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8" r:id="rId2"/>
    <p:sldId id="303" r:id="rId3"/>
    <p:sldId id="304" r:id="rId4"/>
    <p:sldId id="283" r:id="rId5"/>
    <p:sldId id="282" r:id="rId6"/>
    <p:sldId id="260" r:id="rId7"/>
    <p:sldId id="281" r:id="rId8"/>
    <p:sldId id="284" r:id="rId9"/>
    <p:sldId id="262" r:id="rId10"/>
    <p:sldId id="301" r:id="rId11"/>
    <p:sldId id="285" r:id="rId12"/>
    <p:sldId id="287" r:id="rId13"/>
    <p:sldId id="286" r:id="rId14"/>
    <p:sldId id="288" r:id="rId15"/>
    <p:sldId id="297" r:id="rId16"/>
    <p:sldId id="263" r:id="rId17"/>
    <p:sldId id="298" r:id="rId18"/>
    <p:sldId id="290" r:id="rId19"/>
    <p:sldId id="300" r:id="rId20"/>
    <p:sldId id="264" r:id="rId21"/>
    <p:sldId id="293" r:id="rId22"/>
    <p:sldId id="294" r:id="rId23"/>
    <p:sldId id="296" r:id="rId24"/>
    <p:sldId id="305" r:id="rId25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FAADC"/>
    <a:srgbClr val="FFD966"/>
    <a:srgbClr val="4472C4"/>
    <a:srgbClr val="FAD159"/>
    <a:srgbClr val="2A93CD"/>
    <a:srgbClr val="F2F2F2"/>
    <a:srgbClr val="FF6868"/>
    <a:srgbClr val="2E75B6"/>
    <a:srgbClr val="9DC3E6"/>
    <a:srgbClr val="BF9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26" autoAdjust="0"/>
    <p:restoredTop sz="91636" autoAdjust="0"/>
  </p:normalViewPr>
  <p:slideViewPr>
    <p:cSldViewPr snapToGrid="0">
      <p:cViewPr varScale="1">
        <p:scale>
          <a:sx n="84" d="100"/>
          <a:sy n="84" d="100"/>
        </p:scale>
        <p:origin x="84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363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BB6AAD5-BB22-443A-B98E-11707CBE16C9}" type="doc">
      <dgm:prSet loTypeId="urn:microsoft.com/office/officeart/2005/8/layout/hProcess9" loCatId="process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62F3A35F-EA2B-462C-89DA-224952DBD84B}">
      <dgm:prSet phldrT="[Text]" custT="1"/>
      <dgm:spPr>
        <a:solidFill>
          <a:srgbClr val="2A93CD"/>
        </a:solidFill>
      </dgm:spPr>
      <dgm:t>
        <a:bodyPr/>
        <a:lstStyle/>
        <a:p>
          <a:endParaRPr lang="en-US" sz="1200" b="1" dirty="0"/>
        </a:p>
        <a:p>
          <a:endParaRPr lang="en-US" sz="1200" b="1" dirty="0"/>
        </a:p>
        <a:p>
          <a:r>
            <a: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rPr>
            <a:t>此处输入标题</a:t>
          </a:r>
          <a:endParaRPr lang="en-US" sz="1200" b="1" dirty="0"/>
        </a:p>
      </dgm:t>
    </dgm:pt>
    <dgm:pt modelId="{68C8E73F-A05A-4DC8-914A-C484D8568F55}" type="parTrans" cxnId="{78D5CF50-3633-4A11-9FE0-D306D94A091D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12A631F8-73E8-4437-A632-1DA4C96C2081}" type="sibTrans" cxnId="{78D5CF50-3633-4A11-9FE0-D306D94A091D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37FDA6AE-027B-4120-90CE-09301A415796}">
      <dgm:prSet phldrT="[Text]" custT="1"/>
      <dgm:spPr>
        <a:solidFill>
          <a:srgbClr val="FAD159"/>
        </a:solidFill>
      </dgm:spPr>
      <dgm:t>
        <a:bodyPr/>
        <a:lstStyle/>
        <a:p>
          <a:endParaRPr lang="en-US" sz="1200" b="1" dirty="0"/>
        </a:p>
        <a:p>
          <a:endParaRPr lang="en-US" sz="1200" b="1" dirty="0"/>
        </a:p>
        <a:p>
          <a:r>
            <a: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rPr>
            <a:t>此处输入标题</a:t>
          </a:r>
          <a:endParaRPr lang="en-US" sz="1200" b="1" dirty="0"/>
        </a:p>
      </dgm:t>
    </dgm:pt>
    <dgm:pt modelId="{F547554B-51EF-4D52-BD83-B530786A53F6}" type="parTrans" cxnId="{97371629-EAFB-49C5-8D4C-1C2CC8EF98DA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AACFA7FC-124D-47F0-AAB7-D837F03A13D6}" type="sibTrans" cxnId="{97371629-EAFB-49C5-8D4C-1C2CC8EF98DA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8C92A023-B595-4B7E-9FD1-86305B47363F}">
      <dgm:prSet phldrT="[Text]" custT="1"/>
      <dgm:spPr>
        <a:solidFill>
          <a:srgbClr val="2A93CD"/>
        </a:solidFill>
      </dgm:spPr>
      <dgm:t>
        <a:bodyPr/>
        <a:lstStyle/>
        <a:p>
          <a:endParaRPr lang="en-US" sz="1200" b="1" dirty="0"/>
        </a:p>
        <a:p>
          <a:endParaRPr lang="en-US" sz="1200" b="1" dirty="0"/>
        </a:p>
        <a:p>
          <a:r>
            <a: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rPr>
            <a:t>此处输入标题</a:t>
          </a:r>
          <a:endParaRPr lang="en-US" sz="1200" b="1" dirty="0"/>
        </a:p>
      </dgm:t>
    </dgm:pt>
    <dgm:pt modelId="{126030B6-AD92-4139-8AC7-ED96A61FFA13}" type="parTrans" cxnId="{6393EA77-6C35-4795-B9F8-BC384CEB01BB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45610BF7-B096-4636-A867-71803911F6BC}" type="sibTrans" cxnId="{6393EA77-6C35-4795-B9F8-BC384CEB01BB}">
      <dgm:prSet/>
      <dgm:spPr/>
      <dgm:t>
        <a:bodyPr/>
        <a:lstStyle/>
        <a:p>
          <a:endParaRPr lang="en-US">
            <a:solidFill>
              <a:schemeClr val="bg1"/>
            </a:solidFill>
          </a:endParaRPr>
        </a:p>
      </dgm:t>
    </dgm:pt>
    <dgm:pt modelId="{839B389E-0F3A-4E44-B6E2-13F1399C142F}">
      <dgm:prSet phldrT="[Text]" custT="1"/>
      <dgm:spPr>
        <a:solidFill>
          <a:srgbClr val="FAD159"/>
        </a:solidFill>
      </dgm:spPr>
      <dgm:t>
        <a:bodyPr/>
        <a:lstStyle/>
        <a:p>
          <a:endParaRPr lang="en-US" sz="1200" b="1" dirty="0"/>
        </a:p>
        <a:p>
          <a:endParaRPr lang="en-US" sz="1200" b="1" dirty="0"/>
        </a:p>
        <a:p>
          <a:r>
            <a: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rPr>
            <a:t>此处输入标题</a:t>
          </a:r>
          <a:endParaRPr lang="en-US" sz="1200" b="1" dirty="0"/>
        </a:p>
      </dgm:t>
    </dgm:pt>
    <dgm:pt modelId="{9C2D419A-4208-435A-8DFE-59E57C79B927}" type="parTrans" cxnId="{E9F581C8-1891-4557-8FD4-140226A54CF9}">
      <dgm:prSet/>
      <dgm:spPr/>
      <dgm:t>
        <a:bodyPr/>
        <a:lstStyle/>
        <a:p>
          <a:endParaRPr lang="en-US"/>
        </a:p>
      </dgm:t>
    </dgm:pt>
    <dgm:pt modelId="{8F45AFFE-9FF4-4A34-B11A-ED475E2D4999}" type="sibTrans" cxnId="{E9F581C8-1891-4557-8FD4-140226A54CF9}">
      <dgm:prSet/>
      <dgm:spPr/>
      <dgm:t>
        <a:bodyPr/>
        <a:lstStyle/>
        <a:p>
          <a:endParaRPr lang="en-US"/>
        </a:p>
      </dgm:t>
    </dgm:pt>
    <dgm:pt modelId="{A6B3B62F-EDA3-4221-8018-909179A2BA6B}" type="pres">
      <dgm:prSet presAssocID="{ABB6AAD5-BB22-443A-B98E-11707CBE16C9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1D48C5A7-11B1-4619-8D2D-7C0B3EA00BFA}" type="pres">
      <dgm:prSet presAssocID="{ABB6AAD5-BB22-443A-B98E-11707CBE16C9}" presName="arrow" presStyleLbl="bgShp" presStyleIdx="0" presStyleCnt="1" custLinFactNeighborX="-30073" custLinFactNeighborY="-7685"/>
      <dgm:spPr>
        <a:solidFill>
          <a:schemeClr val="bg1">
            <a:lumMod val="75000"/>
          </a:schemeClr>
        </a:solidFill>
      </dgm:spPr>
    </dgm:pt>
    <dgm:pt modelId="{E088BE0A-76F8-4150-B7B3-D2B4916BB66A}" type="pres">
      <dgm:prSet presAssocID="{ABB6AAD5-BB22-443A-B98E-11707CBE16C9}" presName="linearProcess" presStyleCnt="0"/>
      <dgm:spPr/>
    </dgm:pt>
    <dgm:pt modelId="{26F66446-017F-4385-8006-9D47D814AE48}" type="pres">
      <dgm:prSet presAssocID="{62F3A35F-EA2B-462C-89DA-224952DBD84B}" presName="text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67A67BEB-B679-4EDD-8EEF-4EB34EF4D2F1}" type="pres">
      <dgm:prSet presAssocID="{12A631F8-73E8-4437-A632-1DA4C96C2081}" presName="sibTrans" presStyleCnt="0"/>
      <dgm:spPr/>
    </dgm:pt>
    <dgm:pt modelId="{BE2F1EAE-0E56-4C5D-BB60-43F0AB0DDA06}" type="pres">
      <dgm:prSet presAssocID="{37FDA6AE-027B-4120-90CE-09301A415796}" presName="text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D29EAE0D-83DA-4E84-A49B-639519EF4523}" type="pres">
      <dgm:prSet presAssocID="{AACFA7FC-124D-47F0-AAB7-D837F03A13D6}" presName="sibTrans" presStyleCnt="0"/>
      <dgm:spPr/>
    </dgm:pt>
    <dgm:pt modelId="{9E4901F2-22D8-4A1B-A2CD-AD7895CBB316}" type="pres">
      <dgm:prSet presAssocID="{8C92A023-B595-4B7E-9FD1-86305B47363F}" presName="text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97828D3C-B81A-4CB6-9E23-4F1F993224D1}" type="pres">
      <dgm:prSet presAssocID="{45610BF7-B096-4636-A867-71803911F6BC}" presName="sibTrans" presStyleCnt="0"/>
      <dgm:spPr/>
    </dgm:pt>
    <dgm:pt modelId="{F3973C81-2114-4050-8515-9352593E0055}" type="pres">
      <dgm:prSet presAssocID="{839B389E-0F3A-4E44-B6E2-13F1399C142F}" presName="text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E9F581C8-1891-4557-8FD4-140226A54CF9}" srcId="{ABB6AAD5-BB22-443A-B98E-11707CBE16C9}" destId="{839B389E-0F3A-4E44-B6E2-13F1399C142F}" srcOrd="3" destOrd="0" parTransId="{9C2D419A-4208-435A-8DFE-59E57C79B927}" sibTransId="{8F45AFFE-9FF4-4A34-B11A-ED475E2D4999}"/>
    <dgm:cxn modelId="{E6CC738D-8BAA-4F70-A58B-B4B44A730FB5}" type="presOf" srcId="{839B389E-0F3A-4E44-B6E2-13F1399C142F}" destId="{F3973C81-2114-4050-8515-9352593E0055}" srcOrd="0" destOrd="0" presId="urn:microsoft.com/office/officeart/2005/8/layout/hProcess9"/>
    <dgm:cxn modelId="{6393EA77-6C35-4795-B9F8-BC384CEB01BB}" srcId="{ABB6AAD5-BB22-443A-B98E-11707CBE16C9}" destId="{8C92A023-B595-4B7E-9FD1-86305B47363F}" srcOrd="2" destOrd="0" parTransId="{126030B6-AD92-4139-8AC7-ED96A61FFA13}" sibTransId="{45610BF7-B096-4636-A867-71803911F6BC}"/>
    <dgm:cxn modelId="{DA3E51A0-A13B-4741-B8B1-BFBF651693A7}" type="presOf" srcId="{ABB6AAD5-BB22-443A-B98E-11707CBE16C9}" destId="{A6B3B62F-EDA3-4221-8018-909179A2BA6B}" srcOrd="0" destOrd="0" presId="urn:microsoft.com/office/officeart/2005/8/layout/hProcess9"/>
    <dgm:cxn modelId="{2DD97E69-B6C2-465C-87BB-DE5DCF01537B}" type="presOf" srcId="{8C92A023-B595-4B7E-9FD1-86305B47363F}" destId="{9E4901F2-22D8-4A1B-A2CD-AD7895CBB316}" srcOrd="0" destOrd="0" presId="urn:microsoft.com/office/officeart/2005/8/layout/hProcess9"/>
    <dgm:cxn modelId="{D91B6AB4-38FD-4A18-9973-31A798780AB5}" type="presOf" srcId="{62F3A35F-EA2B-462C-89DA-224952DBD84B}" destId="{26F66446-017F-4385-8006-9D47D814AE48}" srcOrd="0" destOrd="0" presId="urn:microsoft.com/office/officeart/2005/8/layout/hProcess9"/>
    <dgm:cxn modelId="{CF6B5FF1-8CC6-412C-BAC7-E351327DD5B4}" type="presOf" srcId="{37FDA6AE-027B-4120-90CE-09301A415796}" destId="{BE2F1EAE-0E56-4C5D-BB60-43F0AB0DDA06}" srcOrd="0" destOrd="0" presId="urn:microsoft.com/office/officeart/2005/8/layout/hProcess9"/>
    <dgm:cxn modelId="{78D5CF50-3633-4A11-9FE0-D306D94A091D}" srcId="{ABB6AAD5-BB22-443A-B98E-11707CBE16C9}" destId="{62F3A35F-EA2B-462C-89DA-224952DBD84B}" srcOrd="0" destOrd="0" parTransId="{68C8E73F-A05A-4DC8-914A-C484D8568F55}" sibTransId="{12A631F8-73E8-4437-A632-1DA4C96C2081}"/>
    <dgm:cxn modelId="{97371629-EAFB-49C5-8D4C-1C2CC8EF98DA}" srcId="{ABB6AAD5-BB22-443A-B98E-11707CBE16C9}" destId="{37FDA6AE-027B-4120-90CE-09301A415796}" srcOrd="1" destOrd="0" parTransId="{F547554B-51EF-4D52-BD83-B530786A53F6}" sibTransId="{AACFA7FC-124D-47F0-AAB7-D837F03A13D6}"/>
    <dgm:cxn modelId="{34F34694-FE63-4CF4-953A-BAAFEED30ABA}" type="presParOf" srcId="{A6B3B62F-EDA3-4221-8018-909179A2BA6B}" destId="{1D48C5A7-11B1-4619-8D2D-7C0B3EA00BFA}" srcOrd="0" destOrd="0" presId="urn:microsoft.com/office/officeart/2005/8/layout/hProcess9"/>
    <dgm:cxn modelId="{6DDD7D3C-3B99-4D8E-B63D-55F0EBE222FD}" type="presParOf" srcId="{A6B3B62F-EDA3-4221-8018-909179A2BA6B}" destId="{E088BE0A-76F8-4150-B7B3-D2B4916BB66A}" srcOrd="1" destOrd="0" presId="urn:microsoft.com/office/officeart/2005/8/layout/hProcess9"/>
    <dgm:cxn modelId="{D3766812-EB8F-4D8A-9807-A75E5548FF04}" type="presParOf" srcId="{E088BE0A-76F8-4150-B7B3-D2B4916BB66A}" destId="{26F66446-017F-4385-8006-9D47D814AE48}" srcOrd="0" destOrd="0" presId="urn:microsoft.com/office/officeart/2005/8/layout/hProcess9"/>
    <dgm:cxn modelId="{37330941-7778-4A0E-A287-3E411B28D351}" type="presParOf" srcId="{E088BE0A-76F8-4150-B7B3-D2B4916BB66A}" destId="{67A67BEB-B679-4EDD-8EEF-4EB34EF4D2F1}" srcOrd="1" destOrd="0" presId="urn:microsoft.com/office/officeart/2005/8/layout/hProcess9"/>
    <dgm:cxn modelId="{D8BDF5BC-70E0-4DCB-848D-987CD6A81573}" type="presParOf" srcId="{E088BE0A-76F8-4150-B7B3-D2B4916BB66A}" destId="{BE2F1EAE-0E56-4C5D-BB60-43F0AB0DDA06}" srcOrd="2" destOrd="0" presId="urn:microsoft.com/office/officeart/2005/8/layout/hProcess9"/>
    <dgm:cxn modelId="{C390F6B2-F429-4E80-85C7-2A7046E9315D}" type="presParOf" srcId="{E088BE0A-76F8-4150-B7B3-D2B4916BB66A}" destId="{D29EAE0D-83DA-4E84-A49B-639519EF4523}" srcOrd="3" destOrd="0" presId="urn:microsoft.com/office/officeart/2005/8/layout/hProcess9"/>
    <dgm:cxn modelId="{E98477F9-8CDF-4A3E-A02C-954BE1D82CE6}" type="presParOf" srcId="{E088BE0A-76F8-4150-B7B3-D2B4916BB66A}" destId="{9E4901F2-22D8-4A1B-A2CD-AD7895CBB316}" srcOrd="4" destOrd="0" presId="urn:microsoft.com/office/officeart/2005/8/layout/hProcess9"/>
    <dgm:cxn modelId="{E4874C99-0BA8-44CA-B146-CF310CD43DEA}" type="presParOf" srcId="{E088BE0A-76F8-4150-B7B3-D2B4916BB66A}" destId="{97828D3C-B81A-4CB6-9E23-4F1F993224D1}" srcOrd="5" destOrd="0" presId="urn:microsoft.com/office/officeart/2005/8/layout/hProcess9"/>
    <dgm:cxn modelId="{CAF0748F-9B71-4F4D-91E9-E3E411D408DD}" type="presParOf" srcId="{E088BE0A-76F8-4150-B7B3-D2B4916BB66A}" destId="{F3973C81-2114-4050-8515-9352593E0055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1E6E7F-6523-4CEF-9DDA-F95C37335228}" type="datetimeFigureOut">
              <a:rPr lang="zh-CN" altLang="en-US" smtClean="0"/>
              <a:t>2018/5/28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ECDC79-CA23-484D-94A3-381BCD99E55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8678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dirty="0"/>
              <a:t>rosyhouse.Taobao.com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1D939-3E60-4063-B05E-56844F97CE6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47261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ECDC79-CA23-484D-94A3-381BCD99E55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48881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ECDC79-CA23-484D-94A3-381BCD99E55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46303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ECDC79-CA23-484D-94A3-381BCD99E55B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09766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ECDC79-CA23-484D-94A3-381BCD99E55B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02128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ECDC79-CA23-484D-94A3-381BCD99E55B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67117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ECDC79-CA23-484D-94A3-381BCD99E55B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48885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ECDC79-CA23-484D-94A3-381BCD99E55B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89008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ECDC79-CA23-484D-94A3-381BCD99E55B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14380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ECDC79-CA23-484D-94A3-381BCD99E55B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67099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ECDC79-CA23-484D-94A3-381BCD99E55B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02416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ECDC79-CA23-484D-94A3-381BCD99E55B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51554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ECDC79-CA23-484D-94A3-381BCD99E55B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66288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ECDC79-CA23-484D-94A3-381BCD99E55B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70410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ECDC79-CA23-484D-94A3-381BCD99E55B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29089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ECDC79-CA23-484D-94A3-381BCD99E55B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58706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ECDC79-CA23-484D-94A3-381BCD99E55B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38689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ECDC79-CA23-484D-94A3-381BCD99E55B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2785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ECDC79-CA23-484D-94A3-381BCD99E55B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973365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ECDC79-CA23-484D-94A3-381BCD99E55B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281196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ECDC79-CA23-484D-94A3-381BCD99E55B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93008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ECDC79-CA23-484D-94A3-381BCD99E55B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336842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ECDC79-CA23-484D-94A3-381BCD99E55B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914233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dirty="0"/>
              <a:t>rosyhouse.Taobao.com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1D939-3E60-4063-B05E-56844F97CE60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02150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35FFCF74-C172-4604-9D41-9F085ABE79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="" xmlns:a16="http://schemas.microsoft.com/office/drawing/2014/main" id="{D3EB270E-FF82-46AD-B04D-98BD8AD74E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C63DE030-9C91-4A11-AF3F-5DC2409E34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D5867-AF5B-4A80-A08E-1F2CF0F0E9F7}" type="datetimeFigureOut">
              <a:rPr lang="zh-CN" altLang="en-US" smtClean="0"/>
              <a:t>2018/5/28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B8804580-5A3C-448B-8DD3-6B05C2FB29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94066254-1E50-410E-865E-A086E43709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25DEC-8489-4846-8EB0-7521128B38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7795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random/>
      </p:transition>
    </mc:Choice>
    <mc:Fallback xmlns="">
      <p:transition spd="slow" advClick="0" advTm="1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AC3FB639-4172-4A63-B3CF-EEEF06DB4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2569ABD8-A3F5-4227-B04C-8C5918F6B0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EB5C90F1-C4F0-4CB4-9707-B1AE9549BC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D5867-AF5B-4A80-A08E-1F2CF0F0E9F7}" type="datetimeFigureOut">
              <a:rPr lang="zh-CN" altLang="en-US" smtClean="0"/>
              <a:t>2018/5/28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86E6DBB8-C739-4E59-AA04-C193E82F2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744F5C7B-73C5-4A11-A3E7-759330740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25DEC-8489-4846-8EB0-7521128B38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4394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random/>
      </p:transition>
    </mc:Choice>
    <mc:Fallback xmlns="">
      <p:transition spd="slow" advClick="0" advTm="1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BBA2539D-8C1A-40AE-B8CE-EFF2B80492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20774168-7F85-411E-B487-336333E86A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2254EE12-456C-4259-AD36-10F1CED75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D5867-AF5B-4A80-A08E-1F2CF0F0E9F7}" type="datetimeFigureOut">
              <a:rPr lang="zh-CN" altLang="en-US" smtClean="0"/>
              <a:t>2018/5/28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6EB96EA6-89B5-4F50-9085-8368B2FD9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7BC72A89-FD7F-4B98-A795-F809441A1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25DEC-8489-4846-8EB0-7521128B38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3477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random/>
      </p:transition>
    </mc:Choice>
    <mc:Fallback xmlns="">
      <p:transition spd="slow" advClick="0" advTm="1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5C7D7D6F-03DE-442C-AAC3-31528646E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2689EBA8-0379-42F5-BB1B-EE100CDDCA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DE357F37-46E4-472C-8BD4-8245632D03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7398E666-BC5D-4D0F-AB03-75AE93A96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D5867-AF5B-4A80-A08E-1F2CF0F0E9F7}" type="datetimeFigureOut">
              <a:rPr lang="zh-CN" altLang="en-US" smtClean="0"/>
              <a:t>2018/5/28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653C7C4A-532D-49CD-8ED8-0350BD5F9A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FEEE5027-4B2F-4847-89C9-0337F8A2E3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25DEC-8489-4846-8EB0-7521128B38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402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random/>
      </p:transition>
    </mc:Choice>
    <mc:Fallback xmlns="">
      <p:transition spd="slow" advClick="0" advTm="1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F95EB904-5567-4F34-B45A-DE3CAFD26E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08009A94-59C6-4AAD-95FA-1B91E38468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="" xmlns:a16="http://schemas.microsoft.com/office/drawing/2014/main" id="{468E4426-617C-400C-BF00-86F7A8A273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="" xmlns:a16="http://schemas.microsoft.com/office/drawing/2014/main" id="{EA08F981-9D32-41AD-80D3-D8B6307E00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="" xmlns:a16="http://schemas.microsoft.com/office/drawing/2014/main" id="{D153B258-F9D9-4AEC-975A-BEBC0B2D1A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="" xmlns:a16="http://schemas.microsoft.com/office/drawing/2014/main" id="{F4CA461F-6C2F-49AF-BF35-013A81589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D5867-AF5B-4A80-A08E-1F2CF0F0E9F7}" type="datetimeFigureOut">
              <a:rPr lang="zh-CN" altLang="en-US" smtClean="0"/>
              <a:t>2018/5/28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="" xmlns:a16="http://schemas.microsoft.com/office/drawing/2014/main" id="{8831DFE9-B816-4878-A78C-E20E1822B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="" xmlns:a16="http://schemas.microsoft.com/office/drawing/2014/main" id="{E574EACB-1A0F-440B-81EA-DC33F72C6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25DEC-8489-4846-8EB0-7521128B38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0396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random/>
      </p:transition>
    </mc:Choice>
    <mc:Fallback xmlns="">
      <p:transition spd="slow" advClick="0" advTm="10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D8C54A24-8A1B-4EA3-8947-A4954D0CA2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D4D1B06A-1B34-40EA-B074-2F79797B2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D5867-AF5B-4A80-A08E-1F2CF0F0E9F7}" type="datetimeFigureOut">
              <a:rPr lang="zh-CN" altLang="en-US" smtClean="0"/>
              <a:t>2018/5/28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307C1269-F2AE-4B8C-9DF8-BF04ADDA5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28A3E528-5C22-42D4-B16D-D579AD273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25DEC-8489-4846-8EB0-7521128B38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5890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random/>
      </p:transition>
    </mc:Choice>
    <mc:Fallback xmlns="">
      <p:transition spd="slow" advClick="0" advTm="10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="" xmlns:a16="http://schemas.microsoft.com/office/drawing/2014/main" id="{0E0FB6B4-F6F7-4166-ACCF-707B1520D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D5867-AF5B-4A80-A08E-1F2CF0F0E9F7}" type="datetimeFigureOut">
              <a:rPr lang="zh-CN" altLang="en-US" smtClean="0"/>
              <a:t>2018/5/28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="" xmlns:a16="http://schemas.microsoft.com/office/drawing/2014/main" id="{7C9C2A50-AEE0-4B6D-B50A-8FF48DFA61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="" xmlns:a16="http://schemas.microsoft.com/office/drawing/2014/main" id="{9B714A44-F307-4BCA-A0D7-9204C18118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25DEC-8489-4846-8EB0-7521128B38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6087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random/>
      </p:transition>
    </mc:Choice>
    <mc:Fallback xmlns="">
      <p:transition spd="slow" advClick="0" advTm="100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A4F0E470-F387-4DA5-BA21-BFD2AD968F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="" xmlns:a16="http://schemas.microsoft.com/office/drawing/2014/main" id="{7E9440DD-0394-4838-8F8C-D81038D8EF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D77C6504-E115-41E3-9EA9-5AB019FEE8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7BA9E1EA-8B87-4078-9E10-E79141442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D5867-AF5B-4A80-A08E-1F2CF0F0E9F7}" type="datetimeFigureOut">
              <a:rPr lang="zh-CN" altLang="en-US" smtClean="0"/>
              <a:t>2018/5/28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AB891CA9-0BE1-4A34-A32C-6A85C915F6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D2D37329-C50C-456A-A1B4-185B7EDFF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25DEC-8489-4846-8EB0-7521128B38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520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random/>
      </p:transition>
    </mc:Choice>
    <mc:Fallback xmlns="">
      <p:transition spd="slow" advClick="0" advTm="100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F8ECF291-D139-408D-9798-FD1F85AC6E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="" xmlns:a16="http://schemas.microsoft.com/office/drawing/2014/main" id="{CAE86825-EC3C-4C6B-A315-D581ADB5C5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="" xmlns:a16="http://schemas.microsoft.com/office/drawing/2014/main" id="{0600421B-FBA7-426C-BCC4-9612BE883F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="" xmlns:a16="http://schemas.microsoft.com/office/drawing/2014/main" id="{866675C1-D01E-4BC3-9926-F1DA215A65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D5867-AF5B-4A80-A08E-1F2CF0F0E9F7}" type="datetimeFigureOut">
              <a:rPr lang="zh-CN" altLang="en-US" smtClean="0"/>
              <a:t>2018/5/28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="" xmlns:a16="http://schemas.microsoft.com/office/drawing/2014/main" id="{F4078F55-9A75-4BB1-AF2D-5CA54BE6E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="" xmlns:a16="http://schemas.microsoft.com/office/drawing/2014/main" id="{CCE6F431-A1A6-413C-AF98-F301C3D3A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25DEC-8489-4846-8EB0-7521128B38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2025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random/>
      </p:transition>
    </mc:Choice>
    <mc:Fallback xmlns="">
      <p:transition spd="slow" advClick="0" advTm="100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="" xmlns:a16="http://schemas.microsoft.com/office/drawing/2014/main" id="{EECCD33F-5EB5-4590-8050-AA7E8B7AC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74B4BE9B-8DAB-425A-9D14-8E6D10A30D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BF721A18-F4F5-4D27-B72D-C5D5C66E9A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D5867-AF5B-4A80-A08E-1F2CF0F0E9F7}" type="datetimeFigureOut">
              <a:rPr lang="zh-CN" altLang="en-US" smtClean="0"/>
              <a:t>2018/5/28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5B067B93-578F-461A-A7ED-93BA3F7EC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E0F12FCA-99B8-4077-8DE7-BE010E02A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25DEC-8489-4846-8EB0-7521128B38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785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random/>
      </p:transition>
    </mc:Choice>
    <mc:Fallback xmlns="">
      <p:transition spd="slow" advClick="0" advTm="100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="" xmlns:a16="http://schemas.microsoft.com/office/drawing/2014/main" id="{E641CAB0-8B62-4A8D-83EA-2B8AD40C89C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="" xmlns:a16="http://schemas.microsoft.com/office/drawing/2014/main" id="{FDE66D48-18DA-4A05-8C57-A8F1253BF4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0FBDFD75-9607-40EE-963A-55E3794DB5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BD5867-AF5B-4A80-A08E-1F2CF0F0E9F7}" type="datetimeFigureOut">
              <a:rPr lang="zh-CN" altLang="en-US" smtClean="0"/>
              <a:t>2018/5/28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CE4900D0-F79A-4CE7-A896-B0E095FBBC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F9E3A41C-F5E8-4978-8D87-A8EC86644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25DEC-8489-4846-8EB0-7521128B38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1921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random/>
      </p:transition>
    </mc:Choice>
    <mc:Fallback xmlns="">
      <p:transition spd="slow" advClick="0" advTm="1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="" xmlns:a16="http://schemas.microsoft.com/office/drawing/2014/main" id="{C22DAD8A-F2F8-4106-9244-4285A47787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="" xmlns:a16="http://schemas.microsoft.com/office/drawing/2014/main" id="{64B48F52-50A4-4A69-A17E-231A77D96F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="" xmlns:a16="http://schemas.microsoft.com/office/drawing/2014/main" id="{4D5A2242-32B5-4A2C-B1F4-CC7DC57819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BD5867-AF5B-4A80-A08E-1F2CF0F0E9F7}" type="datetimeFigureOut">
              <a:rPr lang="zh-CN" altLang="en-US" smtClean="0"/>
              <a:t>2018/5/28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="" xmlns:a16="http://schemas.microsoft.com/office/drawing/2014/main" id="{2443D365-42C0-4FF8-A429-A56175BA5B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="" xmlns:a16="http://schemas.microsoft.com/office/drawing/2014/main" id="{489BF999-E9E2-4384-A037-E77CA4DF8F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625DEC-8489-4846-8EB0-7521128B38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3755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random/>
      </p:transition>
    </mc:Choice>
    <mc:Fallback xmlns="">
      <p:transition spd="slow" advClick="0" advTm="1000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B51B09A8-0DF8-46A5-BA08-52605A7F8E04}"/>
              </a:ext>
            </a:extLst>
          </p:cNvPr>
          <p:cNvGrpSpPr/>
          <p:nvPr/>
        </p:nvGrpSpPr>
        <p:grpSpPr>
          <a:xfrm>
            <a:off x="6573434" y="2090046"/>
            <a:ext cx="5985292" cy="4488969"/>
            <a:chOff x="6573434" y="2090046"/>
            <a:chExt cx="5985292" cy="4488969"/>
          </a:xfrm>
        </p:grpSpPr>
        <p:grpSp>
          <p:nvGrpSpPr>
            <p:cNvPr id="7" name="组合 6">
              <a:extLst>
                <a:ext uri="{FF2B5EF4-FFF2-40B4-BE49-F238E27FC236}">
                  <a16:creationId xmlns="" xmlns:a16="http://schemas.microsoft.com/office/drawing/2014/main" id="{407C6101-BF8E-401E-8AC0-500D6EF71CA3}"/>
                </a:ext>
              </a:extLst>
            </p:cNvPr>
            <p:cNvGrpSpPr/>
            <p:nvPr/>
          </p:nvGrpSpPr>
          <p:grpSpPr>
            <a:xfrm rot="162501">
              <a:off x="8219055" y="2792535"/>
              <a:ext cx="1448862" cy="2630321"/>
              <a:chOff x="9049610" y="2692243"/>
              <a:chExt cx="2211712" cy="3838889"/>
            </a:xfrm>
          </p:grpSpPr>
          <p:grpSp>
            <p:nvGrpSpPr>
              <p:cNvPr id="105" name="组合 104">
                <a:extLst>
                  <a:ext uri="{FF2B5EF4-FFF2-40B4-BE49-F238E27FC236}">
                    <a16:creationId xmlns="" xmlns:a16="http://schemas.microsoft.com/office/drawing/2014/main" id="{D792FFBC-B67C-4325-9E5E-21F62A4D0150}"/>
                  </a:ext>
                </a:extLst>
              </p:cNvPr>
              <p:cNvGrpSpPr/>
              <p:nvPr/>
            </p:nvGrpSpPr>
            <p:grpSpPr>
              <a:xfrm>
                <a:off x="9049610" y="2692243"/>
                <a:ext cx="687386" cy="687385"/>
                <a:chOff x="7842250" y="3783013"/>
                <a:chExt cx="552450" cy="552450"/>
              </a:xfrm>
            </p:grpSpPr>
            <p:sp>
              <p:nvSpPr>
                <p:cNvPr id="106" name="Rectangle 1039">
                  <a:extLst>
                    <a:ext uri="{FF2B5EF4-FFF2-40B4-BE49-F238E27FC236}">
                      <a16:creationId xmlns="" xmlns:a16="http://schemas.microsoft.com/office/drawing/2014/main" id="{4E2094D7-5FC1-4712-889A-FE7B93C456B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842250" y="3783013"/>
                  <a:ext cx="552450" cy="552450"/>
                </a:xfrm>
                <a:prstGeom prst="rect">
                  <a:avLst/>
                </a:prstGeom>
                <a:solidFill>
                  <a:srgbClr val="FAD159"/>
                </a:solidFill>
                <a:ln w="9525">
                  <a:noFill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7" name="Freeform 1251">
                  <a:extLst>
                    <a:ext uri="{FF2B5EF4-FFF2-40B4-BE49-F238E27FC236}">
                      <a16:creationId xmlns="" xmlns:a16="http://schemas.microsoft.com/office/drawing/2014/main" id="{85A7EA03-24DC-474E-9042-28B094574D6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86713" y="4048125"/>
                  <a:ext cx="1588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  <a:gd name="T3" fmla="*/ 0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24662B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8" name="Freeform 1252">
                  <a:extLst>
                    <a:ext uri="{FF2B5EF4-FFF2-40B4-BE49-F238E27FC236}">
                      <a16:creationId xmlns="" xmlns:a16="http://schemas.microsoft.com/office/drawing/2014/main" id="{8C6064FB-1A2A-47EC-8C91-CACCD088C0D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00988" y="4221163"/>
                  <a:ext cx="436563" cy="26988"/>
                </a:xfrm>
                <a:custGeom>
                  <a:avLst/>
                  <a:gdLst>
                    <a:gd name="T0" fmla="*/ 638 w 657"/>
                    <a:gd name="T1" fmla="*/ 0 h 39"/>
                    <a:gd name="T2" fmla="*/ 520 w 657"/>
                    <a:gd name="T3" fmla="*/ 0 h 39"/>
                    <a:gd name="T4" fmla="*/ 510 w 657"/>
                    <a:gd name="T5" fmla="*/ 0 h 39"/>
                    <a:gd name="T6" fmla="*/ 452 w 657"/>
                    <a:gd name="T7" fmla="*/ 0 h 39"/>
                    <a:gd name="T8" fmla="*/ 302 w 657"/>
                    <a:gd name="T9" fmla="*/ 0 h 39"/>
                    <a:gd name="T10" fmla="*/ 214 w 657"/>
                    <a:gd name="T11" fmla="*/ 0 h 39"/>
                    <a:gd name="T12" fmla="*/ 20 w 657"/>
                    <a:gd name="T13" fmla="*/ 0 h 39"/>
                    <a:gd name="T14" fmla="*/ 0 w 657"/>
                    <a:gd name="T15" fmla="*/ 20 h 39"/>
                    <a:gd name="T16" fmla="*/ 20 w 657"/>
                    <a:gd name="T17" fmla="*/ 39 h 39"/>
                    <a:gd name="T18" fmla="*/ 638 w 657"/>
                    <a:gd name="T19" fmla="*/ 39 h 39"/>
                    <a:gd name="T20" fmla="*/ 657 w 657"/>
                    <a:gd name="T21" fmla="*/ 20 h 39"/>
                    <a:gd name="T22" fmla="*/ 638 w 657"/>
                    <a:gd name="T23" fmla="*/ 0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57" h="39">
                      <a:moveTo>
                        <a:pt x="638" y="0"/>
                      </a:moveTo>
                      <a:cubicBezTo>
                        <a:pt x="520" y="0"/>
                        <a:pt x="520" y="0"/>
                        <a:pt x="520" y="0"/>
                      </a:cubicBezTo>
                      <a:cubicBezTo>
                        <a:pt x="510" y="0"/>
                        <a:pt x="510" y="0"/>
                        <a:pt x="510" y="0"/>
                      </a:cubicBezTo>
                      <a:cubicBezTo>
                        <a:pt x="452" y="0"/>
                        <a:pt x="452" y="0"/>
                        <a:pt x="452" y="0"/>
                      </a:cubicBezTo>
                      <a:cubicBezTo>
                        <a:pt x="302" y="0"/>
                        <a:pt x="302" y="0"/>
                        <a:pt x="302" y="0"/>
                      </a:cubicBezTo>
                      <a:cubicBezTo>
                        <a:pt x="214" y="0"/>
                        <a:pt x="214" y="0"/>
                        <a:pt x="214" y="0"/>
                      </a:cubicBez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9" y="0"/>
                        <a:pt x="0" y="9"/>
                        <a:pt x="0" y="20"/>
                      </a:cubicBezTo>
                      <a:cubicBezTo>
                        <a:pt x="0" y="30"/>
                        <a:pt x="9" y="39"/>
                        <a:pt x="20" y="39"/>
                      </a:cubicBezTo>
                      <a:cubicBezTo>
                        <a:pt x="638" y="39"/>
                        <a:pt x="638" y="39"/>
                        <a:pt x="638" y="39"/>
                      </a:cubicBezTo>
                      <a:cubicBezTo>
                        <a:pt x="648" y="39"/>
                        <a:pt x="657" y="30"/>
                        <a:pt x="657" y="20"/>
                      </a:cubicBezTo>
                      <a:cubicBezTo>
                        <a:pt x="657" y="9"/>
                        <a:pt x="648" y="0"/>
                        <a:pt x="638" y="0"/>
                      </a:cubicBezTo>
                      <a:close/>
                    </a:path>
                  </a:pathLst>
                </a:custGeom>
                <a:solidFill>
                  <a:srgbClr val="24662B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9" name="Freeform 1253">
                  <a:extLst>
                    <a:ext uri="{FF2B5EF4-FFF2-40B4-BE49-F238E27FC236}">
                      <a16:creationId xmlns="" xmlns:a16="http://schemas.microsoft.com/office/drawing/2014/main" id="{CDAAA38E-3177-494D-8434-9B606A827E2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043863" y="4178300"/>
                  <a:ext cx="57150" cy="42863"/>
                </a:xfrm>
                <a:custGeom>
                  <a:avLst/>
                  <a:gdLst>
                    <a:gd name="T0" fmla="*/ 0 w 36"/>
                    <a:gd name="T1" fmla="*/ 27 h 27"/>
                    <a:gd name="T2" fmla="*/ 36 w 36"/>
                    <a:gd name="T3" fmla="*/ 27 h 27"/>
                    <a:gd name="T4" fmla="*/ 32 w 36"/>
                    <a:gd name="T5" fmla="*/ 0 h 27"/>
                    <a:gd name="T6" fmla="*/ 3 w 36"/>
                    <a:gd name="T7" fmla="*/ 0 h 27"/>
                    <a:gd name="T8" fmla="*/ 0 w 36"/>
                    <a:gd name="T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27">
                      <a:moveTo>
                        <a:pt x="0" y="27"/>
                      </a:moveTo>
                      <a:lnTo>
                        <a:pt x="36" y="27"/>
                      </a:lnTo>
                      <a:lnTo>
                        <a:pt x="32" y="0"/>
                      </a:lnTo>
                      <a:lnTo>
                        <a:pt x="3" y="0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rgbClr val="855412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0" name="Freeform 1254">
                  <a:extLst>
                    <a:ext uri="{FF2B5EF4-FFF2-40B4-BE49-F238E27FC236}">
                      <a16:creationId xmlns="" xmlns:a16="http://schemas.microsoft.com/office/drawing/2014/main" id="{9B2A7DD9-12CD-430C-912D-64121FEFBEF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66075" y="3821113"/>
                  <a:ext cx="212725" cy="357188"/>
                </a:xfrm>
                <a:custGeom>
                  <a:avLst/>
                  <a:gdLst>
                    <a:gd name="T0" fmla="*/ 317 w 320"/>
                    <a:gd name="T1" fmla="*/ 522 h 537"/>
                    <a:gd name="T2" fmla="*/ 299 w 320"/>
                    <a:gd name="T3" fmla="*/ 494 h 537"/>
                    <a:gd name="T4" fmla="*/ 308 w 320"/>
                    <a:gd name="T5" fmla="*/ 495 h 537"/>
                    <a:gd name="T6" fmla="*/ 318 w 320"/>
                    <a:gd name="T7" fmla="*/ 491 h 537"/>
                    <a:gd name="T8" fmla="*/ 318 w 320"/>
                    <a:gd name="T9" fmla="*/ 480 h 537"/>
                    <a:gd name="T10" fmla="*/ 258 w 320"/>
                    <a:gd name="T11" fmla="*/ 380 h 537"/>
                    <a:gd name="T12" fmla="*/ 286 w 320"/>
                    <a:gd name="T13" fmla="*/ 383 h 537"/>
                    <a:gd name="T14" fmla="*/ 287 w 320"/>
                    <a:gd name="T15" fmla="*/ 383 h 537"/>
                    <a:gd name="T16" fmla="*/ 287 w 320"/>
                    <a:gd name="T17" fmla="*/ 383 h 537"/>
                    <a:gd name="T18" fmla="*/ 288 w 320"/>
                    <a:gd name="T19" fmla="*/ 383 h 537"/>
                    <a:gd name="T20" fmla="*/ 297 w 320"/>
                    <a:gd name="T21" fmla="*/ 374 h 537"/>
                    <a:gd name="T22" fmla="*/ 295 w 320"/>
                    <a:gd name="T23" fmla="*/ 368 h 537"/>
                    <a:gd name="T24" fmla="*/ 279 w 320"/>
                    <a:gd name="T25" fmla="*/ 340 h 537"/>
                    <a:gd name="T26" fmla="*/ 285 w 320"/>
                    <a:gd name="T27" fmla="*/ 341 h 537"/>
                    <a:gd name="T28" fmla="*/ 287 w 320"/>
                    <a:gd name="T29" fmla="*/ 341 h 537"/>
                    <a:gd name="T30" fmla="*/ 297 w 320"/>
                    <a:gd name="T31" fmla="*/ 332 h 537"/>
                    <a:gd name="T32" fmla="*/ 295 w 320"/>
                    <a:gd name="T33" fmla="*/ 326 h 537"/>
                    <a:gd name="T34" fmla="*/ 249 w 320"/>
                    <a:gd name="T35" fmla="*/ 250 h 537"/>
                    <a:gd name="T36" fmla="*/ 268 w 320"/>
                    <a:gd name="T37" fmla="*/ 250 h 537"/>
                    <a:gd name="T38" fmla="*/ 277 w 320"/>
                    <a:gd name="T39" fmla="*/ 240 h 537"/>
                    <a:gd name="T40" fmla="*/ 275 w 320"/>
                    <a:gd name="T41" fmla="*/ 234 h 537"/>
                    <a:gd name="T42" fmla="*/ 238 w 320"/>
                    <a:gd name="T43" fmla="*/ 185 h 537"/>
                    <a:gd name="T44" fmla="*/ 248 w 320"/>
                    <a:gd name="T45" fmla="*/ 185 h 537"/>
                    <a:gd name="T46" fmla="*/ 258 w 320"/>
                    <a:gd name="T47" fmla="*/ 176 h 537"/>
                    <a:gd name="T48" fmla="*/ 256 w 320"/>
                    <a:gd name="T49" fmla="*/ 170 h 537"/>
                    <a:gd name="T50" fmla="*/ 168 w 320"/>
                    <a:gd name="T51" fmla="*/ 5 h 537"/>
                    <a:gd name="T52" fmla="*/ 160 w 320"/>
                    <a:gd name="T53" fmla="*/ 0 h 537"/>
                    <a:gd name="T54" fmla="*/ 151 w 320"/>
                    <a:gd name="T55" fmla="*/ 5 h 537"/>
                    <a:gd name="T56" fmla="*/ 63 w 320"/>
                    <a:gd name="T57" fmla="*/ 171 h 537"/>
                    <a:gd name="T58" fmla="*/ 63 w 320"/>
                    <a:gd name="T59" fmla="*/ 181 h 537"/>
                    <a:gd name="T60" fmla="*/ 72 w 320"/>
                    <a:gd name="T61" fmla="*/ 185 h 537"/>
                    <a:gd name="T62" fmla="*/ 82 w 320"/>
                    <a:gd name="T63" fmla="*/ 185 h 537"/>
                    <a:gd name="T64" fmla="*/ 44 w 320"/>
                    <a:gd name="T65" fmla="*/ 235 h 537"/>
                    <a:gd name="T66" fmla="*/ 43 w 320"/>
                    <a:gd name="T67" fmla="*/ 245 h 537"/>
                    <a:gd name="T68" fmla="*/ 52 w 320"/>
                    <a:gd name="T69" fmla="*/ 250 h 537"/>
                    <a:gd name="T70" fmla="*/ 71 w 320"/>
                    <a:gd name="T71" fmla="*/ 250 h 537"/>
                    <a:gd name="T72" fmla="*/ 24 w 320"/>
                    <a:gd name="T73" fmla="*/ 326 h 537"/>
                    <a:gd name="T74" fmla="*/ 25 w 320"/>
                    <a:gd name="T75" fmla="*/ 337 h 537"/>
                    <a:gd name="T76" fmla="*/ 35 w 320"/>
                    <a:gd name="T77" fmla="*/ 341 h 537"/>
                    <a:gd name="T78" fmla="*/ 41 w 320"/>
                    <a:gd name="T79" fmla="*/ 340 h 537"/>
                    <a:gd name="T80" fmla="*/ 24 w 320"/>
                    <a:gd name="T81" fmla="*/ 369 h 537"/>
                    <a:gd name="T82" fmla="*/ 24 w 320"/>
                    <a:gd name="T83" fmla="*/ 379 h 537"/>
                    <a:gd name="T84" fmla="*/ 32 w 320"/>
                    <a:gd name="T85" fmla="*/ 383 h 537"/>
                    <a:gd name="T86" fmla="*/ 33 w 320"/>
                    <a:gd name="T87" fmla="*/ 383 h 537"/>
                    <a:gd name="T88" fmla="*/ 62 w 320"/>
                    <a:gd name="T89" fmla="*/ 380 h 537"/>
                    <a:gd name="T90" fmla="*/ 2 w 320"/>
                    <a:gd name="T91" fmla="*/ 480 h 537"/>
                    <a:gd name="T92" fmla="*/ 2 w 320"/>
                    <a:gd name="T93" fmla="*/ 491 h 537"/>
                    <a:gd name="T94" fmla="*/ 10 w 320"/>
                    <a:gd name="T95" fmla="*/ 495 h 537"/>
                    <a:gd name="T96" fmla="*/ 12 w 320"/>
                    <a:gd name="T97" fmla="*/ 495 h 537"/>
                    <a:gd name="T98" fmla="*/ 20 w 320"/>
                    <a:gd name="T99" fmla="*/ 494 h 537"/>
                    <a:gd name="T100" fmla="*/ 2 w 320"/>
                    <a:gd name="T101" fmla="*/ 522 h 537"/>
                    <a:gd name="T102" fmla="*/ 1 w 320"/>
                    <a:gd name="T103" fmla="*/ 532 h 537"/>
                    <a:gd name="T104" fmla="*/ 10 w 320"/>
                    <a:gd name="T105" fmla="*/ 537 h 537"/>
                    <a:gd name="T106" fmla="*/ 125 w 320"/>
                    <a:gd name="T107" fmla="*/ 537 h 537"/>
                    <a:gd name="T108" fmla="*/ 194 w 320"/>
                    <a:gd name="T109" fmla="*/ 537 h 537"/>
                    <a:gd name="T110" fmla="*/ 209 w 320"/>
                    <a:gd name="T111" fmla="*/ 537 h 537"/>
                    <a:gd name="T112" fmla="*/ 310 w 320"/>
                    <a:gd name="T113" fmla="*/ 537 h 537"/>
                    <a:gd name="T114" fmla="*/ 310 w 320"/>
                    <a:gd name="T115" fmla="*/ 537 h 537"/>
                    <a:gd name="T116" fmla="*/ 320 w 320"/>
                    <a:gd name="T117" fmla="*/ 528 h 537"/>
                    <a:gd name="T118" fmla="*/ 317 w 320"/>
                    <a:gd name="T119" fmla="*/ 522 h 5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320" h="537">
                      <a:moveTo>
                        <a:pt x="317" y="522"/>
                      </a:moveTo>
                      <a:cubicBezTo>
                        <a:pt x="299" y="494"/>
                        <a:pt x="299" y="494"/>
                        <a:pt x="299" y="494"/>
                      </a:cubicBezTo>
                      <a:cubicBezTo>
                        <a:pt x="308" y="495"/>
                        <a:pt x="308" y="495"/>
                        <a:pt x="308" y="495"/>
                      </a:cubicBezTo>
                      <a:cubicBezTo>
                        <a:pt x="312" y="496"/>
                        <a:pt x="316" y="494"/>
                        <a:pt x="318" y="491"/>
                      </a:cubicBezTo>
                      <a:cubicBezTo>
                        <a:pt x="320" y="488"/>
                        <a:pt x="320" y="484"/>
                        <a:pt x="318" y="480"/>
                      </a:cubicBezTo>
                      <a:cubicBezTo>
                        <a:pt x="258" y="380"/>
                        <a:pt x="258" y="380"/>
                        <a:pt x="258" y="380"/>
                      </a:cubicBezTo>
                      <a:cubicBezTo>
                        <a:pt x="286" y="383"/>
                        <a:pt x="286" y="383"/>
                        <a:pt x="286" y="383"/>
                      </a:cubicBezTo>
                      <a:cubicBezTo>
                        <a:pt x="286" y="383"/>
                        <a:pt x="287" y="383"/>
                        <a:pt x="287" y="383"/>
                      </a:cubicBezTo>
                      <a:cubicBezTo>
                        <a:pt x="287" y="383"/>
                        <a:pt x="287" y="383"/>
                        <a:pt x="287" y="383"/>
                      </a:cubicBezTo>
                      <a:cubicBezTo>
                        <a:pt x="288" y="383"/>
                        <a:pt x="288" y="383"/>
                        <a:pt x="288" y="383"/>
                      </a:cubicBezTo>
                      <a:cubicBezTo>
                        <a:pt x="293" y="383"/>
                        <a:pt x="297" y="379"/>
                        <a:pt x="297" y="374"/>
                      </a:cubicBezTo>
                      <a:cubicBezTo>
                        <a:pt x="297" y="372"/>
                        <a:pt x="296" y="370"/>
                        <a:pt x="295" y="368"/>
                      </a:cubicBezTo>
                      <a:cubicBezTo>
                        <a:pt x="279" y="340"/>
                        <a:pt x="279" y="340"/>
                        <a:pt x="279" y="340"/>
                      </a:cubicBezTo>
                      <a:cubicBezTo>
                        <a:pt x="285" y="341"/>
                        <a:pt x="285" y="341"/>
                        <a:pt x="285" y="341"/>
                      </a:cubicBezTo>
                      <a:cubicBezTo>
                        <a:pt x="286" y="341"/>
                        <a:pt x="287" y="341"/>
                        <a:pt x="287" y="341"/>
                      </a:cubicBezTo>
                      <a:cubicBezTo>
                        <a:pt x="293" y="341"/>
                        <a:pt x="297" y="337"/>
                        <a:pt x="297" y="332"/>
                      </a:cubicBezTo>
                      <a:cubicBezTo>
                        <a:pt x="297" y="329"/>
                        <a:pt x="296" y="327"/>
                        <a:pt x="295" y="326"/>
                      </a:cubicBezTo>
                      <a:cubicBezTo>
                        <a:pt x="249" y="250"/>
                        <a:pt x="249" y="250"/>
                        <a:pt x="249" y="250"/>
                      </a:cubicBezTo>
                      <a:cubicBezTo>
                        <a:pt x="268" y="250"/>
                        <a:pt x="268" y="250"/>
                        <a:pt x="268" y="250"/>
                      </a:cubicBezTo>
                      <a:cubicBezTo>
                        <a:pt x="273" y="250"/>
                        <a:pt x="277" y="246"/>
                        <a:pt x="277" y="240"/>
                      </a:cubicBezTo>
                      <a:cubicBezTo>
                        <a:pt x="277" y="238"/>
                        <a:pt x="277" y="236"/>
                        <a:pt x="275" y="234"/>
                      </a:cubicBezTo>
                      <a:cubicBezTo>
                        <a:pt x="238" y="185"/>
                        <a:pt x="238" y="185"/>
                        <a:pt x="238" y="185"/>
                      </a:cubicBezTo>
                      <a:cubicBezTo>
                        <a:pt x="248" y="185"/>
                        <a:pt x="248" y="185"/>
                        <a:pt x="248" y="185"/>
                      </a:cubicBezTo>
                      <a:cubicBezTo>
                        <a:pt x="253" y="185"/>
                        <a:pt x="258" y="181"/>
                        <a:pt x="258" y="176"/>
                      </a:cubicBezTo>
                      <a:cubicBezTo>
                        <a:pt x="258" y="174"/>
                        <a:pt x="257" y="172"/>
                        <a:pt x="256" y="170"/>
                      </a:cubicBezTo>
                      <a:cubicBezTo>
                        <a:pt x="168" y="5"/>
                        <a:pt x="168" y="5"/>
                        <a:pt x="168" y="5"/>
                      </a:cubicBezTo>
                      <a:cubicBezTo>
                        <a:pt x="167" y="1"/>
                        <a:pt x="163" y="0"/>
                        <a:pt x="160" y="0"/>
                      </a:cubicBezTo>
                      <a:cubicBezTo>
                        <a:pt x="156" y="0"/>
                        <a:pt x="153" y="1"/>
                        <a:pt x="151" y="5"/>
                      </a:cubicBezTo>
                      <a:cubicBezTo>
                        <a:pt x="63" y="171"/>
                        <a:pt x="63" y="171"/>
                        <a:pt x="63" y="171"/>
                      </a:cubicBezTo>
                      <a:cubicBezTo>
                        <a:pt x="62" y="174"/>
                        <a:pt x="62" y="178"/>
                        <a:pt x="63" y="181"/>
                      </a:cubicBezTo>
                      <a:cubicBezTo>
                        <a:pt x="65" y="184"/>
                        <a:pt x="68" y="185"/>
                        <a:pt x="72" y="185"/>
                      </a:cubicBezTo>
                      <a:cubicBezTo>
                        <a:pt x="82" y="185"/>
                        <a:pt x="82" y="185"/>
                        <a:pt x="82" y="185"/>
                      </a:cubicBezTo>
                      <a:cubicBezTo>
                        <a:pt x="44" y="235"/>
                        <a:pt x="44" y="235"/>
                        <a:pt x="44" y="235"/>
                      </a:cubicBezTo>
                      <a:cubicBezTo>
                        <a:pt x="42" y="238"/>
                        <a:pt x="42" y="241"/>
                        <a:pt x="43" y="245"/>
                      </a:cubicBezTo>
                      <a:cubicBezTo>
                        <a:pt x="45" y="248"/>
                        <a:pt x="48" y="250"/>
                        <a:pt x="52" y="250"/>
                      </a:cubicBezTo>
                      <a:cubicBezTo>
                        <a:pt x="71" y="250"/>
                        <a:pt x="71" y="250"/>
                        <a:pt x="71" y="250"/>
                      </a:cubicBezTo>
                      <a:cubicBezTo>
                        <a:pt x="24" y="326"/>
                        <a:pt x="24" y="326"/>
                        <a:pt x="24" y="326"/>
                      </a:cubicBezTo>
                      <a:cubicBezTo>
                        <a:pt x="22" y="330"/>
                        <a:pt x="22" y="334"/>
                        <a:pt x="25" y="337"/>
                      </a:cubicBezTo>
                      <a:cubicBezTo>
                        <a:pt x="27" y="340"/>
                        <a:pt x="31" y="342"/>
                        <a:pt x="35" y="341"/>
                      </a:cubicBezTo>
                      <a:cubicBezTo>
                        <a:pt x="41" y="340"/>
                        <a:pt x="41" y="340"/>
                        <a:pt x="41" y="340"/>
                      </a:cubicBezTo>
                      <a:cubicBezTo>
                        <a:pt x="24" y="369"/>
                        <a:pt x="24" y="369"/>
                        <a:pt x="24" y="369"/>
                      </a:cubicBezTo>
                      <a:cubicBezTo>
                        <a:pt x="22" y="372"/>
                        <a:pt x="22" y="376"/>
                        <a:pt x="24" y="379"/>
                      </a:cubicBezTo>
                      <a:cubicBezTo>
                        <a:pt x="26" y="382"/>
                        <a:pt x="29" y="383"/>
                        <a:pt x="32" y="383"/>
                      </a:cubicBezTo>
                      <a:cubicBezTo>
                        <a:pt x="33" y="383"/>
                        <a:pt x="33" y="383"/>
                        <a:pt x="33" y="383"/>
                      </a:cubicBezTo>
                      <a:cubicBezTo>
                        <a:pt x="62" y="380"/>
                        <a:pt x="62" y="380"/>
                        <a:pt x="62" y="380"/>
                      </a:cubicBezTo>
                      <a:cubicBezTo>
                        <a:pt x="2" y="480"/>
                        <a:pt x="2" y="480"/>
                        <a:pt x="2" y="480"/>
                      </a:cubicBezTo>
                      <a:cubicBezTo>
                        <a:pt x="0" y="484"/>
                        <a:pt x="0" y="488"/>
                        <a:pt x="2" y="491"/>
                      </a:cubicBezTo>
                      <a:cubicBezTo>
                        <a:pt x="4" y="493"/>
                        <a:pt x="7" y="495"/>
                        <a:pt x="10" y="495"/>
                      </a:cubicBezTo>
                      <a:cubicBezTo>
                        <a:pt x="10" y="495"/>
                        <a:pt x="11" y="495"/>
                        <a:pt x="12" y="495"/>
                      </a:cubicBezTo>
                      <a:cubicBezTo>
                        <a:pt x="20" y="494"/>
                        <a:pt x="20" y="494"/>
                        <a:pt x="20" y="494"/>
                      </a:cubicBezTo>
                      <a:cubicBezTo>
                        <a:pt x="2" y="522"/>
                        <a:pt x="2" y="522"/>
                        <a:pt x="2" y="522"/>
                      </a:cubicBezTo>
                      <a:cubicBezTo>
                        <a:pt x="0" y="525"/>
                        <a:pt x="0" y="529"/>
                        <a:pt x="1" y="532"/>
                      </a:cubicBezTo>
                      <a:cubicBezTo>
                        <a:pt x="3" y="535"/>
                        <a:pt x="6" y="537"/>
                        <a:pt x="10" y="537"/>
                      </a:cubicBezTo>
                      <a:cubicBezTo>
                        <a:pt x="125" y="537"/>
                        <a:pt x="125" y="537"/>
                        <a:pt x="125" y="537"/>
                      </a:cubicBezTo>
                      <a:cubicBezTo>
                        <a:pt x="194" y="537"/>
                        <a:pt x="194" y="537"/>
                        <a:pt x="194" y="537"/>
                      </a:cubicBezTo>
                      <a:cubicBezTo>
                        <a:pt x="209" y="537"/>
                        <a:pt x="209" y="537"/>
                        <a:pt x="209" y="537"/>
                      </a:cubicBezTo>
                      <a:cubicBezTo>
                        <a:pt x="310" y="537"/>
                        <a:pt x="310" y="537"/>
                        <a:pt x="310" y="537"/>
                      </a:cubicBezTo>
                      <a:cubicBezTo>
                        <a:pt x="310" y="537"/>
                        <a:pt x="310" y="537"/>
                        <a:pt x="310" y="537"/>
                      </a:cubicBezTo>
                      <a:cubicBezTo>
                        <a:pt x="315" y="537"/>
                        <a:pt x="320" y="533"/>
                        <a:pt x="320" y="528"/>
                      </a:cubicBezTo>
                      <a:cubicBezTo>
                        <a:pt x="320" y="525"/>
                        <a:pt x="319" y="523"/>
                        <a:pt x="317" y="522"/>
                      </a:cubicBezTo>
                      <a:close/>
                    </a:path>
                  </a:pathLst>
                </a:custGeom>
                <a:solidFill>
                  <a:srgbClr val="00A63C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1" name="Freeform 1255">
                  <a:extLst>
                    <a:ext uri="{FF2B5EF4-FFF2-40B4-BE49-F238E27FC236}">
                      <a16:creationId xmlns="" xmlns:a16="http://schemas.microsoft.com/office/drawing/2014/main" id="{C09BE2C7-5B2C-4A9C-8830-830A89AC104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201025" y="4195763"/>
                  <a:ext cx="39688" cy="25400"/>
                </a:xfrm>
                <a:custGeom>
                  <a:avLst/>
                  <a:gdLst>
                    <a:gd name="T0" fmla="*/ 0 w 25"/>
                    <a:gd name="T1" fmla="*/ 16 h 16"/>
                    <a:gd name="T2" fmla="*/ 25 w 25"/>
                    <a:gd name="T3" fmla="*/ 16 h 16"/>
                    <a:gd name="T4" fmla="*/ 22 w 25"/>
                    <a:gd name="T5" fmla="*/ 0 h 16"/>
                    <a:gd name="T6" fmla="*/ 2 w 25"/>
                    <a:gd name="T7" fmla="*/ 0 h 16"/>
                    <a:gd name="T8" fmla="*/ 0 w 25"/>
                    <a:gd name="T9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16">
                      <a:moveTo>
                        <a:pt x="0" y="16"/>
                      </a:moveTo>
                      <a:lnTo>
                        <a:pt x="25" y="16"/>
                      </a:lnTo>
                      <a:lnTo>
                        <a:pt x="22" y="0"/>
                      </a:lnTo>
                      <a:lnTo>
                        <a:pt x="2" y="0"/>
                      </a:lnTo>
                      <a:lnTo>
                        <a:pt x="0" y="16"/>
                      </a:lnTo>
                      <a:close/>
                    </a:path>
                  </a:pathLst>
                </a:custGeom>
                <a:solidFill>
                  <a:srgbClr val="855412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2" name="Freeform 1256">
                  <a:extLst>
                    <a:ext uri="{FF2B5EF4-FFF2-40B4-BE49-F238E27FC236}">
                      <a16:creationId xmlns="" xmlns:a16="http://schemas.microsoft.com/office/drawing/2014/main" id="{8A7D268D-6347-4482-A1C2-C572793BFB8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48638" y="3954463"/>
                  <a:ext cx="144463" cy="241300"/>
                </a:xfrm>
                <a:custGeom>
                  <a:avLst/>
                  <a:gdLst>
                    <a:gd name="T0" fmla="*/ 202 w 216"/>
                    <a:gd name="T1" fmla="*/ 333 h 363"/>
                    <a:gd name="T2" fmla="*/ 215 w 216"/>
                    <a:gd name="T3" fmla="*/ 332 h 363"/>
                    <a:gd name="T4" fmla="*/ 174 w 216"/>
                    <a:gd name="T5" fmla="*/ 257 h 363"/>
                    <a:gd name="T6" fmla="*/ 194 w 216"/>
                    <a:gd name="T7" fmla="*/ 259 h 363"/>
                    <a:gd name="T8" fmla="*/ 194 w 216"/>
                    <a:gd name="T9" fmla="*/ 259 h 363"/>
                    <a:gd name="T10" fmla="*/ 200 w 216"/>
                    <a:gd name="T11" fmla="*/ 249 h 363"/>
                    <a:gd name="T12" fmla="*/ 193 w 216"/>
                    <a:gd name="T13" fmla="*/ 230 h 363"/>
                    <a:gd name="T14" fmla="*/ 201 w 216"/>
                    <a:gd name="T15" fmla="*/ 224 h 363"/>
                    <a:gd name="T16" fmla="*/ 168 w 216"/>
                    <a:gd name="T17" fmla="*/ 169 h 363"/>
                    <a:gd name="T18" fmla="*/ 187 w 216"/>
                    <a:gd name="T19" fmla="*/ 162 h 363"/>
                    <a:gd name="T20" fmla="*/ 161 w 216"/>
                    <a:gd name="T21" fmla="*/ 125 h 363"/>
                    <a:gd name="T22" fmla="*/ 174 w 216"/>
                    <a:gd name="T23" fmla="*/ 119 h 363"/>
                    <a:gd name="T24" fmla="*/ 114 w 216"/>
                    <a:gd name="T25" fmla="*/ 3 h 363"/>
                    <a:gd name="T26" fmla="*/ 102 w 216"/>
                    <a:gd name="T27" fmla="*/ 3 h 363"/>
                    <a:gd name="T28" fmla="*/ 43 w 216"/>
                    <a:gd name="T29" fmla="*/ 122 h 363"/>
                    <a:gd name="T30" fmla="*/ 55 w 216"/>
                    <a:gd name="T31" fmla="*/ 125 h 363"/>
                    <a:gd name="T32" fmla="*/ 29 w 216"/>
                    <a:gd name="T33" fmla="*/ 162 h 363"/>
                    <a:gd name="T34" fmla="*/ 32 w 216"/>
                    <a:gd name="T35" fmla="*/ 172 h 363"/>
                    <a:gd name="T36" fmla="*/ 13 w 216"/>
                    <a:gd name="T37" fmla="*/ 191 h 363"/>
                    <a:gd name="T38" fmla="*/ 12 w 216"/>
                    <a:gd name="T39" fmla="*/ 191 h 363"/>
                    <a:gd name="T40" fmla="*/ 11 w 216"/>
                    <a:gd name="T41" fmla="*/ 191 h 363"/>
                    <a:gd name="T42" fmla="*/ 1 w 216"/>
                    <a:gd name="T43" fmla="*/ 190 h 363"/>
                    <a:gd name="T44" fmla="*/ 25 w 216"/>
                    <a:gd name="T45" fmla="*/ 230 h 363"/>
                    <a:gd name="T46" fmla="*/ 42 w 216"/>
                    <a:gd name="T47" fmla="*/ 257 h 363"/>
                    <a:gd name="T48" fmla="*/ 51 w 216"/>
                    <a:gd name="T49" fmla="*/ 273 h 363"/>
                    <a:gd name="T50" fmla="*/ 42 w 216"/>
                    <a:gd name="T51" fmla="*/ 301 h 363"/>
                    <a:gd name="T52" fmla="*/ 54 w 216"/>
                    <a:gd name="T53" fmla="*/ 326 h 363"/>
                    <a:gd name="T54" fmla="*/ 35 w 216"/>
                    <a:gd name="T55" fmla="*/ 345 h 363"/>
                    <a:gd name="T56" fmla="*/ 35 w 216"/>
                    <a:gd name="T57" fmla="*/ 345 h 363"/>
                    <a:gd name="T58" fmla="*/ 35 w 216"/>
                    <a:gd name="T59" fmla="*/ 345 h 363"/>
                    <a:gd name="T60" fmla="*/ 1 w 216"/>
                    <a:gd name="T61" fmla="*/ 353 h 363"/>
                    <a:gd name="T62" fmla="*/ 7 w 216"/>
                    <a:gd name="T63" fmla="*/ 363 h 363"/>
                    <a:gd name="T64" fmla="*/ 131 w 216"/>
                    <a:gd name="T65" fmla="*/ 363 h 363"/>
                    <a:gd name="T66" fmla="*/ 209 w 216"/>
                    <a:gd name="T67" fmla="*/ 363 h 363"/>
                    <a:gd name="T68" fmla="*/ 216 w 216"/>
                    <a:gd name="T69" fmla="*/ 356 h 3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216" h="363">
                      <a:moveTo>
                        <a:pt x="215" y="352"/>
                      </a:moveTo>
                      <a:cubicBezTo>
                        <a:pt x="202" y="333"/>
                        <a:pt x="202" y="333"/>
                        <a:pt x="202" y="333"/>
                      </a:cubicBezTo>
                      <a:cubicBezTo>
                        <a:pt x="208" y="334"/>
                        <a:pt x="208" y="334"/>
                        <a:pt x="208" y="334"/>
                      </a:cubicBezTo>
                      <a:cubicBezTo>
                        <a:pt x="211" y="335"/>
                        <a:pt x="213" y="334"/>
                        <a:pt x="215" y="332"/>
                      </a:cubicBezTo>
                      <a:cubicBezTo>
                        <a:pt x="216" y="329"/>
                        <a:pt x="216" y="327"/>
                        <a:pt x="215" y="325"/>
                      </a:cubicBezTo>
                      <a:cubicBezTo>
                        <a:pt x="174" y="257"/>
                        <a:pt x="174" y="257"/>
                        <a:pt x="174" y="257"/>
                      </a:cubicBezTo>
                      <a:cubicBezTo>
                        <a:pt x="193" y="259"/>
                        <a:pt x="193" y="259"/>
                        <a:pt x="193" y="259"/>
                      </a:cubicBezTo>
                      <a:cubicBezTo>
                        <a:pt x="194" y="259"/>
                        <a:pt x="194" y="259"/>
                        <a:pt x="194" y="259"/>
                      </a:cubicBezTo>
                      <a:cubicBezTo>
                        <a:pt x="194" y="259"/>
                        <a:pt x="194" y="259"/>
                        <a:pt x="194" y="259"/>
                      </a:cubicBezTo>
                      <a:cubicBezTo>
                        <a:pt x="194" y="259"/>
                        <a:pt x="194" y="259"/>
                        <a:pt x="194" y="259"/>
                      </a:cubicBezTo>
                      <a:cubicBezTo>
                        <a:pt x="198" y="259"/>
                        <a:pt x="201" y="256"/>
                        <a:pt x="201" y="252"/>
                      </a:cubicBezTo>
                      <a:cubicBezTo>
                        <a:pt x="201" y="251"/>
                        <a:pt x="200" y="250"/>
                        <a:pt x="200" y="249"/>
                      </a:cubicBezTo>
                      <a:cubicBezTo>
                        <a:pt x="189" y="230"/>
                        <a:pt x="189" y="230"/>
                        <a:pt x="189" y="230"/>
                      </a:cubicBezTo>
                      <a:cubicBezTo>
                        <a:pt x="193" y="230"/>
                        <a:pt x="193" y="230"/>
                        <a:pt x="193" y="230"/>
                      </a:cubicBezTo>
                      <a:cubicBezTo>
                        <a:pt x="193" y="231"/>
                        <a:pt x="194" y="231"/>
                        <a:pt x="194" y="231"/>
                      </a:cubicBezTo>
                      <a:cubicBezTo>
                        <a:pt x="198" y="231"/>
                        <a:pt x="201" y="228"/>
                        <a:pt x="201" y="224"/>
                      </a:cubicBezTo>
                      <a:cubicBezTo>
                        <a:pt x="201" y="223"/>
                        <a:pt x="200" y="221"/>
                        <a:pt x="199" y="220"/>
                      </a:cubicBezTo>
                      <a:cubicBezTo>
                        <a:pt x="168" y="169"/>
                        <a:pt x="168" y="169"/>
                        <a:pt x="168" y="169"/>
                      </a:cubicBezTo>
                      <a:cubicBezTo>
                        <a:pt x="181" y="169"/>
                        <a:pt x="181" y="169"/>
                        <a:pt x="181" y="169"/>
                      </a:cubicBezTo>
                      <a:cubicBezTo>
                        <a:pt x="185" y="169"/>
                        <a:pt x="187" y="166"/>
                        <a:pt x="187" y="162"/>
                      </a:cubicBezTo>
                      <a:cubicBezTo>
                        <a:pt x="187" y="161"/>
                        <a:pt x="187" y="159"/>
                        <a:pt x="186" y="158"/>
                      </a:cubicBezTo>
                      <a:cubicBezTo>
                        <a:pt x="161" y="125"/>
                        <a:pt x="161" y="125"/>
                        <a:pt x="161" y="125"/>
                      </a:cubicBezTo>
                      <a:cubicBezTo>
                        <a:pt x="168" y="125"/>
                        <a:pt x="168" y="125"/>
                        <a:pt x="168" y="125"/>
                      </a:cubicBezTo>
                      <a:cubicBezTo>
                        <a:pt x="171" y="125"/>
                        <a:pt x="174" y="122"/>
                        <a:pt x="174" y="119"/>
                      </a:cubicBezTo>
                      <a:cubicBezTo>
                        <a:pt x="174" y="118"/>
                        <a:pt x="174" y="116"/>
                        <a:pt x="173" y="115"/>
                      </a:cubicBezTo>
                      <a:cubicBezTo>
                        <a:pt x="114" y="3"/>
                        <a:pt x="114" y="3"/>
                        <a:pt x="114" y="3"/>
                      </a:cubicBezTo>
                      <a:cubicBezTo>
                        <a:pt x="113" y="1"/>
                        <a:pt x="111" y="0"/>
                        <a:pt x="108" y="0"/>
                      </a:cubicBezTo>
                      <a:cubicBezTo>
                        <a:pt x="106" y="0"/>
                        <a:pt x="103" y="1"/>
                        <a:pt x="102" y="3"/>
                      </a:cubicBezTo>
                      <a:cubicBezTo>
                        <a:pt x="43" y="116"/>
                        <a:pt x="43" y="116"/>
                        <a:pt x="43" y="116"/>
                      </a:cubicBezTo>
                      <a:cubicBezTo>
                        <a:pt x="42" y="118"/>
                        <a:pt x="42" y="120"/>
                        <a:pt x="43" y="122"/>
                      </a:cubicBezTo>
                      <a:cubicBezTo>
                        <a:pt x="44" y="124"/>
                        <a:pt x="46" y="125"/>
                        <a:pt x="49" y="125"/>
                      </a:cubicBezTo>
                      <a:cubicBezTo>
                        <a:pt x="55" y="125"/>
                        <a:pt x="55" y="125"/>
                        <a:pt x="55" y="125"/>
                      </a:cubicBezTo>
                      <a:cubicBezTo>
                        <a:pt x="30" y="159"/>
                        <a:pt x="30" y="159"/>
                        <a:pt x="30" y="159"/>
                      </a:cubicBezTo>
                      <a:cubicBezTo>
                        <a:pt x="29" y="159"/>
                        <a:pt x="29" y="161"/>
                        <a:pt x="29" y="162"/>
                      </a:cubicBezTo>
                      <a:cubicBezTo>
                        <a:pt x="30" y="163"/>
                        <a:pt x="31" y="165"/>
                        <a:pt x="31" y="168"/>
                      </a:cubicBezTo>
                      <a:cubicBezTo>
                        <a:pt x="32" y="169"/>
                        <a:pt x="32" y="170"/>
                        <a:pt x="32" y="172"/>
                      </a:cubicBezTo>
                      <a:cubicBezTo>
                        <a:pt x="32" y="182"/>
                        <a:pt x="23" y="191"/>
                        <a:pt x="13" y="191"/>
                      </a:cubicBezTo>
                      <a:cubicBezTo>
                        <a:pt x="13" y="191"/>
                        <a:pt x="13" y="191"/>
                        <a:pt x="13" y="191"/>
                      </a:cubicBezTo>
                      <a:cubicBezTo>
                        <a:pt x="13" y="191"/>
                        <a:pt x="13" y="191"/>
                        <a:pt x="13" y="191"/>
                      </a:cubicBezTo>
                      <a:cubicBezTo>
                        <a:pt x="12" y="191"/>
                        <a:pt x="12" y="191"/>
                        <a:pt x="12" y="191"/>
                      </a:cubicBezTo>
                      <a:cubicBezTo>
                        <a:pt x="11" y="191"/>
                        <a:pt x="11" y="191"/>
                        <a:pt x="11" y="191"/>
                      </a:cubicBezTo>
                      <a:cubicBezTo>
                        <a:pt x="11" y="191"/>
                        <a:pt x="11" y="191"/>
                        <a:pt x="11" y="191"/>
                      </a:cubicBezTo>
                      <a:cubicBezTo>
                        <a:pt x="11" y="191"/>
                        <a:pt x="10" y="191"/>
                        <a:pt x="10" y="191"/>
                      </a:cubicBezTo>
                      <a:cubicBezTo>
                        <a:pt x="1" y="190"/>
                        <a:pt x="1" y="190"/>
                        <a:pt x="1" y="190"/>
                      </a:cubicBezTo>
                      <a:cubicBezTo>
                        <a:pt x="18" y="218"/>
                        <a:pt x="18" y="218"/>
                        <a:pt x="18" y="218"/>
                      </a:cubicBezTo>
                      <a:cubicBezTo>
                        <a:pt x="25" y="230"/>
                        <a:pt x="25" y="230"/>
                        <a:pt x="25" y="230"/>
                      </a:cubicBezTo>
                      <a:cubicBezTo>
                        <a:pt x="26" y="232"/>
                        <a:pt x="26" y="232"/>
                        <a:pt x="26" y="232"/>
                      </a:cubicBezTo>
                      <a:cubicBezTo>
                        <a:pt x="42" y="257"/>
                        <a:pt x="42" y="257"/>
                        <a:pt x="42" y="257"/>
                      </a:cubicBezTo>
                      <a:cubicBezTo>
                        <a:pt x="42" y="257"/>
                        <a:pt x="42" y="257"/>
                        <a:pt x="42" y="257"/>
                      </a:cubicBezTo>
                      <a:cubicBezTo>
                        <a:pt x="51" y="273"/>
                        <a:pt x="51" y="273"/>
                        <a:pt x="51" y="273"/>
                      </a:cubicBezTo>
                      <a:cubicBezTo>
                        <a:pt x="55" y="280"/>
                        <a:pt x="55" y="288"/>
                        <a:pt x="51" y="294"/>
                      </a:cubicBezTo>
                      <a:cubicBezTo>
                        <a:pt x="49" y="297"/>
                        <a:pt x="46" y="300"/>
                        <a:pt x="42" y="301"/>
                      </a:cubicBezTo>
                      <a:cubicBezTo>
                        <a:pt x="50" y="314"/>
                        <a:pt x="50" y="314"/>
                        <a:pt x="50" y="314"/>
                      </a:cubicBezTo>
                      <a:cubicBezTo>
                        <a:pt x="53" y="317"/>
                        <a:pt x="54" y="321"/>
                        <a:pt x="54" y="326"/>
                      </a:cubicBezTo>
                      <a:cubicBezTo>
                        <a:pt x="54" y="336"/>
                        <a:pt x="46" y="345"/>
                        <a:pt x="36" y="345"/>
                      </a:cubicBezTo>
                      <a:cubicBezTo>
                        <a:pt x="35" y="345"/>
                        <a:pt x="35" y="345"/>
                        <a:pt x="35" y="345"/>
                      </a:cubicBezTo>
                      <a:cubicBezTo>
                        <a:pt x="35" y="345"/>
                        <a:pt x="35" y="345"/>
                        <a:pt x="35" y="345"/>
                      </a:cubicBezTo>
                      <a:cubicBezTo>
                        <a:pt x="35" y="345"/>
                        <a:pt x="35" y="345"/>
                        <a:pt x="35" y="345"/>
                      </a:cubicBezTo>
                      <a:cubicBezTo>
                        <a:pt x="35" y="345"/>
                        <a:pt x="35" y="345"/>
                        <a:pt x="35" y="345"/>
                      </a:cubicBezTo>
                      <a:cubicBezTo>
                        <a:pt x="35" y="345"/>
                        <a:pt x="35" y="345"/>
                        <a:pt x="35" y="345"/>
                      </a:cubicBezTo>
                      <a:cubicBezTo>
                        <a:pt x="6" y="345"/>
                        <a:pt x="6" y="345"/>
                        <a:pt x="6" y="345"/>
                      </a:cubicBezTo>
                      <a:cubicBezTo>
                        <a:pt x="1" y="353"/>
                        <a:pt x="1" y="353"/>
                        <a:pt x="1" y="353"/>
                      </a:cubicBezTo>
                      <a:cubicBezTo>
                        <a:pt x="0" y="355"/>
                        <a:pt x="0" y="357"/>
                        <a:pt x="1" y="360"/>
                      </a:cubicBezTo>
                      <a:cubicBezTo>
                        <a:pt x="2" y="362"/>
                        <a:pt x="4" y="363"/>
                        <a:pt x="7" y="363"/>
                      </a:cubicBezTo>
                      <a:cubicBezTo>
                        <a:pt x="84" y="363"/>
                        <a:pt x="84" y="363"/>
                        <a:pt x="84" y="363"/>
                      </a:cubicBezTo>
                      <a:cubicBezTo>
                        <a:pt x="131" y="363"/>
                        <a:pt x="131" y="363"/>
                        <a:pt x="131" y="363"/>
                      </a:cubicBezTo>
                      <a:cubicBezTo>
                        <a:pt x="141" y="363"/>
                        <a:pt x="141" y="363"/>
                        <a:pt x="141" y="363"/>
                      </a:cubicBezTo>
                      <a:cubicBezTo>
                        <a:pt x="209" y="363"/>
                        <a:pt x="209" y="363"/>
                        <a:pt x="209" y="363"/>
                      </a:cubicBezTo>
                      <a:cubicBezTo>
                        <a:pt x="210" y="363"/>
                        <a:pt x="210" y="363"/>
                        <a:pt x="210" y="363"/>
                      </a:cubicBezTo>
                      <a:cubicBezTo>
                        <a:pt x="213" y="363"/>
                        <a:pt x="216" y="360"/>
                        <a:pt x="216" y="356"/>
                      </a:cubicBezTo>
                      <a:cubicBezTo>
                        <a:pt x="216" y="355"/>
                        <a:pt x="215" y="353"/>
                        <a:pt x="215" y="352"/>
                      </a:cubicBezTo>
                      <a:close/>
                    </a:path>
                  </a:pathLst>
                </a:custGeom>
                <a:solidFill>
                  <a:srgbClr val="00973D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13" name="组合 112">
                <a:extLst>
                  <a:ext uri="{FF2B5EF4-FFF2-40B4-BE49-F238E27FC236}">
                    <a16:creationId xmlns="" xmlns:a16="http://schemas.microsoft.com/office/drawing/2014/main" id="{9069E47B-CE74-41E3-B4F5-884DFE96BD04}"/>
                  </a:ext>
                </a:extLst>
              </p:cNvPr>
              <p:cNvGrpSpPr/>
              <p:nvPr/>
            </p:nvGrpSpPr>
            <p:grpSpPr>
              <a:xfrm>
                <a:off x="9049610" y="3476415"/>
                <a:ext cx="687386" cy="687385"/>
                <a:chOff x="7842250" y="4413250"/>
                <a:chExt cx="552450" cy="552450"/>
              </a:xfrm>
            </p:grpSpPr>
            <p:sp>
              <p:nvSpPr>
                <p:cNvPr id="114" name="Rectangle 1034">
                  <a:extLst>
                    <a:ext uri="{FF2B5EF4-FFF2-40B4-BE49-F238E27FC236}">
                      <a16:creationId xmlns="" xmlns:a16="http://schemas.microsoft.com/office/drawing/2014/main" id="{17D14DD9-7220-4E1A-8AFD-5C26DDD9663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842250" y="4413250"/>
                  <a:ext cx="552450" cy="552450"/>
                </a:xfrm>
                <a:prstGeom prst="rect">
                  <a:avLst/>
                </a:prstGeom>
                <a:solidFill>
                  <a:srgbClr val="FF6868"/>
                </a:solidFill>
                <a:ln w="9525">
                  <a:noFill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5" name="Freeform 1314">
                  <a:extLst>
                    <a:ext uri="{FF2B5EF4-FFF2-40B4-BE49-F238E27FC236}">
                      <a16:creationId xmlns="" xmlns:a16="http://schemas.microsoft.com/office/drawing/2014/main" id="{6F0E7523-B8E2-43DD-A18A-A4A45EDDA60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53400" y="4575175"/>
                  <a:ext cx="42863" cy="44450"/>
                </a:xfrm>
                <a:custGeom>
                  <a:avLst/>
                  <a:gdLst>
                    <a:gd name="T0" fmla="*/ 11 w 64"/>
                    <a:gd name="T1" fmla="*/ 55 h 66"/>
                    <a:gd name="T2" fmla="*/ 50 w 64"/>
                    <a:gd name="T3" fmla="*/ 55 h 66"/>
                    <a:gd name="T4" fmla="*/ 64 w 64"/>
                    <a:gd name="T5" fmla="*/ 0 h 66"/>
                    <a:gd name="T6" fmla="*/ 10 w 64"/>
                    <a:gd name="T7" fmla="*/ 16 h 66"/>
                    <a:gd name="T8" fmla="*/ 11 w 64"/>
                    <a:gd name="T9" fmla="*/ 55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" h="66">
                      <a:moveTo>
                        <a:pt x="11" y="55"/>
                      </a:moveTo>
                      <a:cubicBezTo>
                        <a:pt x="22" y="66"/>
                        <a:pt x="39" y="65"/>
                        <a:pt x="50" y="55"/>
                      </a:cubicBezTo>
                      <a:cubicBezTo>
                        <a:pt x="60" y="44"/>
                        <a:pt x="64" y="0"/>
                        <a:pt x="64" y="0"/>
                      </a:cubicBezTo>
                      <a:cubicBezTo>
                        <a:pt x="64" y="0"/>
                        <a:pt x="21" y="5"/>
                        <a:pt x="10" y="16"/>
                      </a:cubicBezTo>
                      <a:cubicBezTo>
                        <a:pt x="0" y="27"/>
                        <a:pt x="0" y="44"/>
                        <a:pt x="11" y="55"/>
                      </a:cubicBezTo>
                      <a:close/>
                    </a:path>
                  </a:pathLst>
                </a:custGeom>
                <a:solidFill>
                  <a:srgbClr val="F2970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6" name="Freeform 1315">
                  <a:extLst>
                    <a:ext uri="{FF2B5EF4-FFF2-40B4-BE49-F238E27FC236}">
                      <a16:creationId xmlns="" xmlns:a16="http://schemas.microsoft.com/office/drawing/2014/main" id="{FEEF51A9-8976-4E44-8C60-721680BB902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16888" y="4546600"/>
                  <a:ext cx="42863" cy="50800"/>
                </a:xfrm>
                <a:custGeom>
                  <a:avLst/>
                  <a:gdLst>
                    <a:gd name="T0" fmla="*/ 20 w 63"/>
                    <a:gd name="T1" fmla="*/ 70 h 76"/>
                    <a:gd name="T2" fmla="*/ 56 w 63"/>
                    <a:gd name="T3" fmla="*/ 56 h 76"/>
                    <a:gd name="T4" fmla="*/ 51 w 63"/>
                    <a:gd name="T5" fmla="*/ 0 h 76"/>
                    <a:gd name="T6" fmla="*/ 6 w 63"/>
                    <a:gd name="T7" fmla="*/ 33 h 76"/>
                    <a:gd name="T8" fmla="*/ 20 w 63"/>
                    <a:gd name="T9" fmla="*/ 70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6">
                      <a:moveTo>
                        <a:pt x="20" y="70"/>
                      </a:moveTo>
                      <a:cubicBezTo>
                        <a:pt x="33" y="76"/>
                        <a:pt x="50" y="70"/>
                        <a:pt x="56" y="56"/>
                      </a:cubicBezTo>
                      <a:cubicBezTo>
                        <a:pt x="63" y="42"/>
                        <a:pt x="51" y="0"/>
                        <a:pt x="51" y="0"/>
                      </a:cubicBezTo>
                      <a:cubicBezTo>
                        <a:pt x="51" y="0"/>
                        <a:pt x="12" y="19"/>
                        <a:pt x="6" y="33"/>
                      </a:cubicBezTo>
                      <a:cubicBezTo>
                        <a:pt x="0" y="47"/>
                        <a:pt x="6" y="63"/>
                        <a:pt x="20" y="70"/>
                      </a:cubicBezTo>
                      <a:close/>
                    </a:path>
                  </a:pathLst>
                </a:custGeom>
                <a:solidFill>
                  <a:srgbClr val="F2970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7" name="Freeform 1316">
                  <a:extLst>
                    <a:ext uri="{FF2B5EF4-FFF2-40B4-BE49-F238E27FC236}">
                      <a16:creationId xmlns="" xmlns:a16="http://schemas.microsoft.com/office/drawing/2014/main" id="{E5B6AB2D-8A0A-4F4E-8950-ADBE1243791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077200" y="4533900"/>
                  <a:ext cx="38100" cy="50800"/>
                </a:xfrm>
                <a:custGeom>
                  <a:avLst/>
                  <a:gdLst>
                    <a:gd name="T0" fmla="*/ 26 w 57"/>
                    <a:gd name="T1" fmla="*/ 77 h 78"/>
                    <a:gd name="T2" fmla="*/ 56 w 57"/>
                    <a:gd name="T3" fmla="*/ 51 h 78"/>
                    <a:gd name="T4" fmla="*/ 32 w 57"/>
                    <a:gd name="T5" fmla="*/ 0 h 78"/>
                    <a:gd name="T6" fmla="*/ 1 w 57"/>
                    <a:gd name="T7" fmla="*/ 47 h 78"/>
                    <a:gd name="T8" fmla="*/ 26 w 57"/>
                    <a:gd name="T9" fmla="*/ 77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7" h="78">
                      <a:moveTo>
                        <a:pt x="26" y="77"/>
                      </a:moveTo>
                      <a:cubicBezTo>
                        <a:pt x="41" y="78"/>
                        <a:pt x="55" y="66"/>
                        <a:pt x="56" y="51"/>
                      </a:cubicBezTo>
                      <a:cubicBezTo>
                        <a:pt x="57" y="36"/>
                        <a:pt x="32" y="0"/>
                        <a:pt x="32" y="0"/>
                      </a:cubicBezTo>
                      <a:cubicBezTo>
                        <a:pt x="32" y="0"/>
                        <a:pt x="2" y="32"/>
                        <a:pt x="1" y="47"/>
                      </a:cubicBezTo>
                      <a:cubicBezTo>
                        <a:pt x="0" y="62"/>
                        <a:pt x="11" y="75"/>
                        <a:pt x="26" y="77"/>
                      </a:cubicBezTo>
                      <a:close/>
                    </a:path>
                  </a:pathLst>
                </a:custGeom>
                <a:solidFill>
                  <a:srgbClr val="F2970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8" name="Freeform 1317">
                  <a:extLst>
                    <a:ext uri="{FF2B5EF4-FFF2-40B4-BE49-F238E27FC236}">
                      <a16:creationId xmlns="" xmlns:a16="http://schemas.microsoft.com/office/drawing/2014/main" id="{A5EF108F-58EA-481B-A2C9-2C516DD0B1E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034338" y="4538663"/>
                  <a:ext cx="41275" cy="52388"/>
                </a:xfrm>
                <a:custGeom>
                  <a:avLst/>
                  <a:gdLst>
                    <a:gd name="T0" fmla="*/ 38 w 61"/>
                    <a:gd name="T1" fmla="*/ 74 h 78"/>
                    <a:gd name="T2" fmla="*/ 57 w 61"/>
                    <a:gd name="T3" fmla="*/ 40 h 78"/>
                    <a:gd name="T4" fmla="*/ 18 w 61"/>
                    <a:gd name="T5" fmla="*/ 0 h 78"/>
                    <a:gd name="T6" fmla="*/ 4 w 61"/>
                    <a:gd name="T7" fmla="*/ 55 h 78"/>
                    <a:gd name="T8" fmla="*/ 38 w 61"/>
                    <a:gd name="T9" fmla="*/ 74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78">
                      <a:moveTo>
                        <a:pt x="38" y="74"/>
                      </a:moveTo>
                      <a:cubicBezTo>
                        <a:pt x="53" y="70"/>
                        <a:pt x="61" y="55"/>
                        <a:pt x="57" y="40"/>
                      </a:cubicBezTo>
                      <a:cubicBezTo>
                        <a:pt x="53" y="25"/>
                        <a:pt x="18" y="0"/>
                        <a:pt x="18" y="0"/>
                      </a:cubicBezTo>
                      <a:cubicBezTo>
                        <a:pt x="18" y="0"/>
                        <a:pt x="0" y="40"/>
                        <a:pt x="4" y="55"/>
                      </a:cubicBezTo>
                      <a:cubicBezTo>
                        <a:pt x="8" y="70"/>
                        <a:pt x="23" y="78"/>
                        <a:pt x="38" y="74"/>
                      </a:cubicBezTo>
                      <a:close/>
                    </a:path>
                  </a:pathLst>
                </a:custGeom>
                <a:solidFill>
                  <a:srgbClr val="F2970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9" name="Freeform 1318">
                  <a:extLst>
                    <a:ext uri="{FF2B5EF4-FFF2-40B4-BE49-F238E27FC236}">
                      <a16:creationId xmlns="" xmlns:a16="http://schemas.microsoft.com/office/drawing/2014/main" id="{4CF8F67D-E340-4FD9-B688-813E3EDE059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96238" y="4564063"/>
                  <a:ext cx="41275" cy="46038"/>
                </a:xfrm>
                <a:custGeom>
                  <a:avLst/>
                  <a:gdLst>
                    <a:gd name="T0" fmla="*/ 9 w 62"/>
                    <a:gd name="T1" fmla="*/ 56 h 71"/>
                    <a:gd name="T2" fmla="*/ 47 w 62"/>
                    <a:gd name="T3" fmla="*/ 63 h 71"/>
                    <a:gd name="T4" fmla="*/ 54 w 62"/>
                    <a:gd name="T5" fmla="*/ 24 h 71"/>
                    <a:gd name="T6" fmla="*/ 3 w 62"/>
                    <a:gd name="T7" fmla="*/ 0 h 71"/>
                    <a:gd name="T8" fmla="*/ 9 w 62"/>
                    <a:gd name="T9" fmla="*/ 56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2" h="71">
                      <a:moveTo>
                        <a:pt x="9" y="56"/>
                      </a:moveTo>
                      <a:cubicBezTo>
                        <a:pt x="17" y="69"/>
                        <a:pt x="35" y="71"/>
                        <a:pt x="47" y="63"/>
                      </a:cubicBezTo>
                      <a:cubicBezTo>
                        <a:pt x="59" y="54"/>
                        <a:pt x="62" y="36"/>
                        <a:pt x="54" y="24"/>
                      </a:cubicBezTo>
                      <a:cubicBezTo>
                        <a:pt x="45" y="12"/>
                        <a:pt x="3" y="0"/>
                        <a:pt x="3" y="0"/>
                      </a:cubicBezTo>
                      <a:cubicBezTo>
                        <a:pt x="3" y="0"/>
                        <a:pt x="0" y="44"/>
                        <a:pt x="9" y="56"/>
                      </a:cubicBezTo>
                      <a:close/>
                    </a:path>
                  </a:pathLst>
                </a:custGeom>
                <a:solidFill>
                  <a:srgbClr val="F2970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0" name="Freeform 1319">
                  <a:extLst>
                    <a:ext uri="{FF2B5EF4-FFF2-40B4-BE49-F238E27FC236}">
                      <a16:creationId xmlns="" xmlns:a16="http://schemas.microsoft.com/office/drawing/2014/main" id="{BC75FEBC-D267-431B-9296-EB9F7BD8CD1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61313" y="4600575"/>
                  <a:ext cx="47625" cy="41275"/>
                </a:xfrm>
                <a:custGeom>
                  <a:avLst/>
                  <a:gdLst>
                    <a:gd name="T0" fmla="*/ 25 w 72"/>
                    <a:gd name="T1" fmla="*/ 54 h 63"/>
                    <a:gd name="T2" fmla="*/ 63 w 72"/>
                    <a:gd name="T3" fmla="*/ 47 h 63"/>
                    <a:gd name="T4" fmla="*/ 56 w 72"/>
                    <a:gd name="T5" fmla="*/ 9 h 63"/>
                    <a:gd name="T6" fmla="*/ 0 w 72"/>
                    <a:gd name="T7" fmla="*/ 3 h 63"/>
                    <a:gd name="T8" fmla="*/ 25 w 72"/>
                    <a:gd name="T9" fmla="*/ 54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63">
                      <a:moveTo>
                        <a:pt x="25" y="54"/>
                      </a:moveTo>
                      <a:cubicBezTo>
                        <a:pt x="38" y="63"/>
                        <a:pt x="55" y="59"/>
                        <a:pt x="63" y="47"/>
                      </a:cubicBezTo>
                      <a:cubicBezTo>
                        <a:pt x="72" y="34"/>
                        <a:pt x="69" y="17"/>
                        <a:pt x="56" y="9"/>
                      </a:cubicBezTo>
                      <a:cubicBezTo>
                        <a:pt x="44" y="0"/>
                        <a:pt x="0" y="3"/>
                        <a:pt x="0" y="3"/>
                      </a:cubicBezTo>
                      <a:cubicBezTo>
                        <a:pt x="0" y="3"/>
                        <a:pt x="12" y="45"/>
                        <a:pt x="25" y="54"/>
                      </a:cubicBezTo>
                      <a:close/>
                    </a:path>
                  </a:pathLst>
                </a:custGeom>
                <a:solidFill>
                  <a:srgbClr val="F2970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1" name="Freeform 1320">
                  <a:extLst>
                    <a:ext uri="{FF2B5EF4-FFF2-40B4-BE49-F238E27FC236}">
                      <a16:creationId xmlns="" xmlns:a16="http://schemas.microsoft.com/office/drawing/2014/main" id="{832864C2-7F68-43CC-BB8D-34285DE3E7B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40675" y="4638675"/>
                  <a:ext cx="50800" cy="41275"/>
                </a:xfrm>
                <a:custGeom>
                  <a:avLst/>
                  <a:gdLst>
                    <a:gd name="T0" fmla="*/ 74 w 78"/>
                    <a:gd name="T1" fmla="*/ 37 h 61"/>
                    <a:gd name="T2" fmla="*/ 55 w 78"/>
                    <a:gd name="T3" fmla="*/ 4 h 61"/>
                    <a:gd name="T4" fmla="*/ 0 w 78"/>
                    <a:gd name="T5" fmla="*/ 18 h 61"/>
                    <a:gd name="T6" fmla="*/ 41 w 78"/>
                    <a:gd name="T7" fmla="*/ 57 h 61"/>
                    <a:gd name="T8" fmla="*/ 74 w 78"/>
                    <a:gd name="T9" fmla="*/ 37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8" h="61">
                      <a:moveTo>
                        <a:pt x="74" y="37"/>
                      </a:moveTo>
                      <a:cubicBezTo>
                        <a:pt x="78" y="23"/>
                        <a:pt x="69" y="8"/>
                        <a:pt x="55" y="4"/>
                      </a:cubicBezTo>
                      <a:cubicBezTo>
                        <a:pt x="40" y="0"/>
                        <a:pt x="0" y="18"/>
                        <a:pt x="0" y="18"/>
                      </a:cubicBezTo>
                      <a:cubicBezTo>
                        <a:pt x="0" y="18"/>
                        <a:pt x="26" y="53"/>
                        <a:pt x="41" y="57"/>
                      </a:cubicBezTo>
                      <a:cubicBezTo>
                        <a:pt x="56" y="61"/>
                        <a:pt x="71" y="52"/>
                        <a:pt x="74" y="37"/>
                      </a:cubicBezTo>
                      <a:close/>
                    </a:path>
                  </a:pathLst>
                </a:custGeom>
                <a:solidFill>
                  <a:srgbClr val="F2970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2" name="Freeform 1321">
                  <a:extLst>
                    <a:ext uri="{FF2B5EF4-FFF2-40B4-BE49-F238E27FC236}">
                      <a16:creationId xmlns="" xmlns:a16="http://schemas.microsoft.com/office/drawing/2014/main" id="{C0C387C4-618D-462D-991D-2CE2B84C4D0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88325" y="4694238"/>
                  <a:ext cx="50800" cy="41275"/>
                </a:xfrm>
                <a:custGeom>
                  <a:avLst/>
                  <a:gdLst>
                    <a:gd name="T0" fmla="*/ 4 w 78"/>
                    <a:gd name="T1" fmla="*/ 24 h 61"/>
                    <a:gd name="T2" fmla="*/ 24 w 78"/>
                    <a:gd name="T3" fmla="*/ 57 h 61"/>
                    <a:gd name="T4" fmla="*/ 78 w 78"/>
                    <a:gd name="T5" fmla="*/ 43 h 61"/>
                    <a:gd name="T6" fmla="*/ 38 w 78"/>
                    <a:gd name="T7" fmla="*/ 4 h 61"/>
                    <a:gd name="T8" fmla="*/ 4 w 78"/>
                    <a:gd name="T9" fmla="*/ 24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8" h="61">
                      <a:moveTo>
                        <a:pt x="4" y="24"/>
                      </a:moveTo>
                      <a:cubicBezTo>
                        <a:pt x="0" y="39"/>
                        <a:pt x="9" y="54"/>
                        <a:pt x="24" y="57"/>
                      </a:cubicBezTo>
                      <a:cubicBezTo>
                        <a:pt x="39" y="61"/>
                        <a:pt x="78" y="43"/>
                        <a:pt x="78" y="43"/>
                      </a:cubicBezTo>
                      <a:cubicBezTo>
                        <a:pt x="78" y="43"/>
                        <a:pt x="53" y="8"/>
                        <a:pt x="38" y="4"/>
                      </a:cubicBezTo>
                      <a:cubicBezTo>
                        <a:pt x="23" y="0"/>
                        <a:pt x="8" y="9"/>
                        <a:pt x="4" y="24"/>
                      </a:cubicBezTo>
                      <a:close/>
                    </a:path>
                  </a:pathLst>
                </a:custGeom>
                <a:solidFill>
                  <a:srgbClr val="F2970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3" name="Freeform 1322">
                  <a:extLst>
                    <a:ext uri="{FF2B5EF4-FFF2-40B4-BE49-F238E27FC236}">
                      <a16:creationId xmlns="" xmlns:a16="http://schemas.microsoft.com/office/drawing/2014/main" id="{318B36E1-AE6F-460E-B85C-0E2670F9D68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91500" y="4654550"/>
                  <a:ext cx="50800" cy="36513"/>
                </a:xfrm>
                <a:custGeom>
                  <a:avLst/>
                  <a:gdLst>
                    <a:gd name="T0" fmla="*/ 27 w 78"/>
                    <a:gd name="T1" fmla="*/ 1 h 57"/>
                    <a:gd name="T2" fmla="*/ 2 w 78"/>
                    <a:gd name="T3" fmla="*/ 31 h 57"/>
                    <a:gd name="T4" fmla="*/ 32 w 78"/>
                    <a:gd name="T5" fmla="*/ 56 h 57"/>
                    <a:gd name="T6" fmla="*/ 78 w 78"/>
                    <a:gd name="T7" fmla="*/ 24 h 57"/>
                    <a:gd name="T8" fmla="*/ 27 w 78"/>
                    <a:gd name="T9" fmla="*/ 1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8" h="57">
                      <a:moveTo>
                        <a:pt x="27" y="1"/>
                      </a:moveTo>
                      <a:cubicBezTo>
                        <a:pt x="12" y="2"/>
                        <a:pt x="0" y="16"/>
                        <a:pt x="2" y="31"/>
                      </a:cubicBezTo>
                      <a:cubicBezTo>
                        <a:pt x="3" y="46"/>
                        <a:pt x="17" y="57"/>
                        <a:pt x="32" y="56"/>
                      </a:cubicBezTo>
                      <a:cubicBezTo>
                        <a:pt x="47" y="55"/>
                        <a:pt x="78" y="24"/>
                        <a:pt x="78" y="24"/>
                      </a:cubicBezTo>
                      <a:cubicBezTo>
                        <a:pt x="78" y="24"/>
                        <a:pt x="42" y="0"/>
                        <a:pt x="27" y="1"/>
                      </a:cubicBezTo>
                      <a:close/>
                    </a:path>
                  </a:pathLst>
                </a:custGeom>
                <a:solidFill>
                  <a:srgbClr val="F2970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4" name="Freeform 1323">
                  <a:extLst>
                    <a:ext uri="{FF2B5EF4-FFF2-40B4-BE49-F238E27FC236}">
                      <a16:creationId xmlns="" xmlns:a16="http://schemas.microsoft.com/office/drawing/2014/main" id="{31685D3B-17F3-427F-8EC6-979213970E6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77213" y="4611688"/>
                  <a:ext cx="50800" cy="41275"/>
                </a:xfrm>
                <a:custGeom>
                  <a:avLst/>
                  <a:gdLst>
                    <a:gd name="T0" fmla="*/ 6 w 75"/>
                    <a:gd name="T1" fmla="*/ 44 h 63"/>
                    <a:gd name="T2" fmla="*/ 43 w 75"/>
                    <a:gd name="T3" fmla="*/ 57 h 63"/>
                    <a:gd name="T4" fmla="*/ 75 w 75"/>
                    <a:gd name="T5" fmla="*/ 11 h 63"/>
                    <a:gd name="T6" fmla="*/ 19 w 75"/>
                    <a:gd name="T7" fmla="*/ 7 h 63"/>
                    <a:gd name="T8" fmla="*/ 6 w 75"/>
                    <a:gd name="T9" fmla="*/ 44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63">
                      <a:moveTo>
                        <a:pt x="6" y="44"/>
                      </a:moveTo>
                      <a:cubicBezTo>
                        <a:pt x="13" y="58"/>
                        <a:pt x="29" y="63"/>
                        <a:pt x="43" y="57"/>
                      </a:cubicBezTo>
                      <a:cubicBezTo>
                        <a:pt x="57" y="50"/>
                        <a:pt x="75" y="11"/>
                        <a:pt x="75" y="11"/>
                      </a:cubicBezTo>
                      <a:cubicBezTo>
                        <a:pt x="75" y="11"/>
                        <a:pt x="33" y="0"/>
                        <a:pt x="19" y="7"/>
                      </a:cubicBezTo>
                      <a:cubicBezTo>
                        <a:pt x="5" y="13"/>
                        <a:pt x="0" y="30"/>
                        <a:pt x="6" y="44"/>
                      </a:cubicBezTo>
                      <a:close/>
                    </a:path>
                  </a:pathLst>
                </a:custGeom>
                <a:solidFill>
                  <a:srgbClr val="F2970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5" name="Freeform 1324">
                  <a:extLst>
                    <a:ext uri="{FF2B5EF4-FFF2-40B4-BE49-F238E27FC236}">
                      <a16:creationId xmlns="" xmlns:a16="http://schemas.microsoft.com/office/drawing/2014/main" id="{1C9EF21A-C475-4A89-997B-CDADCFFD6B5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97825" y="4579938"/>
                  <a:ext cx="188913" cy="141288"/>
                </a:xfrm>
                <a:custGeom>
                  <a:avLst/>
                  <a:gdLst>
                    <a:gd name="T0" fmla="*/ 276 w 284"/>
                    <a:gd name="T1" fmla="*/ 116 h 212"/>
                    <a:gd name="T2" fmla="*/ 239 w 284"/>
                    <a:gd name="T3" fmla="*/ 54 h 212"/>
                    <a:gd name="T4" fmla="*/ 40 w 284"/>
                    <a:gd name="T5" fmla="*/ 56 h 212"/>
                    <a:gd name="T6" fmla="*/ 0 w 284"/>
                    <a:gd name="T7" fmla="*/ 154 h 212"/>
                    <a:gd name="T8" fmla="*/ 266 w 284"/>
                    <a:gd name="T9" fmla="*/ 212 h 212"/>
                    <a:gd name="T10" fmla="*/ 276 w 284"/>
                    <a:gd name="T11" fmla="*/ 116 h 2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84" h="212">
                      <a:moveTo>
                        <a:pt x="276" y="116"/>
                      </a:moveTo>
                      <a:cubicBezTo>
                        <a:pt x="269" y="93"/>
                        <a:pt x="257" y="72"/>
                        <a:pt x="239" y="54"/>
                      </a:cubicBezTo>
                      <a:cubicBezTo>
                        <a:pt x="184" y="0"/>
                        <a:pt x="95" y="1"/>
                        <a:pt x="40" y="56"/>
                      </a:cubicBezTo>
                      <a:cubicBezTo>
                        <a:pt x="13" y="83"/>
                        <a:pt x="0" y="119"/>
                        <a:pt x="0" y="154"/>
                      </a:cubicBezTo>
                      <a:cubicBezTo>
                        <a:pt x="58" y="149"/>
                        <a:pt x="160" y="152"/>
                        <a:pt x="266" y="212"/>
                      </a:cubicBezTo>
                      <a:cubicBezTo>
                        <a:pt x="281" y="182"/>
                        <a:pt x="284" y="148"/>
                        <a:pt x="276" y="116"/>
                      </a:cubicBezTo>
                      <a:close/>
                    </a:path>
                  </a:pathLst>
                </a:custGeom>
                <a:solidFill>
                  <a:srgbClr val="F2970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6" name="Freeform 1325">
                  <a:extLst>
                    <a:ext uri="{FF2B5EF4-FFF2-40B4-BE49-F238E27FC236}">
                      <a16:creationId xmlns="" xmlns:a16="http://schemas.microsoft.com/office/drawing/2014/main" id="{BAEEA192-6D1B-4E28-961C-D6B9E2E2A9A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43850" y="4683125"/>
                  <a:ext cx="368300" cy="165100"/>
                </a:xfrm>
                <a:custGeom>
                  <a:avLst/>
                  <a:gdLst>
                    <a:gd name="T0" fmla="*/ 555 w 555"/>
                    <a:gd name="T1" fmla="*/ 213 h 250"/>
                    <a:gd name="T2" fmla="*/ 360 w 555"/>
                    <a:gd name="T3" fmla="*/ 163 h 250"/>
                    <a:gd name="T4" fmla="*/ 92 w 555"/>
                    <a:gd name="T5" fmla="*/ 25 h 250"/>
                    <a:gd name="T6" fmla="*/ 96 w 555"/>
                    <a:gd name="T7" fmla="*/ 205 h 250"/>
                    <a:gd name="T8" fmla="*/ 226 w 555"/>
                    <a:gd name="T9" fmla="*/ 141 h 250"/>
                    <a:gd name="T10" fmla="*/ 173 w 555"/>
                    <a:gd name="T11" fmla="*/ 174 h 250"/>
                    <a:gd name="T12" fmla="*/ 165 w 555"/>
                    <a:gd name="T13" fmla="*/ 107 h 250"/>
                    <a:gd name="T14" fmla="*/ 413 w 555"/>
                    <a:gd name="T15" fmla="*/ 229 h 250"/>
                    <a:gd name="T16" fmla="*/ 555 w 555"/>
                    <a:gd name="T17" fmla="*/ 213 h 2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55" h="250">
                      <a:moveTo>
                        <a:pt x="555" y="213"/>
                      </a:moveTo>
                      <a:cubicBezTo>
                        <a:pt x="555" y="213"/>
                        <a:pt x="491" y="250"/>
                        <a:pt x="360" y="163"/>
                      </a:cubicBezTo>
                      <a:cubicBezTo>
                        <a:pt x="228" y="76"/>
                        <a:pt x="173" y="0"/>
                        <a:pt x="92" y="25"/>
                      </a:cubicBezTo>
                      <a:cubicBezTo>
                        <a:pt x="10" y="49"/>
                        <a:pt x="0" y="169"/>
                        <a:pt x="96" y="205"/>
                      </a:cubicBezTo>
                      <a:cubicBezTo>
                        <a:pt x="192" y="241"/>
                        <a:pt x="229" y="167"/>
                        <a:pt x="226" y="141"/>
                      </a:cubicBezTo>
                      <a:cubicBezTo>
                        <a:pt x="226" y="141"/>
                        <a:pt x="205" y="168"/>
                        <a:pt x="173" y="174"/>
                      </a:cubicBezTo>
                      <a:cubicBezTo>
                        <a:pt x="137" y="182"/>
                        <a:pt x="93" y="106"/>
                        <a:pt x="165" y="107"/>
                      </a:cubicBezTo>
                      <a:cubicBezTo>
                        <a:pt x="222" y="107"/>
                        <a:pt x="324" y="201"/>
                        <a:pt x="413" y="229"/>
                      </a:cubicBezTo>
                      <a:cubicBezTo>
                        <a:pt x="463" y="245"/>
                        <a:pt x="528" y="242"/>
                        <a:pt x="555" y="213"/>
                      </a:cubicBezTo>
                      <a:close/>
                    </a:path>
                  </a:pathLst>
                </a:custGeom>
                <a:solidFill>
                  <a:srgbClr val="00A09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7" name="Freeform 1326">
                  <a:extLst>
                    <a:ext uri="{FF2B5EF4-FFF2-40B4-BE49-F238E27FC236}">
                      <a16:creationId xmlns="" xmlns:a16="http://schemas.microsoft.com/office/drawing/2014/main" id="{F736F4D9-195A-488D-BA15-E153829A9D5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15300" y="4722813"/>
                  <a:ext cx="200025" cy="96838"/>
                </a:xfrm>
                <a:custGeom>
                  <a:avLst/>
                  <a:gdLst>
                    <a:gd name="T0" fmla="*/ 234 w 301"/>
                    <a:gd name="T1" fmla="*/ 126 h 146"/>
                    <a:gd name="T2" fmla="*/ 39 w 301"/>
                    <a:gd name="T3" fmla="*/ 4 h 146"/>
                    <a:gd name="T4" fmla="*/ 0 w 301"/>
                    <a:gd name="T5" fmla="*/ 5 h 146"/>
                    <a:gd name="T6" fmla="*/ 201 w 301"/>
                    <a:gd name="T7" fmla="*/ 133 h 146"/>
                    <a:gd name="T8" fmla="*/ 301 w 301"/>
                    <a:gd name="T9" fmla="*/ 135 h 146"/>
                    <a:gd name="T10" fmla="*/ 234 w 301"/>
                    <a:gd name="T11" fmla="*/ 12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01" h="146">
                      <a:moveTo>
                        <a:pt x="234" y="126"/>
                      </a:moveTo>
                      <a:cubicBezTo>
                        <a:pt x="158" y="98"/>
                        <a:pt x="89" y="4"/>
                        <a:pt x="39" y="4"/>
                      </a:cubicBezTo>
                      <a:cubicBezTo>
                        <a:pt x="26" y="4"/>
                        <a:pt x="5" y="0"/>
                        <a:pt x="0" y="5"/>
                      </a:cubicBezTo>
                      <a:cubicBezTo>
                        <a:pt x="31" y="15"/>
                        <a:pt x="149" y="114"/>
                        <a:pt x="201" y="133"/>
                      </a:cubicBezTo>
                      <a:cubicBezTo>
                        <a:pt x="233" y="144"/>
                        <a:pt x="272" y="146"/>
                        <a:pt x="301" y="135"/>
                      </a:cubicBezTo>
                      <a:cubicBezTo>
                        <a:pt x="278" y="137"/>
                        <a:pt x="255" y="133"/>
                        <a:pt x="234" y="126"/>
                      </a:cubicBezTo>
                      <a:close/>
                    </a:path>
                  </a:pathLst>
                </a:custGeom>
                <a:solidFill>
                  <a:srgbClr val="00A09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" name="Freeform 1327">
                  <a:extLst>
                    <a:ext uri="{FF2B5EF4-FFF2-40B4-BE49-F238E27FC236}">
                      <a16:creationId xmlns="" xmlns:a16="http://schemas.microsoft.com/office/drawing/2014/main" id="{D9121B8B-D22A-43B8-98F9-CBA787382F2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86700" y="4699000"/>
                  <a:ext cx="141288" cy="160338"/>
                </a:xfrm>
                <a:custGeom>
                  <a:avLst/>
                  <a:gdLst>
                    <a:gd name="T0" fmla="*/ 159 w 213"/>
                    <a:gd name="T1" fmla="*/ 216 h 241"/>
                    <a:gd name="T2" fmla="*/ 120 w 213"/>
                    <a:gd name="T3" fmla="*/ 0 h 241"/>
                    <a:gd name="T4" fmla="*/ 87 w 213"/>
                    <a:gd name="T5" fmla="*/ 12 h 241"/>
                    <a:gd name="T6" fmla="*/ 120 w 213"/>
                    <a:gd name="T7" fmla="*/ 232 h 241"/>
                    <a:gd name="T8" fmla="*/ 213 w 213"/>
                    <a:gd name="T9" fmla="*/ 219 h 241"/>
                    <a:gd name="T10" fmla="*/ 159 w 213"/>
                    <a:gd name="T11" fmla="*/ 216 h 2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13" h="241">
                      <a:moveTo>
                        <a:pt x="159" y="216"/>
                      </a:moveTo>
                      <a:cubicBezTo>
                        <a:pt x="50" y="192"/>
                        <a:pt x="40" y="51"/>
                        <a:pt x="120" y="0"/>
                      </a:cubicBezTo>
                      <a:cubicBezTo>
                        <a:pt x="109" y="2"/>
                        <a:pt x="98" y="6"/>
                        <a:pt x="87" y="12"/>
                      </a:cubicBezTo>
                      <a:cubicBezTo>
                        <a:pt x="0" y="59"/>
                        <a:pt x="7" y="207"/>
                        <a:pt x="120" y="232"/>
                      </a:cubicBezTo>
                      <a:cubicBezTo>
                        <a:pt x="161" y="241"/>
                        <a:pt x="192" y="234"/>
                        <a:pt x="213" y="219"/>
                      </a:cubicBezTo>
                      <a:cubicBezTo>
                        <a:pt x="197" y="221"/>
                        <a:pt x="180" y="221"/>
                        <a:pt x="159" y="216"/>
                      </a:cubicBezTo>
                      <a:close/>
                    </a:path>
                  </a:pathLst>
                </a:custGeom>
                <a:solidFill>
                  <a:srgbClr val="00A09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29" name="组合 128">
                <a:extLst>
                  <a:ext uri="{FF2B5EF4-FFF2-40B4-BE49-F238E27FC236}">
                    <a16:creationId xmlns="" xmlns:a16="http://schemas.microsoft.com/office/drawing/2014/main" id="{44846E79-6F87-4164-B451-859B90643E80}"/>
                  </a:ext>
                </a:extLst>
              </p:cNvPr>
              <p:cNvGrpSpPr/>
              <p:nvPr/>
            </p:nvGrpSpPr>
            <p:grpSpPr>
              <a:xfrm>
                <a:off x="9049610" y="4260588"/>
                <a:ext cx="687386" cy="687385"/>
                <a:chOff x="7842250" y="5043488"/>
                <a:chExt cx="552450" cy="552450"/>
              </a:xfrm>
            </p:grpSpPr>
            <p:sp>
              <p:nvSpPr>
                <p:cNvPr id="130" name="Rectangle 1044">
                  <a:extLst>
                    <a:ext uri="{FF2B5EF4-FFF2-40B4-BE49-F238E27FC236}">
                      <a16:creationId xmlns="" xmlns:a16="http://schemas.microsoft.com/office/drawing/2014/main" id="{EBCC4345-9332-4804-8FB1-31AAF5DBDDF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842250" y="5043488"/>
                  <a:ext cx="552450" cy="552450"/>
                </a:xfrm>
                <a:prstGeom prst="rect">
                  <a:avLst/>
                </a:prstGeom>
                <a:solidFill>
                  <a:srgbClr val="FF6868"/>
                </a:solidFill>
                <a:ln w="9525">
                  <a:noFill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31" name="Oval 1351">
                  <a:extLst>
                    <a:ext uri="{FF2B5EF4-FFF2-40B4-BE49-F238E27FC236}">
                      <a16:creationId xmlns="" xmlns:a16="http://schemas.microsoft.com/office/drawing/2014/main" id="{3D5CE442-27E4-44BF-A247-9E2ADD3AF78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929563" y="5145088"/>
                  <a:ext cx="382588" cy="381000"/>
                </a:xfrm>
                <a:prstGeom prst="ellipse">
                  <a:avLst/>
                </a:prstGeom>
                <a:solidFill>
                  <a:srgbClr val="D5D3C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32" name="Freeform 1352">
                  <a:extLst>
                    <a:ext uri="{FF2B5EF4-FFF2-40B4-BE49-F238E27FC236}">
                      <a16:creationId xmlns="" xmlns:a16="http://schemas.microsoft.com/office/drawing/2014/main" id="{0EE14C75-5A4F-45F1-9652-BD5E747832A4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910513" y="5126038"/>
                  <a:ext cx="207963" cy="417513"/>
                </a:xfrm>
                <a:custGeom>
                  <a:avLst/>
                  <a:gdLst>
                    <a:gd name="T0" fmla="*/ 207 w 313"/>
                    <a:gd name="T1" fmla="*/ 17 h 627"/>
                    <a:gd name="T2" fmla="*/ 67 w 313"/>
                    <a:gd name="T3" fmla="*/ 119 h 627"/>
                    <a:gd name="T4" fmla="*/ 9 w 313"/>
                    <a:gd name="T5" fmla="*/ 242 h 627"/>
                    <a:gd name="T6" fmla="*/ 5 w 313"/>
                    <a:gd name="T7" fmla="*/ 259 h 627"/>
                    <a:gd name="T8" fmla="*/ 1 w 313"/>
                    <a:gd name="T9" fmla="*/ 305 h 627"/>
                    <a:gd name="T10" fmla="*/ 0 w 313"/>
                    <a:gd name="T11" fmla="*/ 315 h 627"/>
                    <a:gd name="T12" fmla="*/ 0 w 313"/>
                    <a:gd name="T13" fmla="*/ 316 h 627"/>
                    <a:gd name="T14" fmla="*/ 1 w 313"/>
                    <a:gd name="T15" fmla="*/ 329 h 627"/>
                    <a:gd name="T16" fmla="*/ 1 w 313"/>
                    <a:gd name="T17" fmla="*/ 331 h 627"/>
                    <a:gd name="T18" fmla="*/ 2 w 313"/>
                    <a:gd name="T19" fmla="*/ 342 h 627"/>
                    <a:gd name="T20" fmla="*/ 6 w 313"/>
                    <a:gd name="T21" fmla="*/ 373 h 627"/>
                    <a:gd name="T22" fmla="*/ 66 w 313"/>
                    <a:gd name="T23" fmla="*/ 506 h 627"/>
                    <a:gd name="T24" fmla="*/ 203 w 313"/>
                    <a:gd name="T25" fmla="*/ 608 h 627"/>
                    <a:gd name="T26" fmla="*/ 301 w 313"/>
                    <a:gd name="T27" fmla="*/ 627 h 627"/>
                    <a:gd name="T28" fmla="*/ 303 w 313"/>
                    <a:gd name="T29" fmla="*/ 627 h 627"/>
                    <a:gd name="T30" fmla="*/ 303 w 313"/>
                    <a:gd name="T31" fmla="*/ 627 h 627"/>
                    <a:gd name="T32" fmla="*/ 313 w 313"/>
                    <a:gd name="T33" fmla="*/ 627 h 627"/>
                    <a:gd name="T34" fmla="*/ 313 w 313"/>
                    <a:gd name="T35" fmla="*/ 0 h 627"/>
                    <a:gd name="T36" fmla="*/ 207 w 313"/>
                    <a:gd name="T37" fmla="*/ 17 h 627"/>
                    <a:gd name="T38" fmla="*/ 189 w 313"/>
                    <a:gd name="T39" fmla="*/ 85 h 627"/>
                    <a:gd name="T40" fmla="*/ 155 w 313"/>
                    <a:gd name="T41" fmla="*/ 159 h 627"/>
                    <a:gd name="T42" fmla="*/ 153 w 313"/>
                    <a:gd name="T43" fmla="*/ 163 h 627"/>
                    <a:gd name="T44" fmla="*/ 105 w 313"/>
                    <a:gd name="T45" fmla="*/ 155 h 627"/>
                    <a:gd name="T46" fmla="*/ 189 w 313"/>
                    <a:gd name="T47" fmla="*/ 85 h 627"/>
                    <a:gd name="T48" fmla="*/ 56 w 313"/>
                    <a:gd name="T49" fmla="*/ 265 h 627"/>
                    <a:gd name="T50" fmla="*/ 58 w 313"/>
                    <a:gd name="T51" fmla="*/ 258 h 627"/>
                    <a:gd name="T52" fmla="*/ 59 w 313"/>
                    <a:gd name="T53" fmla="*/ 254 h 627"/>
                    <a:gd name="T54" fmla="*/ 60 w 313"/>
                    <a:gd name="T55" fmla="*/ 248 h 627"/>
                    <a:gd name="T56" fmla="*/ 79 w 313"/>
                    <a:gd name="T57" fmla="*/ 195 h 627"/>
                    <a:gd name="T58" fmla="*/ 139 w 313"/>
                    <a:gd name="T59" fmla="*/ 205 h 627"/>
                    <a:gd name="T60" fmla="*/ 123 w 313"/>
                    <a:gd name="T61" fmla="*/ 293 h 627"/>
                    <a:gd name="T62" fmla="*/ 53 w 313"/>
                    <a:gd name="T63" fmla="*/ 293 h 627"/>
                    <a:gd name="T64" fmla="*/ 56 w 313"/>
                    <a:gd name="T65" fmla="*/ 265 h 627"/>
                    <a:gd name="T66" fmla="*/ 80 w 313"/>
                    <a:gd name="T67" fmla="*/ 433 h 627"/>
                    <a:gd name="T68" fmla="*/ 53 w 313"/>
                    <a:gd name="T69" fmla="*/ 334 h 627"/>
                    <a:gd name="T70" fmla="*/ 122 w 313"/>
                    <a:gd name="T71" fmla="*/ 334 h 627"/>
                    <a:gd name="T72" fmla="*/ 133 w 313"/>
                    <a:gd name="T73" fmla="*/ 422 h 627"/>
                    <a:gd name="T74" fmla="*/ 80 w 313"/>
                    <a:gd name="T75" fmla="*/ 433 h 627"/>
                    <a:gd name="T76" fmla="*/ 106 w 313"/>
                    <a:gd name="T77" fmla="*/ 472 h 627"/>
                    <a:gd name="T78" fmla="*/ 146 w 313"/>
                    <a:gd name="T79" fmla="*/ 463 h 627"/>
                    <a:gd name="T80" fmla="*/ 180 w 313"/>
                    <a:gd name="T81" fmla="*/ 537 h 627"/>
                    <a:gd name="T82" fmla="*/ 106 w 313"/>
                    <a:gd name="T83" fmla="*/ 472 h 627"/>
                    <a:gd name="T84" fmla="*/ 291 w 313"/>
                    <a:gd name="T85" fmla="*/ 573 h 627"/>
                    <a:gd name="T86" fmla="*/ 267 w 313"/>
                    <a:gd name="T87" fmla="*/ 571 h 627"/>
                    <a:gd name="T88" fmla="*/ 260 w 313"/>
                    <a:gd name="T89" fmla="*/ 565 h 627"/>
                    <a:gd name="T90" fmla="*/ 200 w 313"/>
                    <a:gd name="T91" fmla="*/ 456 h 627"/>
                    <a:gd name="T92" fmla="*/ 291 w 313"/>
                    <a:gd name="T93" fmla="*/ 450 h 627"/>
                    <a:gd name="T94" fmla="*/ 291 w 313"/>
                    <a:gd name="T95" fmla="*/ 573 h 627"/>
                    <a:gd name="T96" fmla="*/ 291 w 313"/>
                    <a:gd name="T97" fmla="*/ 407 h 627"/>
                    <a:gd name="T98" fmla="*/ 186 w 313"/>
                    <a:gd name="T99" fmla="*/ 414 h 627"/>
                    <a:gd name="T100" fmla="*/ 170 w 313"/>
                    <a:gd name="T101" fmla="*/ 334 h 627"/>
                    <a:gd name="T102" fmla="*/ 291 w 313"/>
                    <a:gd name="T103" fmla="*/ 334 h 627"/>
                    <a:gd name="T104" fmla="*/ 291 w 313"/>
                    <a:gd name="T105" fmla="*/ 407 h 627"/>
                    <a:gd name="T106" fmla="*/ 291 w 313"/>
                    <a:gd name="T107" fmla="*/ 293 h 627"/>
                    <a:gd name="T108" fmla="*/ 169 w 313"/>
                    <a:gd name="T109" fmla="*/ 293 h 627"/>
                    <a:gd name="T110" fmla="*/ 180 w 313"/>
                    <a:gd name="T111" fmla="*/ 213 h 627"/>
                    <a:gd name="T112" fmla="*/ 291 w 313"/>
                    <a:gd name="T113" fmla="*/ 220 h 627"/>
                    <a:gd name="T114" fmla="*/ 291 w 313"/>
                    <a:gd name="T115" fmla="*/ 293 h 627"/>
                    <a:gd name="T116" fmla="*/ 291 w 313"/>
                    <a:gd name="T117" fmla="*/ 176 h 627"/>
                    <a:gd name="T118" fmla="*/ 194 w 313"/>
                    <a:gd name="T119" fmla="*/ 170 h 627"/>
                    <a:gd name="T120" fmla="*/ 254 w 313"/>
                    <a:gd name="T121" fmla="*/ 65 h 627"/>
                    <a:gd name="T122" fmla="*/ 291 w 313"/>
                    <a:gd name="T123" fmla="*/ 54 h 627"/>
                    <a:gd name="T124" fmla="*/ 291 w 313"/>
                    <a:gd name="T125" fmla="*/ 176 h 6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313" h="627">
                      <a:moveTo>
                        <a:pt x="207" y="17"/>
                      </a:moveTo>
                      <a:cubicBezTo>
                        <a:pt x="153" y="39"/>
                        <a:pt x="103" y="73"/>
                        <a:pt x="67" y="119"/>
                      </a:cubicBezTo>
                      <a:cubicBezTo>
                        <a:pt x="39" y="156"/>
                        <a:pt x="19" y="197"/>
                        <a:pt x="9" y="242"/>
                      </a:cubicBezTo>
                      <a:cubicBezTo>
                        <a:pt x="7" y="247"/>
                        <a:pt x="6" y="253"/>
                        <a:pt x="5" y="259"/>
                      </a:cubicBezTo>
                      <a:cubicBezTo>
                        <a:pt x="2" y="274"/>
                        <a:pt x="1" y="289"/>
                        <a:pt x="1" y="305"/>
                      </a:cubicBezTo>
                      <a:cubicBezTo>
                        <a:pt x="0" y="308"/>
                        <a:pt x="0" y="312"/>
                        <a:pt x="0" y="315"/>
                      </a:cubicBezTo>
                      <a:cubicBezTo>
                        <a:pt x="0" y="315"/>
                        <a:pt x="0" y="316"/>
                        <a:pt x="0" y="316"/>
                      </a:cubicBezTo>
                      <a:cubicBezTo>
                        <a:pt x="0" y="320"/>
                        <a:pt x="1" y="325"/>
                        <a:pt x="1" y="329"/>
                      </a:cubicBezTo>
                      <a:cubicBezTo>
                        <a:pt x="1" y="330"/>
                        <a:pt x="1" y="331"/>
                        <a:pt x="1" y="331"/>
                      </a:cubicBezTo>
                      <a:cubicBezTo>
                        <a:pt x="1" y="335"/>
                        <a:pt x="1" y="338"/>
                        <a:pt x="2" y="342"/>
                      </a:cubicBezTo>
                      <a:cubicBezTo>
                        <a:pt x="3" y="352"/>
                        <a:pt x="4" y="363"/>
                        <a:pt x="6" y="373"/>
                      </a:cubicBezTo>
                      <a:cubicBezTo>
                        <a:pt x="15" y="422"/>
                        <a:pt x="36" y="467"/>
                        <a:pt x="66" y="506"/>
                      </a:cubicBezTo>
                      <a:cubicBezTo>
                        <a:pt x="101" y="552"/>
                        <a:pt x="150" y="587"/>
                        <a:pt x="203" y="608"/>
                      </a:cubicBezTo>
                      <a:cubicBezTo>
                        <a:pt x="235" y="620"/>
                        <a:pt x="268" y="626"/>
                        <a:pt x="301" y="627"/>
                      </a:cubicBezTo>
                      <a:cubicBezTo>
                        <a:pt x="301" y="627"/>
                        <a:pt x="302" y="627"/>
                        <a:pt x="303" y="627"/>
                      </a:cubicBezTo>
                      <a:cubicBezTo>
                        <a:pt x="303" y="627"/>
                        <a:pt x="303" y="627"/>
                        <a:pt x="303" y="627"/>
                      </a:cubicBezTo>
                      <a:cubicBezTo>
                        <a:pt x="306" y="627"/>
                        <a:pt x="310" y="627"/>
                        <a:pt x="313" y="627"/>
                      </a:cubicBezTo>
                      <a:cubicBezTo>
                        <a:pt x="313" y="0"/>
                        <a:pt x="313" y="0"/>
                        <a:pt x="313" y="0"/>
                      </a:cubicBezTo>
                      <a:cubicBezTo>
                        <a:pt x="277" y="0"/>
                        <a:pt x="241" y="6"/>
                        <a:pt x="207" y="17"/>
                      </a:cubicBezTo>
                      <a:close/>
                      <a:moveTo>
                        <a:pt x="189" y="85"/>
                      </a:moveTo>
                      <a:cubicBezTo>
                        <a:pt x="179" y="110"/>
                        <a:pt x="165" y="134"/>
                        <a:pt x="155" y="159"/>
                      </a:cubicBezTo>
                      <a:cubicBezTo>
                        <a:pt x="154" y="161"/>
                        <a:pt x="154" y="162"/>
                        <a:pt x="153" y="163"/>
                      </a:cubicBezTo>
                      <a:cubicBezTo>
                        <a:pt x="137" y="161"/>
                        <a:pt x="121" y="159"/>
                        <a:pt x="105" y="155"/>
                      </a:cubicBezTo>
                      <a:cubicBezTo>
                        <a:pt x="128" y="126"/>
                        <a:pt x="155" y="101"/>
                        <a:pt x="189" y="85"/>
                      </a:cubicBezTo>
                      <a:close/>
                      <a:moveTo>
                        <a:pt x="56" y="265"/>
                      </a:moveTo>
                      <a:cubicBezTo>
                        <a:pt x="57" y="263"/>
                        <a:pt x="57" y="260"/>
                        <a:pt x="58" y="258"/>
                      </a:cubicBezTo>
                      <a:cubicBezTo>
                        <a:pt x="58" y="257"/>
                        <a:pt x="58" y="255"/>
                        <a:pt x="59" y="254"/>
                      </a:cubicBezTo>
                      <a:cubicBezTo>
                        <a:pt x="59" y="252"/>
                        <a:pt x="60" y="250"/>
                        <a:pt x="60" y="248"/>
                      </a:cubicBezTo>
                      <a:cubicBezTo>
                        <a:pt x="65" y="229"/>
                        <a:pt x="72" y="212"/>
                        <a:pt x="79" y="195"/>
                      </a:cubicBezTo>
                      <a:cubicBezTo>
                        <a:pt x="99" y="198"/>
                        <a:pt x="119" y="202"/>
                        <a:pt x="139" y="205"/>
                      </a:cubicBezTo>
                      <a:cubicBezTo>
                        <a:pt x="132" y="235"/>
                        <a:pt x="126" y="263"/>
                        <a:pt x="123" y="293"/>
                      </a:cubicBezTo>
                      <a:cubicBezTo>
                        <a:pt x="99" y="293"/>
                        <a:pt x="76" y="293"/>
                        <a:pt x="53" y="293"/>
                      </a:cubicBezTo>
                      <a:cubicBezTo>
                        <a:pt x="53" y="284"/>
                        <a:pt x="55" y="274"/>
                        <a:pt x="56" y="265"/>
                      </a:cubicBezTo>
                      <a:close/>
                      <a:moveTo>
                        <a:pt x="80" y="433"/>
                      </a:moveTo>
                      <a:cubicBezTo>
                        <a:pt x="65" y="402"/>
                        <a:pt x="55" y="369"/>
                        <a:pt x="53" y="334"/>
                      </a:cubicBezTo>
                      <a:cubicBezTo>
                        <a:pt x="76" y="334"/>
                        <a:pt x="99" y="334"/>
                        <a:pt x="122" y="334"/>
                      </a:cubicBezTo>
                      <a:cubicBezTo>
                        <a:pt x="123" y="364"/>
                        <a:pt x="127" y="393"/>
                        <a:pt x="133" y="422"/>
                      </a:cubicBezTo>
                      <a:cubicBezTo>
                        <a:pt x="116" y="426"/>
                        <a:pt x="98" y="429"/>
                        <a:pt x="80" y="433"/>
                      </a:cubicBezTo>
                      <a:close/>
                      <a:moveTo>
                        <a:pt x="106" y="472"/>
                      </a:moveTo>
                      <a:cubicBezTo>
                        <a:pt x="119" y="468"/>
                        <a:pt x="133" y="466"/>
                        <a:pt x="146" y="463"/>
                      </a:cubicBezTo>
                      <a:cubicBezTo>
                        <a:pt x="157" y="488"/>
                        <a:pt x="169" y="512"/>
                        <a:pt x="180" y="537"/>
                      </a:cubicBezTo>
                      <a:cubicBezTo>
                        <a:pt x="151" y="521"/>
                        <a:pt x="126" y="498"/>
                        <a:pt x="106" y="472"/>
                      </a:cubicBezTo>
                      <a:close/>
                      <a:moveTo>
                        <a:pt x="291" y="573"/>
                      </a:moveTo>
                      <a:cubicBezTo>
                        <a:pt x="284" y="572"/>
                        <a:pt x="275" y="572"/>
                        <a:pt x="267" y="571"/>
                      </a:cubicBezTo>
                      <a:cubicBezTo>
                        <a:pt x="265" y="570"/>
                        <a:pt x="262" y="568"/>
                        <a:pt x="260" y="565"/>
                      </a:cubicBezTo>
                      <a:cubicBezTo>
                        <a:pt x="236" y="531"/>
                        <a:pt x="215" y="495"/>
                        <a:pt x="200" y="456"/>
                      </a:cubicBezTo>
                      <a:cubicBezTo>
                        <a:pt x="230" y="452"/>
                        <a:pt x="261" y="449"/>
                        <a:pt x="291" y="450"/>
                      </a:cubicBezTo>
                      <a:cubicBezTo>
                        <a:pt x="291" y="491"/>
                        <a:pt x="291" y="532"/>
                        <a:pt x="291" y="573"/>
                      </a:cubicBezTo>
                      <a:close/>
                      <a:moveTo>
                        <a:pt x="291" y="407"/>
                      </a:moveTo>
                      <a:cubicBezTo>
                        <a:pt x="256" y="407"/>
                        <a:pt x="221" y="410"/>
                        <a:pt x="186" y="414"/>
                      </a:cubicBezTo>
                      <a:cubicBezTo>
                        <a:pt x="178" y="388"/>
                        <a:pt x="171" y="361"/>
                        <a:pt x="170" y="334"/>
                      </a:cubicBezTo>
                      <a:cubicBezTo>
                        <a:pt x="211" y="334"/>
                        <a:pt x="251" y="334"/>
                        <a:pt x="291" y="334"/>
                      </a:cubicBezTo>
                      <a:cubicBezTo>
                        <a:pt x="291" y="358"/>
                        <a:pt x="291" y="382"/>
                        <a:pt x="291" y="407"/>
                      </a:cubicBezTo>
                      <a:close/>
                      <a:moveTo>
                        <a:pt x="291" y="293"/>
                      </a:moveTo>
                      <a:cubicBezTo>
                        <a:pt x="251" y="293"/>
                        <a:pt x="210" y="294"/>
                        <a:pt x="169" y="293"/>
                      </a:cubicBezTo>
                      <a:cubicBezTo>
                        <a:pt x="169" y="266"/>
                        <a:pt x="172" y="239"/>
                        <a:pt x="180" y="213"/>
                      </a:cubicBezTo>
                      <a:cubicBezTo>
                        <a:pt x="217" y="217"/>
                        <a:pt x="254" y="220"/>
                        <a:pt x="291" y="220"/>
                      </a:cubicBezTo>
                      <a:cubicBezTo>
                        <a:pt x="291" y="245"/>
                        <a:pt x="291" y="269"/>
                        <a:pt x="291" y="293"/>
                      </a:cubicBezTo>
                      <a:close/>
                      <a:moveTo>
                        <a:pt x="291" y="176"/>
                      </a:moveTo>
                      <a:cubicBezTo>
                        <a:pt x="259" y="177"/>
                        <a:pt x="226" y="174"/>
                        <a:pt x="194" y="170"/>
                      </a:cubicBezTo>
                      <a:cubicBezTo>
                        <a:pt x="209" y="132"/>
                        <a:pt x="228" y="96"/>
                        <a:pt x="254" y="65"/>
                      </a:cubicBezTo>
                      <a:cubicBezTo>
                        <a:pt x="262" y="53"/>
                        <a:pt x="278" y="55"/>
                        <a:pt x="291" y="54"/>
                      </a:cubicBezTo>
                      <a:cubicBezTo>
                        <a:pt x="291" y="94"/>
                        <a:pt x="291" y="136"/>
                        <a:pt x="291" y="176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33" name="Freeform 1353">
                  <a:extLst>
                    <a:ext uri="{FF2B5EF4-FFF2-40B4-BE49-F238E27FC236}">
                      <a16:creationId xmlns="" xmlns:a16="http://schemas.microsoft.com/office/drawing/2014/main" id="{F18CA004-7767-46CB-813E-7118BE3B08A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8118475" y="5126038"/>
                  <a:ext cx="207963" cy="417513"/>
                </a:xfrm>
                <a:custGeom>
                  <a:avLst/>
                  <a:gdLst>
                    <a:gd name="T0" fmla="*/ 313 w 313"/>
                    <a:gd name="T1" fmla="*/ 298 h 627"/>
                    <a:gd name="T2" fmla="*/ 312 w 313"/>
                    <a:gd name="T3" fmla="*/ 296 h 627"/>
                    <a:gd name="T4" fmla="*/ 312 w 313"/>
                    <a:gd name="T5" fmla="*/ 285 h 627"/>
                    <a:gd name="T6" fmla="*/ 307 w 313"/>
                    <a:gd name="T7" fmla="*/ 254 h 627"/>
                    <a:gd name="T8" fmla="*/ 248 w 313"/>
                    <a:gd name="T9" fmla="*/ 121 h 627"/>
                    <a:gd name="T10" fmla="*/ 110 w 313"/>
                    <a:gd name="T11" fmla="*/ 19 h 627"/>
                    <a:gd name="T12" fmla="*/ 13 w 313"/>
                    <a:gd name="T13" fmla="*/ 0 h 627"/>
                    <a:gd name="T14" fmla="*/ 11 w 313"/>
                    <a:gd name="T15" fmla="*/ 0 h 627"/>
                    <a:gd name="T16" fmla="*/ 11 w 313"/>
                    <a:gd name="T17" fmla="*/ 0 h 627"/>
                    <a:gd name="T18" fmla="*/ 0 w 313"/>
                    <a:gd name="T19" fmla="*/ 0 h 627"/>
                    <a:gd name="T20" fmla="*/ 0 w 313"/>
                    <a:gd name="T21" fmla="*/ 627 h 627"/>
                    <a:gd name="T22" fmla="*/ 107 w 313"/>
                    <a:gd name="T23" fmla="*/ 610 h 627"/>
                    <a:gd name="T24" fmla="*/ 246 w 313"/>
                    <a:gd name="T25" fmla="*/ 508 h 627"/>
                    <a:gd name="T26" fmla="*/ 305 w 313"/>
                    <a:gd name="T27" fmla="*/ 385 h 627"/>
                    <a:gd name="T28" fmla="*/ 308 w 313"/>
                    <a:gd name="T29" fmla="*/ 368 h 627"/>
                    <a:gd name="T30" fmla="*/ 313 w 313"/>
                    <a:gd name="T31" fmla="*/ 322 h 627"/>
                    <a:gd name="T32" fmla="*/ 313 w 313"/>
                    <a:gd name="T33" fmla="*/ 312 h 627"/>
                    <a:gd name="T34" fmla="*/ 313 w 313"/>
                    <a:gd name="T35" fmla="*/ 311 h 627"/>
                    <a:gd name="T36" fmla="*/ 313 w 313"/>
                    <a:gd name="T37" fmla="*/ 298 h 627"/>
                    <a:gd name="T38" fmla="*/ 208 w 313"/>
                    <a:gd name="T39" fmla="*/ 155 h 627"/>
                    <a:gd name="T40" fmla="*/ 168 w 313"/>
                    <a:gd name="T41" fmla="*/ 163 h 627"/>
                    <a:gd name="T42" fmla="*/ 133 w 313"/>
                    <a:gd name="T43" fmla="*/ 90 h 627"/>
                    <a:gd name="T44" fmla="*/ 208 w 313"/>
                    <a:gd name="T45" fmla="*/ 155 h 627"/>
                    <a:gd name="T46" fmla="*/ 22 w 313"/>
                    <a:gd name="T47" fmla="*/ 53 h 627"/>
                    <a:gd name="T48" fmla="*/ 46 w 313"/>
                    <a:gd name="T49" fmla="*/ 56 h 627"/>
                    <a:gd name="T50" fmla="*/ 53 w 313"/>
                    <a:gd name="T51" fmla="*/ 62 h 627"/>
                    <a:gd name="T52" fmla="*/ 113 w 313"/>
                    <a:gd name="T53" fmla="*/ 171 h 627"/>
                    <a:gd name="T54" fmla="*/ 22 w 313"/>
                    <a:gd name="T55" fmla="*/ 177 h 627"/>
                    <a:gd name="T56" fmla="*/ 22 w 313"/>
                    <a:gd name="T57" fmla="*/ 53 h 627"/>
                    <a:gd name="T58" fmla="*/ 22 w 313"/>
                    <a:gd name="T59" fmla="*/ 220 h 627"/>
                    <a:gd name="T60" fmla="*/ 128 w 313"/>
                    <a:gd name="T61" fmla="*/ 213 h 627"/>
                    <a:gd name="T62" fmla="*/ 143 w 313"/>
                    <a:gd name="T63" fmla="*/ 293 h 627"/>
                    <a:gd name="T64" fmla="*/ 22 w 313"/>
                    <a:gd name="T65" fmla="*/ 293 h 627"/>
                    <a:gd name="T66" fmla="*/ 22 w 313"/>
                    <a:gd name="T67" fmla="*/ 220 h 627"/>
                    <a:gd name="T68" fmla="*/ 22 w 313"/>
                    <a:gd name="T69" fmla="*/ 334 h 627"/>
                    <a:gd name="T70" fmla="*/ 144 w 313"/>
                    <a:gd name="T71" fmla="*/ 334 h 627"/>
                    <a:gd name="T72" fmla="*/ 133 w 313"/>
                    <a:gd name="T73" fmla="*/ 414 h 627"/>
                    <a:gd name="T74" fmla="*/ 22 w 313"/>
                    <a:gd name="T75" fmla="*/ 407 h 627"/>
                    <a:gd name="T76" fmla="*/ 22 w 313"/>
                    <a:gd name="T77" fmla="*/ 334 h 627"/>
                    <a:gd name="T78" fmla="*/ 60 w 313"/>
                    <a:gd name="T79" fmla="*/ 562 h 627"/>
                    <a:gd name="T80" fmla="*/ 22 w 313"/>
                    <a:gd name="T81" fmla="*/ 573 h 627"/>
                    <a:gd name="T82" fmla="*/ 22 w 313"/>
                    <a:gd name="T83" fmla="*/ 450 h 627"/>
                    <a:gd name="T84" fmla="*/ 120 w 313"/>
                    <a:gd name="T85" fmla="*/ 457 h 627"/>
                    <a:gd name="T86" fmla="*/ 60 w 313"/>
                    <a:gd name="T87" fmla="*/ 562 h 627"/>
                    <a:gd name="T88" fmla="*/ 124 w 313"/>
                    <a:gd name="T89" fmla="*/ 542 h 627"/>
                    <a:gd name="T90" fmla="*/ 158 w 313"/>
                    <a:gd name="T91" fmla="*/ 468 h 627"/>
                    <a:gd name="T92" fmla="*/ 161 w 313"/>
                    <a:gd name="T93" fmla="*/ 464 h 627"/>
                    <a:gd name="T94" fmla="*/ 208 w 313"/>
                    <a:gd name="T95" fmla="*/ 472 h 627"/>
                    <a:gd name="T96" fmla="*/ 124 w 313"/>
                    <a:gd name="T97" fmla="*/ 542 h 627"/>
                    <a:gd name="T98" fmla="*/ 257 w 313"/>
                    <a:gd name="T99" fmla="*/ 362 h 627"/>
                    <a:gd name="T100" fmla="*/ 256 w 313"/>
                    <a:gd name="T101" fmla="*/ 369 h 627"/>
                    <a:gd name="T102" fmla="*/ 255 w 313"/>
                    <a:gd name="T103" fmla="*/ 373 h 627"/>
                    <a:gd name="T104" fmla="*/ 253 w 313"/>
                    <a:gd name="T105" fmla="*/ 379 h 627"/>
                    <a:gd name="T106" fmla="*/ 234 w 313"/>
                    <a:gd name="T107" fmla="*/ 432 h 627"/>
                    <a:gd name="T108" fmla="*/ 175 w 313"/>
                    <a:gd name="T109" fmla="*/ 422 h 627"/>
                    <a:gd name="T110" fmla="*/ 191 w 313"/>
                    <a:gd name="T111" fmla="*/ 334 h 627"/>
                    <a:gd name="T112" fmla="*/ 260 w 313"/>
                    <a:gd name="T113" fmla="*/ 334 h 627"/>
                    <a:gd name="T114" fmla="*/ 257 w 313"/>
                    <a:gd name="T115" fmla="*/ 362 h 627"/>
                    <a:gd name="T116" fmla="*/ 191 w 313"/>
                    <a:gd name="T117" fmla="*/ 293 h 627"/>
                    <a:gd name="T118" fmla="*/ 180 w 313"/>
                    <a:gd name="T119" fmla="*/ 205 h 627"/>
                    <a:gd name="T120" fmla="*/ 233 w 313"/>
                    <a:gd name="T121" fmla="*/ 194 h 627"/>
                    <a:gd name="T122" fmla="*/ 261 w 313"/>
                    <a:gd name="T123" fmla="*/ 293 h 627"/>
                    <a:gd name="T124" fmla="*/ 191 w 313"/>
                    <a:gd name="T125" fmla="*/ 293 h 6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313" h="627">
                      <a:moveTo>
                        <a:pt x="313" y="298"/>
                      </a:moveTo>
                      <a:cubicBezTo>
                        <a:pt x="313" y="297"/>
                        <a:pt x="313" y="296"/>
                        <a:pt x="312" y="296"/>
                      </a:cubicBezTo>
                      <a:cubicBezTo>
                        <a:pt x="312" y="292"/>
                        <a:pt x="312" y="289"/>
                        <a:pt x="312" y="285"/>
                      </a:cubicBezTo>
                      <a:cubicBezTo>
                        <a:pt x="311" y="275"/>
                        <a:pt x="309" y="264"/>
                        <a:pt x="307" y="254"/>
                      </a:cubicBezTo>
                      <a:cubicBezTo>
                        <a:pt x="299" y="205"/>
                        <a:pt x="277" y="160"/>
                        <a:pt x="248" y="121"/>
                      </a:cubicBezTo>
                      <a:cubicBezTo>
                        <a:pt x="212" y="75"/>
                        <a:pt x="164" y="40"/>
                        <a:pt x="110" y="19"/>
                      </a:cubicBezTo>
                      <a:cubicBezTo>
                        <a:pt x="79" y="7"/>
                        <a:pt x="46" y="1"/>
                        <a:pt x="13" y="0"/>
                      </a:cubicBezTo>
                      <a:cubicBezTo>
                        <a:pt x="12" y="0"/>
                        <a:pt x="11" y="0"/>
                        <a:pt x="11" y="0"/>
                      </a:cubicBezTo>
                      <a:cubicBezTo>
                        <a:pt x="11" y="0"/>
                        <a:pt x="11" y="0"/>
                        <a:pt x="11" y="0"/>
                      </a:cubicBezTo>
                      <a:cubicBezTo>
                        <a:pt x="7" y="0"/>
                        <a:pt x="4" y="0"/>
                        <a:pt x="0" y="0"/>
                      </a:cubicBezTo>
                      <a:cubicBezTo>
                        <a:pt x="0" y="627"/>
                        <a:pt x="0" y="627"/>
                        <a:pt x="0" y="627"/>
                      </a:cubicBezTo>
                      <a:cubicBezTo>
                        <a:pt x="36" y="627"/>
                        <a:pt x="72" y="621"/>
                        <a:pt x="107" y="610"/>
                      </a:cubicBezTo>
                      <a:cubicBezTo>
                        <a:pt x="161" y="588"/>
                        <a:pt x="210" y="554"/>
                        <a:pt x="246" y="508"/>
                      </a:cubicBezTo>
                      <a:cubicBezTo>
                        <a:pt x="274" y="471"/>
                        <a:pt x="295" y="430"/>
                        <a:pt x="305" y="385"/>
                      </a:cubicBezTo>
                      <a:cubicBezTo>
                        <a:pt x="306" y="380"/>
                        <a:pt x="307" y="374"/>
                        <a:pt x="308" y="368"/>
                      </a:cubicBezTo>
                      <a:cubicBezTo>
                        <a:pt x="311" y="353"/>
                        <a:pt x="312" y="338"/>
                        <a:pt x="313" y="322"/>
                      </a:cubicBezTo>
                      <a:cubicBezTo>
                        <a:pt x="313" y="319"/>
                        <a:pt x="313" y="315"/>
                        <a:pt x="313" y="312"/>
                      </a:cubicBezTo>
                      <a:cubicBezTo>
                        <a:pt x="313" y="312"/>
                        <a:pt x="313" y="311"/>
                        <a:pt x="313" y="311"/>
                      </a:cubicBezTo>
                      <a:cubicBezTo>
                        <a:pt x="313" y="306"/>
                        <a:pt x="313" y="302"/>
                        <a:pt x="313" y="298"/>
                      </a:cubicBezTo>
                      <a:close/>
                      <a:moveTo>
                        <a:pt x="208" y="155"/>
                      </a:moveTo>
                      <a:cubicBezTo>
                        <a:pt x="194" y="159"/>
                        <a:pt x="181" y="161"/>
                        <a:pt x="168" y="163"/>
                      </a:cubicBezTo>
                      <a:cubicBezTo>
                        <a:pt x="156" y="139"/>
                        <a:pt x="144" y="115"/>
                        <a:pt x="133" y="90"/>
                      </a:cubicBezTo>
                      <a:cubicBezTo>
                        <a:pt x="163" y="106"/>
                        <a:pt x="188" y="129"/>
                        <a:pt x="208" y="155"/>
                      </a:cubicBezTo>
                      <a:close/>
                      <a:moveTo>
                        <a:pt x="22" y="53"/>
                      </a:moveTo>
                      <a:cubicBezTo>
                        <a:pt x="30" y="55"/>
                        <a:pt x="38" y="55"/>
                        <a:pt x="46" y="56"/>
                      </a:cubicBezTo>
                      <a:cubicBezTo>
                        <a:pt x="49" y="57"/>
                        <a:pt x="51" y="59"/>
                        <a:pt x="53" y="62"/>
                      </a:cubicBezTo>
                      <a:cubicBezTo>
                        <a:pt x="78" y="96"/>
                        <a:pt x="98" y="132"/>
                        <a:pt x="113" y="171"/>
                      </a:cubicBezTo>
                      <a:cubicBezTo>
                        <a:pt x="83" y="175"/>
                        <a:pt x="53" y="178"/>
                        <a:pt x="22" y="177"/>
                      </a:cubicBezTo>
                      <a:cubicBezTo>
                        <a:pt x="22" y="136"/>
                        <a:pt x="22" y="95"/>
                        <a:pt x="22" y="53"/>
                      </a:cubicBezTo>
                      <a:close/>
                      <a:moveTo>
                        <a:pt x="22" y="220"/>
                      </a:moveTo>
                      <a:cubicBezTo>
                        <a:pt x="57" y="220"/>
                        <a:pt x="93" y="217"/>
                        <a:pt x="128" y="213"/>
                      </a:cubicBezTo>
                      <a:cubicBezTo>
                        <a:pt x="136" y="239"/>
                        <a:pt x="142" y="266"/>
                        <a:pt x="143" y="293"/>
                      </a:cubicBezTo>
                      <a:cubicBezTo>
                        <a:pt x="103" y="293"/>
                        <a:pt x="63" y="293"/>
                        <a:pt x="22" y="293"/>
                      </a:cubicBezTo>
                      <a:cubicBezTo>
                        <a:pt x="22" y="269"/>
                        <a:pt x="22" y="244"/>
                        <a:pt x="22" y="220"/>
                      </a:cubicBezTo>
                      <a:close/>
                      <a:moveTo>
                        <a:pt x="22" y="334"/>
                      </a:moveTo>
                      <a:cubicBezTo>
                        <a:pt x="63" y="334"/>
                        <a:pt x="104" y="333"/>
                        <a:pt x="144" y="334"/>
                      </a:cubicBezTo>
                      <a:cubicBezTo>
                        <a:pt x="145" y="361"/>
                        <a:pt x="141" y="388"/>
                        <a:pt x="133" y="414"/>
                      </a:cubicBezTo>
                      <a:cubicBezTo>
                        <a:pt x="96" y="410"/>
                        <a:pt x="59" y="407"/>
                        <a:pt x="22" y="407"/>
                      </a:cubicBezTo>
                      <a:cubicBezTo>
                        <a:pt x="22" y="382"/>
                        <a:pt x="22" y="358"/>
                        <a:pt x="22" y="334"/>
                      </a:cubicBezTo>
                      <a:close/>
                      <a:moveTo>
                        <a:pt x="60" y="562"/>
                      </a:moveTo>
                      <a:cubicBezTo>
                        <a:pt x="51" y="574"/>
                        <a:pt x="36" y="572"/>
                        <a:pt x="22" y="573"/>
                      </a:cubicBezTo>
                      <a:cubicBezTo>
                        <a:pt x="22" y="533"/>
                        <a:pt x="22" y="491"/>
                        <a:pt x="22" y="450"/>
                      </a:cubicBezTo>
                      <a:cubicBezTo>
                        <a:pt x="55" y="450"/>
                        <a:pt x="87" y="453"/>
                        <a:pt x="120" y="457"/>
                      </a:cubicBezTo>
                      <a:cubicBezTo>
                        <a:pt x="105" y="495"/>
                        <a:pt x="85" y="531"/>
                        <a:pt x="60" y="562"/>
                      </a:cubicBezTo>
                      <a:close/>
                      <a:moveTo>
                        <a:pt x="124" y="542"/>
                      </a:moveTo>
                      <a:cubicBezTo>
                        <a:pt x="135" y="517"/>
                        <a:pt x="148" y="493"/>
                        <a:pt x="158" y="468"/>
                      </a:cubicBezTo>
                      <a:cubicBezTo>
                        <a:pt x="159" y="466"/>
                        <a:pt x="160" y="465"/>
                        <a:pt x="161" y="464"/>
                      </a:cubicBezTo>
                      <a:cubicBezTo>
                        <a:pt x="177" y="466"/>
                        <a:pt x="193" y="468"/>
                        <a:pt x="208" y="472"/>
                      </a:cubicBezTo>
                      <a:cubicBezTo>
                        <a:pt x="185" y="500"/>
                        <a:pt x="158" y="526"/>
                        <a:pt x="124" y="542"/>
                      </a:cubicBezTo>
                      <a:close/>
                      <a:moveTo>
                        <a:pt x="257" y="362"/>
                      </a:moveTo>
                      <a:cubicBezTo>
                        <a:pt x="257" y="364"/>
                        <a:pt x="256" y="366"/>
                        <a:pt x="256" y="369"/>
                      </a:cubicBezTo>
                      <a:cubicBezTo>
                        <a:pt x="255" y="370"/>
                        <a:pt x="255" y="372"/>
                        <a:pt x="255" y="373"/>
                      </a:cubicBezTo>
                      <a:cubicBezTo>
                        <a:pt x="254" y="375"/>
                        <a:pt x="254" y="377"/>
                        <a:pt x="253" y="379"/>
                      </a:cubicBezTo>
                      <a:cubicBezTo>
                        <a:pt x="248" y="397"/>
                        <a:pt x="242" y="415"/>
                        <a:pt x="234" y="432"/>
                      </a:cubicBezTo>
                      <a:cubicBezTo>
                        <a:pt x="214" y="429"/>
                        <a:pt x="194" y="425"/>
                        <a:pt x="175" y="422"/>
                      </a:cubicBezTo>
                      <a:cubicBezTo>
                        <a:pt x="181" y="392"/>
                        <a:pt x="188" y="363"/>
                        <a:pt x="191" y="334"/>
                      </a:cubicBezTo>
                      <a:cubicBezTo>
                        <a:pt x="214" y="334"/>
                        <a:pt x="237" y="334"/>
                        <a:pt x="260" y="334"/>
                      </a:cubicBezTo>
                      <a:cubicBezTo>
                        <a:pt x="260" y="343"/>
                        <a:pt x="259" y="353"/>
                        <a:pt x="257" y="362"/>
                      </a:cubicBezTo>
                      <a:close/>
                      <a:moveTo>
                        <a:pt x="191" y="293"/>
                      </a:moveTo>
                      <a:cubicBezTo>
                        <a:pt x="191" y="263"/>
                        <a:pt x="187" y="234"/>
                        <a:pt x="180" y="205"/>
                      </a:cubicBezTo>
                      <a:cubicBezTo>
                        <a:pt x="198" y="201"/>
                        <a:pt x="215" y="198"/>
                        <a:pt x="233" y="194"/>
                      </a:cubicBezTo>
                      <a:cubicBezTo>
                        <a:pt x="248" y="225"/>
                        <a:pt x="258" y="258"/>
                        <a:pt x="261" y="293"/>
                      </a:cubicBezTo>
                      <a:cubicBezTo>
                        <a:pt x="237" y="293"/>
                        <a:pt x="214" y="293"/>
                        <a:pt x="191" y="293"/>
                      </a:cubicBezTo>
                      <a:close/>
                    </a:path>
                  </a:pathLst>
                </a:custGeom>
                <a:solidFill>
                  <a:srgbClr val="566C6E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34" name="组合 133">
                <a:extLst>
                  <a:ext uri="{FF2B5EF4-FFF2-40B4-BE49-F238E27FC236}">
                    <a16:creationId xmlns="" xmlns:a16="http://schemas.microsoft.com/office/drawing/2014/main" id="{AB7F3A61-93C9-41B7-9677-5709C822E444}"/>
                  </a:ext>
                </a:extLst>
              </p:cNvPr>
              <p:cNvGrpSpPr/>
              <p:nvPr/>
            </p:nvGrpSpPr>
            <p:grpSpPr>
              <a:xfrm>
                <a:off x="9049610" y="5044760"/>
                <a:ext cx="687386" cy="689361"/>
                <a:chOff x="7842250" y="5673725"/>
                <a:chExt cx="552450" cy="554038"/>
              </a:xfrm>
            </p:grpSpPr>
            <p:sp>
              <p:nvSpPr>
                <p:cNvPr id="135" name="Rectangle 1050">
                  <a:extLst>
                    <a:ext uri="{FF2B5EF4-FFF2-40B4-BE49-F238E27FC236}">
                      <a16:creationId xmlns="" xmlns:a16="http://schemas.microsoft.com/office/drawing/2014/main" id="{C2C05958-CEE3-47D6-B4B2-B9FEE30A0A0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842250" y="5673725"/>
                  <a:ext cx="552450" cy="554038"/>
                </a:xfrm>
                <a:prstGeom prst="rect">
                  <a:avLst/>
                </a:prstGeom>
                <a:solidFill>
                  <a:srgbClr val="2A93CD"/>
                </a:solidFill>
                <a:ln w="9525">
                  <a:noFill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36" name="Oval 1360">
                  <a:extLst>
                    <a:ext uri="{FF2B5EF4-FFF2-40B4-BE49-F238E27FC236}">
                      <a16:creationId xmlns="" xmlns:a16="http://schemas.microsoft.com/office/drawing/2014/main" id="{245C45C9-A077-4508-B668-7FA0D54764F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912100" y="5753100"/>
                  <a:ext cx="155575" cy="153988"/>
                </a:xfrm>
                <a:prstGeom prst="ellipse">
                  <a:avLst/>
                </a:prstGeom>
                <a:solidFill>
                  <a:srgbClr val="FCDE4C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37" name="Freeform 1361">
                  <a:extLst>
                    <a:ext uri="{FF2B5EF4-FFF2-40B4-BE49-F238E27FC236}">
                      <a16:creationId xmlns="" xmlns:a16="http://schemas.microsoft.com/office/drawing/2014/main" id="{E033A4BD-DEF6-44A8-B413-7C67E189614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75600" y="5927725"/>
                  <a:ext cx="84138" cy="111125"/>
                </a:xfrm>
                <a:custGeom>
                  <a:avLst/>
                  <a:gdLst>
                    <a:gd name="T0" fmla="*/ 31 w 53"/>
                    <a:gd name="T1" fmla="*/ 47 h 70"/>
                    <a:gd name="T2" fmla="*/ 44 w 53"/>
                    <a:gd name="T3" fmla="*/ 66 h 70"/>
                    <a:gd name="T4" fmla="*/ 53 w 53"/>
                    <a:gd name="T5" fmla="*/ 52 h 70"/>
                    <a:gd name="T6" fmla="*/ 29 w 53"/>
                    <a:gd name="T7" fmla="*/ 0 h 70"/>
                    <a:gd name="T8" fmla="*/ 0 w 53"/>
                    <a:gd name="T9" fmla="*/ 51 h 70"/>
                    <a:gd name="T10" fmla="*/ 13 w 53"/>
                    <a:gd name="T11" fmla="*/ 70 h 70"/>
                    <a:gd name="T12" fmla="*/ 31 w 53"/>
                    <a:gd name="T13" fmla="*/ 47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3" h="70">
                      <a:moveTo>
                        <a:pt x="31" y="47"/>
                      </a:moveTo>
                      <a:lnTo>
                        <a:pt x="44" y="66"/>
                      </a:lnTo>
                      <a:lnTo>
                        <a:pt x="53" y="52"/>
                      </a:lnTo>
                      <a:lnTo>
                        <a:pt x="29" y="0"/>
                      </a:lnTo>
                      <a:lnTo>
                        <a:pt x="0" y="51"/>
                      </a:lnTo>
                      <a:lnTo>
                        <a:pt x="13" y="70"/>
                      </a:lnTo>
                      <a:lnTo>
                        <a:pt x="31" y="47"/>
                      </a:lnTo>
                      <a:close/>
                    </a:path>
                  </a:pathLst>
                </a:custGeom>
                <a:solidFill>
                  <a:srgbClr val="00B1A4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38" name="Freeform 1362">
                  <a:extLst>
                    <a:ext uri="{FF2B5EF4-FFF2-40B4-BE49-F238E27FC236}">
                      <a16:creationId xmlns="" xmlns:a16="http://schemas.microsoft.com/office/drawing/2014/main" id="{4C4C774A-FA6E-45E5-993E-95F5376FD79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59750" y="5776913"/>
                  <a:ext cx="125413" cy="228600"/>
                </a:xfrm>
                <a:custGeom>
                  <a:avLst/>
                  <a:gdLst>
                    <a:gd name="T0" fmla="*/ 32 w 79"/>
                    <a:gd name="T1" fmla="*/ 102 h 144"/>
                    <a:gd name="T2" fmla="*/ 46 w 79"/>
                    <a:gd name="T3" fmla="*/ 144 h 144"/>
                    <a:gd name="T4" fmla="*/ 59 w 79"/>
                    <a:gd name="T5" fmla="*/ 93 h 144"/>
                    <a:gd name="T6" fmla="*/ 79 w 79"/>
                    <a:gd name="T7" fmla="*/ 105 h 144"/>
                    <a:gd name="T8" fmla="*/ 39 w 79"/>
                    <a:gd name="T9" fmla="*/ 0 h 144"/>
                    <a:gd name="T10" fmla="*/ 0 w 79"/>
                    <a:gd name="T11" fmla="*/ 87 h 144"/>
                    <a:gd name="T12" fmla="*/ 14 w 79"/>
                    <a:gd name="T13" fmla="*/ 122 h 144"/>
                    <a:gd name="T14" fmla="*/ 32 w 79"/>
                    <a:gd name="T15" fmla="*/ 102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9" h="144">
                      <a:moveTo>
                        <a:pt x="32" y="102"/>
                      </a:moveTo>
                      <a:lnTo>
                        <a:pt x="46" y="144"/>
                      </a:lnTo>
                      <a:lnTo>
                        <a:pt x="59" y="93"/>
                      </a:lnTo>
                      <a:lnTo>
                        <a:pt x="79" y="105"/>
                      </a:lnTo>
                      <a:lnTo>
                        <a:pt x="39" y="0"/>
                      </a:lnTo>
                      <a:lnTo>
                        <a:pt x="0" y="87"/>
                      </a:lnTo>
                      <a:lnTo>
                        <a:pt x="14" y="122"/>
                      </a:lnTo>
                      <a:lnTo>
                        <a:pt x="32" y="102"/>
                      </a:lnTo>
                      <a:close/>
                    </a:path>
                  </a:pathLst>
                </a:custGeom>
                <a:solidFill>
                  <a:srgbClr val="00B1A4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39" name="Freeform 1363">
                  <a:extLst>
                    <a:ext uri="{FF2B5EF4-FFF2-40B4-BE49-F238E27FC236}">
                      <a16:creationId xmlns="" xmlns:a16="http://schemas.microsoft.com/office/drawing/2014/main" id="{D1E6D21D-EBDA-4778-8ED6-D2EEE3FCD24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83525" y="5915025"/>
                  <a:ext cx="488950" cy="255588"/>
                </a:xfrm>
                <a:custGeom>
                  <a:avLst/>
                  <a:gdLst>
                    <a:gd name="T0" fmla="*/ 253 w 308"/>
                    <a:gd name="T1" fmla="*/ 18 h 161"/>
                    <a:gd name="T2" fmla="*/ 233 w 308"/>
                    <a:gd name="T3" fmla="*/ 6 h 161"/>
                    <a:gd name="T4" fmla="*/ 220 w 308"/>
                    <a:gd name="T5" fmla="*/ 57 h 161"/>
                    <a:gd name="T6" fmla="*/ 206 w 308"/>
                    <a:gd name="T7" fmla="*/ 15 h 161"/>
                    <a:gd name="T8" fmla="*/ 188 w 308"/>
                    <a:gd name="T9" fmla="*/ 35 h 161"/>
                    <a:gd name="T10" fmla="*/ 174 w 308"/>
                    <a:gd name="T11" fmla="*/ 0 h 161"/>
                    <a:gd name="T12" fmla="*/ 130 w 308"/>
                    <a:gd name="T13" fmla="*/ 99 h 161"/>
                    <a:gd name="T14" fmla="*/ 111 w 308"/>
                    <a:gd name="T15" fmla="*/ 60 h 161"/>
                    <a:gd name="T16" fmla="*/ 102 w 308"/>
                    <a:gd name="T17" fmla="*/ 74 h 161"/>
                    <a:gd name="T18" fmla="*/ 89 w 308"/>
                    <a:gd name="T19" fmla="*/ 55 h 161"/>
                    <a:gd name="T20" fmla="*/ 71 w 308"/>
                    <a:gd name="T21" fmla="*/ 78 h 161"/>
                    <a:gd name="T22" fmla="*/ 58 w 308"/>
                    <a:gd name="T23" fmla="*/ 59 h 161"/>
                    <a:gd name="T24" fmla="*/ 0 w 308"/>
                    <a:gd name="T25" fmla="*/ 161 h 161"/>
                    <a:gd name="T26" fmla="*/ 308 w 308"/>
                    <a:gd name="T27" fmla="*/ 161 h 161"/>
                    <a:gd name="T28" fmla="*/ 253 w 308"/>
                    <a:gd name="T29" fmla="*/ 18 h 1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308" h="161">
                      <a:moveTo>
                        <a:pt x="253" y="18"/>
                      </a:moveTo>
                      <a:lnTo>
                        <a:pt x="233" y="6"/>
                      </a:lnTo>
                      <a:lnTo>
                        <a:pt x="220" y="57"/>
                      </a:lnTo>
                      <a:lnTo>
                        <a:pt x="206" y="15"/>
                      </a:lnTo>
                      <a:lnTo>
                        <a:pt x="188" y="35"/>
                      </a:lnTo>
                      <a:lnTo>
                        <a:pt x="174" y="0"/>
                      </a:lnTo>
                      <a:lnTo>
                        <a:pt x="130" y="99"/>
                      </a:lnTo>
                      <a:lnTo>
                        <a:pt x="111" y="60"/>
                      </a:lnTo>
                      <a:lnTo>
                        <a:pt x="102" y="74"/>
                      </a:lnTo>
                      <a:lnTo>
                        <a:pt x="89" y="55"/>
                      </a:lnTo>
                      <a:lnTo>
                        <a:pt x="71" y="78"/>
                      </a:lnTo>
                      <a:lnTo>
                        <a:pt x="58" y="59"/>
                      </a:lnTo>
                      <a:lnTo>
                        <a:pt x="0" y="161"/>
                      </a:lnTo>
                      <a:lnTo>
                        <a:pt x="308" y="161"/>
                      </a:lnTo>
                      <a:lnTo>
                        <a:pt x="253" y="18"/>
                      </a:lnTo>
                      <a:close/>
                    </a:path>
                  </a:pathLst>
                </a:custGeom>
                <a:solidFill>
                  <a:srgbClr val="2C3C4E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40" name="组合 139">
                <a:extLst>
                  <a:ext uri="{FF2B5EF4-FFF2-40B4-BE49-F238E27FC236}">
                    <a16:creationId xmlns="" xmlns:a16="http://schemas.microsoft.com/office/drawing/2014/main" id="{9CF4FC98-BEFF-48FC-97ED-5D820DB4FD63}"/>
                  </a:ext>
                </a:extLst>
              </p:cNvPr>
              <p:cNvGrpSpPr/>
              <p:nvPr/>
            </p:nvGrpSpPr>
            <p:grpSpPr>
              <a:xfrm>
                <a:off x="9049610" y="5830908"/>
                <a:ext cx="687386" cy="687385"/>
                <a:chOff x="7842250" y="6305550"/>
                <a:chExt cx="552450" cy="552450"/>
              </a:xfrm>
            </p:grpSpPr>
            <p:sp>
              <p:nvSpPr>
                <p:cNvPr id="141" name="Rectangle 1054">
                  <a:extLst>
                    <a:ext uri="{FF2B5EF4-FFF2-40B4-BE49-F238E27FC236}">
                      <a16:creationId xmlns="" xmlns:a16="http://schemas.microsoft.com/office/drawing/2014/main" id="{E317D522-3F18-4D24-8F03-F3DF3B72FAF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842250" y="6305550"/>
                  <a:ext cx="552450" cy="552450"/>
                </a:xfrm>
                <a:prstGeom prst="rect">
                  <a:avLst/>
                </a:prstGeom>
                <a:solidFill>
                  <a:srgbClr val="2A93CD"/>
                </a:solidFill>
                <a:ln w="9525">
                  <a:noFill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42" name="Freeform 1387">
                  <a:extLst>
                    <a:ext uri="{FF2B5EF4-FFF2-40B4-BE49-F238E27FC236}">
                      <a16:creationId xmlns="" xmlns:a16="http://schemas.microsoft.com/office/drawing/2014/main" id="{CADC5056-89AA-4E38-8670-3C6624151B7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945438" y="6359525"/>
                  <a:ext cx="336550" cy="434975"/>
                </a:xfrm>
                <a:custGeom>
                  <a:avLst/>
                  <a:gdLst>
                    <a:gd name="T0" fmla="*/ 52 w 504"/>
                    <a:gd name="T1" fmla="*/ 560 h 655"/>
                    <a:gd name="T2" fmla="*/ 210 w 504"/>
                    <a:gd name="T3" fmla="*/ 650 h 655"/>
                    <a:gd name="T4" fmla="*/ 311 w 504"/>
                    <a:gd name="T5" fmla="*/ 652 h 655"/>
                    <a:gd name="T6" fmla="*/ 479 w 504"/>
                    <a:gd name="T7" fmla="*/ 525 h 655"/>
                    <a:gd name="T8" fmla="*/ 493 w 504"/>
                    <a:gd name="T9" fmla="*/ 385 h 655"/>
                    <a:gd name="T10" fmla="*/ 404 w 504"/>
                    <a:gd name="T11" fmla="*/ 188 h 655"/>
                    <a:gd name="T12" fmla="*/ 263 w 504"/>
                    <a:gd name="T13" fmla="*/ 0 h 655"/>
                    <a:gd name="T14" fmla="*/ 220 w 504"/>
                    <a:gd name="T15" fmla="*/ 42 h 655"/>
                    <a:gd name="T16" fmla="*/ 55 w 504"/>
                    <a:gd name="T17" fmla="*/ 281 h 655"/>
                    <a:gd name="T18" fmla="*/ 10 w 504"/>
                    <a:gd name="T19" fmla="*/ 410 h 655"/>
                    <a:gd name="T20" fmla="*/ 52 w 504"/>
                    <a:gd name="T21" fmla="*/ 560 h 655"/>
                    <a:gd name="T22" fmla="*/ 248 w 504"/>
                    <a:gd name="T23" fmla="*/ 403 h 655"/>
                    <a:gd name="T24" fmla="*/ 203 w 504"/>
                    <a:gd name="T25" fmla="*/ 362 h 655"/>
                    <a:gd name="T26" fmla="*/ 252 w 504"/>
                    <a:gd name="T27" fmla="*/ 392 h 655"/>
                    <a:gd name="T28" fmla="*/ 254 w 504"/>
                    <a:gd name="T29" fmla="*/ 310 h 655"/>
                    <a:gd name="T30" fmla="*/ 219 w 504"/>
                    <a:gd name="T31" fmla="*/ 277 h 655"/>
                    <a:gd name="T32" fmla="*/ 255 w 504"/>
                    <a:gd name="T33" fmla="*/ 296 h 655"/>
                    <a:gd name="T34" fmla="*/ 257 w 504"/>
                    <a:gd name="T35" fmla="*/ 233 h 655"/>
                    <a:gd name="T36" fmla="*/ 244 w 504"/>
                    <a:gd name="T37" fmla="*/ 216 h 655"/>
                    <a:gd name="T38" fmla="*/ 258 w 504"/>
                    <a:gd name="T39" fmla="*/ 222 h 655"/>
                    <a:gd name="T40" fmla="*/ 265 w 504"/>
                    <a:gd name="T41" fmla="*/ 111 h 655"/>
                    <a:gd name="T42" fmla="*/ 267 w 504"/>
                    <a:gd name="T43" fmla="*/ 111 h 655"/>
                    <a:gd name="T44" fmla="*/ 271 w 504"/>
                    <a:gd name="T45" fmla="*/ 203 h 655"/>
                    <a:gd name="T46" fmla="*/ 273 w 504"/>
                    <a:gd name="T47" fmla="*/ 294 h 655"/>
                    <a:gd name="T48" fmla="*/ 293 w 504"/>
                    <a:gd name="T49" fmla="*/ 285 h 655"/>
                    <a:gd name="T50" fmla="*/ 274 w 504"/>
                    <a:gd name="T51" fmla="*/ 305 h 655"/>
                    <a:gd name="T52" fmla="*/ 275 w 504"/>
                    <a:gd name="T53" fmla="*/ 387 h 655"/>
                    <a:gd name="T54" fmla="*/ 327 w 504"/>
                    <a:gd name="T55" fmla="*/ 358 h 655"/>
                    <a:gd name="T56" fmla="*/ 276 w 504"/>
                    <a:gd name="T57" fmla="*/ 404 h 655"/>
                    <a:gd name="T58" fmla="*/ 274 w 504"/>
                    <a:gd name="T59" fmla="*/ 474 h 655"/>
                    <a:gd name="T60" fmla="*/ 361 w 504"/>
                    <a:gd name="T61" fmla="*/ 422 h 655"/>
                    <a:gd name="T62" fmla="*/ 276 w 504"/>
                    <a:gd name="T63" fmla="*/ 492 h 655"/>
                    <a:gd name="T64" fmla="*/ 261 w 504"/>
                    <a:gd name="T65" fmla="*/ 628 h 655"/>
                    <a:gd name="T66" fmla="*/ 254 w 504"/>
                    <a:gd name="T67" fmla="*/ 611 h 655"/>
                    <a:gd name="T68" fmla="*/ 247 w 504"/>
                    <a:gd name="T69" fmla="*/ 491 h 655"/>
                    <a:gd name="T70" fmla="*/ 170 w 504"/>
                    <a:gd name="T71" fmla="*/ 425 h 655"/>
                    <a:gd name="T72" fmla="*/ 249 w 504"/>
                    <a:gd name="T73" fmla="*/ 472 h 655"/>
                    <a:gd name="T74" fmla="*/ 248 w 504"/>
                    <a:gd name="T75" fmla="*/ 403 h 6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504" h="655">
                      <a:moveTo>
                        <a:pt x="52" y="560"/>
                      </a:moveTo>
                      <a:cubicBezTo>
                        <a:pt x="92" y="607"/>
                        <a:pt x="150" y="636"/>
                        <a:pt x="210" y="650"/>
                      </a:cubicBezTo>
                      <a:cubicBezTo>
                        <a:pt x="243" y="655"/>
                        <a:pt x="277" y="654"/>
                        <a:pt x="311" y="652"/>
                      </a:cubicBezTo>
                      <a:cubicBezTo>
                        <a:pt x="384" y="643"/>
                        <a:pt x="448" y="592"/>
                        <a:pt x="479" y="525"/>
                      </a:cubicBezTo>
                      <a:cubicBezTo>
                        <a:pt x="501" y="482"/>
                        <a:pt x="504" y="432"/>
                        <a:pt x="493" y="385"/>
                      </a:cubicBezTo>
                      <a:cubicBezTo>
                        <a:pt x="474" y="315"/>
                        <a:pt x="442" y="250"/>
                        <a:pt x="404" y="188"/>
                      </a:cubicBezTo>
                      <a:cubicBezTo>
                        <a:pt x="363" y="121"/>
                        <a:pt x="316" y="57"/>
                        <a:pt x="263" y="0"/>
                      </a:cubicBezTo>
                      <a:cubicBezTo>
                        <a:pt x="248" y="13"/>
                        <a:pt x="233" y="27"/>
                        <a:pt x="220" y="42"/>
                      </a:cubicBezTo>
                      <a:cubicBezTo>
                        <a:pt x="155" y="114"/>
                        <a:pt x="98" y="194"/>
                        <a:pt x="55" y="281"/>
                      </a:cubicBezTo>
                      <a:cubicBezTo>
                        <a:pt x="35" y="322"/>
                        <a:pt x="17" y="365"/>
                        <a:pt x="10" y="410"/>
                      </a:cubicBezTo>
                      <a:cubicBezTo>
                        <a:pt x="0" y="463"/>
                        <a:pt x="16" y="520"/>
                        <a:pt x="52" y="560"/>
                      </a:cubicBezTo>
                      <a:close/>
                      <a:moveTo>
                        <a:pt x="248" y="403"/>
                      </a:moveTo>
                      <a:cubicBezTo>
                        <a:pt x="235" y="387"/>
                        <a:pt x="217" y="377"/>
                        <a:pt x="203" y="362"/>
                      </a:cubicBezTo>
                      <a:cubicBezTo>
                        <a:pt x="222" y="368"/>
                        <a:pt x="238" y="379"/>
                        <a:pt x="252" y="392"/>
                      </a:cubicBezTo>
                      <a:cubicBezTo>
                        <a:pt x="252" y="365"/>
                        <a:pt x="256" y="337"/>
                        <a:pt x="254" y="310"/>
                      </a:cubicBezTo>
                      <a:cubicBezTo>
                        <a:pt x="246" y="296"/>
                        <a:pt x="230" y="288"/>
                        <a:pt x="219" y="277"/>
                      </a:cubicBezTo>
                      <a:cubicBezTo>
                        <a:pt x="231" y="283"/>
                        <a:pt x="242" y="289"/>
                        <a:pt x="255" y="296"/>
                      </a:cubicBezTo>
                      <a:cubicBezTo>
                        <a:pt x="256" y="275"/>
                        <a:pt x="260" y="254"/>
                        <a:pt x="257" y="233"/>
                      </a:cubicBezTo>
                      <a:cubicBezTo>
                        <a:pt x="253" y="228"/>
                        <a:pt x="249" y="222"/>
                        <a:pt x="244" y="216"/>
                      </a:cubicBezTo>
                      <a:cubicBezTo>
                        <a:pt x="249" y="218"/>
                        <a:pt x="254" y="220"/>
                        <a:pt x="258" y="222"/>
                      </a:cubicBezTo>
                      <a:cubicBezTo>
                        <a:pt x="260" y="185"/>
                        <a:pt x="262" y="148"/>
                        <a:pt x="265" y="111"/>
                      </a:cubicBezTo>
                      <a:cubicBezTo>
                        <a:pt x="267" y="111"/>
                        <a:pt x="267" y="111"/>
                        <a:pt x="267" y="111"/>
                      </a:cubicBezTo>
                      <a:cubicBezTo>
                        <a:pt x="268" y="142"/>
                        <a:pt x="268" y="172"/>
                        <a:pt x="271" y="203"/>
                      </a:cubicBezTo>
                      <a:cubicBezTo>
                        <a:pt x="274" y="233"/>
                        <a:pt x="271" y="263"/>
                        <a:pt x="273" y="294"/>
                      </a:cubicBezTo>
                      <a:cubicBezTo>
                        <a:pt x="279" y="291"/>
                        <a:pt x="286" y="288"/>
                        <a:pt x="293" y="285"/>
                      </a:cubicBezTo>
                      <a:cubicBezTo>
                        <a:pt x="287" y="292"/>
                        <a:pt x="280" y="298"/>
                        <a:pt x="274" y="305"/>
                      </a:cubicBezTo>
                      <a:cubicBezTo>
                        <a:pt x="274" y="333"/>
                        <a:pt x="274" y="360"/>
                        <a:pt x="275" y="387"/>
                      </a:cubicBezTo>
                      <a:cubicBezTo>
                        <a:pt x="291" y="376"/>
                        <a:pt x="308" y="365"/>
                        <a:pt x="327" y="358"/>
                      </a:cubicBezTo>
                      <a:cubicBezTo>
                        <a:pt x="311" y="375"/>
                        <a:pt x="289" y="385"/>
                        <a:pt x="276" y="404"/>
                      </a:cubicBezTo>
                      <a:cubicBezTo>
                        <a:pt x="273" y="427"/>
                        <a:pt x="275" y="451"/>
                        <a:pt x="274" y="474"/>
                      </a:cubicBezTo>
                      <a:cubicBezTo>
                        <a:pt x="298" y="450"/>
                        <a:pt x="327" y="431"/>
                        <a:pt x="361" y="422"/>
                      </a:cubicBezTo>
                      <a:cubicBezTo>
                        <a:pt x="332" y="444"/>
                        <a:pt x="299" y="463"/>
                        <a:pt x="276" y="492"/>
                      </a:cubicBezTo>
                      <a:cubicBezTo>
                        <a:pt x="270" y="537"/>
                        <a:pt x="277" y="584"/>
                        <a:pt x="261" y="628"/>
                      </a:cubicBezTo>
                      <a:cubicBezTo>
                        <a:pt x="259" y="622"/>
                        <a:pt x="256" y="617"/>
                        <a:pt x="254" y="611"/>
                      </a:cubicBezTo>
                      <a:cubicBezTo>
                        <a:pt x="246" y="571"/>
                        <a:pt x="253" y="530"/>
                        <a:pt x="247" y="491"/>
                      </a:cubicBezTo>
                      <a:cubicBezTo>
                        <a:pt x="226" y="464"/>
                        <a:pt x="195" y="448"/>
                        <a:pt x="170" y="425"/>
                      </a:cubicBezTo>
                      <a:cubicBezTo>
                        <a:pt x="201" y="432"/>
                        <a:pt x="225" y="452"/>
                        <a:pt x="249" y="472"/>
                      </a:cubicBezTo>
                      <a:cubicBezTo>
                        <a:pt x="250" y="449"/>
                        <a:pt x="254" y="426"/>
                        <a:pt x="248" y="403"/>
                      </a:cubicBezTo>
                      <a:close/>
                    </a:path>
                  </a:pathLst>
                </a:custGeom>
                <a:solidFill>
                  <a:srgbClr val="90C42A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43" name="Freeform 1388">
                  <a:extLst>
                    <a:ext uri="{FF2B5EF4-FFF2-40B4-BE49-F238E27FC236}">
                      <a16:creationId xmlns="" xmlns:a16="http://schemas.microsoft.com/office/drawing/2014/main" id="{161A15E7-CA76-4E20-80EE-874953834CE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059738" y="6432550"/>
                  <a:ext cx="127000" cy="344488"/>
                </a:xfrm>
                <a:custGeom>
                  <a:avLst/>
                  <a:gdLst>
                    <a:gd name="T0" fmla="*/ 0 w 191"/>
                    <a:gd name="T1" fmla="*/ 314 h 517"/>
                    <a:gd name="T2" fmla="*/ 77 w 191"/>
                    <a:gd name="T3" fmla="*/ 380 h 517"/>
                    <a:gd name="T4" fmla="*/ 84 w 191"/>
                    <a:gd name="T5" fmla="*/ 500 h 517"/>
                    <a:gd name="T6" fmla="*/ 91 w 191"/>
                    <a:gd name="T7" fmla="*/ 517 h 517"/>
                    <a:gd name="T8" fmla="*/ 106 w 191"/>
                    <a:gd name="T9" fmla="*/ 381 h 517"/>
                    <a:gd name="T10" fmla="*/ 191 w 191"/>
                    <a:gd name="T11" fmla="*/ 311 h 517"/>
                    <a:gd name="T12" fmla="*/ 104 w 191"/>
                    <a:gd name="T13" fmla="*/ 363 h 517"/>
                    <a:gd name="T14" fmla="*/ 106 w 191"/>
                    <a:gd name="T15" fmla="*/ 293 h 517"/>
                    <a:gd name="T16" fmla="*/ 157 w 191"/>
                    <a:gd name="T17" fmla="*/ 247 h 517"/>
                    <a:gd name="T18" fmla="*/ 105 w 191"/>
                    <a:gd name="T19" fmla="*/ 276 h 517"/>
                    <a:gd name="T20" fmla="*/ 104 w 191"/>
                    <a:gd name="T21" fmla="*/ 194 h 517"/>
                    <a:gd name="T22" fmla="*/ 123 w 191"/>
                    <a:gd name="T23" fmla="*/ 174 h 517"/>
                    <a:gd name="T24" fmla="*/ 103 w 191"/>
                    <a:gd name="T25" fmla="*/ 183 h 517"/>
                    <a:gd name="T26" fmla="*/ 101 w 191"/>
                    <a:gd name="T27" fmla="*/ 92 h 517"/>
                    <a:gd name="T28" fmla="*/ 97 w 191"/>
                    <a:gd name="T29" fmla="*/ 0 h 517"/>
                    <a:gd name="T30" fmla="*/ 95 w 191"/>
                    <a:gd name="T31" fmla="*/ 0 h 517"/>
                    <a:gd name="T32" fmla="*/ 88 w 191"/>
                    <a:gd name="T33" fmla="*/ 111 h 517"/>
                    <a:gd name="T34" fmla="*/ 74 w 191"/>
                    <a:gd name="T35" fmla="*/ 105 h 517"/>
                    <a:gd name="T36" fmla="*/ 87 w 191"/>
                    <a:gd name="T37" fmla="*/ 122 h 517"/>
                    <a:gd name="T38" fmla="*/ 85 w 191"/>
                    <a:gd name="T39" fmla="*/ 185 h 517"/>
                    <a:gd name="T40" fmla="*/ 49 w 191"/>
                    <a:gd name="T41" fmla="*/ 166 h 517"/>
                    <a:gd name="T42" fmla="*/ 84 w 191"/>
                    <a:gd name="T43" fmla="*/ 199 h 517"/>
                    <a:gd name="T44" fmla="*/ 82 w 191"/>
                    <a:gd name="T45" fmla="*/ 281 h 517"/>
                    <a:gd name="T46" fmla="*/ 33 w 191"/>
                    <a:gd name="T47" fmla="*/ 251 h 517"/>
                    <a:gd name="T48" fmla="*/ 78 w 191"/>
                    <a:gd name="T49" fmla="*/ 292 h 517"/>
                    <a:gd name="T50" fmla="*/ 79 w 191"/>
                    <a:gd name="T51" fmla="*/ 361 h 517"/>
                    <a:gd name="T52" fmla="*/ 0 w 191"/>
                    <a:gd name="T53" fmla="*/ 314 h 5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91" h="517">
                      <a:moveTo>
                        <a:pt x="0" y="314"/>
                      </a:moveTo>
                      <a:cubicBezTo>
                        <a:pt x="25" y="337"/>
                        <a:pt x="56" y="353"/>
                        <a:pt x="77" y="380"/>
                      </a:cubicBezTo>
                      <a:cubicBezTo>
                        <a:pt x="83" y="419"/>
                        <a:pt x="76" y="460"/>
                        <a:pt x="84" y="500"/>
                      </a:cubicBezTo>
                      <a:cubicBezTo>
                        <a:pt x="86" y="506"/>
                        <a:pt x="89" y="511"/>
                        <a:pt x="91" y="517"/>
                      </a:cubicBezTo>
                      <a:cubicBezTo>
                        <a:pt x="107" y="473"/>
                        <a:pt x="100" y="426"/>
                        <a:pt x="106" y="381"/>
                      </a:cubicBezTo>
                      <a:cubicBezTo>
                        <a:pt x="129" y="352"/>
                        <a:pt x="162" y="333"/>
                        <a:pt x="191" y="311"/>
                      </a:cubicBezTo>
                      <a:cubicBezTo>
                        <a:pt x="157" y="320"/>
                        <a:pt x="128" y="339"/>
                        <a:pt x="104" y="363"/>
                      </a:cubicBezTo>
                      <a:cubicBezTo>
                        <a:pt x="105" y="340"/>
                        <a:pt x="103" y="316"/>
                        <a:pt x="106" y="293"/>
                      </a:cubicBezTo>
                      <a:cubicBezTo>
                        <a:pt x="119" y="274"/>
                        <a:pt x="141" y="264"/>
                        <a:pt x="157" y="247"/>
                      </a:cubicBezTo>
                      <a:cubicBezTo>
                        <a:pt x="138" y="254"/>
                        <a:pt x="121" y="265"/>
                        <a:pt x="105" y="276"/>
                      </a:cubicBezTo>
                      <a:cubicBezTo>
                        <a:pt x="104" y="249"/>
                        <a:pt x="104" y="222"/>
                        <a:pt x="104" y="194"/>
                      </a:cubicBezTo>
                      <a:cubicBezTo>
                        <a:pt x="110" y="187"/>
                        <a:pt x="117" y="181"/>
                        <a:pt x="123" y="174"/>
                      </a:cubicBezTo>
                      <a:cubicBezTo>
                        <a:pt x="116" y="177"/>
                        <a:pt x="109" y="180"/>
                        <a:pt x="103" y="183"/>
                      </a:cubicBezTo>
                      <a:cubicBezTo>
                        <a:pt x="101" y="152"/>
                        <a:pt x="104" y="122"/>
                        <a:pt x="101" y="92"/>
                      </a:cubicBezTo>
                      <a:cubicBezTo>
                        <a:pt x="98" y="61"/>
                        <a:pt x="98" y="31"/>
                        <a:pt x="97" y="0"/>
                      </a:cubicBezTo>
                      <a:cubicBezTo>
                        <a:pt x="95" y="0"/>
                        <a:pt x="95" y="0"/>
                        <a:pt x="95" y="0"/>
                      </a:cubicBezTo>
                      <a:cubicBezTo>
                        <a:pt x="92" y="37"/>
                        <a:pt x="90" y="74"/>
                        <a:pt x="88" y="111"/>
                      </a:cubicBezTo>
                      <a:cubicBezTo>
                        <a:pt x="84" y="109"/>
                        <a:pt x="79" y="107"/>
                        <a:pt x="74" y="105"/>
                      </a:cubicBezTo>
                      <a:cubicBezTo>
                        <a:pt x="79" y="111"/>
                        <a:pt x="83" y="117"/>
                        <a:pt x="87" y="122"/>
                      </a:cubicBezTo>
                      <a:cubicBezTo>
                        <a:pt x="90" y="143"/>
                        <a:pt x="86" y="164"/>
                        <a:pt x="85" y="185"/>
                      </a:cubicBezTo>
                      <a:cubicBezTo>
                        <a:pt x="72" y="178"/>
                        <a:pt x="61" y="172"/>
                        <a:pt x="49" y="166"/>
                      </a:cubicBezTo>
                      <a:cubicBezTo>
                        <a:pt x="60" y="177"/>
                        <a:pt x="76" y="185"/>
                        <a:pt x="84" y="199"/>
                      </a:cubicBezTo>
                      <a:cubicBezTo>
                        <a:pt x="86" y="226"/>
                        <a:pt x="82" y="254"/>
                        <a:pt x="82" y="281"/>
                      </a:cubicBezTo>
                      <a:cubicBezTo>
                        <a:pt x="68" y="268"/>
                        <a:pt x="52" y="257"/>
                        <a:pt x="33" y="251"/>
                      </a:cubicBezTo>
                      <a:cubicBezTo>
                        <a:pt x="47" y="266"/>
                        <a:pt x="65" y="276"/>
                        <a:pt x="78" y="292"/>
                      </a:cubicBezTo>
                      <a:cubicBezTo>
                        <a:pt x="84" y="315"/>
                        <a:pt x="80" y="338"/>
                        <a:pt x="79" y="361"/>
                      </a:cubicBezTo>
                      <a:cubicBezTo>
                        <a:pt x="55" y="341"/>
                        <a:pt x="31" y="321"/>
                        <a:pt x="0" y="314"/>
                      </a:cubicBezTo>
                      <a:close/>
                    </a:path>
                  </a:pathLst>
                </a:custGeom>
                <a:solidFill>
                  <a:srgbClr val="00903D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44" name="Freeform 1389">
                  <a:extLst>
                    <a:ext uri="{FF2B5EF4-FFF2-40B4-BE49-F238E27FC236}">
                      <a16:creationId xmlns="" xmlns:a16="http://schemas.microsoft.com/office/drawing/2014/main" id="{A75367CF-E9AD-42A9-9255-D7B174DECDA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931150" y="6334125"/>
                  <a:ext cx="366713" cy="477838"/>
                </a:xfrm>
                <a:custGeom>
                  <a:avLst/>
                  <a:gdLst>
                    <a:gd name="T0" fmla="*/ 538 w 550"/>
                    <a:gd name="T1" fmla="*/ 410 h 720"/>
                    <a:gd name="T2" fmla="*/ 536 w 550"/>
                    <a:gd name="T3" fmla="*/ 401 h 720"/>
                    <a:gd name="T4" fmla="*/ 522 w 550"/>
                    <a:gd name="T5" fmla="*/ 357 h 720"/>
                    <a:gd name="T6" fmla="*/ 458 w 550"/>
                    <a:gd name="T7" fmla="*/ 228 h 720"/>
                    <a:gd name="T8" fmla="*/ 314 w 550"/>
                    <a:gd name="T9" fmla="*/ 30 h 720"/>
                    <a:gd name="T10" fmla="*/ 286 w 550"/>
                    <a:gd name="T11" fmla="*/ 0 h 720"/>
                    <a:gd name="T12" fmla="*/ 216 w 550"/>
                    <a:gd name="T13" fmla="*/ 70 h 720"/>
                    <a:gd name="T14" fmla="*/ 97 w 550"/>
                    <a:gd name="T15" fmla="*/ 228 h 720"/>
                    <a:gd name="T16" fmla="*/ 55 w 550"/>
                    <a:gd name="T17" fmla="*/ 304 h 720"/>
                    <a:gd name="T18" fmla="*/ 55 w 550"/>
                    <a:gd name="T19" fmla="*/ 304 h 720"/>
                    <a:gd name="T20" fmla="*/ 34 w 550"/>
                    <a:gd name="T21" fmla="*/ 346 h 720"/>
                    <a:gd name="T22" fmla="*/ 34 w 550"/>
                    <a:gd name="T23" fmla="*/ 346 h 720"/>
                    <a:gd name="T24" fmla="*/ 19 w 550"/>
                    <a:gd name="T25" fmla="*/ 387 h 720"/>
                    <a:gd name="T26" fmla="*/ 4 w 550"/>
                    <a:gd name="T27" fmla="*/ 499 h 720"/>
                    <a:gd name="T28" fmla="*/ 70 w 550"/>
                    <a:gd name="T29" fmla="*/ 635 h 720"/>
                    <a:gd name="T30" fmla="*/ 246 w 550"/>
                    <a:gd name="T31" fmla="*/ 718 h 720"/>
                    <a:gd name="T32" fmla="*/ 327 w 550"/>
                    <a:gd name="T33" fmla="*/ 718 h 720"/>
                    <a:gd name="T34" fmla="*/ 488 w 550"/>
                    <a:gd name="T35" fmla="*/ 635 h 720"/>
                    <a:gd name="T36" fmla="*/ 544 w 550"/>
                    <a:gd name="T37" fmla="*/ 515 h 720"/>
                    <a:gd name="T38" fmla="*/ 546 w 550"/>
                    <a:gd name="T39" fmla="*/ 506 h 720"/>
                    <a:gd name="T40" fmla="*/ 538 w 550"/>
                    <a:gd name="T41" fmla="*/ 410 h 720"/>
                    <a:gd name="T42" fmla="*/ 501 w 550"/>
                    <a:gd name="T43" fmla="*/ 564 h 720"/>
                    <a:gd name="T44" fmla="*/ 333 w 550"/>
                    <a:gd name="T45" fmla="*/ 691 h 720"/>
                    <a:gd name="T46" fmla="*/ 232 w 550"/>
                    <a:gd name="T47" fmla="*/ 689 h 720"/>
                    <a:gd name="T48" fmla="*/ 74 w 550"/>
                    <a:gd name="T49" fmla="*/ 599 h 720"/>
                    <a:gd name="T50" fmla="*/ 32 w 550"/>
                    <a:gd name="T51" fmla="*/ 449 h 720"/>
                    <a:gd name="T52" fmla="*/ 77 w 550"/>
                    <a:gd name="T53" fmla="*/ 320 h 720"/>
                    <a:gd name="T54" fmla="*/ 242 w 550"/>
                    <a:gd name="T55" fmla="*/ 81 h 720"/>
                    <a:gd name="T56" fmla="*/ 285 w 550"/>
                    <a:gd name="T57" fmla="*/ 39 h 720"/>
                    <a:gd name="T58" fmla="*/ 426 w 550"/>
                    <a:gd name="T59" fmla="*/ 227 h 720"/>
                    <a:gd name="T60" fmla="*/ 515 w 550"/>
                    <a:gd name="T61" fmla="*/ 424 h 720"/>
                    <a:gd name="T62" fmla="*/ 501 w 550"/>
                    <a:gd name="T63" fmla="*/ 564 h 7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550" h="720">
                      <a:moveTo>
                        <a:pt x="538" y="410"/>
                      </a:moveTo>
                      <a:cubicBezTo>
                        <a:pt x="537" y="407"/>
                        <a:pt x="536" y="404"/>
                        <a:pt x="536" y="401"/>
                      </a:cubicBezTo>
                      <a:cubicBezTo>
                        <a:pt x="531" y="384"/>
                        <a:pt x="526" y="369"/>
                        <a:pt x="522" y="357"/>
                      </a:cubicBezTo>
                      <a:cubicBezTo>
                        <a:pt x="503" y="312"/>
                        <a:pt x="483" y="269"/>
                        <a:pt x="458" y="228"/>
                      </a:cubicBezTo>
                      <a:cubicBezTo>
                        <a:pt x="416" y="158"/>
                        <a:pt x="367" y="92"/>
                        <a:pt x="314" y="30"/>
                      </a:cubicBezTo>
                      <a:cubicBezTo>
                        <a:pt x="305" y="20"/>
                        <a:pt x="296" y="10"/>
                        <a:pt x="286" y="0"/>
                      </a:cubicBezTo>
                      <a:cubicBezTo>
                        <a:pt x="262" y="22"/>
                        <a:pt x="239" y="45"/>
                        <a:pt x="216" y="70"/>
                      </a:cubicBezTo>
                      <a:cubicBezTo>
                        <a:pt x="173" y="120"/>
                        <a:pt x="132" y="172"/>
                        <a:pt x="97" y="228"/>
                      </a:cubicBezTo>
                      <a:cubicBezTo>
                        <a:pt x="81" y="252"/>
                        <a:pt x="68" y="278"/>
                        <a:pt x="55" y="304"/>
                      </a:cubicBezTo>
                      <a:cubicBezTo>
                        <a:pt x="55" y="304"/>
                        <a:pt x="55" y="304"/>
                        <a:pt x="55" y="304"/>
                      </a:cubicBezTo>
                      <a:cubicBezTo>
                        <a:pt x="48" y="318"/>
                        <a:pt x="41" y="332"/>
                        <a:pt x="34" y="346"/>
                      </a:cubicBezTo>
                      <a:cubicBezTo>
                        <a:pt x="34" y="346"/>
                        <a:pt x="34" y="346"/>
                        <a:pt x="34" y="346"/>
                      </a:cubicBezTo>
                      <a:cubicBezTo>
                        <a:pt x="29" y="358"/>
                        <a:pt x="24" y="372"/>
                        <a:pt x="19" y="387"/>
                      </a:cubicBezTo>
                      <a:cubicBezTo>
                        <a:pt x="9" y="424"/>
                        <a:pt x="0" y="461"/>
                        <a:pt x="4" y="499"/>
                      </a:cubicBezTo>
                      <a:cubicBezTo>
                        <a:pt x="7" y="551"/>
                        <a:pt x="35" y="598"/>
                        <a:pt x="70" y="635"/>
                      </a:cubicBezTo>
                      <a:cubicBezTo>
                        <a:pt x="120" y="678"/>
                        <a:pt x="181" y="709"/>
                        <a:pt x="246" y="718"/>
                      </a:cubicBezTo>
                      <a:cubicBezTo>
                        <a:pt x="273" y="720"/>
                        <a:pt x="300" y="720"/>
                        <a:pt x="327" y="718"/>
                      </a:cubicBezTo>
                      <a:cubicBezTo>
                        <a:pt x="389" y="714"/>
                        <a:pt x="446" y="680"/>
                        <a:pt x="488" y="635"/>
                      </a:cubicBezTo>
                      <a:cubicBezTo>
                        <a:pt x="515" y="600"/>
                        <a:pt x="537" y="560"/>
                        <a:pt x="544" y="515"/>
                      </a:cubicBezTo>
                      <a:cubicBezTo>
                        <a:pt x="545" y="512"/>
                        <a:pt x="546" y="509"/>
                        <a:pt x="546" y="506"/>
                      </a:cubicBezTo>
                      <a:cubicBezTo>
                        <a:pt x="550" y="473"/>
                        <a:pt x="545" y="439"/>
                        <a:pt x="538" y="410"/>
                      </a:cubicBezTo>
                      <a:close/>
                      <a:moveTo>
                        <a:pt x="501" y="564"/>
                      </a:moveTo>
                      <a:cubicBezTo>
                        <a:pt x="470" y="631"/>
                        <a:pt x="406" y="682"/>
                        <a:pt x="333" y="691"/>
                      </a:cubicBezTo>
                      <a:cubicBezTo>
                        <a:pt x="299" y="693"/>
                        <a:pt x="265" y="694"/>
                        <a:pt x="232" y="689"/>
                      </a:cubicBezTo>
                      <a:cubicBezTo>
                        <a:pt x="172" y="675"/>
                        <a:pt x="114" y="646"/>
                        <a:pt x="74" y="599"/>
                      </a:cubicBezTo>
                      <a:cubicBezTo>
                        <a:pt x="38" y="559"/>
                        <a:pt x="22" y="502"/>
                        <a:pt x="32" y="449"/>
                      </a:cubicBezTo>
                      <a:cubicBezTo>
                        <a:pt x="39" y="404"/>
                        <a:pt x="57" y="361"/>
                        <a:pt x="77" y="320"/>
                      </a:cubicBezTo>
                      <a:cubicBezTo>
                        <a:pt x="120" y="233"/>
                        <a:pt x="177" y="153"/>
                        <a:pt x="242" y="81"/>
                      </a:cubicBezTo>
                      <a:cubicBezTo>
                        <a:pt x="255" y="66"/>
                        <a:pt x="270" y="52"/>
                        <a:pt x="285" y="39"/>
                      </a:cubicBezTo>
                      <a:cubicBezTo>
                        <a:pt x="338" y="96"/>
                        <a:pt x="385" y="160"/>
                        <a:pt x="426" y="227"/>
                      </a:cubicBezTo>
                      <a:cubicBezTo>
                        <a:pt x="464" y="289"/>
                        <a:pt x="496" y="354"/>
                        <a:pt x="515" y="424"/>
                      </a:cubicBezTo>
                      <a:cubicBezTo>
                        <a:pt x="526" y="471"/>
                        <a:pt x="523" y="521"/>
                        <a:pt x="501" y="564"/>
                      </a:cubicBezTo>
                      <a:close/>
                    </a:path>
                  </a:pathLst>
                </a:custGeom>
                <a:solidFill>
                  <a:srgbClr val="00903D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45" name="组合 144">
                <a:extLst>
                  <a:ext uri="{FF2B5EF4-FFF2-40B4-BE49-F238E27FC236}">
                    <a16:creationId xmlns="" xmlns:a16="http://schemas.microsoft.com/office/drawing/2014/main" id="{1F04E011-532A-400B-9A7A-9C3EAAB0D03A}"/>
                  </a:ext>
                </a:extLst>
              </p:cNvPr>
              <p:cNvGrpSpPr/>
              <p:nvPr/>
            </p:nvGrpSpPr>
            <p:grpSpPr>
              <a:xfrm>
                <a:off x="9797665" y="2699155"/>
                <a:ext cx="689361" cy="689361"/>
                <a:chOff x="9042400" y="3787775"/>
                <a:chExt cx="554038" cy="554038"/>
              </a:xfrm>
            </p:grpSpPr>
            <p:sp>
              <p:nvSpPr>
                <p:cNvPr id="146" name="Rectangle 1399">
                  <a:extLst>
                    <a:ext uri="{FF2B5EF4-FFF2-40B4-BE49-F238E27FC236}">
                      <a16:creationId xmlns="" xmlns:a16="http://schemas.microsoft.com/office/drawing/2014/main" id="{59F7EA8D-FB63-47DB-B98C-EC84607B0C8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042400" y="3787775"/>
                  <a:ext cx="554038" cy="554038"/>
                </a:xfrm>
                <a:prstGeom prst="rect">
                  <a:avLst/>
                </a:prstGeom>
                <a:solidFill>
                  <a:srgbClr val="FF6868"/>
                </a:solidFill>
                <a:ln w="9525">
                  <a:noFill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47" name="Freeform 1400">
                  <a:extLst>
                    <a:ext uri="{FF2B5EF4-FFF2-40B4-BE49-F238E27FC236}">
                      <a16:creationId xmlns="" xmlns:a16="http://schemas.microsoft.com/office/drawing/2014/main" id="{1F2CCA49-5361-4B60-AF54-41B70229673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042400" y="3787775"/>
                  <a:ext cx="554038" cy="554038"/>
                </a:xfrm>
                <a:custGeom>
                  <a:avLst/>
                  <a:gdLst>
                    <a:gd name="T0" fmla="*/ 349 w 349"/>
                    <a:gd name="T1" fmla="*/ 349 h 349"/>
                    <a:gd name="T2" fmla="*/ 0 w 349"/>
                    <a:gd name="T3" fmla="*/ 349 h 349"/>
                    <a:gd name="T4" fmla="*/ 0 w 349"/>
                    <a:gd name="T5" fmla="*/ 0 h 349"/>
                    <a:gd name="T6" fmla="*/ 349 w 349"/>
                    <a:gd name="T7" fmla="*/ 0 h 3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49" h="349">
                      <a:moveTo>
                        <a:pt x="349" y="349"/>
                      </a:moveTo>
                      <a:lnTo>
                        <a:pt x="0" y="349"/>
                      </a:lnTo>
                      <a:lnTo>
                        <a:pt x="0" y="0"/>
                      </a:lnTo>
                      <a:lnTo>
                        <a:pt x="349" y="0"/>
                      </a:lnTo>
                    </a:path>
                  </a:pathLst>
                </a:custGeom>
                <a:noFill/>
                <a:ln w="9525">
                  <a:noFill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48" name="Freeform 1542">
                  <a:extLst>
                    <a:ext uri="{FF2B5EF4-FFF2-40B4-BE49-F238E27FC236}">
                      <a16:creationId xmlns="" xmlns:a16="http://schemas.microsoft.com/office/drawing/2014/main" id="{606F31F0-16FD-41BD-B12A-E50A5FA7E6F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094788" y="3962400"/>
                  <a:ext cx="96838" cy="100013"/>
                </a:xfrm>
                <a:custGeom>
                  <a:avLst/>
                  <a:gdLst>
                    <a:gd name="T0" fmla="*/ 104 w 146"/>
                    <a:gd name="T1" fmla="*/ 149 h 149"/>
                    <a:gd name="T2" fmla="*/ 142 w 146"/>
                    <a:gd name="T3" fmla="*/ 58 h 149"/>
                    <a:gd name="T4" fmla="*/ 132 w 146"/>
                    <a:gd name="T5" fmla="*/ 33 h 149"/>
                    <a:gd name="T6" fmla="*/ 63 w 146"/>
                    <a:gd name="T7" fmla="*/ 4 h 149"/>
                    <a:gd name="T8" fmla="*/ 38 w 146"/>
                    <a:gd name="T9" fmla="*/ 14 h 149"/>
                    <a:gd name="T10" fmla="*/ 0 w 146"/>
                    <a:gd name="T11" fmla="*/ 105 h 149"/>
                    <a:gd name="T12" fmla="*/ 23 w 146"/>
                    <a:gd name="T13" fmla="*/ 115 h 149"/>
                    <a:gd name="T14" fmla="*/ 104 w 146"/>
                    <a:gd name="T15" fmla="*/ 149 h 1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46" h="149">
                      <a:moveTo>
                        <a:pt x="104" y="149"/>
                      </a:moveTo>
                      <a:cubicBezTo>
                        <a:pt x="142" y="58"/>
                        <a:pt x="142" y="58"/>
                        <a:pt x="142" y="58"/>
                      </a:cubicBezTo>
                      <a:cubicBezTo>
                        <a:pt x="146" y="48"/>
                        <a:pt x="141" y="37"/>
                        <a:pt x="132" y="33"/>
                      </a:cubicBezTo>
                      <a:cubicBezTo>
                        <a:pt x="63" y="4"/>
                        <a:pt x="63" y="4"/>
                        <a:pt x="63" y="4"/>
                      </a:cubicBezTo>
                      <a:cubicBezTo>
                        <a:pt x="53" y="0"/>
                        <a:pt x="42" y="5"/>
                        <a:pt x="38" y="14"/>
                      </a:cubicBezTo>
                      <a:cubicBezTo>
                        <a:pt x="0" y="105"/>
                        <a:pt x="0" y="105"/>
                        <a:pt x="0" y="105"/>
                      </a:cubicBezTo>
                      <a:cubicBezTo>
                        <a:pt x="23" y="115"/>
                        <a:pt x="23" y="115"/>
                        <a:pt x="23" y="115"/>
                      </a:cubicBezTo>
                      <a:lnTo>
                        <a:pt x="104" y="149"/>
                      </a:lnTo>
                      <a:close/>
                    </a:path>
                  </a:pathLst>
                </a:custGeom>
                <a:solidFill>
                  <a:srgbClr val="E4BD4B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49" name="Freeform 1543">
                  <a:extLst>
                    <a:ext uri="{FF2B5EF4-FFF2-40B4-BE49-F238E27FC236}">
                      <a16:creationId xmlns="" xmlns:a16="http://schemas.microsoft.com/office/drawing/2014/main" id="{E42AF191-2DF1-4D4F-B38D-65978D5D494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066213" y="4032250"/>
                  <a:ext cx="98425" cy="100013"/>
                </a:xfrm>
                <a:custGeom>
                  <a:avLst/>
                  <a:gdLst>
                    <a:gd name="T0" fmla="*/ 108 w 147"/>
                    <a:gd name="T1" fmla="*/ 135 h 149"/>
                    <a:gd name="T2" fmla="*/ 147 w 147"/>
                    <a:gd name="T3" fmla="*/ 44 h 149"/>
                    <a:gd name="T4" fmla="*/ 66 w 147"/>
                    <a:gd name="T5" fmla="*/ 10 h 149"/>
                    <a:gd name="T6" fmla="*/ 43 w 147"/>
                    <a:gd name="T7" fmla="*/ 0 h 149"/>
                    <a:gd name="T8" fmla="*/ 5 w 147"/>
                    <a:gd name="T9" fmla="*/ 91 h 149"/>
                    <a:gd name="T10" fmla="*/ 15 w 147"/>
                    <a:gd name="T11" fmla="*/ 116 h 149"/>
                    <a:gd name="T12" fmla="*/ 84 w 147"/>
                    <a:gd name="T13" fmla="*/ 145 h 149"/>
                    <a:gd name="T14" fmla="*/ 108 w 147"/>
                    <a:gd name="T15" fmla="*/ 135 h 1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47" h="149">
                      <a:moveTo>
                        <a:pt x="108" y="135"/>
                      </a:moveTo>
                      <a:cubicBezTo>
                        <a:pt x="147" y="44"/>
                        <a:pt x="147" y="44"/>
                        <a:pt x="147" y="44"/>
                      </a:cubicBezTo>
                      <a:cubicBezTo>
                        <a:pt x="66" y="10"/>
                        <a:pt x="66" y="10"/>
                        <a:pt x="66" y="10"/>
                      </a:cubicBezTo>
                      <a:cubicBezTo>
                        <a:pt x="43" y="0"/>
                        <a:pt x="43" y="0"/>
                        <a:pt x="43" y="0"/>
                      </a:cubicBezTo>
                      <a:cubicBezTo>
                        <a:pt x="5" y="91"/>
                        <a:pt x="5" y="91"/>
                        <a:pt x="5" y="91"/>
                      </a:cubicBezTo>
                      <a:cubicBezTo>
                        <a:pt x="0" y="101"/>
                        <a:pt x="5" y="112"/>
                        <a:pt x="15" y="116"/>
                      </a:cubicBezTo>
                      <a:cubicBezTo>
                        <a:pt x="84" y="145"/>
                        <a:pt x="84" y="145"/>
                        <a:pt x="84" y="145"/>
                      </a:cubicBezTo>
                      <a:cubicBezTo>
                        <a:pt x="93" y="149"/>
                        <a:pt x="104" y="144"/>
                        <a:pt x="108" y="135"/>
                      </a:cubicBezTo>
                      <a:close/>
                    </a:path>
                  </a:pathLst>
                </a:custGeom>
                <a:solidFill>
                  <a:srgbClr val="FBD82C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50" name="Freeform 1544">
                  <a:extLst>
                    <a:ext uri="{FF2B5EF4-FFF2-40B4-BE49-F238E27FC236}">
                      <a16:creationId xmlns="" xmlns:a16="http://schemas.microsoft.com/office/drawing/2014/main" id="{B65CAEC9-C020-4FD0-B281-B95A7B08CC7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096375" y="4089400"/>
                  <a:ext cx="28575" cy="26988"/>
                </a:xfrm>
                <a:custGeom>
                  <a:avLst/>
                  <a:gdLst>
                    <a:gd name="T0" fmla="*/ 14 w 42"/>
                    <a:gd name="T1" fmla="*/ 37 h 41"/>
                    <a:gd name="T2" fmla="*/ 4 w 42"/>
                    <a:gd name="T3" fmla="*/ 13 h 41"/>
                    <a:gd name="T4" fmla="*/ 28 w 42"/>
                    <a:gd name="T5" fmla="*/ 4 h 41"/>
                    <a:gd name="T6" fmla="*/ 38 w 42"/>
                    <a:gd name="T7" fmla="*/ 28 h 41"/>
                    <a:gd name="T8" fmla="*/ 14 w 42"/>
                    <a:gd name="T9" fmla="*/ 37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41">
                      <a:moveTo>
                        <a:pt x="14" y="37"/>
                      </a:moveTo>
                      <a:cubicBezTo>
                        <a:pt x="5" y="33"/>
                        <a:pt x="0" y="23"/>
                        <a:pt x="4" y="13"/>
                      </a:cubicBezTo>
                      <a:cubicBezTo>
                        <a:pt x="8" y="4"/>
                        <a:pt x="19" y="0"/>
                        <a:pt x="28" y="4"/>
                      </a:cubicBezTo>
                      <a:cubicBezTo>
                        <a:pt x="37" y="8"/>
                        <a:pt x="42" y="18"/>
                        <a:pt x="38" y="28"/>
                      </a:cubicBezTo>
                      <a:cubicBezTo>
                        <a:pt x="34" y="37"/>
                        <a:pt x="23" y="41"/>
                        <a:pt x="14" y="37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51" name="Freeform 1545">
                  <a:extLst>
                    <a:ext uri="{FF2B5EF4-FFF2-40B4-BE49-F238E27FC236}">
                      <a16:creationId xmlns="" xmlns:a16="http://schemas.microsoft.com/office/drawing/2014/main" id="{939CED5F-C1A5-45FA-8F81-46AFC0D3503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418638" y="3973513"/>
                  <a:ext cx="101600" cy="101600"/>
                </a:xfrm>
                <a:custGeom>
                  <a:avLst/>
                  <a:gdLst>
                    <a:gd name="T0" fmla="*/ 49 w 151"/>
                    <a:gd name="T1" fmla="*/ 153 h 153"/>
                    <a:gd name="T2" fmla="*/ 5 w 151"/>
                    <a:gd name="T3" fmla="*/ 63 h 153"/>
                    <a:gd name="T4" fmla="*/ 13 w 151"/>
                    <a:gd name="T5" fmla="*/ 38 h 153"/>
                    <a:gd name="T6" fmla="*/ 82 w 151"/>
                    <a:gd name="T7" fmla="*/ 4 h 153"/>
                    <a:gd name="T8" fmla="*/ 107 w 151"/>
                    <a:gd name="T9" fmla="*/ 13 h 153"/>
                    <a:gd name="T10" fmla="*/ 151 w 151"/>
                    <a:gd name="T11" fmla="*/ 103 h 153"/>
                    <a:gd name="T12" fmla="*/ 128 w 151"/>
                    <a:gd name="T13" fmla="*/ 114 h 153"/>
                    <a:gd name="T14" fmla="*/ 49 w 151"/>
                    <a:gd name="T15" fmla="*/ 153 h 1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51" h="153">
                      <a:moveTo>
                        <a:pt x="49" y="153"/>
                      </a:moveTo>
                      <a:cubicBezTo>
                        <a:pt x="5" y="63"/>
                        <a:pt x="5" y="63"/>
                        <a:pt x="5" y="63"/>
                      </a:cubicBezTo>
                      <a:cubicBezTo>
                        <a:pt x="0" y="54"/>
                        <a:pt x="4" y="42"/>
                        <a:pt x="13" y="38"/>
                      </a:cubicBezTo>
                      <a:cubicBezTo>
                        <a:pt x="82" y="4"/>
                        <a:pt x="82" y="4"/>
                        <a:pt x="82" y="4"/>
                      </a:cubicBezTo>
                      <a:cubicBezTo>
                        <a:pt x="91" y="0"/>
                        <a:pt x="102" y="4"/>
                        <a:pt x="107" y="13"/>
                      </a:cubicBezTo>
                      <a:cubicBezTo>
                        <a:pt x="151" y="103"/>
                        <a:pt x="151" y="103"/>
                        <a:pt x="151" y="103"/>
                      </a:cubicBezTo>
                      <a:cubicBezTo>
                        <a:pt x="128" y="114"/>
                        <a:pt x="128" y="114"/>
                        <a:pt x="128" y="114"/>
                      </a:cubicBezTo>
                      <a:lnTo>
                        <a:pt x="49" y="153"/>
                      </a:lnTo>
                      <a:close/>
                    </a:path>
                  </a:pathLst>
                </a:custGeom>
                <a:solidFill>
                  <a:srgbClr val="DFB62C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52" name="Freeform 1546">
                  <a:extLst>
                    <a:ext uri="{FF2B5EF4-FFF2-40B4-BE49-F238E27FC236}">
                      <a16:creationId xmlns="" xmlns:a16="http://schemas.microsoft.com/office/drawing/2014/main" id="{754F56EC-7464-4AC4-9C20-6DE6F324BFA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451975" y="4041775"/>
                  <a:ext cx="100013" cy="101600"/>
                </a:xfrm>
                <a:custGeom>
                  <a:avLst/>
                  <a:gdLst>
                    <a:gd name="T0" fmla="*/ 44 w 151"/>
                    <a:gd name="T1" fmla="*/ 140 h 153"/>
                    <a:gd name="T2" fmla="*/ 0 w 151"/>
                    <a:gd name="T3" fmla="*/ 50 h 153"/>
                    <a:gd name="T4" fmla="*/ 79 w 151"/>
                    <a:gd name="T5" fmla="*/ 11 h 153"/>
                    <a:gd name="T6" fmla="*/ 102 w 151"/>
                    <a:gd name="T7" fmla="*/ 0 h 153"/>
                    <a:gd name="T8" fmla="*/ 146 w 151"/>
                    <a:gd name="T9" fmla="*/ 89 h 153"/>
                    <a:gd name="T10" fmla="*/ 137 w 151"/>
                    <a:gd name="T11" fmla="*/ 115 h 153"/>
                    <a:gd name="T12" fmla="*/ 69 w 151"/>
                    <a:gd name="T13" fmla="*/ 148 h 153"/>
                    <a:gd name="T14" fmla="*/ 44 w 151"/>
                    <a:gd name="T15" fmla="*/ 140 h 1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51" h="153">
                      <a:moveTo>
                        <a:pt x="44" y="140"/>
                      </a:moveTo>
                      <a:cubicBezTo>
                        <a:pt x="0" y="50"/>
                        <a:pt x="0" y="50"/>
                        <a:pt x="0" y="50"/>
                      </a:cubicBezTo>
                      <a:cubicBezTo>
                        <a:pt x="79" y="11"/>
                        <a:pt x="79" y="11"/>
                        <a:pt x="79" y="11"/>
                      </a:cubicBezTo>
                      <a:cubicBezTo>
                        <a:pt x="102" y="0"/>
                        <a:pt x="102" y="0"/>
                        <a:pt x="102" y="0"/>
                      </a:cubicBezTo>
                      <a:cubicBezTo>
                        <a:pt x="146" y="89"/>
                        <a:pt x="146" y="89"/>
                        <a:pt x="146" y="89"/>
                      </a:cubicBezTo>
                      <a:cubicBezTo>
                        <a:pt x="151" y="99"/>
                        <a:pt x="147" y="110"/>
                        <a:pt x="137" y="115"/>
                      </a:cubicBezTo>
                      <a:cubicBezTo>
                        <a:pt x="69" y="148"/>
                        <a:pt x="69" y="148"/>
                        <a:pt x="69" y="148"/>
                      </a:cubicBezTo>
                      <a:cubicBezTo>
                        <a:pt x="60" y="153"/>
                        <a:pt x="48" y="149"/>
                        <a:pt x="44" y="140"/>
                      </a:cubicBezTo>
                      <a:close/>
                    </a:path>
                  </a:pathLst>
                </a:custGeom>
                <a:solidFill>
                  <a:srgbClr val="C6A52A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53" name="Freeform 1547">
                  <a:extLst>
                    <a:ext uri="{FF2B5EF4-FFF2-40B4-BE49-F238E27FC236}">
                      <a16:creationId xmlns="" xmlns:a16="http://schemas.microsoft.com/office/drawing/2014/main" id="{A8B3CC88-0E48-4E61-8563-0F77B83E297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493250" y="4098925"/>
                  <a:ext cx="28575" cy="28575"/>
                </a:xfrm>
                <a:custGeom>
                  <a:avLst/>
                  <a:gdLst>
                    <a:gd name="T0" fmla="*/ 30 w 43"/>
                    <a:gd name="T1" fmla="*/ 37 h 42"/>
                    <a:gd name="T2" fmla="*/ 38 w 43"/>
                    <a:gd name="T3" fmla="*/ 13 h 42"/>
                    <a:gd name="T4" fmla="*/ 13 w 43"/>
                    <a:gd name="T5" fmla="*/ 4 h 42"/>
                    <a:gd name="T6" fmla="*/ 5 w 43"/>
                    <a:gd name="T7" fmla="*/ 29 h 42"/>
                    <a:gd name="T8" fmla="*/ 30 w 43"/>
                    <a:gd name="T9" fmla="*/ 37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3" h="42">
                      <a:moveTo>
                        <a:pt x="30" y="37"/>
                      </a:moveTo>
                      <a:cubicBezTo>
                        <a:pt x="39" y="33"/>
                        <a:pt x="43" y="22"/>
                        <a:pt x="38" y="13"/>
                      </a:cubicBezTo>
                      <a:cubicBezTo>
                        <a:pt x="34" y="3"/>
                        <a:pt x="23" y="0"/>
                        <a:pt x="13" y="4"/>
                      </a:cubicBezTo>
                      <a:cubicBezTo>
                        <a:pt x="4" y="9"/>
                        <a:pt x="0" y="20"/>
                        <a:pt x="5" y="29"/>
                      </a:cubicBezTo>
                      <a:cubicBezTo>
                        <a:pt x="9" y="38"/>
                        <a:pt x="21" y="42"/>
                        <a:pt x="30" y="37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54" name="Rectangle 1548">
                  <a:extLst>
                    <a:ext uri="{FF2B5EF4-FFF2-40B4-BE49-F238E27FC236}">
                      <a16:creationId xmlns="" xmlns:a16="http://schemas.microsoft.com/office/drawing/2014/main" id="{DA2498B7-0433-42EE-A383-D3F4C48732B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312275" y="4056063"/>
                  <a:ext cx="1588" cy="1588"/>
                </a:xfrm>
                <a:prstGeom prst="rect">
                  <a:avLst/>
                </a:prstGeom>
                <a:solidFill>
                  <a:srgbClr val="3F4E50"/>
                </a:solidFill>
                <a:ln w="9525">
                  <a:noFill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55" name="Freeform 1549">
                  <a:extLst>
                    <a:ext uri="{FF2B5EF4-FFF2-40B4-BE49-F238E27FC236}">
                      <a16:creationId xmlns="" xmlns:a16="http://schemas.microsoft.com/office/drawing/2014/main" id="{F0D2827F-F917-4261-876C-6713F6DCD75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45613" y="4005263"/>
                  <a:ext cx="1588" cy="0"/>
                </a:xfrm>
                <a:custGeom>
                  <a:avLst/>
                  <a:gdLst>
                    <a:gd name="T0" fmla="*/ 0 w 1"/>
                    <a:gd name="T1" fmla="*/ 1 w 1"/>
                    <a:gd name="T2" fmla="*/ 0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56" name="Freeform 1550">
                  <a:extLst>
                    <a:ext uri="{FF2B5EF4-FFF2-40B4-BE49-F238E27FC236}">
                      <a16:creationId xmlns="" xmlns:a16="http://schemas.microsoft.com/office/drawing/2014/main" id="{CB0F7F5D-FE23-433A-8944-CAA584C2ACC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48788" y="4006850"/>
                  <a:ext cx="1588" cy="0"/>
                </a:xfrm>
                <a:custGeom>
                  <a:avLst/>
                  <a:gdLst>
                    <a:gd name="T0" fmla="*/ 0 w 2"/>
                    <a:gd name="T1" fmla="*/ 2 w 2"/>
                    <a:gd name="T2" fmla="*/ 0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cubicBezTo>
                        <a:pt x="0" y="0"/>
                        <a:pt x="1" y="0"/>
                        <a:pt x="2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57" name="Freeform 1551">
                  <a:extLst>
                    <a:ext uri="{FF2B5EF4-FFF2-40B4-BE49-F238E27FC236}">
                      <a16:creationId xmlns="" xmlns:a16="http://schemas.microsoft.com/office/drawing/2014/main" id="{A2391FCF-3D8D-40DE-A564-5117A774969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83713" y="4027488"/>
                  <a:ext cx="0" cy="0"/>
                </a:xfrm>
                <a:custGeom>
                  <a:avLst/>
                  <a:gdLst>
                    <a:gd name="T0" fmla="*/ 0 w 1"/>
                    <a:gd name="T1" fmla="*/ 0 h 1"/>
                    <a:gd name="T2" fmla="*/ 1 w 1"/>
                    <a:gd name="T3" fmla="*/ 1 h 1"/>
                    <a:gd name="T4" fmla="*/ 0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cubicBezTo>
                        <a:pt x="0" y="0"/>
                        <a:pt x="1" y="1"/>
                        <a:pt x="1" y="1"/>
                      </a:cubicBezTo>
                      <a:cubicBezTo>
                        <a:pt x="1" y="1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58" name="Freeform 1552">
                  <a:extLst>
                    <a:ext uri="{FF2B5EF4-FFF2-40B4-BE49-F238E27FC236}">
                      <a16:creationId xmlns="" xmlns:a16="http://schemas.microsoft.com/office/drawing/2014/main" id="{A794F9E1-68EA-4A77-96D4-6E834B51E0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31325" y="4003675"/>
                  <a:ext cx="1588" cy="0"/>
                </a:xfrm>
                <a:custGeom>
                  <a:avLst/>
                  <a:gdLst>
                    <a:gd name="T0" fmla="*/ 1 w 2"/>
                    <a:gd name="T1" fmla="*/ 0 w 2"/>
                    <a:gd name="T2" fmla="*/ 2 w 2"/>
                    <a:gd name="T3" fmla="*/ 1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2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2" y="0"/>
                      </a:cubicBezTo>
                      <a:cubicBezTo>
                        <a:pt x="2" y="0"/>
                        <a:pt x="2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59" name="Freeform 1553">
                  <a:extLst>
                    <a:ext uri="{FF2B5EF4-FFF2-40B4-BE49-F238E27FC236}">
                      <a16:creationId xmlns="" xmlns:a16="http://schemas.microsoft.com/office/drawing/2014/main" id="{1352094F-18B9-484E-B558-694EEEFA171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34500" y="4003675"/>
                  <a:ext cx="0" cy="0"/>
                </a:xfrm>
                <a:custGeom>
                  <a:avLst/>
                  <a:gdLst>
                    <a:gd name="T0" fmla="*/ 0 w 2"/>
                    <a:gd name="T1" fmla="*/ 2 w 2"/>
                    <a:gd name="T2" fmla="*/ 0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cubicBezTo>
                        <a:pt x="1" y="0"/>
                        <a:pt x="2" y="0"/>
                        <a:pt x="2" y="0"/>
                      </a:cubicBezTo>
                      <a:cubicBezTo>
                        <a:pt x="2" y="0"/>
                        <a:pt x="1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60" name="Freeform 1554">
                  <a:extLst>
                    <a:ext uri="{FF2B5EF4-FFF2-40B4-BE49-F238E27FC236}">
                      <a16:creationId xmlns="" xmlns:a16="http://schemas.microsoft.com/office/drawing/2014/main" id="{9E920DA7-4606-40B1-9D7A-62083021DBD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37675" y="4003675"/>
                  <a:ext cx="0" cy="0"/>
                </a:xfrm>
                <a:custGeom>
                  <a:avLst/>
                  <a:gdLst>
                    <a:gd name="T0" fmla="*/ 0 w 2"/>
                    <a:gd name="T1" fmla="*/ 2 w 2"/>
                    <a:gd name="T2" fmla="*/ 0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cubicBezTo>
                        <a:pt x="0" y="0"/>
                        <a:pt x="1" y="0"/>
                        <a:pt x="2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61" name="Freeform 1555">
                  <a:extLst>
                    <a:ext uri="{FF2B5EF4-FFF2-40B4-BE49-F238E27FC236}">
                      <a16:creationId xmlns="" xmlns:a16="http://schemas.microsoft.com/office/drawing/2014/main" id="{689CC6A6-A837-4EAD-AEA9-6E717B446F5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39263" y="4003675"/>
                  <a:ext cx="1588" cy="0"/>
                </a:xfrm>
                <a:custGeom>
                  <a:avLst/>
                  <a:gdLst>
                    <a:gd name="T0" fmla="*/ 0 w 2"/>
                    <a:gd name="T1" fmla="*/ 2 w 2"/>
                    <a:gd name="T2" fmla="*/ 0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cubicBezTo>
                        <a:pt x="1" y="0"/>
                        <a:pt x="1" y="0"/>
                        <a:pt x="2" y="0"/>
                      </a:cubicBezTo>
                      <a:cubicBezTo>
                        <a:pt x="1" y="0"/>
                        <a:pt x="1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62" name="Freeform 1556">
                  <a:extLst>
                    <a:ext uri="{FF2B5EF4-FFF2-40B4-BE49-F238E27FC236}">
                      <a16:creationId xmlns="" xmlns:a16="http://schemas.microsoft.com/office/drawing/2014/main" id="{558956B0-8FB2-4CB8-A337-99B9008A2E2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80538" y="4025900"/>
                  <a:ext cx="0" cy="0"/>
                </a:xfrm>
                <a:custGeom>
                  <a:avLst/>
                  <a:gdLst>
                    <a:gd name="T0" fmla="*/ 0 w 2"/>
                    <a:gd name="T1" fmla="*/ 0 h 1"/>
                    <a:gd name="T2" fmla="*/ 2 w 2"/>
                    <a:gd name="T3" fmla="*/ 1 h 1"/>
                    <a:gd name="T4" fmla="*/ 0 w 2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cubicBezTo>
                        <a:pt x="1" y="0"/>
                        <a:pt x="2" y="0"/>
                        <a:pt x="2" y="1"/>
                      </a:cubicBezTo>
                      <a:cubicBezTo>
                        <a:pt x="2" y="0"/>
                        <a:pt x="1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63" name="Freeform 1557">
                  <a:extLst>
                    <a:ext uri="{FF2B5EF4-FFF2-40B4-BE49-F238E27FC236}">
                      <a16:creationId xmlns="" xmlns:a16="http://schemas.microsoft.com/office/drawing/2014/main" id="{6BF97164-8A49-40BB-9207-CD2DB05BEE7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28150" y="4003675"/>
                  <a:ext cx="1588" cy="0"/>
                </a:xfrm>
                <a:custGeom>
                  <a:avLst/>
                  <a:gdLst>
                    <a:gd name="T0" fmla="*/ 0 w 2"/>
                    <a:gd name="T1" fmla="*/ 2 w 2"/>
                    <a:gd name="T2" fmla="*/ 0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cubicBezTo>
                        <a:pt x="0" y="0"/>
                        <a:pt x="1" y="0"/>
                        <a:pt x="2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64" name="Freeform 1558">
                  <a:extLst>
                    <a:ext uri="{FF2B5EF4-FFF2-40B4-BE49-F238E27FC236}">
                      <a16:creationId xmlns="" xmlns:a16="http://schemas.microsoft.com/office/drawing/2014/main" id="{9DFB7B3A-4EBF-4BA2-A8E9-3BF4EB2965E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78950" y="4024313"/>
                  <a:ext cx="1588" cy="1588"/>
                </a:xfrm>
                <a:custGeom>
                  <a:avLst/>
                  <a:gdLst>
                    <a:gd name="T0" fmla="*/ 0 w 1"/>
                    <a:gd name="T1" fmla="*/ 0 h 1"/>
                    <a:gd name="T2" fmla="*/ 1 w 1"/>
                    <a:gd name="T3" fmla="*/ 1 h 1"/>
                    <a:gd name="T4" fmla="*/ 0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cubicBezTo>
                        <a:pt x="0" y="0"/>
                        <a:pt x="1" y="0"/>
                        <a:pt x="1" y="1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65" name="Freeform 1559">
                  <a:extLst>
                    <a:ext uri="{FF2B5EF4-FFF2-40B4-BE49-F238E27FC236}">
                      <a16:creationId xmlns="" xmlns:a16="http://schemas.microsoft.com/office/drawing/2014/main" id="{9A24BD0B-E74C-4AD2-A94F-3BB61C91307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77363" y="4024313"/>
                  <a:ext cx="1588" cy="0"/>
                </a:xfrm>
                <a:custGeom>
                  <a:avLst/>
                  <a:gdLst>
                    <a:gd name="T0" fmla="*/ 0 w 1"/>
                    <a:gd name="T1" fmla="*/ 0 h 1"/>
                    <a:gd name="T2" fmla="*/ 1 w 1"/>
                    <a:gd name="T3" fmla="*/ 1 h 1"/>
                    <a:gd name="T4" fmla="*/ 0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cubicBezTo>
                        <a:pt x="0" y="1"/>
                        <a:pt x="1" y="1"/>
                        <a:pt x="1" y="1"/>
                      </a:cubicBezTo>
                      <a:cubicBezTo>
                        <a:pt x="1" y="1"/>
                        <a:pt x="0" y="1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66" name="Freeform 1560">
                  <a:extLst>
                    <a:ext uri="{FF2B5EF4-FFF2-40B4-BE49-F238E27FC236}">
                      <a16:creationId xmlns="" xmlns:a16="http://schemas.microsoft.com/office/drawing/2014/main" id="{AFF6AF22-C565-4E81-AE31-A487B6B4E23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82125" y="4025900"/>
                  <a:ext cx="0" cy="1588"/>
                </a:xfrm>
                <a:custGeom>
                  <a:avLst/>
                  <a:gdLst>
                    <a:gd name="T0" fmla="*/ 0 w 1"/>
                    <a:gd name="T1" fmla="*/ 0 h 1"/>
                    <a:gd name="T2" fmla="*/ 1 w 1"/>
                    <a:gd name="T3" fmla="*/ 1 h 1"/>
                    <a:gd name="T4" fmla="*/ 0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cubicBezTo>
                        <a:pt x="0" y="0"/>
                        <a:pt x="1" y="1"/>
                        <a:pt x="1" y="1"/>
                      </a:cubicBezTo>
                      <a:cubicBezTo>
                        <a:pt x="1" y="1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67" name="Freeform 1561">
                  <a:extLst>
                    <a:ext uri="{FF2B5EF4-FFF2-40B4-BE49-F238E27FC236}">
                      <a16:creationId xmlns="" xmlns:a16="http://schemas.microsoft.com/office/drawing/2014/main" id="{EB3D2B29-D2D4-491F-AC9A-12403A3C8C8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75775" y="4022725"/>
                  <a:ext cx="0" cy="0"/>
                </a:xfrm>
                <a:custGeom>
                  <a:avLst/>
                  <a:gdLst>
                    <a:gd name="T0" fmla="*/ 0 w 1"/>
                    <a:gd name="T1" fmla="*/ 0 h 1"/>
                    <a:gd name="T2" fmla="*/ 1 w 1"/>
                    <a:gd name="T3" fmla="*/ 1 h 1"/>
                    <a:gd name="T4" fmla="*/ 0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cubicBezTo>
                        <a:pt x="0" y="0"/>
                        <a:pt x="1" y="0"/>
                        <a:pt x="1" y="1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68" name="Freeform 1562">
                  <a:extLst>
                    <a:ext uri="{FF2B5EF4-FFF2-40B4-BE49-F238E27FC236}">
                      <a16:creationId xmlns="" xmlns:a16="http://schemas.microsoft.com/office/drawing/2014/main" id="{45D85567-BABF-451F-9E17-BE23747C847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72600" y="4021138"/>
                  <a:ext cx="1588" cy="0"/>
                </a:xfrm>
                <a:custGeom>
                  <a:avLst/>
                  <a:gdLst>
                    <a:gd name="T0" fmla="*/ 0 w 2"/>
                    <a:gd name="T1" fmla="*/ 0 h 1"/>
                    <a:gd name="T2" fmla="*/ 2 w 2"/>
                    <a:gd name="T3" fmla="*/ 1 h 1"/>
                    <a:gd name="T4" fmla="*/ 0 w 2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cubicBezTo>
                        <a:pt x="1" y="1"/>
                        <a:pt x="2" y="1"/>
                        <a:pt x="2" y="1"/>
                      </a:cubicBezTo>
                      <a:cubicBezTo>
                        <a:pt x="2" y="1"/>
                        <a:pt x="1" y="1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69" name="Freeform 1563">
                  <a:extLst>
                    <a:ext uri="{FF2B5EF4-FFF2-40B4-BE49-F238E27FC236}">
                      <a16:creationId xmlns="" xmlns:a16="http://schemas.microsoft.com/office/drawing/2014/main" id="{03C8614D-994D-4F7D-ADB0-F7FFE4F8FF5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50375" y="4008438"/>
                  <a:ext cx="1588" cy="0"/>
                </a:xfrm>
                <a:custGeom>
                  <a:avLst/>
                  <a:gdLst>
                    <a:gd name="T0" fmla="*/ 0 w 2"/>
                    <a:gd name="T1" fmla="*/ 0 h 1"/>
                    <a:gd name="T2" fmla="*/ 2 w 2"/>
                    <a:gd name="T3" fmla="*/ 1 h 1"/>
                    <a:gd name="T4" fmla="*/ 0 w 2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cubicBezTo>
                        <a:pt x="1" y="1"/>
                        <a:pt x="1" y="1"/>
                        <a:pt x="2" y="1"/>
                      </a:cubicBezTo>
                      <a:cubicBezTo>
                        <a:pt x="1" y="1"/>
                        <a:pt x="1" y="1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70" name="Freeform 1564">
                  <a:extLst>
                    <a:ext uri="{FF2B5EF4-FFF2-40B4-BE49-F238E27FC236}">
                      <a16:creationId xmlns="" xmlns:a16="http://schemas.microsoft.com/office/drawing/2014/main" id="{917858E0-5986-4345-9F0E-FFF45A20026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75775" y="4022725"/>
                  <a:ext cx="1588" cy="1588"/>
                </a:xfrm>
                <a:custGeom>
                  <a:avLst/>
                  <a:gdLst>
                    <a:gd name="T0" fmla="*/ 0 w 1"/>
                    <a:gd name="T1" fmla="*/ 0 h 1"/>
                    <a:gd name="T2" fmla="*/ 1 w 1"/>
                    <a:gd name="T3" fmla="*/ 1 h 1"/>
                    <a:gd name="T4" fmla="*/ 0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cubicBezTo>
                        <a:pt x="0" y="1"/>
                        <a:pt x="1" y="1"/>
                        <a:pt x="1" y="1"/>
                      </a:cubicBezTo>
                      <a:cubicBezTo>
                        <a:pt x="1" y="1"/>
                        <a:pt x="0" y="1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71" name="Freeform 1565">
                  <a:extLst>
                    <a:ext uri="{FF2B5EF4-FFF2-40B4-BE49-F238E27FC236}">
                      <a16:creationId xmlns="" xmlns:a16="http://schemas.microsoft.com/office/drawing/2014/main" id="{D79DD7E1-6CC7-4DE8-836C-A4D6F68950F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42438" y="4005263"/>
                  <a:ext cx="1588" cy="0"/>
                </a:xfrm>
                <a:custGeom>
                  <a:avLst/>
                  <a:gdLst>
                    <a:gd name="T0" fmla="*/ 0 w 2"/>
                    <a:gd name="T1" fmla="*/ 2 w 2"/>
                    <a:gd name="T2" fmla="*/ 0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cubicBezTo>
                        <a:pt x="1" y="0"/>
                        <a:pt x="1" y="0"/>
                        <a:pt x="2" y="0"/>
                      </a:cubicBezTo>
                      <a:cubicBezTo>
                        <a:pt x="1" y="0"/>
                        <a:pt x="1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72" name="Freeform 1566">
                  <a:extLst>
                    <a:ext uri="{FF2B5EF4-FFF2-40B4-BE49-F238E27FC236}">
                      <a16:creationId xmlns="" xmlns:a16="http://schemas.microsoft.com/office/drawing/2014/main" id="{4D5659FC-AFE0-49C9-878A-E602417EBD3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24975" y="4003675"/>
                  <a:ext cx="1588" cy="0"/>
                </a:xfrm>
                <a:custGeom>
                  <a:avLst/>
                  <a:gdLst>
                    <a:gd name="T0" fmla="*/ 0 w 2"/>
                    <a:gd name="T1" fmla="*/ 2 w 2"/>
                    <a:gd name="T2" fmla="*/ 0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cubicBezTo>
                        <a:pt x="0" y="0"/>
                        <a:pt x="1" y="0"/>
                        <a:pt x="2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73" name="Freeform 1567">
                  <a:extLst>
                    <a:ext uri="{FF2B5EF4-FFF2-40B4-BE49-F238E27FC236}">
                      <a16:creationId xmlns="" xmlns:a16="http://schemas.microsoft.com/office/drawing/2014/main" id="{EF20A489-F6B4-4105-94E3-C46A2113742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17038" y="4056063"/>
                  <a:ext cx="0" cy="1588"/>
                </a:xfrm>
                <a:custGeom>
                  <a:avLst/>
                  <a:gdLst>
                    <a:gd name="T0" fmla="*/ 1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1" y="1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74" name="Freeform 1568">
                  <a:extLst>
                    <a:ext uri="{FF2B5EF4-FFF2-40B4-BE49-F238E27FC236}">
                      <a16:creationId xmlns="" xmlns:a16="http://schemas.microsoft.com/office/drawing/2014/main" id="{FE4ADF5F-C20C-47C9-8625-3A65A118052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13863" y="4056063"/>
                  <a:ext cx="0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75" name="Freeform 1569">
                  <a:extLst>
                    <a:ext uri="{FF2B5EF4-FFF2-40B4-BE49-F238E27FC236}">
                      <a16:creationId xmlns="" xmlns:a16="http://schemas.microsoft.com/office/drawing/2014/main" id="{D3FB96D2-5A33-4CD2-926D-5969CB95F92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15450" y="4056063"/>
                  <a:ext cx="0" cy="0"/>
                </a:xfrm>
                <a:custGeom>
                  <a:avLst/>
                  <a:gdLst>
                    <a:gd name="T0" fmla="*/ 1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1"/>
                      </a:moveTo>
                      <a:cubicBezTo>
                        <a:pt x="1" y="1"/>
                        <a:pt x="0" y="1"/>
                        <a:pt x="0" y="0"/>
                      </a:cubicBezTo>
                      <a:cubicBezTo>
                        <a:pt x="0" y="1"/>
                        <a:pt x="1" y="1"/>
                        <a:pt x="1" y="1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76" name="Freeform 1570">
                  <a:extLst>
                    <a:ext uri="{FF2B5EF4-FFF2-40B4-BE49-F238E27FC236}">
                      <a16:creationId xmlns="" xmlns:a16="http://schemas.microsoft.com/office/drawing/2014/main" id="{F0212500-2606-4519-B3CF-458266946F9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21800" y="4062413"/>
                  <a:ext cx="3175" cy="1588"/>
                </a:xfrm>
                <a:custGeom>
                  <a:avLst/>
                  <a:gdLst>
                    <a:gd name="T0" fmla="*/ 3 w 3"/>
                    <a:gd name="T1" fmla="*/ 3 h 3"/>
                    <a:gd name="T2" fmla="*/ 0 w 3"/>
                    <a:gd name="T3" fmla="*/ 0 h 3"/>
                    <a:gd name="T4" fmla="*/ 3 w 3"/>
                    <a:gd name="T5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3">
                      <a:moveTo>
                        <a:pt x="3" y="3"/>
                      </a:moveTo>
                      <a:cubicBezTo>
                        <a:pt x="2" y="2"/>
                        <a:pt x="1" y="1"/>
                        <a:pt x="0" y="0"/>
                      </a:cubicBezTo>
                      <a:cubicBezTo>
                        <a:pt x="1" y="1"/>
                        <a:pt x="2" y="2"/>
                        <a:pt x="3" y="3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77" name="Freeform 1571">
                  <a:extLst>
                    <a:ext uri="{FF2B5EF4-FFF2-40B4-BE49-F238E27FC236}">
                      <a16:creationId xmlns="" xmlns:a16="http://schemas.microsoft.com/office/drawing/2014/main" id="{38BE95DA-61AB-41A6-9447-552FF70AD3A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18625" y="4057650"/>
                  <a:ext cx="0" cy="0"/>
                </a:xfrm>
                <a:custGeom>
                  <a:avLst/>
                  <a:gdLst>
                    <a:gd name="T0" fmla="*/ 1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1"/>
                      </a:moveTo>
                      <a:cubicBezTo>
                        <a:pt x="1" y="1"/>
                        <a:pt x="0" y="1"/>
                        <a:pt x="0" y="0"/>
                      </a:cubicBezTo>
                      <a:cubicBezTo>
                        <a:pt x="0" y="1"/>
                        <a:pt x="1" y="1"/>
                        <a:pt x="1" y="1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78" name="Freeform 1572">
                  <a:extLst>
                    <a:ext uri="{FF2B5EF4-FFF2-40B4-BE49-F238E27FC236}">
                      <a16:creationId xmlns="" xmlns:a16="http://schemas.microsoft.com/office/drawing/2014/main" id="{496131B0-CC14-4030-A761-A9DBB421984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21800" y="4060825"/>
                  <a:ext cx="0" cy="1588"/>
                </a:xfrm>
                <a:custGeom>
                  <a:avLst/>
                  <a:gdLst>
                    <a:gd name="T0" fmla="*/ 2 w 2"/>
                    <a:gd name="T1" fmla="*/ 2 h 2"/>
                    <a:gd name="T2" fmla="*/ 0 w 2"/>
                    <a:gd name="T3" fmla="*/ 0 h 2"/>
                    <a:gd name="T4" fmla="*/ 2 w 2"/>
                    <a:gd name="T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2">
                      <a:moveTo>
                        <a:pt x="2" y="2"/>
                      </a:moveTo>
                      <a:cubicBezTo>
                        <a:pt x="1" y="1"/>
                        <a:pt x="0" y="1"/>
                        <a:pt x="0" y="0"/>
                      </a:cubicBezTo>
                      <a:cubicBezTo>
                        <a:pt x="0" y="1"/>
                        <a:pt x="1" y="1"/>
                        <a:pt x="2" y="2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79" name="Freeform 1573">
                  <a:extLst>
                    <a:ext uri="{FF2B5EF4-FFF2-40B4-BE49-F238E27FC236}">
                      <a16:creationId xmlns="" xmlns:a16="http://schemas.microsoft.com/office/drawing/2014/main" id="{A8E054F7-4700-4D4A-A5B8-E6C8ADD15D7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17038" y="4057650"/>
                  <a:ext cx="0" cy="0"/>
                </a:xfrm>
                <a:custGeom>
                  <a:avLst/>
                  <a:gdLst>
                    <a:gd name="T0" fmla="*/ 1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1"/>
                      </a:moveTo>
                      <a:cubicBezTo>
                        <a:pt x="1" y="1"/>
                        <a:pt x="1" y="0"/>
                        <a:pt x="0" y="0"/>
                      </a:cubicBezTo>
                      <a:cubicBezTo>
                        <a:pt x="1" y="0"/>
                        <a:pt x="1" y="1"/>
                        <a:pt x="1" y="1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80" name="Freeform 1574">
                  <a:extLst>
                    <a:ext uri="{FF2B5EF4-FFF2-40B4-BE49-F238E27FC236}">
                      <a16:creationId xmlns="" xmlns:a16="http://schemas.microsoft.com/office/drawing/2014/main" id="{A247C9B7-07EB-402E-BD69-14976DE9D45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20213" y="4005263"/>
                  <a:ext cx="1588" cy="0"/>
                </a:xfrm>
                <a:custGeom>
                  <a:avLst/>
                  <a:gdLst>
                    <a:gd name="T0" fmla="*/ 0 w 3"/>
                    <a:gd name="T1" fmla="*/ 3 w 3"/>
                    <a:gd name="T2" fmla="*/ 0 w 3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3">
                      <a:moveTo>
                        <a:pt x="0" y="0"/>
                      </a:moveTo>
                      <a:cubicBezTo>
                        <a:pt x="1" y="0"/>
                        <a:pt x="2" y="0"/>
                        <a:pt x="3" y="0"/>
                      </a:cubicBezTo>
                      <a:cubicBezTo>
                        <a:pt x="2" y="0"/>
                        <a:pt x="1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81" name="Freeform 1575">
                  <a:extLst>
                    <a:ext uri="{FF2B5EF4-FFF2-40B4-BE49-F238E27FC236}">
                      <a16:creationId xmlns="" xmlns:a16="http://schemas.microsoft.com/office/drawing/2014/main" id="{A435AD34-2519-49BF-97AC-8C7855FFB6E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17038" y="4005263"/>
                  <a:ext cx="1588" cy="1588"/>
                </a:xfrm>
                <a:custGeom>
                  <a:avLst/>
                  <a:gdLst>
                    <a:gd name="T0" fmla="*/ 0 w 3"/>
                    <a:gd name="T1" fmla="*/ 1 h 1"/>
                    <a:gd name="T2" fmla="*/ 3 w 3"/>
                    <a:gd name="T3" fmla="*/ 0 h 1"/>
                    <a:gd name="T4" fmla="*/ 0 w 3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1">
                      <a:moveTo>
                        <a:pt x="0" y="1"/>
                      </a:moveTo>
                      <a:cubicBezTo>
                        <a:pt x="1" y="0"/>
                        <a:pt x="2" y="0"/>
                        <a:pt x="3" y="0"/>
                      </a:cubicBezTo>
                      <a:cubicBezTo>
                        <a:pt x="2" y="0"/>
                        <a:pt x="1" y="0"/>
                        <a:pt x="0" y="1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82" name="Freeform 1576">
                  <a:extLst>
                    <a:ext uri="{FF2B5EF4-FFF2-40B4-BE49-F238E27FC236}">
                      <a16:creationId xmlns="" xmlns:a16="http://schemas.microsoft.com/office/drawing/2014/main" id="{FD114547-384F-4501-B656-3205791C157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23388" y="4003675"/>
                  <a:ext cx="1588" cy="0"/>
                </a:xfrm>
                <a:custGeom>
                  <a:avLst/>
                  <a:gdLst>
                    <a:gd name="T0" fmla="*/ 0 w 2"/>
                    <a:gd name="T1" fmla="*/ 2 w 2"/>
                    <a:gd name="T2" fmla="*/ 0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cubicBezTo>
                        <a:pt x="0" y="0"/>
                        <a:pt x="1" y="0"/>
                        <a:pt x="2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83" name="Freeform 1577">
                  <a:extLst>
                    <a:ext uri="{FF2B5EF4-FFF2-40B4-BE49-F238E27FC236}">
                      <a16:creationId xmlns="" xmlns:a16="http://schemas.microsoft.com/office/drawing/2014/main" id="{DBD7C67C-4EFD-47B3-BA1D-FDC80738E2B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13863" y="4006850"/>
                  <a:ext cx="1588" cy="0"/>
                </a:xfrm>
                <a:custGeom>
                  <a:avLst/>
                  <a:gdLst>
                    <a:gd name="T0" fmla="*/ 0 w 2"/>
                    <a:gd name="T1" fmla="*/ 1 h 1"/>
                    <a:gd name="T2" fmla="*/ 2 w 2"/>
                    <a:gd name="T3" fmla="*/ 0 h 1"/>
                    <a:gd name="T4" fmla="*/ 0 w 2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1">
                      <a:moveTo>
                        <a:pt x="0" y="1"/>
                      </a:moveTo>
                      <a:cubicBezTo>
                        <a:pt x="1" y="1"/>
                        <a:pt x="2" y="1"/>
                        <a:pt x="2" y="0"/>
                      </a:cubicBezTo>
                      <a:cubicBezTo>
                        <a:pt x="2" y="1"/>
                        <a:pt x="1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84" name="Freeform 1578">
                  <a:extLst>
                    <a:ext uri="{FF2B5EF4-FFF2-40B4-BE49-F238E27FC236}">
                      <a16:creationId xmlns="" xmlns:a16="http://schemas.microsoft.com/office/drawing/2014/main" id="{CBF02179-8084-4824-95D8-7FF69990A2E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01163" y="4013200"/>
                  <a:ext cx="1588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  <a:gd name="T3" fmla="*/ 0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85" name="Freeform 1579">
                  <a:extLst>
                    <a:ext uri="{FF2B5EF4-FFF2-40B4-BE49-F238E27FC236}">
                      <a16:creationId xmlns="" xmlns:a16="http://schemas.microsoft.com/office/drawing/2014/main" id="{686FE29B-4117-4446-BA3C-03A2879C43F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10688" y="4008438"/>
                  <a:ext cx="3175" cy="0"/>
                </a:xfrm>
                <a:custGeom>
                  <a:avLst/>
                  <a:gdLst>
                    <a:gd name="T0" fmla="*/ 0 w 4"/>
                    <a:gd name="T1" fmla="*/ 2 h 2"/>
                    <a:gd name="T2" fmla="*/ 4 w 4"/>
                    <a:gd name="T3" fmla="*/ 0 h 2"/>
                    <a:gd name="T4" fmla="*/ 0 w 4"/>
                    <a:gd name="T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2">
                      <a:moveTo>
                        <a:pt x="0" y="2"/>
                      </a:moveTo>
                      <a:cubicBezTo>
                        <a:pt x="2" y="1"/>
                        <a:pt x="3" y="1"/>
                        <a:pt x="4" y="0"/>
                      </a:cubicBezTo>
                      <a:cubicBezTo>
                        <a:pt x="3" y="1"/>
                        <a:pt x="2" y="1"/>
                        <a:pt x="0" y="2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86" name="Freeform 1580">
                  <a:extLst>
                    <a:ext uri="{FF2B5EF4-FFF2-40B4-BE49-F238E27FC236}">
                      <a16:creationId xmlns="" xmlns:a16="http://schemas.microsoft.com/office/drawing/2014/main" id="{CE789135-E678-4F92-A1C1-BB27C60B10F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13863" y="405606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87" name="Freeform 1581">
                  <a:extLst>
                    <a:ext uri="{FF2B5EF4-FFF2-40B4-BE49-F238E27FC236}">
                      <a16:creationId xmlns="" xmlns:a16="http://schemas.microsoft.com/office/drawing/2014/main" id="{6EC5A4D6-38CB-4C09-96DB-813359247E0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404350" y="4027488"/>
                  <a:ext cx="0" cy="1588"/>
                </a:xfrm>
                <a:custGeom>
                  <a:avLst/>
                  <a:gdLst>
                    <a:gd name="T0" fmla="*/ 0 w 2"/>
                    <a:gd name="T1" fmla="*/ 1 h 1"/>
                    <a:gd name="T2" fmla="*/ 2 w 2"/>
                    <a:gd name="T3" fmla="*/ 0 h 1"/>
                    <a:gd name="T4" fmla="*/ 0 w 2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1">
                      <a:moveTo>
                        <a:pt x="0" y="1"/>
                      </a:moveTo>
                      <a:cubicBezTo>
                        <a:pt x="1" y="1"/>
                        <a:pt x="1" y="1"/>
                        <a:pt x="2" y="0"/>
                      </a:cubicBezTo>
                      <a:cubicBezTo>
                        <a:pt x="1" y="1"/>
                        <a:pt x="1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88" name="Freeform 1582">
                  <a:extLst>
                    <a:ext uri="{FF2B5EF4-FFF2-40B4-BE49-F238E27FC236}">
                      <a16:creationId xmlns="" xmlns:a16="http://schemas.microsoft.com/office/drawing/2014/main" id="{A6B9B6E3-C5B2-4BF3-A116-52E89D34600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94825" y="4030663"/>
                  <a:ext cx="1588" cy="0"/>
                </a:xfrm>
                <a:custGeom>
                  <a:avLst/>
                  <a:gdLst>
                    <a:gd name="T0" fmla="*/ 0 w 3"/>
                    <a:gd name="T1" fmla="*/ 3 w 3"/>
                    <a:gd name="T2" fmla="*/ 0 w 3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3">
                      <a:moveTo>
                        <a:pt x="0" y="0"/>
                      </a:moveTo>
                      <a:cubicBezTo>
                        <a:pt x="1" y="0"/>
                        <a:pt x="2" y="0"/>
                        <a:pt x="3" y="0"/>
                      </a:cubicBezTo>
                      <a:cubicBezTo>
                        <a:pt x="2" y="0"/>
                        <a:pt x="1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89" name="Freeform 1583">
                  <a:extLst>
                    <a:ext uri="{FF2B5EF4-FFF2-40B4-BE49-F238E27FC236}">
                      <a16:creationId xmlns="" xmlns:a16="http://schemas.microsoft.com/office/drawing/2014/main" id="{0C8F3DAA-97CA-49E3-8682-33376378B0B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91650" y="4030663"/>
                  <a:ext cx="1588" cy="0"/>
                </a:xfrm>
                <a:custGeom>
                  <a:avLst/>
                  <a:gdLst>
                    <a:gd name="T0" fmla="*/ 0 w 2"/>
                    <a:gd name="T1" fmla="*/ 2 w 2"/>
                    <a:gd name="T2" fmla="*/ 0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cubicBezTo>
                        <a:pt x="1" y="0"/>
                        <a:pt x="1" y="0"/>
                        <a:pt x="2" y="0"/>
                      </a:cubicBezTo>
                      <a:cubicBezTo>
                        <a:pt x="1" y="0"/>
                        <a:pt x="1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90" name="Freeform 1584">
                  <a:extLst>
                    <a:ext uri="{FF2B5EF4-FFF2-40B4-BE49-F238E27FC236}">
                      <a16:creationId xmlns="" xmlns:a16="http://schemas.microsoft.com/office/drawing/2014/main" id="{1C0F7DAE-953F-4C9D-8FCB-12DF7B9BD83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91650" y="4029075"/>
                  <a:ext cx="0" cy="0"/>
                </a:xfrm>
                <a:custGeom>
                  <a:avLst/>
                  <a:gdLst>
                    <a:gd name="T0" fmla="*/ 0 w 2"/>
                    <a:gd name="T1" fmla="*/ 2 w 2"/>
                    <a:gd name="T2" fmla="*/ 0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cubicBezTo>
                        <a:pt x="1" y="0"/>
                        <a:pt x="1" y="0"/>
                        <a:pt x="2" y="0"/>
                      </a:cubicBezTo>
                      <a:cubicBezTo>
                        <a:pt x="1" y="0"/>
                        <a:pt x="1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91" name="Freeform 1585">
                  <a:extLst>
                    <a:ext uri="{FF2B5EF4-FFF2-40B4-BE49-F238E27FC236}">
                      <a16:creationId xmlns="" xmlns:a16="http://schemas.microsoft.com/office/drawing/2014/main" id="{4874B55A-90AB-470D-B844-0AF7A5093E9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96413" y="4029075"/>
                  <a:ext cx="3175" cy="1588"/>
                </a:xfrm>
                <a:custGeom>
                  <a:avLst/>
                  <a:gdLst>
                    <a:gd name="T0" fmla="*/ 0 w 3"/>
                    <a:gd name="T1" fmla="*/ 1 h 1"/>
                    <a:gd name="T2" fmla="*/ 3 w 3"/>
                    <a:gd name="T3" fmla="*/ 0 h 1"/>
                    <a:gd name="T4" fmla="*/ 0 w 3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1">
                      <a:moveTo>
                        <a:pt x="0" y="1"/>
                      </a:moveTo>
                      <a:cubicBezTo>
                        <a:pt x="1" y="1"/>
                        <a:pt x="2" y="0"/>
                        <a:pt x="3" y="0"/>
                      </a:cubicBezTo>
                      <a:cubicBezTo>
                        <a:pt x="2" y="0"/>
                        <a:pt x="1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92" name="Freeform 1586">
                  <a:extLst>
                    <a:ext uri="{FF2B5EF4-FFF2-40B4-BE49-F238E27FC236}">
                      <a16:creationId xmlns="" xmlns:a16="http://schemas.microsoft.com/office/drawing/2014/main" id="{CF1AB788-DAF0-42C2-9E78-6936399D6FC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405938" y="4027488"/>
                  <a:ext cx="1588" cy="0"/>
                </a:xfrm>
                <a:custGeom>
                  <a:avLst/>
                  <a:gdLst>
                    <a:gd name="T0" fmla="*/ 0 w 2"/>
                    <a:gd name="T1" fmla="*/ 1 h 1"/>
                    <a:gd name="T2" fmla="*/ 2 w 2"/>
                    <a:gd name="T3" fmla="*/ 0 h 1"/>
                    <a:gd name="T4" fmla="*/ 0 w 2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1">
                      <a:moveTo>
                        <a:pt x="0" y="1"/>
                      </a:moveTo>
                      <a:cubicBezTo>
                        <a:pt x="1" y="1"/>
                        <a:pt x="1" y="0"/>
                        <a:pt x="2" y="0"/>
                      </a:cubicBezTo>
                      <a:cubicBezTo>
                        <a:pt x="1" y="0"/>
                        <a:pt x="1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93" name="Freeform 1587">
                  <a:extLst>
                    <a:ext uri="{FF2B5EF4-FFF2-40B4-BE49-F238E27FC236}">
                      <a16:creationId xmlns="" xmlns:a16="http://schemas.microsoft.com/office/drawing/2014/main" id="{CC7D907B-E1BB-4F96-BFF4-4E0A7BE34A3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99588" y="4029075"/>
                  <a:ext cx="1588" cy="0"/>
                </a:xfrm>
                <a:custGeom>
                  <a:avLst/>
                  <a:gdLst>
                    <a:gd name="T0" fmla="*/ 0 w 2"/>
                    <a:gd name="T1" fmla="*/ 2 w 2"/>
                    <a:gd name="T2" fmla="*/ 0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cubicBezTo>
                        <a:pt x="0" y="0"/>
                        <a:pt x="1" y="0"/>
                        <a:pt x="2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94" name="Freeform 1588">
                  <a:extLst>
                    <a:ext uri="{FF2B5EF4-FFF2-40B4-BE49-F238E27FC236}">
                      <a16:creationId xmlns="" xmlns:a16="http://schemas.microsoft.com/office/drawing/2014/main" id="{435ECCD4-08F0-4017-801B-7C7BEFAE7FA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401175" y="4029075"/>
                  <a:ext cx="1588" cy="0"/>
                </a:xfrm>
                <a:custGeom>
                  <a:avLst/>
                  <a:gdLst>
                    <a:gd name="T0" fmla="*/ 0 w 3"/>
                    <a:gd name="T1" fmla="*/ 1 h 1"/>
                    <a:gd name="T2" fmla="*/ 3 w 3"/>
                    <a:gd name="T3" fmla="*/ 0 h 1"/>
                    <a:gd name="T4" fmla="*/ 0 w 3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1">
                      <a:moveTo>
                        <a:pt x="0" y="1"/>
                      </a:moveTo>
                      <a:cubicBezTo>
                        <a:pt x="1" y="0"/>
                        <a:pt x="2" y="0"/>
                        <a:pt x="3" y="0"/>
                      </a:cubicBezTo>
                      <a:cubicBezTo>
                        <a:pt x="2" y="0"/>
                        <a:pt x="1" y="0"/>
                        <a:pt x="0" y="1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95" name="Freeform 1589">
                  <a:extLst>
                    <a:ext uri="{FF2B5EF4-FFF2-40B4-BE49-F238E27FC236}">
                      <a16:creationId xmlns="" xmlns:a16="http://schemas.microsoft.com/office/drawing/2014/main" id="{D605BEB8-3FB8-47F2-A860-EFE26C8DC81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407525" y="4025900"/>
                  <a:ext cx="1588" cy="1588"/>
                </a:xfrm>
                <a:custGeom>
                  <a:avLst/>
                  <a:gdLst>
                    <a:gd name="T0" fmla="*/ 0 w 2"/>
                    <a:gd name="T1" fmla="*/ 2 h 2"/>
                    <a:gd name="T2" fmla="*/ 2 w 2"/>
                    <a:gd name="T3" fmla="*/ 0 h 2"/>
                    <a:gd name="T4" fmla="*/ 0 w 2"/>
                    <a:gd name="T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2">
                      <a:moveTo>
                        <a:pt x="0" y="2"/>
                      </a:moveTo>
                      <a:cubicBezTo>
                        <a:pt x="1" y="1"/>
                        <a:pt x="2" y="0"/>
                        <a:pt x="2" y="0"/>
                      </a:cubicBezTo>
                      <a:cubicBezTo>
                        <a:pt x="2" y="0"/>
                        <a:pt x="1" y="1"/>
                        <a:pt x="0" y="2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96" name="Freeform 1590">
                  <a:extLst>
                    <a:ext uri="{FF2B5EF4-FFF2-40B4-BE49-F238E27FC236}">
                      <a16:creationId xmlns="" xmlns:a16="http://schemas.microsoft.com/office/drawing/2014/main" id="{BDB77F94-FCC8-40AD-9758-99CD18E4573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409113" y="4024313"/>
                  <a:ext cx="3175" cy="0"/>
                </a:xfrm>
                <a:custGeom>
                  <a:avLst/>
                  <a:gdLst>
                    <a:gd name="T0" fmla="*/ 0 w 3"/>
                    <a:gd name="T1" fmla="*/ 2 h 2"/>
                    <a:gd name="T2" fmla="*/ 3 w 3"/>
                    <a:gd name="T3" fmla="*/ 0 h 2"/>
                    <a:gd name="T4" fmla="*/ 0 w 3"/>
                    <a:gd name="T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2">
                      <a:moveTo>
                        <a:pt x="0" y="2"/>
                      </a:moveTo>
                      <a:cubicBezTo>
                        <a:pt x="1" y="2"/>
                        <a:pt x="2" y="1"/>
                        <a:pt x="3" y="0"/>
                      </a:cubicBezTo>
                      <a:cubicBezTo>
                        <a:pt x="2" y="1"/>
                        <a:pt x="1" y="2"/>
                        <a:pt x="0" y="2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97" name="Freeform 1591">
                  <a:extLst>
                    <a:ext uri="{FF2B5EF4-FFF2-40B4-BE49-F238E27FC236}">
                      <a16:creationId xmlns="" xmlns:a16="http://schemas.microsoft.com/office/drawing/2014/main" id="{74C8ABFF-CAB6-489A-81F6-897C4D578EF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93238" y="4030663"/>
                  <a:ext cx="1588" cy="0"/>
                </a:xfrm>
                <a:custGeom>
                  <a:avLst/>
                  <a:gdLst>
                    <a:gd name="T0" fmla="*/ 2 w 2"/>
                    <a:gd name="T1" fmla="*/ 0 w 2"/>
                    <a:gd name="T2" fmla="*/ 2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2">
                      <a:moveTo>
                        <a:pt x="2" y="0"/>
                      </a:moveTo>
                      <a:cubicBezTo>
                        <a:pt x="2" y="0"/>
                        <a:pt x="1" y="0"/>
                        <a:pt x="0" y="0"/>
                      </a:cubicBezTo>
                      <a:cubicBezTo>
                        <a:pt x="1" y="0"/>
                        <a:pt x="2" y="0"/>
                        <a:pt x="2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98" name="Freeform 1592">
                  <a:extLst>
                    <a:ext uri="{FF2B5EF4-FFF2-40B4-BE49-F238E27FC236}">
                      <a16:creationId xmlns="" xmlns:a16="http://schemas.microsoft.com/office/drawing/2014/main" id="{453828C4-5C40-4D09-B63A-F0615DA06BE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88475" y="4029075"/>
                  <a:ext cx="1588" cy="0"/>
                </a:xfrm>
                <a:custGeom>
                  <a:avLst/>
                  <a:gdLst>
                    <a:gd name="T0" fmla="*/ 0 w 2"/>
                    <a:gd name="T1" fmla="*/ 0 h 1"/>
                    <a:gd name="T2" fmla="*/ 2 w 2"/>
                    <a:gd name="T3" fmla="*/ 1 h 1"/>
                    <a:gd name="T4" fmla="*/ 0 w 2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cubicBezTo>
                        <a:pt x="1" y="0"/>
                        <a:pt x="1" y="1"/>
                        <a:pt x="2" y="1"/>
                      </a:cubicBezTo>
                      <a:cubicBezTo>
                        <a:pt x="1" y="1"/>
                        <a:pt x="1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99" name="Freeform 1594">
                  <a:extLst>
                    <a:ext uri="{FF2B5EF4-FFF2-40B4-BE49-F238E27FC236}">
                      <a16:creationId xmlns="" xmlns:a16="http://schemas.microsoft.com/office/drawing/2014/main" id="{FB426348-03E8-4C90-9A0E-67F38C51A9D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90063" y="4029076"/>
                  <a:ext cx="1588" cy="0"/>
                </a:xfrm>
                <a:custGeom>
                  <a:avLst/>
                  <a:gdLst>
                    <a:gd name="T0" fmla="*/ 0 w 2"/>
                    <a:gd name="T1" fmla="*/ 2 w 2"/>
                    <a:gd name="T2" fmla="*/ 0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cubicBezTo>
                        <a:pt x="1" y="0"/>
                        <a:pt x="1" y="0"/>
                        <a:pt x="2" y="0"/>
                      </a:cubicBezTo>
                      <a:cubicBezTo>
                        <a:pt x="1" y="0"/>
                        <a:pt x="1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00" name="Freeform 1595">
                  <a:extLst>
                    <a:ext uri="{FF2B5EF4-FFF2-40B4-BE49-F238E27FC236}">
                      <a16:creationId xmlns="" xmlns:a16="http://schemas.microsoft.com/office/drawing/2014/main" id="{960C8277-5522-4FA3-833A-CC11BE91571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83713" y="4027488"/>
                  <a:ext cx="1588" cy="1588"/>
                </a:xfrm>
                <a:custGeom>
                  <a:avLst/>
                  <a:gdLst>
                    <a:gd name="T0" fmla="*/ 0 w 1"/>
                    <a:gd name="T1" fmla="*/ 0 h 1"/>
                    <a:gd name="T2" fmla="*/ 1 w 1"/>
                    <a:gd name="T3" fmla="*/ 1 h 1"/>
                    <a:gd name="T4" fmla="*/ 0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cubicBezTo>
                        <a:pt x="0" y="0"/>
                        <a:pt x="1" y="0"/>
                        <a:pt x="1" y="1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01" name="Freeform 1596">
                  <a:extLst>
                    <a:ext uri="{FF2B5EF4-FFF2-40B4-BE49-F238E27FC236}">
                      <a16:creationId xmlns="" xmlns:a16="http://schemas.microsoft.com/office/drawing/2014/main" id="{558B7DB3-7FE1-42E4-9B1F-7CABCFDAC4D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85300" y="4029076"/>
                  <a:ext cx="1588" cy="0"/>
                </a:xfrm>
                <a:custGeom>
                  <a:avLst/>
                  <a:gdLst>
                    <a:gd name="T0" fmla="*/ 0 w 1"/>
                    <a:gd name="T1" fmla="*/ 1 w 1"/>
                    <a:gd name="T2" fmla="*/ 0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02" name="Freeform 1597">
                  <a:extLst>
                    <a:ext uri="{FF2B5EF4-FFF2-40B4-BE49-F238E27FC236}">
                      <a16:creationId xmlns="" xmlns:a16="http://schemas.microsoft.com/office/drawing/2014/main" id="{14B1F6F1-770A-4F26-956D-FCB986696DD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86888" y="4029076"/>
                  <a:ext cx="1588" cy="0"/>
                </a:xfrm>
                <a:custGeom>
                  <a:avLst/>
                  <a:gdLst>
                    <a:gd name="T0" fmla="*/ 0 w 2"/>
                    <a:gd name="T1" fmla="*/ 2 w 2"/>
                    <a:gd name="T2" fmla="*/ 0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cubicBezTo>
                        <a:pt x="0" y="0"/>
                        <a:pt x="1" y="0"/>
                        <a:pt x="2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03" name="Freeform 1598">
                  <a:extLst>
                    <a:ext uri="{FF2B5EF4-FFF2-40B4-BE49-F238E27FC236}">
                      <a16:creationId xmlns="" xmlns:a16="http://schemas.microsoft.com/office/drawing/2014/main" id="{68485CCD-E3C6-40D1-AED1-B2A5A3B090F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20213" y="4059238"/>
                  <a:ext cx="0" cy="0"/>
                </a:xfrm>
                <a:custGeom>
                  <a:avLst/>
                  <a:gdLst>
                    <a:gd name="T0" fmla="*/ 0 w 1"/>
                    <a:gd name="T1" fmla="*/ 0 h 1"/>
                    <a:gd name="T2" fmla="*/ 1 w 1"/>
                    <a:gd name="T3" fmla="*/ 1 h 1"/>
                    <a:gd name="T4" fmla="*/ 0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cubicBezTo>
                        <a:pt x="0" y="0"/>
                        <a:pt x="1" y="1"/>
                        <a:pt x="1" y="1"/>
                      </a:cubicBezTo>
                      <a:cubicBezTo>
                        <a:pt x="1" y="1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04" name="Freeform 1599">
                  <a:extLst>
                    <a:ext uri="{FF2B5EF4-FFF2-40B4-BE49-F238E27FC236}">
                      <a16:creationId xmlns="" xmlns:a16="http://schemas.microsoft.com/office/drawing/2014/main" id="{B933628A-7659-44B9-81EE-6FBF8AC9949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12275" y="4056063"/>
                  <a:ext cx="1588" cy="0"/>
                </a:xfrm>
                <a:custGeom>
                  <a:avLst/>
                  <a:gdLst>
                    <a:gd name="T0" fmla="*/ 0 w 1"/>
                    <a:gd name="T1" fmla="*/ 1 w 1"/>
                    <a:gd name="T2" fmla="*/ 0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05" name="Freeform 1600">
                  <a:extLst>
                    <a:ext uri="{FF2B5EF4-FFF2-40B4-BE49-F238E27FC236}">
                      <a16:creationId xmlns="" xmlns:a16="http://schemas.microsoft.com/office/drawing/2014/main" id="{2E26E1C4-C289-4D43-9187-17ACF0FE645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85288" y="4230688"/>
                  <a:ext cx="0" cy="0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06" name="Freeform 1601">
                  <a:extLst>
                    <a:ext uri="{FF2B5EF4-FFF2-40B4-BE49-F238E27FC236}">
                      <a16:creationId xmlns="" xmlns:a16="http://schemas.microsoft.com/office/drawing/2014/main" id="{DC4583E6-3167-49E4-8303-16CCC0A6D81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12275" y="4243388"/>
                  <a:ext cx="0" cy="0"/>
                </a:xfrm>
                <a:custGeom>
                  <a:avLst/>
                  <a:gdLst>
                    <a:gd name="T0" fmla="*/ 1 w 1"/>
                    <a:gd name="T1" fmla="*/ 0 h 1"/>
                    <a:gd name="T2" fmla="*/ 0 w 1"/>
                    <a:gd name="T3" fmla="*/ 1 h 1"/>
                    <a:gd name="T4" fmla="*/ 1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0"/>
                      </a:move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0" y="1"/>
                        <a:pt x="0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07" name="Freeform 1602">
                  <a:extLst>
                    <a:ext uri="{FF2B5EF4-FFF2-40B4-BE49-F238E27FC236}">
                      <a16:creationId xmlns="" xmlns:a16="http://schemas.microsoft.com/office/drawing/2014/main" id="{FAB47AAA-95D3-4D5E-8A03-0050A721173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85288" y="4232276"/>
                  <a:ext cx="0" cy="0"/>
                </a:xfrm>
                <a:custGeom>
                  <a:avLst/>
                  <a:gdLst>
                    <a:gd name="T0" fmla="*/ 1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1"/>
                      </a:moveTo>
                      <a:cubicBezTo>
                        <a:pt x="1" y="1"/>
                        <a:pt x="1" y="0"/>
                        <a:pt x="0" y="0"/>
                      </a:cubicBezTo>
                      <a:cubicBezTo>
                        <a:pt x="1" y="0"/>
                        <a:pt x="1" y="1"/>
                        <a:pt x="1" y="1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08" name="Freeform 1603">
                  <a:extLst>
                    <a:ext uri="{FF2B5EF4-FFF2-40B4-BE49-F238E27FC236}">
                      <a16:creationId xmlns="" xmlns:a16="http://schemas.microsoft.com/office/drawing/2014/main" id="{1A917C21-C277-40B8-9507-13DFDB6614D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85288" y="4233863"/>
                  <a:ext cx="0" cy="0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09" name="Freeform 1604">
                  <a:extLst>
                    <a:ext uri="{FF2B5EF4-FFF2-40B4-BE49-F238E27FC236}">
                      <a16:creationId xmlns="" xmlns:a16="http://schemas.microsoft.com/office/drawing/2014/main" id="{1AE16E31-B42A-4A78-B017-9568A10E284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86875" y="4235451"/>
                  <a:ext cx="0" cy="0"/>
                </a:xfrm>
                <a:custGeom>
                  <a:avLst/>
                  <a:gdLst>
                    <a:gd name="T0" fmla="*/ 2 h 2"/>
                    <a:gd name="T1" fmla="*/ 0 h 2"/>
                    <a:gd name="T2" fmla="*/ 2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2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10" name="Freeform 1605">
                  <a:extLst>
                    <a:ext uri="{FF2B5EF4-FFF2-40B4-BE49-F238E27FC236}">
                      <a16:creationId xmlns="" xmlns:a16="http://schemas.microsoft.com/office/drawing/2014/main" id="{A4BFF31D-8B45-4383-9468-6CF965DD0A8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04338" y="4246563"/>
                  <a:ext cx="0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11" name="Freeform 1606">
                  <a:extLst>
                    <a:ext uri="{FF2B5EF4-FFF2-40B4-BE49-F238E27FC236}">
                      <a16:creationId xmlns="" xmlns:a16="http://schemas.microsoft.com/office/drawing/2014/main" id="{0FFD7583-3362-48B0-8ED4-FA704219094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85288" y="4222751"/>
                  <a:ext cx="0" cy="1588"/>
                </a:xfrm>
                <a:custGeom>
                  <a:avLst/>
                  <a:gdLst>
                    <a:gd name="T0" fmla="*/ 0 h 1"/>
                    <a:gd name="T1" fmla="*/ 1 h 1"/>
                    <a:gd name="T2" fmla="*/ 0 h 1"/>
                    <a:gd name="T3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12" name="Freeform 1607">
                  <a:extLst>
                    <a:ext uri="{FF2B5EF4-FFF2-40B4-BE49-F238E27FC236}">
                      <a16:creationId xmlns="" xmlns:a16="http://schemas.microsoft.com/office/drawing/2014/main" id="{6724E433-4856-47D0-A17E-80698F180E5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13863" y="4241801"/>
                  <a:ext cx="1588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13" name="Freeform 1608">
                  <a:extLst>
                    <a:ext uri="{FF2B5EF4-FFF2-40B4-BE49-F238E27FC236}">
                      <a16:creationId xmlns="" xmlns:a16="http://schemas.microsoft.com/office/drawing/2014/main" id="{D064C411-982C-4BA2-A4A4-5C31B5907F2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13863" y="4243388"/>
                  <a:ext cx="0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14" name="Freeform 1609">
                  <a:extLst>
                    <a:ext uri="{FF2B5EF4-FFF2-40B4-BE49-F238E27FC236}">
                      <a16:creationId xmlns="" xmlns:a16="http://schemas.microsoft.com/office/drawing/2014/main" id="{155D9CEC-D07F-4B73-9028-9B6050E2EFE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85288" y="4229101"/>
                  <a:ext cx="0" cy="1588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15" name="Freeform 1610">
                  <a:extLst>
                    <a:ext uri="{FF2B5EF4-FFF2-40B4-BE49-F238E27FC236}">
                      <a16:creationId xmlns="" xmlns:a16="http://schemas.microsoft.com/office/drawing/2014/main" id="{DD0127AA-7995-4AD9-AA2D-D4277B305D3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85288" y="4224338"/>
                  <a:ext cx="0" cy="1588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1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16" name="Freeform 1611">
                  <a:extLst>
                    <a:ext uri="{FF2B5EF4-FFF2-40B4-BE49-F238E27FC236}">
                      <a16:creationId xmlns="" xmlns:a16="http://schemas.microsoft.com/office/drawing/2014/main" id="{FC382B32-8B15-435A-97C8-0E384F04586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85288" y="4225926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17" name="Freeform 1612">
                  <a:extLst>
                    <a:ext uri="{FF2B5EF4-FFF2-40B4-BE49-F238E27FC236}">
                      <a16:creationId xmlns="" xmlns:a16="http://schemas.microsoft.com/office/drawing/2014/main" id="{B5149769-FBB7-43C3-BFD7-E8B381EDCFE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86875" y="4235451"/>
                  <a:ext cx="0" cy="1588"/>
                </a:xfrm>
                <a:custGeom>
                  <a:avLst/>
                  <a:gdLst>
                    <a:gd name="T0" fmla="*/ 2 h 2"/>
                    <a:gd name="T1" fmla="*/ 0 h 2"/>
                    <a:gd name="T2" fmla="*/ 2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0" y="1"/>
                        <a:pt x="0" y="1"/>
                        <a:pt x="0" y="2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18" name="Freeform 1613">
                  <a:extLst>
                    <a:ext uri="{FF2B5EF4-FFF2-40B4-BE49-F238E27FC236}">
                      <a16:creationId xmlns="" xmlns:a16="http://schemas.microsoft.com/office/drawing/2014/main" id="{CBA62151-1908-48D4-98A7-9EDAC915B81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94813" y="4243388"/>
                  <a:ext cx="1588" cy="1588"/>
                </a:xfrm>
                <a:custGeom>
                  <a:avLst/>
                  <a:gdLst>
                    <a:gd name="T0" fmla="*/ 1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1" y="1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19" name="Freeform 1614">
                  <a:extLst>
                    <a:ext uri="{FF2B5EF4-FFF2-40B4-BE49-F238E27FC236}">
                      <a16:creationId xmlns="" xmlns:a16="http://schemas.microsoft.com/office/drawing/2014/main" id="{F3C269F5-E8D6-42D8-9810-A36C197BA06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97988" y="4244976"/>
                  <a:ext cx="1588" cy="0"/>
                </a:xfrm>
                <a:custGeom>
                  <a:avLst/>
                  <a:gdLst>
                    <a:gd name="T0" fmla="*/ 2 w 2"/>
                    <a:gd name="T1" fmla="*/ 0 w 2"/>
                    <a:gd name="T2" fmla="*/ 2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2">
                      <a:moveTo>
                        <a:pt x="2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1" y="0"/>
                        <a:pt x="1" y="0"/>
                        <a:pt x="2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20" name="Freeform 1615">
                  <a:extLst>
                    <a:ext uri="{FF2B5EF4-FFF2-40B4-BE49-F238E27FC236}">
                      <a16:creationId xmlns="" xmlns:a16="http://schemas.microsoft.com/office/drawing/2014/main" id="{DE74FA9F-3B9B-4E94-B533-A737491678B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05925" y="4244976"/>
                  <a:ext cx="1588" cy="1588"/>
                </a:xfrm>
                <a:custGeom>
                  <a:avLst/>
                  <a:gdLst>
                    <a:gd name="T0" fmla="*/ 1 w 1"/>
                    <a:gd name="T1" fmla="*/ 0 h 1"/>
                    <a:gd name="T2" fmla="*/ 0 w 1"/>
                    <a:gd name="T3" fmla="*/ 1 h 1"/>
                    <a:gd name="T4" fmla="*/ 1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0"/>
                      </a:moveTo>
                      <a:cubicBezTo>
                        <a:pt x="1" y="0"/>
                        <a:pt x="0" y="1"/>
                        <a:pt x="0" y="1"/>
                      </a:cubicBezTo>
                      <a:cubicBezTo>
                        <a:pt x="0" y="1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21" name="Freeform 1616">
                  <a:extLst>
                    <a:ext uri="{FF2B5EF4-FFF2-40B4-BE49-F238E27FC236}">
                      <a16:creationId xmlns="" xmlns:a16="http://schemas.microsoft.com/office/drawing/2014/main" id="{942E624D-82FF-451B-B505-3AE04780321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96400" y="4244976"/>
                  <a:ext cx="0" cy="0"/>
                </a:xfrm>
                <a:custGeom>
                  <a:avLst/>
                  <a:gdLst>
                    <a:gd name="T0" fmla="*/ 1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1"/>
                      </a:moveTo>
                      <a:cubicBezTo>
                        <a:pt x="1" y="1"/>
                        <a:pt x="0" y="0"/>
                        <a:pt x="0" y="0"/>
                      </a:cubicBezTo>
                      <a:cubicBezTo>
                        <a:pt x="0" y="0"/>
                        <a:pt x="1" y="1"/>
                        <a:pt x="1" y="1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22" name="Freeform 1617">
                  <a:extLst>
                    <a:ext uri="{FF2B5EF4-FFF2-40B4-BE49-F238E27FC236}">
                      <a16:creationId xmlns="" xmlns:a16="http://schemas.microsoft.com/office/drawing/2014/main" id="{63EBC69F-891E-436F-A4EB-53DEA1ABFA5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02750" y="4246563"/>
                  <a:ext cx="0" cy="0"/>
                </a:xfrm>
                <a:custGeom>
                  <a:avLst/>
                  <a:gdLst>
                    <a:gd name="T0" fmla="*/ 1 w 1"/>
                    <a:gd name="T1" fmla="*/ 1 w 1"/>
                    <a:gd name="T2" fmla="*/ 0 w 1"/>
                    <a:gd name="T3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23" name="Freeform 1618">
                  <a:extLst>
                    <a:ext uri="{FF2B5EF4-FFF2-40B4-BE49-F238E27FC236}">
                      <a16:creationId xmlns="" xmlns:a16="http://schemas.microsoft.com/office/drawing/2014/main" id="{5430ACE5-DA55-43E7-A5D1-9436CD686E5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01163" y="4246563"/>
                  <a:ext cx="1588" cy="0"/>
                </a:xfrm>
                <a:custGeom>
                  <a:avLst/>
                  <a:gdLst>
                    <a:gd name="T0" fmla="*/ 2 w 2"/>
                    <a:gd name="T1" fmla="*/ 0 w 2"/>
                    <a:gd name="T2" fmla="*/ 2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2">
                      <a:moveTo>
                        <a:pt x="2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1" y="0"/>
                        <a:pt x="1" y="0"/>
                        <a:pt x="2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24" name="Freeform 1619">
                  <a:extLst>
                    <a:ext uri="{FF2B5EF4-FFF2-40B4-BE49-F238E27FC236}">
                      <a16:creationId xmlns="" xmlns:a16="http://schemas.microsoft.com/office/drawing/2014/main" id="{7606F4EC-1AD4-4456-B52F-C2E9ED90BD2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88463" y="4237038"/>
                  <a:ext cx="0" cy="1588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25" name="Freeform 1620">
                  <a:extLst>
                    <a:ext uri="{FF2B5EF4-FFF2-40B4-BE49-F238E27FC236}">
                      <a16:creationId xmlns="" xmlns:a16="http://schemas.microsoft.com/office/drawing/2014/main" id="{C6A2063F-4554-4865-974E-ED3076E0F5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99575" y="4246563"/>
                  <a:ext cx="1588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26" name="Freeform 1621">
                  <a:extLst>
                    <a:ext uri="{FF2B5EF4-FFF2-40B4-BE49-F238E27FC236}">
                      <a16:creationId xmlns="" xmlns:a16="http://schemas.microsoft.com/office/drawing/2014/main" id="{3E1252C0-2E2E-4599-AF93-D9DB2CF16C9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88463" y="4238626"/>
                  <a:ext cx="0" cy="1588"/>
                </a:xfrm>
                <a:custGeom>
                  <a:avLst/>
                  <a:gdLst>
                    <a:gd name="T0" fmla="*/ 1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1" y="1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27" name="Freeform 1622">
                  <a:extLst>
                    <a:ext uri="{FF2B5EF4-FFF2-40B4-BE49-F238E27FC236}">
                      <a16:creationId xmlns="" xmlns:a16="http://schemas.microsoft.com/office/drawing/2014/main" id="{C878B05A-0387-4F62-970F-D069460AFEA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09100" y="4243388"/>
                  <a:ext cx="1588" cy="1588"/>
                </a:xfrm>
                <a:custGeom>
                  <a:avLst/>
                  <a:gdLst>
                    <a:gd name="T0" fmla="*/ 1 w 1"/>
                    <a:gd name="T1" fmla="*/ 0 h 1"/>
                    <a:gd name="T2" fmla="*/ 0 w 1"/>
                    <a:gd name="T3" fmla="*/ 1 h 1"/>
                    <a:gd name="T4" fmla="*/ 1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0"/>
                      </a:moveTo>
                      <a:cubicBezTo>
                        <a:pt x="1" y="1"/>
                        <a:pt x="0" y="1"/>
                        <a:pt x="0" y="1"/>
                      </a:cubicBezTo>
                      <a:cubicBezTo>
                        <a:pt x="0" y="1"/>
                        <a:pt x="1" y="1"/>
                        <a:pt x="1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28" name="Freeform 1623">
                  <a:extLst>
                    <a:ext uri="{FF2B5EF4-FFF2-40B4-BE49-F238E27FC236}">
                      <a16:creationId xmlns="" xmlns:a16="http://schemas.microsoft.com/office/drawing/2014/main" id="{96B4504F-1F86-4887-846B-1B3CD8B6213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93225" y="4243388"/>
                  <a:ext cx="1588" cy="0"/>
                </a:xfrm>
                <a:custGeom>
                  <a:avLst/>
                  <a:gdLst>
                    <a:gd name="T0" fmla="*/ 2 w 2"/>
                    <a:gd name="T1" fmla="*/ 1 h 1"/>
                    <a:gd name="T2" fmla="*/ 0 w 2"/>
                    <a:gd name="T3" fmla="*/ 0 h 1"/>
                    <a:gd name="T4" fmla="*/ 2 w 2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1">
                      <a:moveTo>
                        <a:pt x="2" y="1"/>
                      </a:moveTo>
                      <a:cubicBezTo>
                        <a:pt x="1" y="1"/>
                        <a:pt x="1" y="0"/>
                        <a:pt x="0" y="0"/>
                      </a:cubicBezTo>
                      <a:cubicBezTo>
                        <a:pt x="1" y="0"/>
                        <a:pt x="1" y="1"/>
                        <a:pt x="2" y="1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29" name="Freeform 1624">
                  <a:extLst>
                    <a:ext uri="{FF2B5EF4-FFF2-40B4-BE49-F238E27FC236}">
                      <a16:creationId xmlns="" xmlns:a16="http://schemas.microsoft.com/office/drawing/2014/main" id="{D1518B91-D389-446D-8CF8-16B455A104E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88463" y="4240213"/>
                  <a:ext cx="1588" cy="0"/>
                </a:xfrm>
                <a:custGeom>
                  <a:avLst/>
                  <a:gdLst>
                    <a:gd name="T0" fmla="*/ 1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1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1" y="0"/>
                        <a:pt x="1" y="0"/>
                        <a:pt x="1" y="1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30" name="Freeform 1625">
                  <a:extLst>
                    <a:ext uri="{FF2B5EF4-FFF2-40B4-BE49-F238E27FC236}">
                      <a16:creationId xmlns="" xmlns:a16="http://schemas.microsoft.com/office/drawing/2014/main" id="{3B990776-0A6C-4758-8F6A-416CBB41E19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90050" y="4240213"/>
                  <a:ext cx="1588" cy="1588"/>
                </a:xfrm>
                <a:custGeom>
                  <a:avLst/>
                  <a:gdLst>
                    <a:gd name="T0" fmla="*/ 1 w 1"/>
                    <a:gd name="T1" fmla="*/ 2 h 2"/>
                    <a:gd name="T2" fmla="*/ 0 w 1"/>
                    <a:gd name="T3" fmla="*/ 0 h 2"/>
                    <a:gd name="T4" fmla="*/ 1 w 1"/>
                    <a:gd name="T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2">
                      <a:moveTo>
                        <a:pt x="1" y="2"/>
                      </a:moveTo>
                      <a:cubicBezTo>
                        <a:pt x="1" y="1"/>
                        <a:pt x="0" y="1"/>
                        <a:pt x="0" y="0"/>
                      </a:cubicBezTo>
                      <a:cubicBezTo>
                        <a:pt x="0" y="1"/>
                        <a:pt x="1" y="1"/>
                        <a:pt x="1" y="2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31" name="Freeform 1626">
                  <a:extLst>
                    <a:ext uri="{FF2B5EF4-FFF2-40B4-BE49-F238E27FC236}">
                      <a16:creationId xmlns="" xmlns:a16="http://schemas.microsoft.com/office/drawing/2014/main" id="{10388EDB-B6DE-4E2A-B096-B6D2C9F34B9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91638" y="4241801"/>
                  <a:ext cx="1588" cy="1588"/>
                </a:xfrm>
                <a:custGeom>
                  <a:avLst/>
                  <a:gdLst>
                    <a:gd name="T0" fmla="*/ 3 w 3"/>
                    <a:gd name="T1" fmla="*/ 1 h 1"/>
                    <a:gd name="T2" fmla="*/ 0 w 3"/>
                    <a:gd name="T3" fmla="*/ 0 h 1"/>
                    <a:gd name="T4" fmla="*/ 3 w 3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1">
                      <a:moveTo>
                        <a:pt x="3" y="1"/>
                      </a:moveTo>
                      <a:cubicBezTo>
                        <a:pt x="2" y="1"/>
                        <a:pt x="1" y="0"/>
                        <a:pt x="0" y="0"/>
                      </a:cubicBezTo>
                      <a:cubicBezTo>
                        <a:pt x="1" y="0"/>
                        <a:pt x="2" y="1"/>
                        <a:pt x="3" y="1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32" name="Freeform 1627">
                  <a:extLst>
                    <a:ext uri="{FF2B5EF4-FFF2-40B4-BE49-F238E27FC236}">
                      <a16:creationId xmlns="" xmlns:a16="http://schemas.microsoft.com/office/drawing/2014/main" id="{71BC2B99-2A00-418B-A664-5DF5EB48F11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09100" y="4244976"/>
                  <a:ext cx="0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33" name="Freeform 1628">
                  <a:extLst>
                    <a:ext uri="{FF2B5EF4-FFF2-40B4-BE49-F238E27FC236}">
                      <a16:creationId xmlns="" xmlns:a16="http://schemas.microsoft.com/office/drawing/2014/main" id="{B2638D85-2EC5-42C9-91A2-BD43CA1344A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85288" y="4227513"/>
                  <a:ext cx="0" cy="1588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34" name="Freeform 1629">
                  <a:extLst>
                    <a:ext uri="{FF2B5EF4-FFF2-40B4-BE49-F238E27FC236}">
                      <a16:creationId xmlns="" xmlns:a16="http://schemas.microsoft.com/office/drawing/2014/main" id="{13560561-E804-4C2F-948A-DCC0B3F174F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61475" y="4227513"/>
                  <a:ext cx="1588" cy="0"/>
                </a:xfrm>
                <a:custGeom>
                  <a:avLst/>
                  <a:gdLst>
                    <a:gd name="T0" fmla="*/ 0 w 1"/>
                    <a:gd name="T1" fmla="*/ 1 w 1"/>
                    <a:gd name="T2" fmla="*/ 0 w 1"/>
                    <a:gd name="T3" fmla="*/ 0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35" name="Freeform 1630">
                  <a:extLst>
                    <a:ext uri="{FF2B5EF4-FFF2-40B4-BE49-F238E27FC236}">
                      <a16:creationId xmlns="" xmlns:a16="http://schemas.microsoft.com/office/drawing/2014/main" id="{4A733BE7-7097-4CC7-ADBA-9E4A0496F92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59888" y="4227513"/>
                  <a:ext cx="1588" cy="0"/>
                </a:xfrm>
                <a:custGeom>
                  <a:avLst/>
                  <a:gdLst>
                    <a:gd name="T0" fmla="*/ 2 w 2"/>
                    <a:gd name="T1" fmla="*/ 0 w 2"/>
                    <a:gd name="T2" fmla="*/ 2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2">
                      <a:moveTo>
                        <a:pt x="2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1" y="0"/>
                        <a:pt x="1" y="0"/>
                        <a:pt x="2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36" name="Freeform 1631">
                  <a:extLst>
                    <a:ext uri="{FF2B5EF4-FFF2-40B4-BE49-F238E27FC236}">
                      <a16:creationId xmlns="" xmlns:a16="http://schemas.microsoft.com/office/drawing/2014/main" id="{B4384324-BDBC-4720-BA32-19170C3C890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56713" y="4227513"/>
                  <a:ext cx="1588" cy="0"/>
                </a:xfrm>
                <a:custGeom>
                  <a:avLst/>
                  <a:gdLst>
                    <a:gd name="T0" fmla="*/ 2 w 2"/>
                    <a:gd name="T1" fmla="*/ 0 w 2"/>
                    <a:gd name="T2" fmla="*/ 2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2">
                      <a:moveTo>
                        <a:pt x="2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1" y="0"/>
                        <a:pt x="1" y="0"/>
                        <a:pt x="2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37" name="Freeform 1632">
                  <a:extLst>
                    <a:ext uri="{FF2B5EF4-FFF2-40B4-BE49-F238E27FC236}">
                      <a16:creationId xmlns="" xmlns:a16="http://schemas.microsoft.com/office/drawing/2014/main" id="{80BA7182-1D75-4B6F-A27C-2B966FEE34D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58300" y="4227513"/>
                  <a:ext cx="0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38" name="Freeform 1633">
                  <a:extLst>
                    <a:ext uri="{FF2B5EF4-FFF2-40B4-BE49-F238E27FC236}">
                      <a16:creationId xmlns="" xmlns:a16="http://schemas.microsoft.com/office/drawing/2014/main" id="{B8F5D1A1-4EF7-48E2-8DE6-85C85BC6A84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53538" y="4225926"/>
                  <a:ext cx="1588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39" name="Freeform 1634">
                  <a:extLst>
                    <a:ext uri="{FF2B5EF4-FFF2-40B4-BE49-F238E27FC236}">
                      <a16:creationId xmlns="" xmlns:a16="http://schemas.microsoft.com/office/drawing/2014/main" id="{C77AAF7A-8379-4CB0-97C9-8E3C8909646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55125" y="4227513"/>
                  <a:ext cx="1588" cy="0"/>
                </a:xfrm>
                <a:custGeom>
                  <a:avLst/>
                  <a:gdLst>
                    <a:gd name="T0" fmla="*/ 2 w 2"/>
                    <a:gd name="T1" fmla="*/ 0 w 2"/>
                    <a:gd name="T2" fmla="*/ 2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2">
                      <a:moveTo>
                        <a:pt x="2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1" y="0"/>
                        <a:pt x="1" y="0"/>
                        <a:pt x="2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40" name="Freeform 1635">
                  <a:extLst>
                    <a:ext uri="{FF2B5EF4-FFF2-40B4-BE49-F238E27FC236}">
                      <a16:creationId xmlns="" xmlns:a16="http://schemas.microsoft.com/office/drawing/2014/main" id="{70F469AD-1571-4718-B870-8578EF3766B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71000" y="4225926"/>
                  <a:ext cx="0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41" name="Freeform 1636">
                  <a:extLst>
                    <a:ext uri="{FF2B5EF4-FFF2-40B4-BE49-F238E27FC236}">
                      <a16:creationId xmlns="" xmlns:a16="http://schemas.microsoft.com/office/drawing/2014/main" id="{E6DF2829-8E91-4441-9428-94F573B265B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63063" y="4227513"/>
                  <a:ext cx="0" cy="0"/>
                </a:xfrm>
                <a:custGeom>
                  <a:avLst/>
                  <a:gdLst>
                    <a:gd name="T0" fmla="*/ 1 w 1"/>
                    <a:gd name="T1" fmla="*/ 0 h 1"/>
                    <a:gd name="T2" fmla="*/ 0 w 1"/>
                    <a:gd name="T3" fmla="*/ 1 h 1"/>
                    <a:gd name="T4" fmla="*/ 1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0"/>
                      </a:moveTo>
                      <a:cubicBezTo>
                        <a:pt x="1" y="0"/>
                        <a:pt x="1" y="1"/>
                        <a:pt x="0" y="1"/>
                      </a:cubicBezTo>
                      <a:cubicBezTo>
                        <a:pt x="1" y="1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42" name="Freeform 1637">
                  <a:extLst>
                    <a:ext uri="{FF2B5EF4-FFF2-40B4-BE49-F238E27FC236}">
                      <a16:creationId xmlns="" xmlns:a16="http://schemas.microsoft.com/office/drawing/2014/main" id="{E1201EDD-348A-419F-800B-DDD7873812B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44013" y="4206876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43" name="Freeform 1638">
                  <a:extLst>
                    <a:ext uri="{FF2B5EF4-FFF2-40B4-BE49-F238E27FC236}">
                      <a16:creationId xmlns="" xmlns:a16="http://schemas.microsoft.com/office/drawing/2014/main" id="{FC5F6A4F-0576-431D-B56C-14CA6E851F2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51950" y="4224338"/>
                  <a:ext cx="1588" cy="1588"/>
                </a:xfrm>
                <a:custGeom>
                  <a:avLst/>
                  <a:gdLst>
                    <a:gd name="T0" fmla="*/ 2 w 2"/>
                    <a:gd name="T1" fmla="*/ 1 h 1"/>
                    <a:gd name="T2" fmla="*/ 0 w 2"/>
                    <a:gd name="T3" fmla="*/ 0 h 1"/>
                    <a:gd name="T4" fmla="*/ 2 w 2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1">
                      <a:moveTo>
                        <a:pt x="2" y="1"/>
                      </a:moveTo>
                      <a:cubicBezTo>
                        <a:pt x="1" y="1"/>
                        <a:pt x="1" y="1"/>
                        <a:pt x="0" y="0"/>
                      </a:cubicBezTo>
                      <a:cubicBezTo>
                        <a:pt x="1" y="1"/>
                        <a:pt x="1" y="1"/>
                        <a:pt x="2" y="1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44" name="Freeform 1639">
                  <a:extLst>
                    <a:ext uri="{FF2B5EF4-FFF2-40B4-BE49-F238E27FC236}">
                      <a16:creationId xmlns="" xmlns:a16="http://schemas.microsoft.com/office/drawing/2014/main" id="{449CFD8B-372E-4816-9AD9-0D4240E6EBB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67825" y="4227513"/>
                  <a:ext cx="0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45" name="Freeform 1640">
                  <a:extLst>
                    <a:ext uri="{FF2B5EF4-FFF2-40B4-BE49-F238E27FC236}">
                      <a16:creationId xmlns="" xmlns:a16="http://schemas.microsoft.com/office/drawing/2014/main" id="{61E1B16B-7140-4C41-AD75-DA046705E3F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64650" y="4227513"/>
                  <a:ext cx="1588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46" name="Freeform 1641">
                  <a:extLst>
                    <a:ext uri="{FF2B5EF4-FFF2-40B4-BE49-F238E27FC236}">
                      <a16:creationId xmlns="" xmlns:a16="http://schemas.microsoft.com/office/drawing/2014/main" id="{4B57179A-05C3-4747-936B-E1674806E7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44013" y="4210051"/>
                  <a:ext cx="0" cy="0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1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47" name="Freeform 1642">
                  <a:extLst>
                    <a:ext uri="{FF2B5EF4-FFF2-40B4-BE49-F238E27FC236}">
                      <a16:creationId xmlns="" xmlns:a16="http://schemas.microsoft.com/office/drawing/2014/main" id="{5016ADFE-8854-462A-9C9D-44C0F97DC38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44013" y="4211638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48" name="Freeform 1643">
                  <a:extLst>
                    <a:ext uri="{FF2B5EF4-FFF2-40B4-BE49-F238E27FC236}">
                      <a16:creationId xmlns="" xmlns:a16="http://schemas.microsoft.com/office/drawing/2014/main" id="{CE3B719A-A7A4-48B9-AE17-D029D4DF408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44013" y="42148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49" name="Freeform 1644">
                  <a:extLst>
                    <a:ext uri="{FF2B5EF4-FFF2-40B4-BE49-F238E27FC236}">
                      <a16:creationId xmlns="" xmlns:a16="http://schemas.microsoft.com/office/drawing/2014/main" id="{BF049E6F-F03F-4E0E-9AA0-2EC33A4B8A8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44013" y="4213226"/>
                  <a:ext cx="0" cy="1588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50" name="Freeform 1645">
                  <a:extLst>
                    <a:ext uri="{FF2B5EF4-FFF2-40B4-BE49-F238E27FC236}">
                      <a16:creationId xmlns="" xmlns:a16="http://schemas.microsoft.com/office/drawing/2014/main" id="{68F1517D-0F66-4375-888E-1E008ADFB49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44013" y="420846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51" name="Freeform 1646">
                  <a:extLst>
                    <a:ext uri="{FF2B5EF4-FFF2-40B4-BE49-F238E27FC236}">
                      <a16:creationId xmlns="" xmlns:a16="http://schemas.microsoft.com/office/drawing/2014/main" id="{006E8A8A-CA19-4B56-9D3A-79607CE4547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71000" y="4224338"/>
                  <a:ext cx="1588" cy="0"/>
                </a:xfrm>
                <a:custGeom>
                  <a:avLst/>
                  <a:gdLst>
                    <a:gd name="T0" fmla="*/ 1 w 1"/>
                    <a:gd name="T1" fmla="*/ 0 h 1"/>
                    <a:gd name="T2" fmla="*/ 0 w 1"/>
                    <a:gd name="T3" fmla="*/ 1 h 1"/>
                    <a:gd name="T4" fmla="*/ 1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0"/>
                      </a:moveTo>
                      <a:cubicBezTo>
                        <a:pt x="1" y="0"/>
                        <a:pt x="1" y="1"/>
                        <a:pt x="0" y="1"/>
                      </a:cubicBezTo>
                      <a:cubicBezTo>
                        <a:pt x="1" y="1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52" name="Freeform 1647">
                  <a:extLst>
                    <a:ext uri="{FF2B5EF4-FFF2-40B4-BE49-F238E27FC236}">
                      <a16:creationId xmlns="" xmlns:a16="http://schemas.microsoft.com/office/drawing/2014/main" id="{A700DCD9-2B0F-452A-8EA1-C6D88CF8FC7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48775" y="4222751"/>
                  <a:ext cx="1588" cy="0"/>
                </a:xfrm>
                <a:custGeom>
                  <a:avLst/>
                  <a:gdLst>
                    <a:gd name="T0" fmla="*/ 2 w 2"/>
                    <a:gd name="T1" fmla="*/ 1 h 1"/>
                    <a:gd name="T2" fmla="*/ 0 w 2"/>
                    <a:gd name="T3" fmla="*/ 0 h 1"/>
                    <a:gd name="T4" fmla="*/ 2 w 2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1">
                      <a:moveTo>
                        <a:pt x="2" y="1"/>
                      </a:moveTo>
                      <a:cubicBezTo>
                        <a:pt x="1" y="1"/>
                        <a:pt x="0" y="0"/>
                        <a:pt x="0" y="0"/>
                      </a:cubicBezTo>
                      <a:cubicBezTo>
                        <a:pt x="0" y="0"/>
                        <a:pt x="1" y="1"/>
                        <a:pt x="2" y="1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53" name="Freeform 1648">
                  <a:extLst>
                    <a:ext uri="{FF2B5EF4-FFF2-40B4-BE49-F238E27FC236}">
                      <a16:creationId xmlns="" xmlns:a16="http://schemas.microsoft.com/office/drawing/2014/main" id="{EB30C739-B7A0-418A-8571-9B109D88D25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50363" y="4222751"/>
                  <a:ext cx="1588" cy="1588"/>
                </a:xfrm>
                <a:custGeom>
                  <a:avLst/>
                  <a:gdLst>
                    <a:gd name="T0" fmla="*/ 2 w 2"/>
                    <a:gd name="T1" fmla="*/ 2 h 2"/>
                    <a:gd name="T2" fmla="*/ 0 w 2"/>
                    <a:gd name="T3" fmla="*/ 0 h 2"/>
                    <a:gd name="T4" fmla="*/ 2 w 2"/>
                    <a:gd name="T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2">
                      <a:moveTo>
                        <a:pt x="2" y="2"/>
                      </a:moveTo>
                      <a:cubicBezTo>
                        <a:pt x="1" y="2"/>
                        <a:pt x="0" y="1"/>
                        <a:pt x="0" y="0"/>
                      </a:cubicBezTo>
                      <a:cubicBezTo>
                        <a:pt x="0" y="1"/>
                        <a:pt x="1" y="2"/>
                        <a:pt x="2" y="2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54" name="Freeform 1649">
                  <a:extLst>
                    <a:ext uri="{FF2B5EF4-FFF2-40B4-BE49-F238E27FC236}">
                      <a16:creationId xmlns="" xmlns:a16="http://schemas.microsoft.com/office/drawing/2014/main" id="{BA8A6D8C-A75F-41D7-957D-6FB4AC5991E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47188" y="4221163"/>
                  <a:ext cx="1588" cy="1588"/>
                </a:xfrm>
                <a:custGeom>
                  <a:avLst/>
                  <a:gdLst>
                    <a:gd name="T0" fmla="*/ 1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1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1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55" name="Freeform 1650">
                  <a:extLst>
                    <a:ext uri="{FF2B5EF4-FFF2-40B4-BE49-F238E27FC236}">
                      <a16:creationId xmlns="" xmlns:a16="http://schemas.microsoft.com/office/drawing/2014/main" id="{B41BB6CB-2175-47D3-A3B4-50DDC8AEF69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45600" y="4217988"/>
                  <a:ext cx="1588" cy="1588"/>
                </a:xfrm>
                <a:custGeom>
                  <a:avLst/>
                  <a:gdLst>
                    <a:gd name="T0" fmla="*/ 1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1"/>
                      </a:move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0" y="1"/>
                        <a:pt x="0" y="1"/>
                        <a:pt x="1" y="1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56" name="Freeform 1651">
                  <a:extLst>
                    <a:ext uri="{FF2B5EF4-FFF2-40B4-BE49-F238E27FC236}">
                      <a16:creationId xmlns="" xmlns:a16="http://schemas.microsoft.com/office/drawing/2014/main" id="{8A33E20F-E85D-4506-A87D-5E0F7A9BE98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47188" y="4219576"/>
                  <a:ext cx="0" cy="1588"/>
                </a:xfrm>
                <a:custGeom>
                  <a:avLst/>
                  <a:gdLst>
                    <a:gd name="T0" fmla="*/ 1 w 1"/>
                    <a:gd name="T1" fmla="*/ 2 h 2"/>
                    <a:gd name="T2" fmla="*/ 0 w 1"/>
                    <a:gd name="T3" fmla="*/ 0 h 2"/>
                    <a:gd name="T4" fmla="*/ 1 w 1"/>
                    <a:gd name="T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2">
                      <a:moveTo>
                        <a:pt x="1" y="2"/>
                      </a:moveTo>
                      <a:cubicBezTo>
                        <a:pt x="1" y="1"/>
                        <a:pt x="1" y="1"/>
                        <a:pt x="0" y="0"/>
                      </a:cubicBezTo>
                      <a:cubicBezTo>
                        <a:pt x="1" y="1"/>
                        <a:pt x="1" y="1"/>
                        <a:pt x="1" y="2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57" name="Freeform 1652">
                  <a:extLst>
                    <a:ext uri="{FF2B5EF4-FFF2-40B4-BE49-F238E27FC236}">
                      <a16:creationId xmlns="" xmlns:a16="http://schemas.microsoft.com/office/drawing/2014/main" id="{A8F96DD2-BE1F-48B4-8429-297FB9E445E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45600" y="4216401"/>
                  <a:ext cx="0" cy="1588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58" name="Freeform 1653">
                  <a:extLst>
                    <a:ext uri="{FF2B5EF4-FFF2-40B4-BE49-F238E27FC236}">
                      <a16:creationId xmlns="" xmlns:a16="http://schemas.microsoft.com/office/drawing/2014/main" id="{12803A91-BDD2-458B-91FE-320E17B464C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67825" y="4225926"/>
                  <a:ext cx="1588" cy="1588"/>
                </a:xfrm>
                <a:custGeom>
                  <a:avLst/>
                  <a:gdLst>
                    <a:gd name="T0" fmla="*/ 1 w 1"/>
                    <a:gd name="T1" fmla="*/ 0 h 1"/>
                    <a:gd name="T2" fmla="*/ 0 w 1"/>
                    <a:gd name="T3" fmla="*/ 1 h 1"/>
                    <a:gd name="T4" fmla="*/ 1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0"/>
                      </a:moveTo>
                      <a:cubicBezTo>
                        <a:pt x="1" y="0"/>
                        <a:pt x="1" y="0"/>
                        <a:pt x="0" y="1"/>
                      </a:cubicBezTo>
                      <a:cubicBezTo>
                        <a:pt x="1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59" name="Freeform 1654">
                  <a:extLst>
                    <a:ext uri="{FF2B5EF4-FFF2-40B4-BE49-F238E27FC236}">
                      <a16:creationId xmlns="" xmlns:a16="http://schemas.microsoft.com/office/drawing/2014/main" id="{DD80A9BE-F880-4294-B70F-20557400540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74175" y="4222751"/>
                  <a:ext cx="0" cy="0"/>
                </a:xfrm>
                <a:custGeom>
                  <a:avLst/>
                  <a:gdLst>
                    <a:gd name="T0" fmla="*/ 0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60" name="Freeform 1655">
                  <a:extLst>
                    <a:ext uri="{FF2B5EF4-FFF2-40B4-BE49-F238E27FC236}">
                      <a16:creationId xmlns="" xmlns:a16="http://schemas.microsoft.com/office/drawing/2014/main" id="{49B9F8AE-AB90-4BC6-9FF0-8F5689E5205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82100" y="4170363"/>
                  <a:ext cx="1588" cy="0"/>
                </a:xfrm>
                <a:custGeom>
                  <a:avLst/>
                  <a:gdLst>
                    <a:gd name="T0" fmla="*/ 2 w 2"/>
                    <a:gd name="T1" fmla="*/ 1 h 1"/>
                    <a:gd name="T2" fmla="*/ 0 w 2"/>
                    <a:gd name="T3" fmla="*/ 0 h 1"/>
                    <a:gd name="T4" fmla="*/ 2 w 2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1">
                      <a:moveTo>
                        <a:pt x="2" y="1"/>
                      </a:moveTo>
                      <a:cubicBezTo>
                        <a:pt x="2" y="1"/>
                        <a:pt x="1" y="0"/>
                        <a:pt x="0" y="0"/>
                      </a:cubicBezTo>
                      <a:cubicBezTo>
                        <a:pt x="1" y="0"/>
                        <a:pt x="2" y="1"/>
                        <a:pt x="2" y="1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61" name="Freeform 1656">
                  <a:extLst>
                    <a:ext uri="{FF2B5EF4-FFF2-40B4-BE49-F238E27FC236}">
                      <a16:creationId xmlns="" xmlns:a16="http://schemas.microsoft.com/office/drawing/2014/main" id="{72A06454-B1F9-4FD8-B5BE-BB536E122AD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83688" y="4170363"/>
                  <a:ext cx="0" cy="1588"/>
                </a:xfrm>
                <a:custGeom>
                  <a:avLst/>
                  <a:gdLst>
                    <a:gd name="T0" fmla="*/ 1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1"/>
                      </a:moveTo>
                      <a:cubicBezTo>
                        <a:pt x="1" y="1"/>
                        <a:pt x="0" y="1"/>
                        <a:pt x="0" y="0"/>
                      </a:cubicBezTo>
                      <a:cubicBezTo>
                        <a:pt x="0" y="1"/>
                        <a:pt x="1" y="1"/>
                        <a:pt x="1" y="1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62" name="Freeform 1657">
                  <a:extLst>
                    <a:ext uri="{FF2B5EF4-FFF2-40B4-BE49-F238E27FC236}">
                      <a16:creationId xmlns="" xmlns:a16="http://schemas.microsoft.com/office/drawing/2014/main" id="{F0F83B05-6162-4473-882A-E2B2D1E2EA5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80513" y="4168776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63" name="Freeform 1658">
                  <a:extLst>
                    <a:ext uri="{FF2B5EF4-FFF2-40B4-BE49-F238E27FC236}">
                      <a16:creationId xmlns="" xmlns:a16="http://schemas.microsoft.com/office/drawing/2014/main" id="{A5E54D46-E338-48FF-B448-77F3466D551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78925" y="4165601"/>
                  <a:ext cx="0" cy="1588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1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64" name="Freeform 1659">
                  <a:extLst>
                    <a:ext uri="{FF2B5EF4-FFF2-40B4-BE49-F238E27FC236}">
                      <a16:creationId xmlns="" xmlns:a16="http://schemas.microsoft.com/office/drawing/2014/main" id="{9C9E6338-7022-4902-A661-63C2BFE4926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78925" y="4164013"/>
                  <a:ext cx="0" cy="1588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1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65" name="Freeform 1660">
                  <a:extLst>
                    <a:ext uri="{FF2B5EF4-FFF2-40B4-BE49-F238E27FC236}">
                      <a16:creationId xmlns="" xmlns:a16="http://schemas.microsoft.com/office/drawing/2014/main" id="{94A93DC1-AB82-46D3-A101-79B1C1BA26A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85275" y="4171951"/>
                  <a:ext cx="0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66" name="Freeform 1661">
                  <a:extLst>
                    <a:ext uri="{FF2B5EF4-FFF2-40B4-BE49-F238E27FC236}">
                      <a16:creationId xmlns="" xmlns:a16="http://schemas.microsoft.com/office/drawing/2014/main" id="{E25BEFD8-CAA6-49F2-839C-3DA5E7B310B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90038" y="4173538"/>
                  <a:ext cx="1588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67" name="Freeform 1662">
                  <a:extLst>
                    <a:ext uri="{FF2B5EF4-FFF2-40B4-BE49-F238E27FC236}">
                      <a16:creationId xmlns="" xmlns:a16="http://schemas.microsoft.com/office/drawing/2014/main" id="{342340B5-9797-45BA-B2AB-4C4C812DEE5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86863" y="4173538"/>
                  <a:ext cx="0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68" name="Freeform 1663">
                  <a:extLst>
                    <a:ext uri="{FF2B5EF4-FFF2-40B4-BE49-F238E27FC236}">
                      <a16:creationId xmlns="" xmlns:a16="http://schemas.microsoft.com/office/drawing/2014/main" id="{C0D3FC7B-D08A-44E1-BDF4-F81AA925CE9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91625" y="4173538"/>
                  <a:ext cx="0" cy="0"/>
                </a:xfrm>
                <a:custGeom>
                  <a:avLst/>
                  <a:gdLst>
                    <a:gd name="T0" fmla="*/ 1 w 1"/>
                    <a:gd name="T1" fmla="*/ 1 h 1"/>
                    <a:gd name="T2" fmla="*/ 1 w 1"/>
                    <a:gd name="T3" fmla="*/ 0 h 1"/>
                    <a:gd name="T4" fmla="*/ 0 w 1"/>
                    <a:gd name="T5" fmla="*/ 0 h 1"/>
                    <a:gd name="T6" fmla="*/ 1 w 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1">
                      <a:moveTo>
                        <a:pt x="1" y="1"/>
                      </a:moveTo>
                      <a:cubicBezTo>
                        <a:pt x="1" y="1"/>
                        <a:pt x="1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1" y="1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69" name="Freeform 1664">
                  <a:extLst>
                    <a:ext uri="{FF2B5EF4-FFF2-40B4-BE49-F238E27FC236}">
                      <a16:creationId xmlns="" xmlns:a16="http://schemas.microsoft.com/office/drawing/2014/main" id="{C6156BBC-11D5-42F4-A8C5-233FCA4F9D7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88450" y="4173538"/>
                  <a:ext cx="1588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70" name="Freeform 1665">
                  <a:extLst>
                    <a:ext uri="{FF2B5EF4-FFF2-40B4-BE49-F238E27FC236}">
                      <a16:creationId xmlns="" xmlns:a16="http://schemas.microsoft.com/office/drawing/2014/main" id="{9AEC1C6B-D00B-4505-A193-42B8C21CE43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88450" y="4173538"/>
                  <a:ext cx="0" cy="0"/>
                </a:xfrm>
                <a:custGeom>
                  <a:avLst/>
                  <a:gdLst>
                    <a:gd name="T0" fmla="*/ 1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1"/>
                      </a:moveTo>
                      <a:cubicBezTo>
                        <a:pt x="1" y="1"/>
                        <a:pt x="0" y="1"/>
                        <a:pt x="0" y="0"/>
                      </a:cubicBezTo>
                      <a:cubicBezTo>
                        <a:pt x="0" y="1"/>
                        <a:pt x="1" y="1"/>
                        <a:pt x="1" y="1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71" name="Freeform 1666">
                  <a:extLst>
                    <a:ext uri="{FF2B5EF4-FFF2-40B4-BE49-F238E27FC236}">
                      <a16:creationId xmlns="" xmlns:a16="http://schemas.microsoft.com/office/drawing/2014/main" id="{1DEBA6D0-2575-4DC2-9BB8-D08920D1946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77338" y="4156076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72" name="Freeform 1667">
                  <a:extLst>
                    <a:ext uri="{FF2B5EF4-FFF2-40B4-BE49-F238E27FC236}">
                      <a16:creationId xmlns="" xmlns:a16="http://schemas.microsoft.com/office/drawing/2014/main" id="{AC4BE4DF-C0BE-473A-BD8E-FEFEB2BEA16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96388" y="4173538"/>
                  <a:ext cx="0" cy="0"/>
                </a:xfrm>
                <a:custGeom>
                  <a:avLst/>
                  <a:gdLst>
                    <a:gd name="T0" fmla="*/ 1 w 1"/>
                    <a:gd name="T1" fmla="*/ 0 h 1"/>
                    <a:gd name="T2" fmla="*/ 0 w 1"/>
                    <a:gd name="T3" fmla="*/ 1 h 1"/>
                    <a:gd name="T4" fmla="*/ 1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0"/>
                      </a:move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0" y="1"/>
                        <a:pt x="0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73" name="Freeform 1668">
                  <a:extLst>
                    <a:ext uri="{FF2B5EF4-FFF2-40B4-BE49-F238E27FC236}">
                      <a16:creationId xmlns="" xmlns:a16="http://schemas.microsoft.com/office/drawing/2014/main" id="{9D9362E7-32D5-4BAE-A16E-8A907AFB8BA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97975" y="4173538"/>
                  <a:ext cx="0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74" name="Freeform 1669">
                  <a:extLst>
                    <a:ext uri="{FF2B5EF4-FFF2-40B4-BE49-F238E27FC236}">
                      <a16:creationId xmlns="" xmlns:a16="http://schemas.microsoft.com/office/drawing/2014/main" id="{55E33C3E-0FF3-45CF-A47C-44ABB1D5DB8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99563" y="4171951"/>
                  <a:ext cx="0" cy="0"/>
                </a:xfrm>
                <a:custGeom>
                  <a:avLst/>
                  <a:gdLst>
                    <a:gd name="T0" fmla="*/ 1 w 1"/>
                    <a:gd name="T1" fmla="*/ 0 h 1"/>
                    <a:gd name="T2" fmla="*/ 0 w 1"/>
                    <a:gd name="T3" fmla="*/ 1 h 1"/>
                    <a:gd name="T4" fmla="*/ 1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0"/>
                      </a:moveTo>
                      <a:cubicBezTo>
                        <a:pt x="1" y="1"/>
                        <a:pt x="0" y="1"/>
                        <a:pt x="0" y="1"/>
                      </a:cubicBezTo>
                      <a:cubicBezTo>
                        <a:pt x="0" y="1"/>
                        <a:pt x="1" y="1"/>
                        <a:pt x="1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75" name="Freeform 1670">
                  <a:extLst>
                    <a:ext uri="{FF2B5EF4-FFF2-40B4-BE49-F238E27FC236}">
                      <a16:creationId xmlns="" xmlns:a16="http://schemas.microsoft.com/office/drawing/2014/main" id="{C58369D9-4C71-4CAF-AB5F-7845D543F82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94800" y="4173538"/>
                  <a:ext cx="1588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76" name="Freeform 1671">
                  <a:extLst>
                    <a:ext uri="{FF2B5EF4-FFF2-40B4-BE49-F238E27FC236}">
                      <a16:creationId xmlns="" xmlns:a16="http://schemas.microsoft.com/office/drawing/2014/main" id="{132B5592-FDCF-4639-8BB3-AB4EE9AA056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77338" y="4160838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77" name="Freeform 1672">
                  <a:extLst>
                    <a:ext uri="{FF2B5EF4-FFF2-40B4-BE49-F238E27FC236}">
                      <a16:creationId xmlns="" xmlns:a16="http://schemas.microsoft.com/office/drawing/2014/main" id="{F2FEBA28-A5E9-440C-8953-D405EADC216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93213" y="4173538"/>
                  <a:ext cx="0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78" name="Freeform 1673">
                  <a:extLst>
                    <a:ext uri="{FF2B5EF4-FFF2-40B4-BE49-F238E27FC236}">
                      <a16:creationId xmlns="" xmlns:a16="http://schemas.microsoft.com/office/drawing/2014/main" id="{36A4DF8A-A471-460B-80BE-7AFDACB2899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01150" y="4170363"/>
                  <a:ext cx="0" cy="1588"/>
                </a:xfrm>
                <a:custGeom>
                  <a:avLst/>
                  <a:gdLst>
                    <a:gd name="T0" fmla="*/ 1 w 1"/>
                    <a:gd name="T1" fmla="*/ 0 h 1"/>
                    <a:gd name="T2" fmla="*/ 0 w 1"/>
                    <a:gd name="T3" fmla="*/ 1 h 1"/>
                    <a:gd name="T4" fmla="*/ 1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0"/>
                      </a:moveTo>
                      <a:cubicBezTo>
                        <a:pt x="1" y="0"/>
                        <a:pt x="0" y="1"/>
                        <a:pt x="0" y="1"/>
                      </a:cubicBezTo>
                      <a:cubicBezTo>
                        <a:pt x="0" y="1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79" name="Freeform 1674">
                  <a:extLst>
                    <a:ext uri="{FF2B5EF4-FFF2-40B4-BE49-F238E27FC236}">
                      <a16:creationId xmlns="" xmlns:a16="http://schemas.microsoft.com/office/drawing/2014/main" id="{B77D5EEA-5409-4324-B0CA-BE7C33D082F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77338" y="4154488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80" name="Freeform 1675">
                  <a:extLst>
                    <a:ext uri="{FF2B5EF4-FFF2-40B4-BE49-F238E27FC236}">
                      <a16:creationId xmlns="" xmlns:a16="http://schemas.microsoft.com/office/drawing/2014/main" id="{1817E3AD-46FB-4E63-821D-62A820E3871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77338" y="415766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81" name="Freeform 1676">
                  <a:extLst>
                    <a:ext uri="{FF2B5EF4-FFF2-40B4-BE49-F238E27FC236}">
                      <a16:creationId xmlns="" xmlns:a16="http://schemas.microsoft.com/office/drawing/2014/main" id="{102DCAE9-4E7F-4AA0-8049-CBBF970FCD4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01150" y="4170363"/>
                  <a:ext cx="1588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82" name="Freeform 1677">
                  <a:extLst>
                    <a:ext uri="{FF2B5EF4-FFF2-40B4-BE49-F238E27FC236}">
                      <a16:creationId xmlns="" xmlns:a16="http://schemas.microsoft.com/office/drawing/2014/main" id="{3A18C7F4-AF89-409D-B620-010BB2AD4BE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77338" y="4162426"/>
                  <a:ext cx="0" cy="0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1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83" name="Freeform 1678">
                  <a:extLst>
                    <a:ext uri="{FF2B5EF4-FFF2-40B4-BE49-F238E27FC236}">
                      <a16:creationId xmlns="" xmlns:a16="http://schemas.microsoft.com/office/drawing/2014/main" id="{77702E78-C2F3-4377-A592-EBAF845AD84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31313" y="4203701"/>
                  <a:ext cx="1588" cy="0"/>
                </a:xfrm>
                <a:custGeom>
                  <a:avLst/>
                  <a:gdLst>
                    <a:gd name="T0" fmla="*/ 1 w 1"/>
                    <a:gd name="T1" fmla="*/ 0 h 1"/>
                    <a:gd name="T2" fmla="*/ 0 w 1"/>
                    <a:gd name="T3" fmla="*/ 1 h 1"/>
                    <a:gd name="T4" fmla="*/ 1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1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84" name="Freeform 1679">
                  <a:extLst>
                    <a:ext uri="{FF2B5EF4-FFF2-40B4-BE49-F238E27FC236}">
                      <a16:creationId xmlns="" xmlns:a16="http://schemas.microsoft.com/office/drawing/2014/main" id="{BA33CDF6-C945-4ADB-9DFC-9BB8404361A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29725" y="4203701"/>
                  <a:ext cx="0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85" name="Freeform 1680">
                  <a:extLst>
                    <a:ext uri="{FF2B5EF4-FFF2-40B4-BE49-F238E27FC236}">
                      <a16:creationId xmlns="" xmlns:a16="http://schemas.microsoft.com/office/drawing/2014/main" id="{615FBD9A-F37D-469F-90BD-B4F63F5B89A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26550" y="4205288"/>
                  <a:ext cx="0" cy="0"/>
                </a:xfrm>
                <a:custGeom>
                  <a:avLst/>
                  <a:gdLst>
                    <a:gd name="T0" fmla="*/ 0 w 1"/>
                    <a:gd name="T1" fmla="*/ 1 w 1"/>
                    <a:gd name="T2" fmla="*/ 0 w 1"/>
                    <a:gd name="T3" fmla="*/ 0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86" name="Freeform 1681">
                  <a:extLst>
                    <a:ext uri="{FF2B5EF4-FFF2-40B4-BE49-F238E27FC236}">
                      <a16:creationId xmlns="" xmlns:a16="http://schemas.microsoft.com/office/drawing/2014/main" id="{1831E34B-ECC8-499B-871B-E65B4099151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24963" y="4205288"/>
                  <a:ext cx="0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87" name="Freeform 1682">
                  <a:extLst>
                    <a:ext uri="{FF2B5EF4-FFF2-40B4-BE49-F238E27FC236}">
                      <a16:creationId xmlns="" xmlns:a16="http://schemas.microsoft.com/office/drawing/2014/main" id="{25D01A18-2A11-4888-805C-C6A1B3841B2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36075" y="4200526"/>
                  <a:ext cx="1588" cy="1588"/>
                </a:xfrm>
                <a:custGeom>
                  <a:avLst/>
                  <a:gdLst>
                    <a:gd name="T0" fmla="*/ 1 w 1"/>
                    <a:gd name="T1" fmla="*/ 0 h 1"/>
                    <a:gd name="T2" fmla="*/ 0 w 1"/>
                    <a:gd name="T3" fmla="*/ 1 h 1"/>
                    <a:gd name="T4" fmla="*/ 1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0"/>
                      </a:moveTo>
                      <a:cubicBezTo>
                        <a:pt x="1" y="1"/>
                        <a:pt x="0" y="1"/>
                        <a:pt x="0" y="1"/>
                      </a:cubicBezTo>
                      <a:cubicBezTo>
                        <a:pt x="0" y="1"/>
                        <a:pt x="1" y="1"/>
                        <a:pt x="1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88" name="Freeform 1683">
                  <a:extLst>
                    <a:ext uri="{FF2B5EF4-FFF2-40B4-BE49-F238E27FC236}">
                      <a16:creationId xmlns="" xmlns:a16="http://schemas.microsoft.com/office/drawing/2014/main" id="{E7CB7E01-D709-4962-857C-EBA1335C0DF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32900" y="4202113"/>
                  <a:ext cx="1588" cy="1588"/>
                </a:xfrm>
                <a:custGeom>
                  <a:avLst/>
                  <a:gdLst>
                    <a:gd name="T0" fmla="*/ 1 w 1"/>
                    <a:gd name="T1" fmla="*/ 0 h 1"/>
                    <a:gd name="T2" fmla="*/ 0 w 1"/>
                    <a:gd name="T3" fmla="*/ 1 h 1"/>
                    <a:gd name="T4" fmla="*/ 1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0"/>
                      </a:moveTo>
                      <a:cubicBezTo>
                        <a:pt x="1" y="0"/>
                        <a:pt x="1" y="1"/>
                        <a:pt x="0" y="1"/>
                      </a:cubicBezTo>
                      <a:cubicBezTo>
                        <a:pt x="1" y="1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89" name="Freeform 1684">
                  <a:extLst>
                    <a:ext uri="{FF2B5EF4-FFF2-40B4-BE49-F238E27FC236}">
                      <a16:creationId xmlns="" xmlns:a16="http://schemas.microsoft.com/office/drawing/2014/main" id="{743CEEBB-2D7E-40AE-B68E-14A4CF25E3D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34488" y="4202113"/>
                  <a:ext cx="1588" cy="0"/>
                </a:xfrm>
                <a:custGeom>
                  <a:avLst/>
                  <a:gdLst>
                    <a:gd name="T0" fmla="*/ 1 w 1"/>
                    <a:gd name="T1" fmla="*/ 0 h 1"/>
                    <a:gd name="T2" fmla="*/ 0 w 1"/>
                    <a:gd name="T3" fmla="*/ 1 h 1"/>
                    <a:gd name="T4" fmla="*/ 1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0"/>
                      </a:moveTo>
                      <a:cubicBezTo>
                        <a:pt x="0" y="0"/>
                        <a:pt x="0" y="0"/>
                        <a:pt x="0" y="1"/>
                      </a:cubicBezTo>
                      <a:cubicBezTo>
                        <a:pt x="0" y="0"/>
                        <a:pt x="0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90" name="Freeform 1685">
                  <a:extLst>
                    <a:ext uri="{FF2B5EF4-FFF2-40B4-BE49-F238E27FC236}">
                      <a16:creationId xmlns="" xmlns:a16="http://schemas.microsoft.com/office/drawing/2014/main" id="{C2382F3A-F2D9-44AF-BA8C-2B5DB046963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23375" y="4203701"/>
                  <a:ext cx="1588" cy="0"/>
                </a:xfrm>
                <a:custGeom>
                  <a:avLst/>
                  <a:gdLst>
                    <a:gd name="T0" fmla="*/ 2 w 2"/>
                    <a:gd name="T1" fmla="*/ 0 w 2"/>
                    <a:gd name="T2" fmla="*/ 2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2">
                      <a:moveTo>
                        <a:pt x="2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1" y="0"/>
                        <a:pt x="1" y="0"/>
                        <a:pt x="2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91" name="Freeform 1686">
                  <a:extLst>
                    <a:ext uri="{FF2B5EF4-FFF2-40B4-BE49-F238E27FC236}">
                      <a16:creationId xmlns="" xmlns:a16="http://schemas.microsoft.com/office/drawing/2014/main" id="{6230F2B4-B9B1-4B53-ACCC-C98C7B47799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17025" y="4202113"/>
                  <a:ext cx="1588" cy="0"/>
                </a:xfrm>
                <a:custGeom>
                  <a:avLst/>
                  <a:gdLst>
                    <a:gd name="T0" fmla="*/ 2 w 2"/>
                    <a:gd name="T1" fmla="*/ 1 h 1"/>
                    <a:gd name="T2" fmla="*/ 0 w 2"/>
                    <a:gd name="T3" fmla="*/ 0 h 1"/>
                    <a:gd name="T4" fmla="*/ 2 w 2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1">
                      <a:moveTo>
                        <a:pt x="2" y="1"/>
                      </a:moveTo>
                      <a:cubicBezTo>
                        <a:pt x="1" y="1"/>
                        <a:pt x="1" y="1"/>
                        <a:pt x="0" y="0"/>
                      </a:cubicBezTo>
                      <a:cubicBezTo>
                        <a:pt x="1" y="1"/>
                        <a:pt x="1" y="1"/>
                        <a:pt x="2" y="1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92" name="Freeform 1687">
                  <a:extLst>
                    <a:ext uri="{FF2B5EF4-FFF2-40B4-BE49-F238E27FC236}">
                      <a16:creationId xmlns="" xmlns:a16="http://schemas.microsoft.com/office/drawing/2014/main" id="{C7AC45D7-1B66-4BF0-B81A-90FB9496B18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15438" y="4200526"/>
                  <a:ext cx="1588" cy="1588"/>
                </a:xfrm>
                <a:custGeom>
                  <a:avLst/>
                  <a:gdLst>
                    <a:gd name="T0" fmla="*/ 2 w 2"/>
                    <a:gd name="T1" fmla="*/ 1 h 1"/>
                    <a:gd name="T2" fmla="*/ 0 w 2"/>
                    <a:gd name="T3" fmla="*/ 0 h 1"/>
                    <a:gd name="T4" fmla="*/ 2 w 2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1">
                      <a:moveTo>
                        <a:pt x="2" y="1"/>
                      </a:moveTo>
                      <a:cubicBezTo>
                        <a:pt x="2" y="1"/>
                        <a:pt x="1" y="0"/>
                        <a:pt x="0" y="0"/>
                      </a:cubicBezTo>
                      <a:cubicBezTo>
                        <a:pt x="1" y="0"/>
                        <a:pt x="2" y="1"/>
                        <a:pt x="2" y="1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93" name="Freeform 1688">
                  <a:extLst>
                    <a:ext uri="{FF2B5EF4-FFF2-40B4-BE49-F238E27FC236}">
                      <a16:creationId xmlns="" xmlns:a16="http://schemas.microsoft.com/office/drawing/2014/main" id="{208E51FC-D6EC-415E-B2D4-B6472614F31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18613" y="4202113"/>
                  <a:ext cx="1588" cy="0"/>
                </a:xfrm>
                <a:custGeom>
                  <a:avLst/>
                  <a:gdLst>
                    <a:gd name="T0" fmla="*/ 2 w 2"/>
                    <a:gd name="T1" fmla="*/ 0 w 2"/>
                    <a:gd name="T2" fmla="*/ 2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2">
                      <a:moveTo>
                        <a:pt x="2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1" y="0"/>
                        <a:pt x="1" y="0"/>
                        <a:pt x="2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94" name="Freeform 1689">
                  <a:extLst>
                    <a:ext uri="{FF2B5EF4-FFF2-40B4-BE49-F238E27FC236}">
                      <a16:creationId xmlns="" xmlns:a16="http://schemas.microsoft.com/office/drawing/2014/main" id="{3BB9E3DF-6532-40CF-9F61-7F02C808D15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37663" y="4200526"/>
                  <a:ext cx="0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95" name="Freeform 1690">
                  <a:extLst>
                    <a:ext uri="{FF2B5EF4-FFF2-40B4-BE49-F238E27FC236}">
                      <a16:creationId xmlns="" xmlns:a16="http://schemas.microsoft.com/office/drawing/2014/main" id="{7B05C584-1D7F-4C51-BD19-66FD5C25C2A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20200" y="4203701"/>
                  <a:ext cx="1588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96" name="Freeform 1691">
                  <a:extLst>
                    <a:ext uri="{FF2B5EF4-FFF2-40B4-BE49-F238E27FC236}">
                      <a16:creationId xmlns="" xmlns:a16="http://schemas.microsoft.com/office/drawing/2014/main" id="{3957592C-CAA5-4A79-B922-806F5043A13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21788" y="4203701"/>
                  <a:ext cx="0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97" name="Freeform 1692">
                  <a:extLst>
                    <a:ext uri="{FF2B5EF4-FFF2-40B4-BE49-F238E27FC236}">
                      <a16:creationId xmlns="" xmlns:a16="http://schemas.microsoft.com/office/drawing/2014/main" id="{EA7B9C92-3AAA-4639-8743-E5B5366DAFD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28138" y="4203701"/>
                  <a:ext cx="1588" cy="1588"/>
                </a:xfrm>
                <a:custGeom>
                  <a:avLst/>
                  <a:gdLst>
                    <a:gd name="T0" fmla="*/ 1 w 1"/>
                    <a:gd name="T1" fmla="*/ 0 h 1"/>
                    <a:gd name="T2" fmla="*/ 0 w 1"/>
                    <a:gd name="T3" fmla="*/ 1 h 1"/>
                    <a:gd name="T4" fmla="*/ 1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1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98" name="Freeform 1693">
                  <a:extLst>
                    <a:ext uri="{FF2B5EF4-FFF2-40B4-BE49-F238E27FC236}">
                      <a16:creationId xmlns="" xmlns:a16="http://schemas.microsoft.com/office/drawing/2014/main" id="{D160DBBC-628F-4598-96B2-EDB6F44DF45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44000" y="3989388"/>
                  <a:ext cx="279400" cy="260350"/>
                </a:xfrm>
                <a:custGeom>
                  <a:avLst/>
                  <a:gdLst>
                    <a:gd name="T0" fmla="*/ 418 w 420"/>
                    <a:gd name="T1" fmla="*/ 284 h 392"/>
                    <a:gd name="T2" fmla="*/ 414 w 420"/>
                    <a:gd name="T3" fmla="*/ 280 h 392"/>
                    <a:gd name="T4" fmla="*/ 401 w 420"/>
                    <a:gd name="T5" fmla="*/ 265 h 392"/>
                    <a:gd name="T6" fmla="*/ 373 w 420"/>
                    <a:gd name="T7" fmla="*/ 234 h 392"/>
                    <a:gd name="T8" fmla="*/ 359 w 420"/>
                    <a:gd name="T9" fmla="*/ 219 h 392"/>
                    <a:gd name="T10" fmla="*/ 266 w 420"/>
                    <a:gd name="T11" fmla="*/ 116 h 392"/>
                    <a:gd name="T12" fmla="*/ 255 w 420"/>
                    <a:gd name="T13" fmla="*/ 107 h 392"/>
                    <a:gd name="T14" fmla="*/ 243 w 420"/>
                    <a:gd name="T15" fmla="*/ 112 h 392"/>
                    <a:gd name="T16" fmla="*/ 242 w 420"/>
                    <a:gd name="T17" fmla="*/ 113 h 392"/>
                    <a:gd name="T18" fmla="*/ 181 w 420"/>
                    <a:gd name="T19" fmla="*/ 145 h 392"/>
                    <a:gd name="T20" fmla="*/ 157 w 420"/>
                    <a:gd name="T21" fmla="*/ 157 h 392"/>
                    <a:gd name="T22" fmla="*/ 152 w 420"/>
                    <a:gd name="T23" fmla="*/ 160 h 392"/>
                    <a:gd name="T24" fmla="*/ 134 w 420"/>
                    <a:gd name="T25" fmla="*/ 164 h 392"/>
                    <a:gd name="T26" fmla="*/ 112 w 420"/>
                    <a:gd name="T27" fmla="*/ 152 h 392"/>
                    <a:gd name="T28" fmla="*/ 121 w 420"/>
                    <a:gd name="T29" fmla="*/ 108 h 392"/>
                    <a:gd name="T30" fmla="*/ 198 w 420"/>
                    <a:gd name="T31" fmla="*/ 53 h 392"/>
                    <a:gd name="T32" fmla="*/ 230 w 420"/>
                    <a:gd name="T33" fmla="*/ 34 h 392"/>
                    <a:gd name="T34" fmla="*/ 100 w 420"/>
                    <a:gd name="T35" fmla="*/ 48 h 392"/>
                    <a:gd name="T36" fmla="*/ 62 w 420"/>
                    <a:gd name="T37" fmla="*/ 39 h 392"/>
                    <a:gd name="T38" fmla="*/ 16 w 420"/>
                    <a:gd name="T39" fmla="*/ 166 h 392"/>
                    <a:gd name="T40" fmla="*/ 46 w 420"/>
                    <a:gd name="T41" fmla="*/ 244 h 392"/>
                    <a:gd name="T42" fmla="*/ 51 w 420"/>
                    <a:gd name="T43" fmla="*/ 235 h 392"/>
                    <a:gd name="T44" fmla="*/ 60 w 420"/>
                    <a:gd name="T45" fmla="*/ 226 h 392"/>
                    <a:gd name="T46" fmla="*/ 81 w 420"/>
                    <a:gd name="T47" fmla="*/ 216 h 392"/>
                    <a:gd name="T48" fmla="*/ 101 w 420"/>
                    <a:gd name="T49" fmla="*/ 224 h 392"/>
                    <a:gd name="T50" fmla="*/ 103 w 420"/>
                    <a:gd name="T51" fmla="*/ 265 h 392"/>
                    <a:gd name="T52" fmla="*/ 97 w 420"/>
                    <a:gd name="T53" fmla="*/ 272 h 392"/>
                    <a:gd name="T54" fmla="*/ 101 w 420"/>
                    <a:gd name="T55" fmla="*/ 275 h 392"/>
                    <a:gd name="T56" fmla="*/ 126 w 420"/>
                    <a:gd name="T57" fmla="*/ 246 h 392"/>
                    <a:gd name="T58" fmla="*/ 150 w 420"/>
                    <a:gd name="T59" fmla="*/ 235 h 392"/>
                    <a:gd name="T60" fmla="*/ 172 w 420"/>
                    <a:gd name="T61" fmla="*/ 242 h 392"/>
                    <a:gd name="T62" fmla="*/ 182 w 420"/>
                    <a:gd name="T63" fmla="*/ 274 h 392"/>
                    <a:gd name="T64" fmla="*/ 206 w 420"/>
                    <a:gd name="T65" fmla="*/ 264 h 392"/>
                    <a:gd name="T66" fmla="*/ 227 w 420"/>
                    <a:gd name="T67" fmla="*/ 272 h 392"/>
                    <a:gd name="T68" fmla="*/ 228 w 420"/>
                    <a:gd name="T69" fmla="*/ 272 h 392"/>
                    <a:gd name="T70" fmla="*/ 239 w 420"/>
                    <a:gd name="T71" fmla="*/ 294 h 392"/>
                    <a:gd name="T72" fmla="*/ 237 w 420"/>
                    <a:gd name="T73" fmla="*/ 309 h 392"/>
                    <a:gd name="T74" fmla="*/ 242 w 420"/>
                    <a:gd name="T75" fmla="*/ 303 h 392"/>
                    <a:gd name="T76" fmla="*/ 268 w 420"/>
                    <a:gd name="T77" fmla="*/ 291 h 392"/>
                    <a:gd name="T78" fmla="*/ 289 w 420"/>
                    <a:gd name="T79" fmla="*/ 299 h 392"/>
                    <a:gd name="T80" fmla="*/ 289 w 420"/>
                    <a:gd name="T81" fmla="*/ 299 h 392"/>
                    <a:gd name="T82" fmla="*/ 301 w 420"/>
                    <a:gd name="T83" fmla="*/ 322 h 392"/>
                    <a:gd name="T84" fmla="*/ 293 w 420"/>
                    <a:gd name="T85" fmla="*/ 346 h 392"/>
                    <a:gd name="T86" fmla="*/ 266 w 420"/>
                    <a:gd name="T87" fmla="*/ 379 h 392"/>
                    <a:gd name="T88" fmla="*/ 270 w 420"/>
                    <a:gd name="T89" fmla="*/ 384 h 392"/>
                    <a:gd name="T90" fmla="*/ 301 w 420"/>
                    <a:gd name="T91" fmla="*/ 384 h 392"/>
                    <a:gd name="T92" fmla="*/ 301 w 420"/>
                    <a:gd name="T93" fmla="*/ 384 h 392"/>
                    <a:gd name="T94" fmla="*/ 308 w 420"/>
                    <a:gd name="T95" fmla="*/ 367 h 392"/>
                    <a:gd name="T96" fmla="*/ 338 w 420"/>
                    <a:gd name="T97" fmla="*/ 366 h 392"/>
                    <a:gd name="T98" fmla="*/ 338 w 420"/>
                    <a:gd name="T99" fmla="*/ 366 h 392"/>
                    <a:gd name="T100" fmla="*/ 344 w 420"/>
                    <a:gd name="T101" fmla="*/ 345 h 392"/>
                    <a:gd name="T102" fmla="*/ 371 w 420"/>
                    <a:gd name="T103" fmla="*/ 339 h 392"/>
                    <a:gd name="T104" fmla="*/ 371 w 420"/>
                    <a:gd name="T105" fmla="*/ 339 h 392"/>
                    <a:gd name="T106" fmla="*/ 376 w 420"/>
                    <a:gd name="T107" fmla="*/ 307 h 392"/>
                    <a:gd name="T108" fmla="*/ 411 w 420"/>
                    <a:gd name="T109" fmla="*/ 305 h 392"/>
                    <a:gd name="T110" fmla="*/ 411 w 420"/>
                    <a:gd name="T111" fmla="*/ 305 h 392"/>
                    <a:gd name="T112" fmla="*/ 419 w 420"/>
                    <a:gd name="T113" fmla="*/ 284 h 392"/>
                    <a:gd name="T114" fmla="*/ 418 w 420"/>
                    <a:gd name="T115" fmla="*/ 284 h 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420" h="392">
                      <a:moveTo>
                        <a:pt x="418" y="284"/>
                      </a:moveTo>
                      <a:cubicBezTo>
                        <a:pt x="414" y="280"/>
                        <a:pt x="414" y="280"/>
                        <a:pt x="414" y="280"/>
                      </a:cubicBezTo>
                      <a:cubicBezTo>
                        <a:pt x="410" y="275"/>
                        <a:pt x="405" y="270"/>
                        <a:pt x="401" y="265"/>
                      </a:cubicBezTo>
                      <a:cubicBezTo>
                        <a:pt x="391" y="254"/>
                        <a:pt x="382" y="244"/>
                        <a:pt x="373" y="234"/>
                      </a:cubicBezTo>
                      <a:cubicBezTo>
                        <a:pt x="359" y="219"/>
                        <a:pt x="359" y="219"/>
                        <a:pt x="359" y="219"/>
                      </a:cubicBezTo>
                      <a:cubicBezTo>
                        <a:pt x="328" y="185"/>
                        <a:pt x="297" y="150"/>
                        <a:pt x="266" y="116"/>
                      </a:cubicBezTo>
                      <a:cubicBezTo>
                        <a:pt x="262" y="112"/>
                        <a:pt x="257" y="107"/>
                        <a:pt x="255" y="107"/>
                      </a:cubicBezTo>
                      <a:cubicBezTo>
                        <a:pt x="253" y="107"/>
                        <a:pt x="249" y="109"/>
                        <a:pt x="243" y="112"/>
                      </a:cubicBezTo>
                      <a:cubicBezTo>
                        <a:pt x="242" y="113"/>
                        <a:pt x="242" y="113"/>
                        <a:pt x="242" y="113"/>
                      </a:cubicBezTo>
                      <a:cubicBezTo>
                        <a:pt x="221" y="124"/>
                        <a:pt x="201" y="135"/>
                        <a:pt x="181" y="145"/>
                      </a:cubicBezTo>
                      <a:cubicBezTo>
                        <a:pt x="173" y="149"/>
                        <a:pt x="165" y="153"/>
                        <a:pt x="157" y="157"/>
                      </a:cubicBezTo>
                      <a:cubicBezTo>
                        <a:pt x="156" y="158"/>
                        <a:pt x="154" y="159"/>
                        <a:pt x="152" y="160"/>
                      </a:cubicBezTo>
                      <a:cubicBezTo>
                        <a:pt x="146" y="162"/>
                        <a:pt x="140" y="164"/>
                        <a:pt x="134" y="164"/>
                      </a:cubicBezTo>
                      <a:cubicBezTo>
                        <a:pt x="124" y="164"/>
                        <a:pt x="116" y="159"/>
                        <a:pt x="112" y="152"/>
                      </a:cubicBezTo>
                      <a:cubicBezTo>
                        <a:pt x="103" y="138"/>
                        <a:pt x="107" y="119"/>
                        <a:pt x="121" y="108"/>
                      </a:cubicBezTo>
                      <a:cubicBezTo>
                        <a:pt x="144" y="92"/>
                        <a:pt x="170" y="72"/>
                        <a:pt x="198" y="53"/>
                      </a:cubicBezTo>
                      <a:cubicBezTo>
                        <a:pt x="208" y="46"/>
                        <a:pt x="219" y="40"/>
                        <a:pt x="230" y="34"/>
                      </a:cubicBezTo>
                      <a:cubicBezTo>
                        <a:pt x="165" y="0"/>
                        <a:pt x="100" y="48"/>
                        <a:pt x="100" y="48"/>
                      </a:cubicBezTo>
                      <a:cubicBezTo>
                        <a:pt x="73" y="25"/>
                        <a:pt x="62" y="39"/>
                        <a:pt x="62" y="39"/>
                      </a:cubicBezTo>
                      <a:cubicBezTo>
                        <a:pt x="16" y="166"/>
                        <a:pt x="16" y="166"/>
                        <a:pt x="16" y="166"/>
                      </a:cubicBezTo>
                      <a:cubicBezTo>
                        <a:pt x="0" y="200"/>
                        <a:pt x="21" y="226"/>
                        <a:pt x="46" y="244"/>
                      </a:cubicBezTo>
                      <a:cubicBezTo>
                        <a:pt x="47" y="241"/>
                        <a:pt x="49" y="238"/>
                        <a:pt x="51" y="235"/>
                      </a:cubicBezTo>
                      <a:cubicBezTo>
                        <a:pt x="60" y="226"/>
                        <a:pt x="60" y="226"/>
                        <a:pt x="60" y="226"/>
                      </a:cubicBezTo>
                      <a:cubicBezTo>
                        <a:pt x="65" y="220"/>
                        <a:pt x="73" y="216"/>
                        <a:pt x="81" y="216"/>
                      </a:cubicBezTo>
                      <a:cubicBezTo>
                        <a:pt x="89" y="216"/>
                        <a:pt x="96" y="219"/>
                        <a:pt x="101" y="224"/>
                      </a:cubicBezTo>
                      <a:cubicBezTo>
                        <a:pt x="113" y="235"/>
                        <a:pt x="114" y="253"/>
                        <a:pt x="103" y="265"/>
                      </a:cubicBezTo>
                      <a:cubicBezTo>
                        <a:pt x="97" y="272"/>
                        <a:pt x="97" y="272"/>
                        <a:pt x="97" y="272"/>
                      </a:cubicBezTo>
                      <a:cubicBezTo>
                        <a:pt x="98" y="273"/>
                        <a:pt x="99" y="274"/>
                        <a:pt x="101" y="275"/>
                      </a:cubicBezTo>
                      <a:cubicBezTo>
                        <a:pt x="126" y="246"/>
                        <a:pt x="126" y="246"/>
                        <a:pt x="126" y="246"/>
                      </a:cubicBezTo>
                      <a:cubicBezTo>
                        <a:pt x="132" y="239"/>
                        <a:pt x="141" y="235"/>
                        <a:pt x="150" y="235"/>
                      </a:cubicBezTo>
                      <a:cubicBezTo>
                        <a:pt x="158" y="235"/>
                        <a:pt x="166" y="237"/>
                        <a:pt x="172" y="242"/>
                      </a:cubicBezTo>
                      <a:cubicBezTo>
                        <a:pt x="181" y="250"/>
                        <a:pt x="185" y="263"/>
                        <a:pt x="182" y="274"/>
                      </a:cubicBezTo>
                      <a:cubicBezTo>
                        <a:pt x="189" y="267"/>
                        <a:pt x="197" y="264"/>
                        <a:pt x="206" y="264"/>
                      </a:cubicBezTo>
                      <a:cubicBezTo>
                        <a:pt x="214" y="264"/>
                        <a:pt x="221" y="267"/>
                        <a:pt x="227" y="272"/>
                      </a:cubicBezTo>
                      <a:cubicBezTo>
                        <a:pt x="228" y="272"/>
                        <a:pt x="228" y="272"/>
                        <a:pt x="228" y="272"/>
                      </a:cubicBezTo>
                      <a:cubicBezTo>
                        <a:pt x="234" y="277"/>
                        <a:pt x="239" y="286"/>
                        <a:pt x="239" y="294"/>
                      </a:cubicBezTo>
                      <a:cubicBezTo>
                        <a:pt x="240" y="299"/>
                        <a:pt x="239" y="304"/>
                        <a:pt x="237" y="309"/>
                      </a:cubicBezTo>
                      <a:cubicBezTo>
                        <a:pt x="242" y="303"/>
                        <a:pt x="242" y="303"/>
                        <a:pt x="242" y="303"/>
                      </a:cubicBezTo>
                      <a:cubicBezTo>
                        <a:pt x="249" y="296"/>
                        <a:pt x="258" y="291"/>
                        <a:pt x="268" y="291"/>
                      </a:cubicBezTo>
                      <a:cubicBezTo>
                        <a:pt x="276" y="291"/>
                        <a:pt x="283" y="294"/>
                        <a:pt x="289" y="299"/>
                      </a:cubicBezTo>
                      <a:cubicBezTo>
                        <a:pt x="289" y="299"/>
                        <a:pt x="289" y="299"/>
                        <a:pt x="289" y="299"/>
                      </a:cubicBezTo>
                      <a:cubicBezTo>
                        <a:pt x="296" y="305"/>
                        <a:pt x="300" y="313"/>
                        <a:pt x="301" y="322"/>
                      </a:cubicBezTo>
                      <a:cubicBezTo>
                        <a:pt x="302" y="331"/>
                        <a:pt x="299" y="339"/>
                        <a:pt x="293" y="346"/>
                      </a:cubicBezTo>
                      <a:cubicBezTo>
                        <a:pt x="266" y="379"/>
                        <a:pt x="266" y="379"/>
                        <a:pt x="266" y="379"/>
                      </a:cubicBezTo>
                      <a:cubicBezTo>
                        <a:pt x="270" y="384"/>
                        <a:pt x="270" y="384"/>
                        <a:pt x="270" y="384"/>
                      </a:cubicBezTo>
                      <a:cubicBezTo>
                        <a:pt x="278" y="392"/>
                        <a:pt x="293" y="392"/>
                        <a:pt x="301" y="384"/>
                      </a:cubicBezTo>
                      <a:cubicBezTo>
                        <a:pt x="301" y="384"/>
                        <a:pt x="301" y="384"/>
                        <a:pt x="301" y="384"/>
                      </a:cubicBezTo>
                      <a:cubicBezTo>
                        <a:pt x="306" y="379"/>
                        <a:pt x="308" y="373"/>
                        <a:pt x="308" y="367"/>
                      </a:cubicBezTo>
                      <a:cubicBezTo>
                        <a:pt x="316" y="375"/>
                        <a:pt x="330" y="375"/>
                        <a:pt x="338" y="366"/>
                      </a:cubicBezTo>
                      <a:cubicBezTo>
                        <a:pt x="338" y="366"/>
                        <a:pt x="338" y="366"/>
                        <a:pt x="338" y="366"/>
                      </a:cubicBezTo>
                      <a:cubicBezTo>
                        <a:pt x="344" y="361"/>
                        <a:pt x="346" y="353"/>
                        <a:pt x="344" y="345"/>
                      </a:cubicBezTo>
                      <a:cubicBezTo>
                        <a:pt x="354" y="348"/>
                        <a:pt x="364" y="346"/>
                        <a:pt x="371" y="339"/>
                      </a:cubicBezTo>
                      <a:cubicBezTo>
                        <a:pt x="371" y="339"/>
                        <a:pt x="371" y="339"/>
                        <a:pt x="371" y="339"/>
                      </a:cubicBezTo>
                      <a:cubicBezTo>
                        <a:pt x="380" y="330"/>
                        <a:pt x="382" y="317"/>
                        <a:pt x="376" y="307"/>
                      </a:cubicBezTo>
                      <a:cubicBezTo>
                        <a:pt x="386" y="315"/>
                        <a:pt x="401" y="315"/>
                        <a:pt x="411" y="305"/>
                      </a:cubicBezTo>
                      <a:cubicBezTo>
                        <a:pt x="411" y="305"/>
                        <a:pt x="411" y="305"/>
                        <a:pt x="411" y="305"/>
                      </a:cubicBezTo>
                      <a:cubicBezTo>
                        <a:pt x="417" y="299"/>
                        <a:pt x="420" y="291"/>
                        <a:pt x="419" y="284"/>
                      </a:cubicBezTo>
                      <a:lnTo>
                        <a:pt x="418" y="284"/>
                      </a:lnTo>
                      <a:close/>
                    </a:path>
                  </a:pathLst>
                </a:custGeom>
                <a:solidFill>
                  <a:srgbClr val="F5D2AE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99" name="Freeform 1694">
                  <a:extLst>
                    <a:ext uri="{FF2B5EF4-FFF2-40B4-BE49-F238E27FC236}">
                      <a16:creationId xmlns="" xmlns:a16="http://schemas.microsoft.com/office/drawing/2014/main" id="{8AE8DB21-658E-46DA-971A-C555DC1FADD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13863" y="4056063"/>
                  <a:ext cx="0" cy="0"/>
                </a:xfrm>
                <a:custGeom>
                  <a:avLst/>
                  <a:gdLst>
                    <a:gd name="T0" fmla="*/ 0 w 1"/>
                    <a:gd name="T1" fmla="*/ 1 w 1"/>
                    <a:gd name="T2" fmla="*/ 1 w 1"/>
                    <a:gd name="T3" fmla="*/ 0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00" name="Freeform 1695">
                  <a:extLst>
                    <a:ext uri="{FF2B5EF4-FFF2-40B4-BE49-F238E27FC236}">
                      <a16:creationId xmlns="" xmlns:a16="http://schemas.microsoft.com/office/drawing/2014/main" id="{58D5C728-0BE0-4451-BAFD-0104FF493AE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83713" y="4027488"/>
                  <a:ext cx="0" cy="0"/>
                </a:xfrm>
                <a:custGeom>
                  <a:avLst/>
                  <a:gdLst>
                    <a:gd name="T0" fmla="*/ 0 w 1"/>
                    <a:gd name="T1" fmla="*/ 1 w 1"/>
                    <a:gd name="T2" fmla="*/ 0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01" name="Freeform 1696">
                  <a:extLst>
                    <a:ext uri="{FF2B5EF4-FFF2-40B4-BE49-F238E27FC236}">
                      <a16:creationId xmlns="" xmlns:a16="http://schemas.microsoft.com/office/drawing/2014/main" id="{E2D2959D-1A40-4EB8-96C5-0F4633647A2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80538" y="4025901"/>
                  <a:ext cx="1588" cy="0"/>
                </a:xfrm>
                <a:custGeom>
                  <a:avLst/>
                  <a:gdLst>
                    <a:gd name="T0" fmla="*/ 0 w 1"/>
                    <a:gd name="T1" fmla="*/ 1 w 1"/>
                    <a:gd name="T2" fmla="*/ 0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02" name="Freeform 1697">
                  <a:extLst>
                    <a:ext uri="{FF2B5EF4-FFF2-40B4-BE49-F238E27FC236}">
                      <a16:creationId xmlns="" xmlns:a16="http://schemas.microsoft.com/office/drawing/2014/main" id="{A8687146-9EB3-492E-9505-19D521CD21A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402763" y="4029076"/>
                  <a:ext cx="1588" cy="0"/>
                </a:xfrm>
                <a:custGeom>
                  <a:avLst/>
                  <a:gdLst>
                    <a:gd name="T0" fmla="*/ 0 w 1"/>
                    <a:gd name="T1" fmla="*/ 1 h 1"/>
                    <a:gd name="T2" fmla="*/ 1 w 1"/>
                    <a:gd name="T3" fmla="*/ 0 h 1"/>
                    <a:gd name="T4" fmla="*/ 0 w 1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0" y="1"/>
                        <a:pt x="0" y="1"/>
                        <a:pt x="1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03" name="Freeform 1698">
                  <a:extLst>
                    <a:ext uri="{FF2B5EF4-FFF2-40B4-BE49-F238E27FC236}">
                      <a16:creationId xmlns="" xmlns:a16="http://schemas.microsoft.com/office/drawing/2014/main" id="{433E794A-6C93-4848-8EEA-4FE9806B9AC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404350" y="4027488"/>
                  <a:ext cx="1588" cy="0"/>
                </a:xfrm>
                <a:custGeom>
                  <a:avLst/>
                  <a:gdLst>
                    <a:gd name="T0" fmla="*/ 0 w 1"/>
                    <a:gd name="T1" fmla="*/ 1 w 1"/>
                    <a:gd name="T2" fmla="*/ 0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04" name="Freeform 1699">
                  <a:extLst>
                    <a:ext uri="{FF2B5EF4-FFF2-40B4-BE49-F238E27FC236}">
                      <a16:creationId xmlns="" xmlns:a16="http://schemas.microsoft.com/office/drawing/2014/main" id="{A5504306-1A36-49A2-9C0C-8EAF224B878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13863" y="4056063"/>
                  <a:ext cx="1588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05" name="Freeform 1700">
                  <a:extLst>
                    <a:ext uri="{FF2B5EF4-FFF2-40B4-BE49-F238E27FC236}">
                      <a16:creationId xmlns="" xmlns:a16="http://schemas.microsoft.com/office/drawing/2014/main" id="{E7202FC1-2E6D-4D87-A403-0BAC24C0550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20213" y="4059238"/>
                  <a:ext cx="1588" cy="1588"/>
                </a:xfrm>
                <a:custGeom>
                  <a:avLst/>
                  <a:gdLst>
                    <a:gd name="T0" fmla="*/ 0 w 1"/>
                    <a:gd name="T1" fmla="*/ 0 h 1"/>
                    <a:gd name="T2" fmla="*/ 1 w 1"/>
                    <a:gd name="T3" fmla="*/ 1 h 1"/>
                    <a:gd name="T4" fmla="*/ 0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06" name="Freeform 1701">
                  <a:extLst>
                    <a:ext uri="{FF2B5EF4-FFF2-40B4-BE49-F238E27FC236}">
                      <a16:creationId xmlns="" xmlns:a16="http://schemas.microsoft.com/office/drawing/2014/main" id="{750E8474-78AB-4A30-8616-41FF38179DD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29738" y="4003676"/>
                  <a:ext cx="1588" cy="0"/>
                </a:xfrm>
                <a:custGeom>
                  <a:avLst/>
                  <a:gdLst>
                    <a:gd name="T0" fmla="*/ 0 w 2"/>
                    <a:gd name="T1" fmla="*/ 2 w 2"/>
                    <a:gd name="T2" fmla="*/ 0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cubicBezTo>
                        <a:pt x="1" y="0"/>
                        <a:pt x="1" y="0"/>
                        <a:pt x="2" y="0"/>
                      </a:cubicBezTo>
                      <a:cubicBezTo>
                        <a:pt x="1" y="0"/>
                        <a:pt x="1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07" name="Freeform 1702">
                  <a:extLst>
                    <a:ext uri="{FF2B5EF4-FFF2-40B4-BE49-F238E27FC236}">
                      <a16:creationId xmlns="" xmlns:a16="http://schemas.microsoft.com/office/drawing/2014/main" id="{4447B62F-EE8B-4368-90E5-A0DAF16AF3B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26563" y="4003676"/>
                  <a:ext cx="1588" cy="0"/>
                </a:xfrm>
                <a:custGeom>
                  <a:avLst/>
                  <a:gdLst>
                    <a:gd name="T0" fmla="*/ 0 w 2"/>
                    <a:gd name="T1" fmla="*/ 2 w 2"/>
                    <a:gd name="T2" fmla="*/ 0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cubicBezTo>
                        <a:pt x="1" y="0"/>
                        <a:pt x="1" y="0"/>
                        <a:pt x="2" y="0"/>
                      </a:cubicBezTo>
                      <a:cubicBezTo>
                        <a:pt x="1" y="0"/>
                        <a:pt x="1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08" name="Freeform 1703">
                  <a:extLst>
                    <a:ext uri="{FF2B5EF4-FFF2-40B4-BE49-F238E27FC236}">
                      <a16:creationId xmlns="" xmlns:a16="http://schemas.microsoft.com/office/drawing/2014/main" id="{87850DF5-A426-4B23-84B9-3102AB4DF82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93238" y="403066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09" name="Freeform 1704">
                  <a:extLst>
                    <a:ext uri="{FF2B5EF4-FFF2-40B4-BE49-F238E27FC236}">
                      <a16:creationId xmlns="" xmlns:a16="http://schemas.microsoft.com/office/drawing/2014/main" id="{493BC60D-7DD7-4BA3-AB70-9D2C0E01924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21800" y="4003676"/>
                  <a:ext cx="1588" cy="1588"/>
                </a:xfrm>
                <a:custGeom>
                  <a:avLst/>
                  <a:gdLst>
                    <a:gd name="T0" fmla="*/ 0 w 2"/>
                    <a:gd name="T1" fmla="*/ 1 h 1"/>
                    <a:gd name="T2" fmla="*/ 2 w 2"/>
                    <a:gd name="T3" fmla="*/ 0 h 1"/>
                    <a:gd name="T4" fmla="*/ 0 w 2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1">
                      <a:moveTo>
                        <a:pt x="0" y="1"/>
                      </a:moveTo>
                      <a:cubicBezTo>
                        <a:pt x="0" y="0"/>
                        <a:pt x="1" y="0"/>
                        <a:pt x="2" y="0"/>
                      </a:cubicBezTo>
                      <a:cubicBezTo>
                        <a:pt x="1" y="0"/>
                        <a:pt x="0" y="0"/>
                        <a:pt x="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10" name="Freeform 1705">
                  <a:extLst>
                    <a:ext uri="{FF2B5EF4-FFF2-40B4-BE49-F238E27FC236}">
                      <a16:creationId xmlns="" xmlns:a16="http://schemas.microsoft.com/office/drawing/2014/main" id="{9D55DAF4-0462-43CA-BDC2-5E010D963A6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82125" y="4027488"/>
                  <a:ext cx="1588" cy="0"/>
                </a:xfrm>
                <a:custGeom>
                  <a:avLst/>
                  <a:gdLst>
                    <a:gd name="T0" fmla="*/ 0 w 1"/>
                    <a:gd name="T1" fmla="*/ 1 w 1"/>
                    <a:gd name="T2" fmla="*/ 0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11" name="Freeform 1706">
                  <a:extLst>
                    <a:ext uri="{FF2B5EF4-FFF2-40B4-BE49-F238E27FC236}">
                      <a16:creationId xmlns="" xmlns:a16="http://schemas.microsoft.com/office/drawing/2014/main" id="{5B235497-9D95-49F9-A442-6A7907689C2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96413" y="403066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12" name="Freeform 1707">
                  <a:extLst>
                    <a:ext uri="{FF2B5EF4-FFF2-40B4-BE49-F238E27FC236}">
                      <a16:creationId xmlns="" xmlns:a16="http://schemas.microsoft.com/office/drawing/2014/main" id="{8857EAEF-EED5-4F90-B144-38E6E04686E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24975" y="4003676"/>
                  <a:ext cx="0" cy="0"/>
                </a:xfrm>
                <a:custGeom>
                  <a:avLst/>
                  <a:gdLst>
                    <a:gd name="T0" fmla="*/ 0 w 2"/>
                    <a:gd name="T1" fmla="*/ 1 h 1"/>
                    <a:gd name="T2" fmla="*/ 2 w 2"/>
                    <a:gd name="T3" fmla="*/ 0 h 1"/>
                    <a:gd name="T4" fmla="*/ 0 w 2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1">
                      <a:moveTo>
                        <a:pt x="0" y="1"/>
                      </a:move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1" y="0"/>
                        <a:pt x="0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13" name="Freeform 1708">
                  <a:extLst>
                    <a:ext uri="{FF2B5EF4-FFF2-40B4-BE49-F238E27FC236}">
                      <a16:creationId xmlns="" xmlns:a16="http://schemas.microsoft.com/office/drawing/2014/main" id="{A2D8960F-ED19-452C-9367-47F95517FF9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18625" y="4057651"/>
                  <a:ext cx="1588" cy="1588"/>
                </a:xfrm>
                <a:custGeom>
                  <a:avLst/>
                  <a:gdLst>
                    <a:gd name="T0" fmla="*/ 1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1"/>
                      </a:moveTo>
                      <a:cubicBezTo>
                        <a:pt x="1" y="1"/>
                        <a:pt x="0" y="1"/>
                        <a:pt x="0" y="0"/>
                      </a:cubicBezTo>
                      <a:cubicBezTo>
                        <a:pt x="0" y="1"/>
                        <a:pt x="1" y="1"/>
                        <a:pt x="1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14" name="Freeform 1709">
                  <a:extLst>
                    <a:ext uri="{FF2B5EF4-FFF2-40B4-BE49-F238E27FC236}">
                      <a16:creationId xmlns="" xmlns:a16="http://schemas.microsoft.com/office/drawing/2014/main" id="{42B5CF74-E478-424A-AF90-8E4C220BE4D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401175" y="4029076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15" name="Freeform 1710">
                  <a:extLst>
                    <a:ext uri="{FF2B5EF4-FFF2-40B4-BE49-F238E27FC236}">
                      <a16:creationId xmlns="" xmlns:a16="http://schemas.microsoft.com/office/drawing/2014/main" id="{8107B62C-95A9-4F30-A5E7-649C966BD98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15450" y="4006851"/>
                  <a:ext cx="1588" cy="0"/>
                </a:xfrm>
                <a:custGeom>
                  <a:avLst/>
                  <a:gdLst>
                    <a:gd name="T0" fmla="*/ 0 w 2"/>
                    <a:gd name="T1" fmla="*/ 2 w 2"/>
                    <a:gd name="T2" fmla="*/ 0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cubicBezTo>
                        <a:pt x="1" y="0"/>
                        <a:pt x="2" y="0"/>
                        <a:pt x="2" y="0"/>
                      </a:cubicBezTo>
                      <a:cubicBezTo>
                        <a:pt x="2" y="0"/>
                        <a:pt x="1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16" name="Freeform 1711">
                  <a:extLst>
                    <a:ext uri="{FF2B5EF4-FFF2-40B4-BE49-F238E27FC236}">
                      <a16:creationId xmlns="" xmlns:a16="http://schemas.microsoft.com/office/drawing/2014/main" id="{A5F03CD1-8885-4970-869E-1230E025F65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32913" y="4003676"/>
                  <a:ext cx="1588" cy="0"/>
                </a:xfrm>
                <a:custGeom>
                  <a:avLst/>
                  <a:gdLst>
                    <a:gd name="T0" fmla="*/ 0 w 2"/>
                    <a:gd name="T1" fmla="*/ 2 w 2"/>
                    <a:gd name="T2" fmla="*/ 0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cubicBezTo>
                        <a:pt x="1" y="0"/>
                        <a:pt x="2" y="0"/>
                        <a:pt x="2" y="0"/>
                      </a:cubicBezTo>
                      <a:cubicBezTo>
                        <a:pt x="2" y="0"/>
                        <a:pt x="1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17" name="Freeform 1712">
                  <a:extLst>
                    <a:ext uri="{FF2B5EF4-FFF2-40B4-BE49-F238E27FC236}">
                      <a16:creationId xmlns="" xmlns:a16="http://schemas.microsoft.com/office/drawing/2014/main" id="{AA0FD4D0-561D-4DC3-9441-8CD0F5740E6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21800" y="40624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18" name="Freeform 1713">
                  <a:extLst>
                    <a:ext uri="{FF2B5EF4-FFF2-40B4-BE49-F238E27FC236}">
                      <a16:creationId xmlns="" xmlns:a16="http://schemas.microsoft.com/office/drawing/2014/main" id="{573E501C-DDEC-489F-9B9A-90B34637A00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13863" y="4006851"/>
                  <a:ext cx="0" cy="1588"/>
                </a:xfrm>
                <a:custGeom>
                  <a:avLst/>
                  <a:gdLst>
                    <a:gd name="T0" fmla="*/ 0 w 2"/>
                    <a:gd name="T1" fmla="*/ 1 h 1"/>
                    <a:gd name="T2" fmla="*/ 2 w 2"/>
                    <a:gd name="T3" fmla="*/ 0 h 1"/>
                    <a:gd name="T4" fmla="*/ 0 w 2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1">
                      <a:moveTo>
                        <a:pt x="0" y="1"/>
                      </a:moveTo>
                      <a:cubicBezTo>
                        <a:pt x="1" y="1"/>
                        <a:pt x="1" y="1"/>
                        <a:pt x="2" y="0"/>
                      </a:cubicBezTo>
                      <a:cubicBezTo>
                        <a:pt x="1" y="1"/>
                        <a:pt x="1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19" name="Freeform 1714">
                  <a:extLst>
                    <a:ext uri="{FF2B5EF4-FFF2-40B4-BE49-F238E27FC236}">
                      <a16:creationId xmlns="" xmlns:a16="http://schemas.microsoft.com/office/drawing/2014/main" id="{3BF56DF7-F9B3-4F08-B68D-3C42620CFB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94825" y="403066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20" name="Freeform 1715">
                  <a:extLst>
                    <a:ext uri="{FF2B5EF4-FFF2-40B4-BE49-F238E27FC236}">
                      <a16:creationId xmlns="" xmlns:a16="http://schemas.microsoft.com/office/drawing/2014/main" id="{E0BFBC82-2DF3-4CDC-95ED-1664C0D77B5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13863" y="405606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21" name="Freeform 1716">
                  <a:extLst>
                    <a:ext uri="{FF2B5EF4-FFF2-40B4-BE49-F238E27FC236}">
                      <a16:creationId xmlns="" xmlns:a16="http://schemas.microsoft.com/office/drawing/2014/main" id="{5CBD6633-9473-414E-A1E9-8702F7E6D78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44025" y="4005263"/>
                  <a:ext cx="1588" cy="0"/>
                </a:xfrm>
                <a:custGeom>
                  <a:avLst/>
                  <a:gdLst>
                    <a:gd name="T0" fmla="*/ 0 w 3"/>
                    <a:gd name="T1" fmla="*/ 0 h 1"/>
                    <a:gd name="T2" fmla="*/ 3 w 3"/>
                    <a:gd name="T3" fmla="*/ 1 h 1"/>
                    <a:gd name="T4" fmla="*/ 0 w 3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1">
                      <a:moveTo>
                        <a:pt x="0" y="0"/>
                      </a:moveTo>
                      <a:cubicBezTo>
                        <a:pt x="1" y="0"/>
                        <a:pt x="2" y="1"/>
                        <a:pt x="3" y="1"/>
                      </a:cubicBezTo>
                      <a:cubicBezTo>
                        <a:pt x="2" y="1"/>
                        <a:pt x="1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22" name="Freeform 1717">
                  <a:extLst>
                    <a:ext uri="{FF2B5EF4-FFF2-40B4-BE49-F238E27FC236}">
                      <a16:creationId xmlns="" xmlns:a16="http://schemas.microsoft.com/office/drawing/2014/main" id="{56A169AE-B58C-4663-918B-CBB4A5112E9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15450" y="4056063"/>
                  <a:ext cx="1588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23" name="Freeform 1718">
                  <a:extLst>
                    <a:ext uri="{FF2B5EF4-FFF2-40B4-BE49-F238E27FC236}">
                      <a16:creationId xmlns="" xmlns:a16="http://schemas.microsoft.com/office/drawing/2014/main" id="{D2BB5395-5EBF-4F22-B3FF-D59292AA2C4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407525" y="4027488"/>
                  <a:ext cx="0" cy="0"/>
                </a:xfrm>
                <a:custGeom>
                  <a:avLst/>
                  <a:gdLst>
                    <a:gd name="T0" fmla="*/ 0 w 1"/>
                    <a:gd name="T1" fmla="*/ 1 w 1"/>
                    <a:gd name="T2" fmla="*/ 0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24" name="Freeform 1719">
                  <a:extLst>
                    <a:ext uri="{FF2B5EF4-FFF2-40B4-BE49-F238E27FC236}">
                      <a16:creationId xmlns="" xmlns:a16="http://schemas.microsoft.com/office/drawing/2014/main" id="{501ADB3D-592F-432A-8CA4-F037ECED25F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02750" y="4008438"/>
                  <a:ext cx="7938" cy="4763"/>
                </a:xfrm>
                <a:custGeom>
                  <a:avLst/>
                  <a:gdLst>
                    <a:gd name="T0" fmla="*/ 0 w 12"/>
                    <a:gd name="T1" fmla="*/ 7 h 7"/>
                    <a:gd name="T2" fmla="*/ 12 w 12"/>
                    <a:gd name="T3" fmla="*/ 0 h 7"/>
                    <a:gd name="T4" fmla="*/ 0 w 12"/>
                    <a:gd name="T5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2" h="7">
                      <a:moveTo>
                        <a:pt x="0" y="7"/>
                      </a:moveTo>
                      <a:cubicBezTo>
                        <a:pt x="4" y="4"/>
                        <a:pt x="8" y="2"/>
                        <a:pt x="12" y="0"/>
                      </a:cubicBezTo>
                      <a:cubicBezTo>
                        <a:pt x="8" y="2"/>
                        <a:pt x="4" y="4"/>
                        <a:pt x="0" y="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25" name="Freeform 1720">
                  <a:extLst>
                    <a:ext uri="{FF2B5EF4-FFF2-40B4-BE49-F238E27FC236}">
                      <a16:creationId xmlns="" xmlns:a16="http://schemas.microsoft.com/office/drawing/2014/main" id="{389070AD-2B9B-4DB1-97AB-C0F9FAB13E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409113" y="4024313"/>
                  <a:ext cx="0" cy="1588"/>
                </a:xfrm>
                <a:custGeom>
                  <a:avLst/>
                  <a:gdLst>
                    <a:gd name="T0" fmla="*/ 0 w 1"/>
                    <a:gd name="T1" fmla="*/ 1 h 1"/>
                    <a:gd name="T2" fmla="*/ 1 w 1"/>
                    <a:gd name="T3" fmla="*/ 0 h 1"/>
                    <a:gd name="T4" fmla="*/ 0 w 1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1" y="1"/>
                        <a:pt x="1" y="1"/>
                        <a:pt x="1" y="0"/>
                      </a:cubicBezTo>
                      <a:cubicBezTo>
                        <a:pt x="1" y="1"/>
                        <a:pt x="1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26" name="Freeform 1721">
                  <a:extLst>
                    <a:ext uri="{FF2B5EF4-FFF2-40B4-BE49-F238E27FC236}">
                      <a16:creationId xmlns="" xmlns:a16="http://schemas.microsoft.com/office/drawing/2014/main" id="{4ADF2A77-A319-47CD-8166-0A9587D8D12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17038" y="4057651"/>
                  <a:ext cx="1588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27" name="Freeform 1722">
                  <a:extLst>
                    <a:ext uri="{FF2B5EF4-FFF2-40B4-BE49-F238E27FC236}">
                      <a16:creationId xmlns="" xmlns:a16="http://schemas.microsoft.com/office/drawing/2014/main" id="{213A08CB-6896-41E5-B70A-DC03019BA7E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17038" y="4057651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28" name="Freeform 1723">
                  <a:extLst>
                    <a:ext uri="{FF2B5EF4-FFF2-40B4-BE49-F238E27FC236}">
                      <a16:creationId xmlns="" xmlns:a16="http://schemas.microsoft.com/office/drawing/2014/main" id="{2796F7FB-04CB-417C-83EB-B1E90EEBCE0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99588" y="4029076"/>
                  <a:ext cx="0" cy="0"/>
                </a:xfrm>
                <a:custGeom>
                  <a:avLst/>
                  <a:gdLst>
                    <a:gd name="T0" fmla="*/ 0 w 1"/>
                    <a:gd name="T1" fmla="*/ 1 w 1"/>
                    <a:gd name="T2" fmla="*/ 0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29" name="Freeform 1724">
                  <a:extLst>
                    <a:ext uri="{FF2B5EF4-FFF2-40B4-BE49-F238E27FC236}">
                      <a16:creationId xmlns="" xmlns:a16="http://schemas.microsoft.com/office/drawing/2014/main" id="{A3AF6005-A73C-4B28-A124-064B349FFC4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18625" y="4005263"/>
                  <a:ext cx="1588" cy="0"/>
                </a:xfrm>
                <a:custGeom>
                  <a:avLst/>
                  <a:gdLst>
                    <a:gd name="T0" fmla="*/ 0 w 1"/>
                    <a:gd name="T1" fmla="*/ 1 h 1"/>
                    <a:gd name="T2" fmla="*/ 1 w 1"/>
                    <a:gd name="T3" fmla="*/ 0 h 1"/>
                    <a:gd name="T4" fmla="*/ 0 w 1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0" y="1"/>
                        <a:pt x="1" y="0"/>
                        <a:pt x="1" y="0"/>
                      </a:cubicBezTo>
                      <a:cubicBezTo>
                        <a:pt x="1" y="0"/>
                        <a:pt x="0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30" name="Freeform 1725">
                  <a:extLst>
                    <a:ext uri="{FF2B5EF4-FFF2-40B4-BE49-F238E27FC236}">
                      <a16:creationId xmlns="" xmlns:a16="http://schemas.microsoft.com/office/drawing/2014/main" id="{FA05A7EF-9007-4DE3-BF95-7992265E768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77363" y="4024313"/>
                  <a:ext cx="0" cy="0"/>
                </a:xfrm>
                <a:custGeom>
                  <a:avLst/>
                  <a:gdLst>
                    <a:gd name="T0" fmla="*/ 0 w 1"/>
                    <a:gd name="T1" fmla="*/ 1 w 1"/>
                    <a:gd name="T2" fmla="*/ 0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31" name="Freeform 1726">
                  <a:extLst>
                    <a:ext uri="{FF2B5EF4-FFF2-40B4-BE49-F238E27FC236}">
                      <a16:creationId xmlns="" xmlns:a16="http://schemas.microsoft.com/office/drawing/2014/main" id="{99847FF2-8EF6-4D4C-8F50-E28866C6FB3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34500" y="4003676"/>
                  <a:ext cx="3175" cy="0"/>
                </a:xfrm>
                <a:custGeom>
                  <a:avLst/>
                  <a:gdLst>
                    <a:gd name="T0" fmla="*/ 0 w 3"/>
                    <a:gd name="T1" fmla="*/ 3 w 3"/>
                    <a:gd name="T2" fmla="*/ 0 w 3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3">
                      <a:moveTo>
                        <a:pt x="0" y="0"/>
                      </a:moveTo>
                      <a:cubicBezTo>
                        <a:pt x="1" y="0"/>
                        <a:pt x="2" y="0"/>
                        <a:pt x="3" y="0"/>
                      </a:cubicBezTo>
                      <a:cubicBezTo>
                        <a:pt x="2" y="0"/>
                        <a:pt x="1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32" name="Freeform 1727">
                  <a:extLst>
                    <a:ext uri="{FF2B5EF4-FFF2-40B4-BE49-F238E27FC236}">
                      <a16:creationId xmlns="" xmlns:a16="http://schemas.microsoft.com/office/drawing/2014/main" id="{8BB9973B-D2CB-4B0C-B92C-84EB6381099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75775" y="4022726"/>
                  <a:ext cx="0" cy="0"/>
                </a:xfrm>
                <a:custGeom>
                  <a:avLst/>
                  <a:gdLst>
                    <a:gd name="T0" fmla="*/ 0 w 1"/>
                    <a:gd name="T1" fmla="*/ 1 w 1"/>
                    <a:gd name="T2" fmla="*/ 0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33" name="Freeform 1728">
                  <a:extLst>
                    <a:ext uri="{FF2B5EF4-FFF2-40B4-BE49-F238E27FC236}">
                      <a16:creationId xmlns="" xmlns:a16="http://schemas.microsoft.com/office/drawing/2014/main" id="{8C681B97-B61E-4BB6-A259-866CDD40048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74188" y="4021138"/>
                  <a:ext cx="1588" cy="1588"/>
                </a:xfrm>
                <a:custGeom>
                  <a:avLst/>
                  <a:gdLst>
                    <a:gd name="T0" fmla="*/ 0 w 1"/>
                    <a:gd name="T1" fmla="*/ 0 h 1"/>
                    <a:gd name="T2" fmla="*/ 1 w 1"/>
                    <a:gd name="T3" fmla="*/ 1 h 1"/>
                    <a:gd name="T4" fmla="*/ 0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cubicBezTo>
                        <a:pt x="0" y="1"/>
                        <a:pt x="1" y="1"/>
                        <a:pt x="1" y="1"/>
                      </a:cubicBezTo>
                      <a:cubicBezTo>
                        <a:pt x="1" y="1"/>
                        <a:pt x="0" y="1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34" name="Freeform 1729">
                  <a:extLst>
                    <a:ext uri="{FF2B5EF4-FFF2-40B4-BE49-F238E27FC236}">
                      <a16:creationId xmlns="" xmlns:a16="http://schemas.microsoft.com/office/drawing/2014/main" id="{6B08C163-9155-4863-B8FB-F2BC348EE12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78950" y="4024313"/>
                  <a:ext cx="0" cy="0"/>
                </a:xfrm>
                <a:custGeom>
                  <a:avLst/>
                  <a:gdLst>
                    <a:gd name="T0" fmla="*/ 0 w 1"/>
                    <a:gd name="T1" fmla="*/ 0 h 1"/>
                    <a:gd name="T2" fmla="*/ 1 w 1"/>
                    <a:gd name="T3" fmla="*/ 1 h 1"/>
                    <a:gd name="T4" fmla="*/ 0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cubicBezTo>
                        <a:pt x="0" y="0"/>
                        <a:pt x="0" y="1"/>
                        <a:pt x="1" y="1"/>
                      </a:cubicBezTo>
                      <a:cubicBezTo>
                        <a:pt x="0" y="1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35" name="Freeform 1730">
                  <a:extLst>
                    <a:ext uri="{FF2B5EF4-FFF2-40B4-BE49-F238E27FC236}">
                      <a16:creationId xmlns="" xmlns:a16="http://schemas.microsoft.com/office/drawing/2014/main" id="{3EE04669-B864-4440-971B-A974799D0A4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86888" y="4029076"/>
                  <a:ext cx="0" cy="0"/>
                </a:xfrm>
                <a:custGeom>
                  <a:avLst/>
                  <a:gdLst>
                    <a:gd name="T0" fmla="*/ 0 w 1"/>
                    <a:gd name="T1" fmla="*/ 0 h 1"/>
                    <a:gd name="T2" fmla="*/ 1 w 1"/>
                    <a:gd name="T3" fmla="*/ 1 h 1"/>
                    <a:gd name="T4" fmla="*/ 0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cubicBezTo>
                        <a:pt x="0" y="0"/>
                        <a:pt x="1" y="0"/>
                        <a:pt x="1" y="1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36" name="Freeform 1731">
                  <a:extLst>
                    <a:ext uri="{FF2B5EF4-FFF2-40B4-BE49-F238E27FC236}">
                      <a16:creationId xmlns="" xmlns:a16="http://schemas.microsoft.com/office/drawing/2014/main" id="{5FECEC9B-D7BA-4F09-8696-7AC258B5F88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91650" y="4029076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37" name="Freeform 1732">
                  <a:extLst>
                    <a:ext uri="{FF2B5EF4-FFF2-40B4-BE49-F238E27FC236}">
                      <a16:creationId xmlns="" xmlns:a16="http://schemas.microsoft.com/office/drawing/2014/main" id="{2E74748E-A8FC-4573-A57B-32F6CFCB801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91650" y="4029076"/>
                  <a:ext cx="0" cy="1588"/>
                </a:xfrm>
                <a:custGeom>
                  <a:avLst/>
                  <a:gdLst>
                    <a:gd name="T0" fmla="*/ 0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cubicBezTo>
                        <a:pt x="0" y="0"/>
                        <a:pt x="0" y="0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38" name="Freeform 1733">
                  <a:extLst>
                    <a:ext uri="{FF2B5EF4-FFF2-40B4-BE49-F238E27FC236}">
                      <a16:creationId xmlns="" xmlns:a16="http://schemas.microsoft.com/office/drawing/2014/main" id="{BDA0D296-25E9-4420-A6CA-13D93045415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40850" y="4003676"/>
                  <a:ext cx="1588" cy="1588"/>
                </a:xfrm>
                <a:custGeom>
                  <a:avLst/>
                  <a:gdLst>
                    <a:gd name="T0" fmla="*/ 0 w 2"/>
                    <a:gd name="T1" fmla="*/ 0 h 1"/>
                    <a:gd name="T2" fmla="*/ 2 w 2"/>
                    <a:gd name="T3" fmla="*/ 1 h 1"/>
                    <a:gd name="T4" fmla="*/ 0 w 2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cubicBezTo>
                        <a:pt x="1" y="0"/>
                        <a:pt x="1" y="0"/>
                        <a:pt x="2" y="1"/>
                      </a:cubicBezTo>
                      <a:cubicBezTo>
                        <a:pt x="1" y="0"/>
                        <a:pt x="1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39" name="Freeform 1734">
                  <a:extLst>
                    <a:ext uri="{FF2B5EF4-FFF2-40B4-BE49-F238E27FC236}">
                      <a16:creationId xmlns="" xmlns:a16="http://schemas.microsoft.com/office/drawing/2014/main" id="{DB8CA105-C367-4D91-AD42-B797661801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80538" y="4025901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40" name="Freeform 1735">
                  <a:extLst>
                    <a:ext uri="{FF2B5EF4-FFF2-40B4-BE49-F238E27FC236}">
                      <a16:creationId xmlns="" xmlns:a16="http://schemas.microsoft.com/office/drawing/2014/main" id="{12909C10-A5F7-4211-8969-CF970E2E492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85300" y="4029076"/>
                  <a:ext cx="0" cy="0"/>
                </a:xfrm>
                <a:custGeom>
                  <a:avLst/>
                  <a:gdLst>
                    <a:gd name="T0" fmla="*/ 0 w 1"/>
                    <a:gd name="T1" fmla="*/ 1 w 1"/>
                    <a:gd name="T2" fmla="*/ 0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41" name="Freeform 1736">
                  <a:extLst>
                    <a:ext uri="{FF2B5EF4-FFF2-40B4-BE49-F238E27FC236}">
                      <a16:creationId xmlns="" xmlns:a16="http://schemas.microsoft.com/office/drawing/2014/main" id="{C45AC57C-9398-44FA-9D26-9B2776F2B3F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37675" y="4003676"/>
                  <a:ext cx="1588" cy="0"/>
                </a:xfrm>
                <a:custGeom>
                  <a:avLst/>
                  <a:gdLst>
                    <a:gd name="T0" fmla="*/ 0 w 2"/>
                    <a:gd name="T1" fmla="*/ 0 h 1"/>
                    <a:gd name="T2" fmla="*/ 2 w 2"/>
                    <a:gd name="T3" fmla="*/ 1 h 1"/>
                    <a:gd name="T4" fmla="*/ 0 w 2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cubicBezTo>
                        <a:pt x="0" y="0"/>
                        <a:pt x="1" y="1"/>
                        <a:pt x="2" y="1"/>
                      </a:cubicBezTo>
                      <a:cubicBezTo>
                        <a:pt x="1" y="1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42" name="Freeform 1737">
                  <a:extLst>
                    <a:ext uri="{FF2B5EF4-FFF2-40B4-BE49-F238E27FC236}">
                      <a16:creationId xmlns="" xmlns:a16="http://schemas.microsoft.com/office/drawing/2014/main" id="{362D6934-BB7D-45E0-86CD-B690D0597DA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90063" y="4029076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43" name="Freeform 1738">
                  <a:extLst>
                    <a:ext uri="{FF2B5EF4-FFF2-40B4-BE49-F238E27FC236}">
                      <a16:creationId xmlns="" xmlns:a16="http://schemas.microsoft.com/office/drawing/2014/main" id="{A3CCB3B0-3490-45D5-96BF-219942A7AA8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51963" y="4008438"/>
                  <a:ext cx="3175" cy="1588"/>
                </a:xfrm>
                <a:custGeom>
                  <a:avLst/>
                  <a:gdLst>
                    <a:gd name="T0" fmla="*/ 0 w 4"/>
                    <a:gd name="T1" fmla="*/ 0 h 2"/>
                    <a:gd name="T2" fmla="*/ 4 w 4"/>
                    <a:gd name="T3" fmla="*/ 2 h 2"/>
                    <a:gd name="T4" fmla="*/ 0 w 4"/>
                    <a:gd name="T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2">
                      <a:moveTo>
                        <a:pt x="0" y="0"/>
                      </a:moveTo>
                      <a:cubicBezTo>
                        <a:pt x="1" y="1"/>
                        <a:pt x="3" y="2"/>
                        <a:pt x="4" y="2"/>
                      </a:cubicBezTo>
                      <a:cubicBezTo>
                        <a:pt x="3" y="2"/>
                        <a:pt x="1" y="1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44" name="Freeform 1739">
                  <a:extLst>
                    <a:ext uri="{FF2B5EF4-FFF2-40B4-BE49-F238E27FC236}">
                      <a16:creationId xmlns="" xmlns:a16="http://schemas.microsoft.com/office/drawing/2014/main" id="{56F5CE0E-9CDD-4EDC-A95A-23983381F9D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50375" y="4006851"/>
                  <a:ext cx="0" cy="1588"/>
                </a:xfrm>
                <a:custGeom>
                  <a:avLst/>
                  <a:gdLst>
                    <a:gd name="T0" fmla="*/ 0 w 2"/>
                    <a:gd name="T1" fmla="*/ 0 h 1"/>
                    <a:gd name="T2" fmla="*/ 2 w 2"/>
                    <a:gd name="T3" fmla="*/ 1 h 1"/>
                    <a:gd name="T4" fmla="*/ 0 w 2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cubicBezTo>
                        <a:pt x="0" y="1"/>
                        <a:pt x="1" y="1"/>
                        <a:pt x="2" y="1"/>
                      </a:cubicBezTo>
                      <a:cubicBezTo>
                        <a:pt x="1" y="1"/>
                        <a:pt x="0" y="1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45" name="Freeform 1740">
                  <a:extLst>
                    <a:ext uri="{FF2B5EF4-FFF2-40B4-BE49-F238E27FC236}">
                      <a16:creationId xmlns="" xmlns:a16="http://schemas.microsoft.com/office/drawing/2014/main" id="{663D84EA-5D62-472A-A851-8B4A5BBB591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88475" y="4029076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46" name="Freeform 1741">
                  <a:extLst>
                    <a:ext uri="{FF2B5EF4-FFF2-40B4-BE49-F238E27FC236}">
                      <a16:creationId xmlns="" xmlns:a16="http://schemas.microsoft.com/office/drawing/2014/main" id="{0FBBDD98-5939-4502-AE9C-3FEBB3A9C96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47200" y="4005263"/>
                  <a:ext cx="1588" cy="1588"/>
                </a:xfrm>
                <a:custGeom>
                  <a:avLst/>
                  <a:gdLst>
                    <a:gd name="T0" fmla="*/ 0 w 3"/>
                    <a:gd name="T1" fmla="*/ 0 h 2"/>
                    <a:gd name="T2" fmla="*/ 3 w 3"/>
                    <a:gd name="T3" fmla="*/ 2 h 2"/>
                    <a:gd name="T4" fmla="*/ 0 w 3"/>
                    <a:gd name="T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cubicBezTo>
                        <a:pt x="1" y="1"/>
                        <a:pt x="2" y="1"/>
                        <a:pt x="3" y="2"/>
                      </a:cubicBezTo>
                      <a:cubicBezTo>
                        <a:pt x="2" y="1"/>
                        <a:pt x="1" y="1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47" name="Freeform 1742">
                  <a:extLst>
                    <a:ext uri="{FF2B5EF4-FFF2-40B4-BE49-F238E27FC236}">
                      <a16:creationId xmlns="" xmlns:a16="http://schemas.microsoft.com/office/drawing/2014/main" id="{16E99B03-81B8-47D6-ABD5-E45C9021C32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17025" y="4003676"/>
                  <a:ext cx="249238" cy="168275"/>
                </a:xfrm>
                <a:custGeom>
                  <a:avLst/>
                  <a:gdLst>
                    <a:gd name="T0" fmla="*/ 304 w 372"/>
                    <a:gd name="T1" fmla="*/ 55 h 253"/>
                    <a:gd name="T2" fmla="*/ 287 w 372"/>
                    <a:gd name="T3" fmla="*/ 33 h 253"/>
                    <a:gd name="T4" fmla="*/ 282 w 372"/>
                    <a:gd name="T5" fmla="*/ 36 h 253"/>
                    <a:gd name="T6" fmla="*/ 278 w 372"/>
                    <a:gd name="T7" fmla="*/ 38 h 253"/>
                    <a:gd name="T8" fmla="*/ 273 w 372"/>
                    <a:gd name="T9" fmla="*/ 39 h 253"/>
                    <a:gd name="T10" fmla="*/ 269 w 372"/>
                    <a:gd name="T11" fmla="*/ 40 h 253"/>
                    <a:gd name="T12" fmla="*/ 266 w 372"/>
                    <a:gd name="T13" fmla="*/ 40 h 253"/>
                    <a:gd name="T14" fmla="*/ 262 w 372"/>
                    <a:gd name="T15" fmla="*/ 40 h 253"/>
                    <a:gd name="T16" fmla="*/ 260 w 372"/>
                    <a:gd name="T17" fmla="*/ 39 h 253"/>
                    <a:gd name="T18" fmla="*/ 256 w 372"/>
                    <a:gd name="T19" fmla="*/ 38 h 253"/>
                    <a:gd name="T20" fmla="*/ 253 w 372"/>
                    <a:gd name="T21" fmla="*/ 37 h 253"/>
                    <a:gd name="T22" fmla="*/ 250 w 372"/>
                    <a:gd name="T23" fmla="*/ 36 h 253"/>
                    <a:gd name="T24" fmla="*/ 247 w 372"/>
                    <a:gd name="T25" fmla="*/ 35 h 253"/>
                    <a:gd name="T26" fmla="*/ 243 w 372"/>
                    <a:gd name="T27" fmla="*/ 33 h 253"/>
                    <a:gd name="T28" fmla="*/ 241 w 372"/>
                    <a:gd name="T29" fmla="*/ 31 h 253"/>
                    <a:gd name="T30" fmla="*/ 238 w 372"/>
                    <a:gd name="T31" fmla="*/ 29 h 253"/>
                    <a:gd name="T32" fmla="*/ 235 w 372"/>
                    <a:gd name="T33" fmla="*/ 27 h 253"/>
                    <a:gd name="T34" fmla="*/ 202 w 372"/>
                    <a:gd name="T35" fmla="*/ 7 h 253"/>
                    <a:gd name="T36" fmla="*/ 196 w 372"/>
                    <a:gd name="T37" fmla="*/ 5 h 253"/>
                    <a:gd name="T38" fmla="*/ 189 w 372"/>
                    <a:gd name="T39" fmla="*/ 2 h 253"/>
                    <a:gd name="T40" fmla="*/ 183 w 372"/>
                    <a:gd name="T41" fmla="*/ 1 h 253"/>
                    <a:gd name="T42" fmla="*/ 176 w 372"/>
                    <a:gd name="T43" fmla="*/ 0 h 253"/>
                    <a:gd name="T44" fmla="*/ 170 w 372"/>
                    <a:gd name="T45" fmla="*/ 0 h 253"/>
                    <a:gd name="T46" fmla="*/ 164 w 372"/>
                    <a:gd name="T47" fmla="*/ 0 h 253"/>
                    <a:gd name="T48" fmla="*/ 158 w 372"/>
                    <a:gd name="T49" fmla="*/ 1 h 253"/>
                    <a:gd name="T50" fmla="*/ 152 w 372"/>
                    <a:gd name="T51" fmla="*/ 3 h 253"/>
                    <a:gd name="T52" fmla="*/ 145 w 372"/>
                    <a:gd name="T53" fmla="*/ 5 h 253"/>
                    <a:gd name="T54" fmla="*/ 127 w 372"/>
                    <a:gd name="T55" fmla="*/ 15 h 253"/>
                    <a:gd name="T56" fmla="*/ 116 w 372"/>
                    <a:gd name="T57" fmla="*/ 21 h 253"/>
                    <a:gd name="T58" fmla="*/ 100 w 372"/>
                    <a:gd name="T59" fmla="*/ 30 h 253"/>
                    <a:gd name="T60" fmla="*/ 14 w 372"/>
                    <a:gd name="T61" fmla="*/ 92 h 253"/>
                    <a:gd name="T62" fmla="*/ 8 w 372"/>
                    <a:gd name="T63" fmla="*/ 129 h 253"/>
                    <a:gd name="T64" fmla="*/ 11 w 372"/>
                    <a:gd name="T65" fmla="*/ 131 h 253"/>
                    <a:gd name="T66" fmla="*/ 13 w 372"/>
                    <a:gd name="T67" fmla="*/ 133 h 253"/>
                    <a:gd name="T68" fmla="*/ 18 w 372"/>
                    <a:gd name="T69" fmla="*/ 134 h 253"/>
                    <a:gd name="T70" fmla="*/ 21 w 372"/>
                    <a:gd name="T71" fmla="*/ 135 h 253"/>
                    <a:gd name="T72" fmla="*/ 23 w 372"/>
                    <a:gd name="T73" fmla="*/ 135 h 253"/>
                    <a:gd name="T74" fmla="*/ 30 w 372"/>
                    <a:gd name="T75" fmla="*/ 134 h 253"/>
                    <a:gd name="T76" fmla="*/ 35 w 372"/>
                    <a:gd name="T77" fmla="*/ 133 h 253"/>
                    <a:gd name="T78" fmla="*/ 128 w 372"/>
                    <a:gd name="T79" fmla="*/ 85 h 253"/>
                    <a:gd name="T80" fmla="*/ 134 w 372"/>
                    <a:gd name="T81" fmla="*/ 82 h 253"/>
                    <a:gd name="T82" fmla="*/ 140 w 372"/>
                    <a:gd name="T83" fmla="*/ 79 h 253"/>
                    <a:gd name="T84" fmla="*/ 142 w 372"/>
                    <a:gd name="T85" fmla="*/ 78 h 253"/>
                    <a:gd name="T86" fmla="*/ 143 w 372"/>
                    <a:gd name="T87" fmla="*/ 78 h 253"/>
                    <a:gd name="T88" fmla="*/ 144 w 372"/>
                    <a:gd name="T89" fmla="*/ 78 h 253"/>
                    <a:gd name="T90" fmla="*/ 146 w 372"/>
                    <a:gd name="T91" fmla="*/ 78 h 253"/>
                    <a:gd name="T92" fmla="*/ 149 w 372"/>
                    <a:gd name="T93" fmla="*/ 80 h 253"/>
                    <a:gd name="T94" fmla="*/ 151 w 372"/>
                    <a:gd name="T95" fmla="*/ 81 h 253"/>
                    <a:gd name="T96" fmla="*/ 154 w 372"/>
                    <a:gd name="T97" fmla="*/ 84 h 253"/>
                    <a:gd name="T98" fmla="*/ 157 w 372"/>
                    <a:gd name="T99" fmla="*/ 87 h 253"/>
                    <a:gd name="T100" fmla="*/ 308 w 372"/>
                    <a:gd name="T101" fmla="*/ 253 h 2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372" h="253">
                      <a:moveTo>
                        <a:pt x="367" y="174"/>
                      </a:moveTo>
                      <a:cubicBezTo>
                        <a:pt x="364" y="169"/>
                        <a:pt x="360" y="165"/>
                        <a:pt x="358" y="160"/>
                      </a:cubicBezTo>
                      <a:cubicBezTo>
                        <a:pt x="340" y="125"/>
                        <a:pt x="322" y="90"/>
                        <a:pt x="304" y="55"/>
                      </a:cubicBezTo>
                      <a:cubicBezTo>
                        <a:pt x="300" y="47"/>
                        <a:pt x="296" y="39"/>
                        <a:pt x="291" y="30"/>
                      </a:cubicBezTo>
                      <a:cubicBezTo>
                        <a:pt x="290" y="31"/>
                        <a:pt x="289" y="32"/>
                        <a:pt x="288" y="32"/>
                      </a:cubicBezTo>
                      <a:cubicBezTo>
                        <a:pt x="288" y="33"/>
                        <a:pt x="288" y="33"/>
                        <a:pt x="287" y="33"/>
                      </a:cubicBezTo>
                      <a:cubicBezTo>
                        <a:pt x="287" y="33"/>
                        <a:pt x="286" y="34"/>
                        <a:pt x="285" y="35"/>
                      </a:cubicBezTo>
                      <a:cubicBezTo>
                        <a:pt x="285" y="35"/>
                        <a:pt x="284" y="35"/>
                        <a:pt x="284" y="35"/>
                      </a:cubicBezTo>
                      <a:cubicBezTo>
                        <a:pt x="283" y="35"/>
                        <a:pt x="283" y="36"/>
                        <a:pt x="282" y="36"/>
                      </a:cubicBezTo>
                      <a:cubicBezTo>
                        <a:pt x="282" y="36"/>
                        <a:pt x="281" y="36"/>
                        <a:pt x="281" y="36"/>
                      </a:cubicBezTo>
                      <a:cubicBezTo>
                        <a:pt x="280" y="37"/>
                        <a:pt x="280" y="37"/>
                        <a:pt x="279" y="37"/>
                      </a:cubicBezTo>
                      <a:cubicBezTo>
                        <a:pt x="278" y="38"/>
                        <a:pt x="278" y="38"/>
                        <a:pt x="278" y="38"/>
                      </a:cubicBezTo>
                      <a:cubicBezTo>
                        <a:pt x="277" y="38"/>
                        <a:pt x="276" y="38"/>
                        <a:pt x="275" y="39"/>
                      </a:cubicBezTo>
                      <a:cubicBezTo>
                        <a:pt x="275" y="39"/>
                        <a:pt x="275" y="39"/>
                        <a:pt x="275" y="39"/>
                      </a:cubicBezTo>
                      <a:cubicBezTo>
                        <a:pt x="274" y="39"/>
                        <a:pt x="273" y="39"/>
                        <a:pt x="273" y="39"/>
                      </a:cubicBezTo>
                      <a:cubicBezTo>
                        <a:pt x="272" y="39"/>
                        <a:pt x="272" y="39"/>
                        <a:pt x="272" y="39"/>
                      </a:cubicBezTo>
                      <a:cubicBezTo>
                        <a:pt x="271" y="39"/>
                        <a:pt x="270" y="40"/>
                        <a:pt x="269" y="40"/>
                      </a:cubicBezTo>
                      <a:cubicBezTo>
                        <a:pt x="269" y="40"/>
                        <a:pt x="269" y="40"/>
                        <a:pt x="269" y="40"/>
                      </a:cubicBezTo>
                      <a:cubicBezTo>
                        <a:pt x="268" y="40"/>
                        <a:pt x="267" y="40"/>
                        <a:pt x="266" y="40"/>
                      </a:cubicBezTo>
                      <a:cubicBezTo>
                        <a:pt x="266" y="40"/>
                        <a:pt x="266" y="40"/>
                        <a:pt x="266" y="40"/>
                      </a:cubicBezTo>
                      <a:cubicBezTo>
                        <a:pt x="266" y="40"/>
                        <a:pt x="266" y="40"/>
                        <a:pt x="266" y="40"/>
                      </a:cubicBezTo>
                      <a:cubicBezTo>
                        <a:pt x="266" y="40"/>
                        <a:pt x="265" y="40"/>
                        <a:pt x="264" y="40"/>
                      </a:cubicBezTo>
                      <a:cubicBezTo>
                        <a:pt x="264" y="40"/>
                        <a:pt x="264" y="40"/>
                        <a:pt x="264" y="40"/>
                      </a:cubicBezTo>
                      <a:cubicBezTo>
                        <a:pt x="263" y="40"/>
                        <a:pt x="263" y="40"/>
                        <a:pt x="262" y="40"/>
                      </a:cubicBezTo>
                      <a:cubicBezTo>
                        <a:pt x="262" y="39"/>
                        <a:pt x="262" y="39"/>
                        <a:pt x="262" y="39"/>
                      </a:cubicBezTo>
                      <a:cubicBezTo>
                        <a:pt x="261" y="39"/>
                        <a:pt x="261" y="39"/>
                        <a:pt x="260" y="39"/>
                      </a:cubicBezTo>
                      <a:cubicBezTo>
                        <a:pt x="260" y="39"/>
                        <a:pt x="260" y="39"/>
                        <a:pt x="260" y="39"/>
                      </a:cubicBezTo>
                      <a:cubicBezTo>
                        <a:pt x="259" y="39"/>
                        <a:pt x="259" y="39"/>
                        <a:pt x="258" y="39"/>
                      </a:cubicBezTo>
                      <a:cubicBezTo>
                        <a:pt x="258" y="39"/>
                        <a:pt x="258" y="39"/>
                        <a:pt x="258" y="39"/>
                      </a:cubicBezTo>
                      <a:cubicBezTo>
                        <a:pt x="257" y="39"/>
                        <a:pt x="257" y="38"/>
                        <a:pt x="256" y="38"/>
                      </a:cubicBezTo>
                      <a:cubicBezTo>
                        <a:pt x="256" y="38"/>
                        <a:pt x="256" y="38"/>
                        <a:pt x="256" y="38"/>
                      </a:cubicBezTo>
                      <a:cubicBezTo>
                        <a:pt x="255" y="38"/>
                        <a:pt x="254" y="38"/>
                        <a:pt x="254" y="38"/>
                      </a:cubicBezTo>
                      <a:cubicBezTo>
                        <a:pt x="254" y="37"/>
                        <a:pt x="253" y="37"/>
                        <a:pt x="253" y="37"/>
                      </a:cubicBezTo>
                      <a:cubicBezTo>
                        <a:pt x="253" y="37"/>
                        <a:pt x="252" y="37"/>
                        <a:pt x="252" y="37"/>
                      </a:cubicBezTo>
                      <a:cubicBezTo>
                        <a:pt x="252" y="37"/>
                        <a:pt x="251" y="37"/>
                        <a:pt x="251" y="37"/>
                      </a:cubicBezTo>
                      <a:cubicBezTo>
                        <a:pt x="251" y="36"/>
                        <a:pt x="250" y="36"/>
                        <a:pt x="250" y="36"/>
                      </a:cubicBezTo>
                      <a:cubicBezTo>
                        <a:pt x="250" y="36"/>
                        <a:pt x="249" y="36"/>
                        <a:pt x="249" y="36"/>
                      </a:cubicBezTo>
                      <a:cubicBezTo>
                        <a:pt x="249" y="36"/>
                        <a:pt x="248" y="35"/>
                        <a:pt x="248" y="35"/>
                      </a:cubicBezTo>
                      <a:cubicBezTo>
                        <a:pt x="248" y="35"/>
                        <a:pt x="247" y="35"/>
                        <a:pt x="247" y="35"/>
                      </a:cubicBezTo>
                      <a:cubicBezTo>
                        <a:pt x="247" y="35"/>
                        <a:pt x="246" y="34"/>
                        <a:pt x="246" y="34"/>
                      </a:cubicBezTo>
                      <a:cubicBezTo>
                        <a:pt x="246" y="34"/>
                        <a:pt x="246" y="34"/>
                        <a:pt x="245" y="34"/>
                      </a:cubicBezTo>
                      <a:cubicBezTo>
                        <a:pt x="245" y="33"/>
                        <a:pt x="244" y="33"/>
                        <a:pt x="243" y="33"/>
                      </a:cubicBezTo>
                      <a:cubicBezTo>
                        <a:pt x="243" y="33"/>
                        <a:pt x="243" y="33"/>
                        <a:pt x="243" y="33"/>
                      </a:cubicBezTo>
                      <a:cubicBezTo>
                        <a:pt x="243" y="32"/>
                        <a:pt x="242" y="32"/>
                        <a:pt x="242" y="32"/>
                      </a:cubicBezTo>
                      <a:cubicBezTo>
                        <a:pt x="241" y="32"/>
                        <a:pt x="241" y="31"/>
                        <a:pt x="241" y="31"/>
                      </a:cubicBezTo>
                      <a:cubicBezTo>
                        <a:pt x="241" y="31"/>
                        <a:pt x="240" y="31"/>
                        <a:pt x="240" y="30"/>
                      </a:cubicBezTo>
                      <a:cubicBezTo>
                        <a:pt x="239" y="30"/>
                        <a:pt x="239" y="30"/>
                        <a:pt x="239" y="30"/>
                      </a:cubicBezTo>
                      <a:cubicBezTo>
                        <a:pt x="239" y="30"/>
                        <a:pt x="238" y="30"/>
                        <a:pt x="238" y="29"/>
                      </a:cubicBezTo>
                      <a:cubicBezTo>
                        <a:pt x="238" y="29"/>
                        <a:pt x="237" y="29"/>
                        <a:pt x="237" y="29"/>
                      </a:cubicBezTo>
                      <a:cubicBezTo>
                        <a:pt x="237" y="28"/>
                        <a:pt x="236" y="28"/>
                        <a:pt x="236" y="28"/>
                      </a:cubicBezTo>
                      <a:cubicBezTo>
                        <a:pt x="236" y="28"/>
                        <a:pt x="235" y="28"/>
                        <a:pt x="235" y="27"/>
                      </a:cubicBezTo>
                      <a:cubicBezTo>
                        <a:pt x="235" y="27"/>
                        <a:pt x="234" y="27"/>
                        <a:pt x="233" y="26"/>
                      </a:cubicBezTo>
                      <a:cubicBezTo>
                        <a:pt x="225" y="20"/>
                        <a:pt x="215" y="15"/>
                        <a:pt x="206" y="9"/>
                      </a:cubicBezTo>
                      <a:cubicBezTo>
                        <a:pt x="205" y="9"/>
                        <a:pt x="203" y="8"/>
                        <a:pt x="202" y="7"/>
                      </a:cubicBezTo>
                      <a:cubicBezTo>
                        <a:pt x="201" y="7"/>
                        <a:pt x="201" y="7"/>
                        <a:pt x="200" y="6"/>
                      </a:cubicBezTo>
                      <a:cubicBezTo>
                        <a:pt x="199" y="6"/>
                        <a:pt x="198" y="6"/>
                        <a:pt x="198" y="5"/>
                      </a:cubicBezTo>
                      <a:cubicBezTo>
                        <a:pt x="197" y="5"/>
                        <a:pt x="196" y="5"/>
                        <a:pt x="196" y="5"/>
                      </a:cubicBezTo>
                      <a:cubicBezTo>
                        <a:pt x="195" y="4"/>
                        <a:pt x="194" y="4"/>
                        <a:pt x="193" y="3"/>
                      </a:cubicBezTo>
                      <a:cubicBezTo>
                        <a:pt x="193" y="3"/>
                        <a:pt x="192" y="3"/>
                        <a:pt x="192" y="3"/>
                      </a:cubicBezTo>
                      <a:cubicBezTo>
                        <a:pt x="191" y="3"/>
                        <a:pt x="190" y="2"/>
                        <a:pt x="189" y="2"/>
                      </a:cubicBezTo>
                      <a:cubicBezTo>
                        <a:pt x="188" y="2"/>
                        <a:pt x="188" y="2"/>
                        <a:pt x="187" y="2"/>
                      </a:cubicBezTo>
                      <a:cubicBezTo>
                        <a:pt x="186" y="1"/>
                        <a:pt x="186" y="1"/>
                        <a:pt x="185" y="1"/>
                      </a:cubicBezTo>
                      <a:cubicBezTo>
                        <a:pt x="184" y="1"/>
                        <a:pt x="184" y="1"/>
                        <a:pt x="183" y="1"/>
                      </a:cubicBezTo>
                      <a:cubicBezTo>
                        <a:pt x="182" y="1"/>
                        <a:pt x="181" y="0"/>
                        <a:pt x="181" y="0"/>
                      </a:cubicBezTo>
                      <a:cubicBezTo>
                        <a:pt x="180" y="0"/>
                        <a:pt x="179" y="0"/>
                        <a:pt x="179" y="0"/>
                      </a:cubicBezTo>
                      <a:cubicBezTo>
                        <a:pt x="178" y="0"/>
                        <a:pt x="177" y="0"/>
                        <a:pt x="176" y="0"/>
                      </a:cubicBezTo>
                      <a:cubicBezTo>
                        <a:pt x="176" y="0"/>
                        <a:pt x="175" y="0"/>
                        <a:pt x="174" y="0"/>
                      </a:cubicBezTo>
                      <a:cubicBezTo>
                        <a:pt x="174" y="0"/>
                        <a:pt x="173" y="0"/>
                        <a:pt x="172" y="0"/>
                      </a:cubicBezTo>
                      <a:cubicBezTo>
                        <a:pt x="171" y="0"/>
                        <a:pt x="171" y="0"/>
                        <a:pt x="170" y="0"/>
                      </a:cubicBezTo>
                      <a:cubicBezTo>
                        <a:pt x="169" y="0"/>
                        <a:pt x="169" y="0"/>
                        <a:pt x="168" y="0"/>
                      </a:cubicBezTo>
                      <a:cubicBezTo>
                        <a:pt x="167" y="0"/>
                        <a:pt x="166" y="0"/>
                        <a:pt x="166" y="0"/>
                      </a:cubicBezTo>
                      <a:cubicBezTo>
                        <a:pt x="165" y="0"/>
                        <a:pt x="165" y="0"/>
                        <a:pt x="164" y="0"/>
                      </a:cubicBezTo>
                      <a:cubicBezTo>
                        <a:pt x="163" y="0"/>
                        <a:pt x="162" y="0"/>
                        <a:pt x="162" y="0"/>
                      </a:cubicBezTo>
                      <a:cubicBezTo>
                        <a:pt x="161" y="0"/>
                        <a:pt x="160" y="1"/>
                        <a:pt x="160" y="1"/>
                      </a:cubicBezTo>
                      <a:cubicBezTo>
                        <a:pt x="159" y="1"/>
                        <a:pt x="158" y="1"/>
                        <a:pt x="158" y="1"/>
                      </a:cubicBezTo>
                      <a:cubicBezTo>
                        <a:pt x="157" y="1"/>
                        <a:pt x="156" y="1"/>
                        <a:pt x="156" y="2"/>
                      </a:cubicBezTo>
                      <a:cubicBezTo>
                        <a:pt x="155" y="2"/>
                        <a:pt x="154" y="2"/>
                        <a:pt x="153" y="2"/>
                      </a:cubicBezTo>
                      <a:cubicBezTo>
                        <a:pt x="153" y="2"/>
                        <a:pt x="152" y="3"/>
                        <a:pt x="152" y="3"/>
                      </a:cubicBezTo>
                      <a:cubicBezTo>
                        <a:pt x="151" y="3"/>
                        <a:pt x="150" y="3"/>
                        <a:pt x="149" y="4"/>
                      </a:cubicBezTo>
                      <a:cubicBezTo>
                        <a:pt x="149" y="4"/>
                        <a:pt x="148" y="4"/>
                        <a:pt x="147" y="4"/>
                      </a:cubicBezTo>
                      <a:cubicBezTo>
                        <a:pt x="147" y="5"/>
                        <a:pt x="146" y="5"/>
                        <a:pt x="145" y="5"/>
                      </a:cubicBezTo>
                      <a:cubicBezTo>
                        <a:pt x="144" y="6"/>
                        <a:pt x="144" y="6"/>
                        <a:pt x="143" y="6"/>
                      </a:cubicBezTo>
                      <a:cubicBezTo>
                        <a:pt x="142" y="7"/>
                        <a:pt x="141" y="7"/>
                        <a:pt x="139" y="8"/>
                      </a:cubicBezTo>
                      <a:cubicBezTo>
                        <a:pt x="135" y="10"/>
                        <a:pt x="131" y="12"/>
                        <a:pt x="127" y="15"/>
                      </a:cubicBezTo>
                      <a:cubicBezTo>
                        <a:pt x="127" y="15"/>
                        <a:pt x="126" y="15"/>
                        <a:pt x="126" y="15"/>
                      </a:cubicBezTo>
                      <a:cubicBezTo>
                        <a:pt x="123" y="17"/>
                        <a:pt x="120" y="19"/>
                        <a:pt x="117" y="20"/>
                      </a:cubicBezTo>
                      <a:cubicBezTo>
                        <a:pt x="117" y="20"/>
                        <a:pt x="117" y="20"/>
                        <a:pt x="116" y="21"/>
                      </a:cubicBezTo>
                      <a:cubicBezTo>
                        <a:pt x="113" y="22"/>
                        <a:pt x="111" y="24"/>
                        <a:pt x="108" y="25"/>
                      </a:cubicBezTo>
                      <a:cubicBezTo>
                        <a:pt x="108" y="26"/>
                        <a:pt x="108" y="26"/>
                        <a:pt x="107" y="26"/>
                      </a:cubicBezTo>
                      <a:cubicBezTo>
                        <a:pt x="105" y="27"/>
                        <a:pt x="103" y="29"/>
                        <a:pt x="100" y="30"/>
                      </a:cubicBezTo>
                      <a:cubicBezTo>
                        <a:pt x="100" y="31"/>
                        <a:pt x="99" y="31"/>
                        <a:pt x="98" y="31"/>
                      </a:cubicBezTo>
                      <a:cubicBezTo>
                        <a:pt x="96" y="33"/>
                        <a:pt x="93" y="35"/>
                        <a:pt x="91" y="37"/>
                      </a:cubicBezTo>
                      <a:cubicBezTo>
                        <a:pt x="65" y="54"/>
                        <a:pt x="39" y="73"/>
                        <a:pt x="14" y="92"/>
                      </a:cubicBezTo>
                      <a:cubicBezTo>
                        <a:pt x="2" y="101"/>
                        <a:pt x="0" y="115"/>
                        <a:pt x="6" y="126"/>
                      </a:cubicBezTo>
                      <a:cubicBezTo>
                        <a:pt x="7" y="127"/>
                        <a:pt x="7" y="128"/>
                        <a:pt x="8" y="128"/>
                      </a:cubicBezTo>
                      <a:cubicBezTo>
                        <a:pt x="8" y="128"/>
                        <a:pt x="8" y="129"/>
                        <a:pt x="8" y="129"/>
                      </a:cubicBezTo>
                      <a:cubicBezTo>
                        <a:pt x="8" y="129"/>
                        <a:pt x="9" y="129"/>
                        <a:pt x="9" y="130"/>
                      </a:cubicBezTo>
                      <a:cubicBezTo>
                        <a:pt x="9" y="130"/>
                        <a:pt x="10" y="130"/>
                        <a:pt x="10" y="130"/>
                      </a:cubicBezTo>
                      <a:cubicBezTo>
                        <a:pt x="10" y="131"/>
                        <a:pt x="10" y="131"/>
                        <a:pt x="11" y="131"/>
                      </a:cubicBezTo>
                      <a:cubicBezTo>
                        <a:pt x="11" y="131"/>
                        <a:pt x="11" y="132"/>
                        <a:pt x="11" y="132"/>
                      </a:cubicBezTo>
                      <a:cubicBezTo>
                        <a:pt x="12" y="132"/>
                        <a:pt x="12" y="132"/>
                        <a:pt x="13" y="133"/>
                      </a:cubicBezTo>
                      <a:cubicBezTo>
                        <a:pt x="13" y="133"/>
                        <a:pt x="13" y="133"/>
                        <a:pt x="13" y="133"/>
                      </a:cubicBezTo>
                      <a:cubicBezTo>
                        <a:pt x="14" y="133"/>
                        <a:pt x="15" y="133"/>
                        <a:pt x="15" y="134"/>
                      </a:cubicBezTo>
                      <a:cubicBezTo>
                        <a:pt x="16" y="134"/>
                        <a:pt x="16" y="134"/>
                        <a:pt x="16" y="134"/>
                      </a:cubicBezTo>
                      <a:cubicBezTo>
                        <a:pt x="16" y="134"/>
                        <a:pt x="17" y="134"/>
                        <a:pt x="18" y="134"/>
                      </a:cubicBezTo>
                      <a:cubicBezTo>
                        <a:pt x="18" y="134"/>
                        <a:pt x="18" y="134"/>
                        <a:pt x="18" y="135"/>
                      </a:cubicBezTo>
                      <a:cubicBezTo>
                        <a:pt x="19" y="135"/>
                        <a:pt x="19" y="135"/>
                        <a:pt x="20" y="135"/>
                      </a:cubicBezTo>
                      <a:cubicBezTo>
                        <a:pt x="20" y="135"/>
                        <a:pt x="20" y="135"/>
                        <a:pt x="21" y="135"/>
                      </a:cubicBezTo>
                      <a:cubicBezTo>
                        <a:pt x="21" y="135"/>
                        <a:pt x="22" y="135"/>
                        <a:pt x="23" y="135"/>
                      </a:cubicBezTo>
                      <a:cubicBezTo>
                        <a:pt x="23" y="135"/>
                        <a:pt x="23" y="135"/>
                        <a:pt x="23" y="135"/>
                      </a:cubicBezTo>
                      <a:cubicBezTo>
                        <a:pt x="23" y="135"/>
                        <a:pt x="23" y="135"/>
                        <a:pt x="23" y="135"/>
                      </a:cubicBezTo>
                      <a:cubicBezTo>
                        <a:pt x="24" y="135"/>
                        <a:pt x="25" y="135"/>
                        <a:pt x="26" y="135"/>
                      </a:cubicBezTo>
                      <a:cubicBezTo>
                        <a:pt x="27" y="135"/>
                        <a:pt x="27" y="135"/>
                        <a:pt x="27" y="135"/>
                      </a:cubicBezTo>
                      <a:cubicBezTo>
                        <a:pt x="28" y="135"/>
                        <a:pt x="29" y="134"/>
                        <a:pt x="30" y="134"/>
                      </a:cubicBezTo>
                      <a:cubicBezTo>
                        <a:pt x="30" y="134"/>
                        <a:pt x="30" y="134"/>
                        <a:pt x="30" y="134"/>
                      </a:cubicBezTo>
                      <a:cubicBezTo>
                        <a:pt x="32" y="134"/>
                        <a:pt x="33" y="134"/>
                        <a:pt x="34" y="133"/>
                      </a:cubicBezTo>
                      <a:cubicBezTo>
                        <a:pt x="34" y="133"/>
                        <a:pt x="34" y="133"/>
                        <a:pt x="35" y="133"/>
                      </a:cubicBezTo>
                      <a:cubicBezTo>
                        <a:pt x="36" y="133"/>
                        <a:pt x="37" y="132"/>
                        <a:pt x="38" y="132"/>
                      </a:cubicBezTo>
                      <a:cubicBezTo>
                        <a:pt x="40" y="131"/>
                        <a:pt x="42" y="130"/>
                        <a:pt x="43" y="129"/>
                      </a:cubicBezTo>
                      <a:cubicBezTo>
                        <a:pt x="71" y="114"/>
                        <a:pt x="100" y="100"/>
                        <a:pt x="128" y="85"/>
                      </a:cubicBezTo>
                      <a:cubicBezTo>
                        <a:pt x="129" y="84"/>
                        <a:pt x="131" y="83"/>
                        <a:pt x="132" y="83"/>
                      </a:cubicBezTo>
                      <a:cubicBezTo>
                        <a:pt x="132" y="83"/>
                        <a:pt x="132" y="83"/>
                        <a:pt x="133" y="82"/>
                      </a:cubicBezTo>
                      <a:cubicBezTo>
                        <a:pt x="133" y="82"/>
                        <a:pt x="134" y="82"/>
                        <a:pt x="134" y="82"/>
                      </a:cubicBezTo>
                      <a:cubicBezTo>
                        <a:pt x="134" y="81"/>
                        <a:pt x="135" y="81"/>
                        <a:pt x="135" y="81"/>
                      </a:cubicBezTo>
                      <a:cubicBezTo>
                        <a:pt x="136" y="80"/>
                        <a:pt x="138" y="80"/>
                        <a:pt x="139" y="79"/>
                      </a:cubicBezTo>
                      <a:cubicBezTo>
                        <a:pt x="139" y="79"/>
                        <a:pt x="139" y="79"/>
                        <a:pt x="140" y="79"/>
                      </a:cubicBezTo>
                      <a:cubicBezTo>
                        <a:pt x="140" y="79"/>
                        <a:pt x="140" y="79"/>
                        <a:pt x="141" y="79"/>
                      </a:cubicBezTo>
                      <a:cubicBezTo>
                        <a:pt x="141" y="79"/>
                        <a:pt x="141" y="79"/>
                        <a:pt x="141" y="79"/>
                      </a:cubicBezTo>
                      <a:cubicBezTo>
                        <a:pt x="141" y="79"/>
                        <a:pt x="142" y="78"/>
                        <a:pt x="142" y="78"/>
                      </a:cubicBezTo>
                      <a:cubicBezTo>
                        <a:pt x="142" y="78"/>
                        <a:pt x="142" y="78"/>
                        <a:pt x="142" y="78"/>
                      </a:cubicBezTo>
                      <a:cubicBezTo>
                        <a:pt x="142" y="78"/>
                        <a:pt x="142" y="78"/>
                        <a:pt x="142" y="78"/>
                      </a:cubicBezTo>
                      <a:cubicBezTo>
                        <a:pt x="142" y="78"/>
                        <a:pt x="143" y="78"/>
                        <a:pt x="143" y="78"/>
                      </a:cubicBezTo>
                      <a:cubicBezTo>
                        <a:pt x="143" y="78"/>
                        <a:pt x="143" y="78"/>
                        <a:pt x="143" y="78"/>
                      </a:cubicBezTo>
                      <a:cubicBezTo>
                        <a:pt x="143" y="78"/>
                        <a:pt x="143" y="78"/>
                        <a:pt x="143" y="78"/>
                      </a:cubicBezTo>
                      <a:cubicBezTo>
                        <a:pt x="143" y="78"/>
                        <a:pt x="144" y="78"/>
                        <a:pt x="144" y="78"/>
                      </a:cubicBezTo>
                      <a:cubicBezTo>
                        <a:pt x="144" y="78"/>
                        <a:pt x="144" y="78"/>
                        <a:pt x="144" y="78"/>
                      </a:cubicBezTo>
                      <a:cubicBezTo>
                        <a:pt x="145" y="78"/>
                        <a:pt x="145" y="78"/>
                        <a:pt x="145" y="78"/>
                      </a:cubicBezTo>
                      <a:cubicBezTo>
                        <a:pt x="146" y="78"/>
                        <a:pt x="146" y="78"/>
                        <a:pt x="146" y="78"/>
                      </a:cubicBezTo>
                      <a:cubicBezTo>
                        <a:pt x="146" y="79"/>
                        <a:pt x="147" y="79"/>
                        <a:pt x="147" y="79"/>
                      </a:cubicBezTo>
                      <a:cubicBezTo>
                        <a:pt x="147" y="79"/>
                        <a:pt x="147" y="79"/>
                        <a:pt x="148" y="79"/>
                      </a:cubicBezTo>
                      <a:cubicBezTo>
                        <a:pt x="148" y="79"/>
                        <a:pt x="148" y="79"/>
                        <a:pt x="149" y="80"/>
                      </a:cubicBezTo>
                      <a:cubicBezTo>
                        <a:pt x="149" y="80"/>
                        <a:pt x="149" y="80"/>
                        <a:pt x="149" y="80"/>
                      </a:cubicBezTo>
                      <a:cubicBezTo>
                        <a:pt x="150" y="80"/>
                        <a:pt x="150" y="81"/>
                        <a:pt x="150" y="81"/>
                      </a:cubicBezTo>
                      <a:cubicBezTo>
                        <a:pt x="151" y="81"/>
                        <a:pt x="151" y="81"/>
                        <a:pt x="151" y="81"/>
                      </a:cubicBezTo>
                      <a:cubicBezTo>
                        <a:pt x="151" y="82"/>
                        <a:pt x="152" y="82"/>
                        <a:pt x="152" y="82"/>
                      </a:cubicBezTo>
                      <a:cubicBezTo>
                        <a:pt x="152" y="83"/>
                        <a:pt x="153" y="83"/>
                        <a:pt x="153" y="83"/>
                      </a:cubicBezTo>
                      <a:cubicBezTo>
                        <a:pt x="153" y="83"/>
                        <a:pt x="154" y="84"/>
                        <a:pt x="154" y="84"/>
                      </a:cubicBezTo>
                      <a:cubicBezTo>
                        <a:pt x="155" y="85"/>
                        <a:pt x="155" y="85"/>
                        <a:pt x="155" y="85"/>
                      </a:cubicBezTo>
                      <a:cubicBezTo>
                        <a:pt x="155" y="86"/>
                        <a:pt x="156" y="86"/>
                        <a:pt x="157" y="87"/>
                      </a:cubicBezTo>
                      <a:cubicBezTo>
                        <a:pt x="157" y="87"/>
                        <a:pt x="157" y="87"/>
                        <a:pt x="157" y="87"/>
                      </a:cubicBezTo>
                      <a:cubicBezTo>
                        <a:pt x="158" y="88"/>
                        <a:pt x="159" y="89"/>
                        <a:pt x="160" y="90"/>
                      </a:cubicBezTo>
                      <a:cubicBezTo>
                        <a:pt x="196" y="129"/>
                        <a:pt x="231" y="168"/>
                        <a:pt x="267" y="207"/>
                      </a:cubicBezTo>
                      <a:cubicBezTo>
                        <a:pt x="281" y="222"/>
                        <a:pt x="294" y="238"/>
                        <a:pt x="308" y="253"/>
                      </a:cubicBezTo>
                      <a:cubicBezTo>
                        <a:pt x="331" y="235"/>
                        <a:pt x="350" y="215"/>
                        <a:pt x="366" y="193"/>
                      </a:cubicBezTo>
                      <a:cubicBezTo>
                        <a:pt x="371" y="186"/>
                        <a:pt x="372" y="180"/>
                        <a:pt x="367" y="174"/>
                      </a:cubicBezTo>
                      <a:close/>
                    </a:path>
                  </a:pathLst>
                </a:custGeom>
                <a:solidFill>
                  <a:srgbClr val="F5D2AE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48" name="Freeform 1743">
                  <a:extLst>
                    <a:ext uri="{FF2B5EF4-FFF2-40B4-BE49-F238E27FC236}">
                      <a16:creationId xmlns="" xmlns:a16="http://schemas.microsoft.com/office/drawing/2014/main" id="{8EF1165B-15C1-4EB9-9590-70B9E6A1162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91625" y="4173538"/>
                  <a:ext cx="1588" cy="0"/>
                </a:xfrm>
                <a:custGeom>
                  <a:avLst/>
                  <a:gdLst>
                    <a:gd name="T0" fmla="*/ 0 w 1"/>
                    <a:gd name="T1" fmla="*/ 1 w 1"/>
                    <a:gd name="T2" fmla="*/ 0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49" name="Freeform 1744">
                  <a:extLst>
                    <a:ext uri="{FF2B5EF4-FFF2-40B4-BE49-F238E27FC236}">
                      <a16:creationId xmlns="" xmlns:a16="http://schemas.microsoft.com/office/drawing/2014/main" id="{A4D215F9-5014-4403-A155-A06F862F3C9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01150" y="4170363"/>
                  <a:ext cx="0" cy="0"/>
                </a:xfrm>
                <a:custGeom>
                  <a:avLst/>
                  <a:gdLst>
                    <a:gd name="T0" fmla="*/ 1 w 1"/>
                    <a:gd name="T1" fmla="*/ 0 h 1"/>
                    <a:gd name="T2" fmla="*/ 0 w 1"/>
                    <a:gd name="T3" fmla="*/ 1 h 1"/>
                    <a:gd name="T4" fmla="*/ 1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0"/>
                      </a:moveTo>
                      <a:cubicBezTo>
                        <a:pt x="1" y="1"/>
                        <a:pt x="0" y="1"/>
                        <a:pt x="0" y="1"/>
                      </a:cubicBezTo>
                      <a:cubicBezTo>
                        <a:pt x="0" y="1"/>
                        <a:pt x="1" y="1"/>
                        <a:pt x="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50" name="Freeform 1745">
                  <a:extLst>
                    <a:ext uri="{FF2B5EF4-FFF2-40B4-BE49-F238E27FC236}">
                      <a16:creationId xmlns="" xmlns:a16="http://schemas.microsoft.com/office/drawing/2014/main" id="{608E3416-8E95-4930-B9F0-1867D907A4A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97975" y="4171951"/>
                  <a:ext cx="1588" cy="1588"/>
                </a:xfrm>
                <a:custGeom>
                  <a:avLst/>
                  <a:gdLst>
                    <a:gd name="T0" fmla="*/ 1 w 1"/>
                    <a:gd name="T1" fmla="*/ 0 h 1"/>
                    <a:gd name="T2" fmla="*/ 0 w 1"/>
                    <a:gd name="T3" fmla="*/ 1 h 1"/>
                    <a:gd name="T4" fmla="*/ 1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1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51" name="Freeform 1746">
                  <a:extLst>
                    <a:ext uri="{FF2B5EF4-FFF2-40B4-BE49-F238E27FC236}">
                      <a16:creationId xmlns="" xmlns:a16="http://schemas.microsoft.com/office/drawing/2014/main" id="{35595E4C-CA0A-4D83-8067-C2D2AECEFC2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99563" y="4171951"/>
                  <a:ext cx="1588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52" name="Freeform 1747">
                  <a:extLst>
                    <a:ext uri="{FF2B5EF4-FFF2-40B4-BE49-F238E27FC236}">
                      <a16:creationId xmlns="" xmlns:a16="http://schemas.microsoft.com/office/drawing/2014/main" id="{3EBDA1B9-FAFC-4B66-956D-0791EDB18D4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02738" y="4168776"/>
                  <a:ext cx="0" cy="1588"/>
                </a:xfrm>
                <a:custGeom>
                  <a:avLst/>
                  <a:gdLst>
                    <a:gd name="T0" fmla="*/ 1 w 1"/>
                    <a:gd name="T1" fmla="*/ 0 h 2"/>
                    <a:gd name="T2" fmla="*/ 0 w 1"/>
                    <a:gd name="T3" fmla="*/ 2 h 2"/>
                    <a:gd name="T4" fmla="*/ 1 w 1"/>
                    <a:gd name="T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2">
                      <a:moveTo>
                        <a:pt x="1" y="0"/>
                      </a:moveTo>
                      <a:cubicBezTo>
                        <a:pt x="1" y="1"/>
                        <a:pt x="0" y="1"/>
                        <a:pt x="0" y="2"/>
                      </a:cubicBezTo>
                      <a:cubicBezTo>
                        <a:pt x="0" y="1"/>
                        <a:pt x="1" y="1"/>
                        <a:pt x="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53" name="Freeform 1748">
                  <a:extLst>
                    <a:ext uri="{FF2B5EF4-FFF2-40B4-BE49-F238E27FC236}">
                      <a16:creationId xmlns="" xmlns:a16="http://schemas.microsoft.com/office/drawing/2014/main" id="{1553F584-4FB2-412F-8753-BD73CB32A2E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85275" y="4171951"/>
                  <a:ext cx="1588" cy="1588"/>
                </a:xfrm>
                <a:custGeom>
                  <a:avLst/>
                  <a:gdLst>
                    <a:gd name="T0" fmla="*/ 1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1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54" name="Freeform 1749">
                  <a:extLst>
                    <a:ext uri="{FF2B5EF4-FFF2-40B4-BE49-F238E27FC236}">
                      <a16:creationId xmlns="" xmlns:a16="http://schemas.microsoft.com/office/drawing/2014/main" id="{FED40A5C-915D-4E1A-AC54-2A9CC582C92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96388" y="4173538"/>
                  <a:ext cx="1588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55" name="Freeform 1750">
                  <a:extLst>
                    <a:ext uri="{FF2B5EF4-FFF2-40B4-BE49-F238E27FC236}">
                      <a16:creationId xmlns="" xmlns:a16="http://schemas.microsoft.com/office/drawing/2014/main" id="{3D5CF370-5D03-4FAE-B24A-6D2E42EDDA6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96388" y="4173538"/>
                  <a:ext cx="0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56" name="Freeform 1751">
                  <a:extLst>
                    <a:ext uri="{FF2B5EF4-FFF2-40B4-BE49-F238E27FC236}">
                      <a16:creationId xmlns="" xmlns:a16="http://schemas.microsoft.com/office/drawing/2014/main" id="{0B8391BD-B8A9-45E1-ADEA-0F0A1E10EEB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93213" y="4173538"/>
                  <a:ext cx="1588" cy="0"/>
                </a:xfrm>
                <a:custGeom>
                  <a:avLst/>
                  <a:gdLst>
                    <a:gd name="T0" fmla="*/ 2 w 2"/>
                    <a:gd name="T1" fmla="*/ 0 w 2"/>
                    <a:gd name="T2" fmla="*/ 2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2">
                      <a:moveTo>
                        <a:pt x="2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1" y="0"/>
                        <a:pt x="1" y="0"/>
                        <a:pt x="2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57" name="Freeform 1752">
                  <a:extLst>
                    <a:ext uri="{FF2B5EF4-FFF2-40B4-BE49-F238E27FC236}">
                      <a16:creationId xmlns="" xmlns:a16="http://schemas.microsoft.com/office/drawing/2014/main" id="{7C1626BE-91AC-44BE-AAF9-C38454EA8B3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86863" y="4173538"/>
                  <a:ext cx="1588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58" name="Freeform 1753">
                  <a:extLst>
                    <a:ext uri="{FF2B5EF4-FFF2-40B4-BE49-F238E27FC236}">
                      <a16:creationId xmlns="" xmlns:a16="http://schemas.microsoft.com/office/drawing/2014/main" id="{E138F3A0-B670-454F-8AA3-503EE93D9F7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78925" y="4167188"/>
                  <a:ext cx="1588" cy="1588"/>
                </a:xfrm>
                <a:custGeom>
                  <a:avLst/>
                  <a:gdLst>
                    <a:gd name="T0" fmla="*/ 2 w 2"/>
                    <a:gd name="T1" fmla="*/ 2 h 2"/>
                    <a:gd name="T2" fmla="*/ 0 w 2"/>
                    <a:gd name="T3" fmla="*/ 0 h 2"/>
                    <a:gd name="T4" fmla="*/ 2 w 2"/>
                    <a:gd name="T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2">
                      <a:moveTo>
                        <a:pt x="2" y="2"/>
                      </a:moveTo>
                      <a:cubicBezTo>
                        <a:pt x="1" y="1"/>
                        <a:pt x="1" y="0"/>
                        <a:pt x="0" y="0"/>
                      </a:cubicBezTo>
                      <a:cubicBezTo>
                        <a:pt x="1" y="0"/>
                        <a:pt x="1" y="1"/>
                        <a:pt x="2" y="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59" name="Freeform 1754">
                  <a:extLst>
                    <a:ext uri="{FF2B5EF4-FFF2-40B4-BE49-F238E27FC236}">
                      <a16:creationId xmlns="" xmlns:a16="http://schemas.microsoft.com/office/drawing/2014/main" id="{98B3FD98-EE80-4C1D-BEB4-DD60BFE8FF6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78925" y="4165601"/>
                  <a:ext cx="0" cy="0"/>
                </a:xfrm>
                <a:custGeom>
                  <a:avLst/>
                  <a:gdLst>
                    <a:gd name="T0" fmla="*/ 1 w 1"/>
                    <a:gd name="T1" fmla="*/ 2 h 2"/>
                    <a:gd name="T2" fmla="*/ 0 w 1"/>
                    <a:gd name="T3" fmla="*/ 0 h 2"/>
                    <a:gd name="T4" fmla="*/ 1 w 1"/>
                    <a:gd name="T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2">
                      <a:moveTo>
                        <a:pt x="1" y="2"/>
                      </a:moveTo>
                      <a:cubicBezTo>
                        <a:pt x="1" y="1"/>
                        <a:pt x="0" y="0"/>
                        <a:pt x="0" y="0"/>
                      </a:cubicBezTo>
                      <a:cubicBezTo>
                        <a:pt x="0" y="0"/>
                        <a:pt x="1" y="1"/>
                        <a:pt x="1" y="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60" name="Freeform 1755">
                  <a:extLst>
                    <a:ext uri="{FF2B5EF4-FFF2-40B4-BE49-F238E27FC236}">
                      <a16:creationId xmlns="" xmlns:a16="http://schemas.microsoft.com/office/drawing/2014/main" id="{71FBD78D-A332-4580-A286-C60A6FFA1CB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83688" y="4170363"/>
                  <a:ext cx="0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61" name="Freeform 1756">
                  <a:extLst>
                    <a:ext uri="{FF2B5EF4-FFF2-40B4-BE49-F238E27FC236}">
                      <a16:creationId xmlns="" xmlns:a16="http://schemas.microsoft.com/office/drawing/2014/main" id="{76F00A35-C997-42D2-8D5C-7E258004923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88450" y="4173538"/>
                  <a:ext cx="0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62" name="Freeform 1757">
                  <a:extLst>
                    <a:ext uri="{FF2B5EF4-FFF2-40B4-BE49-F238E27FC236}">
                      <a16:creationId xmlns="" xmlns:a16="http://schemas.microsoft.com/office/drawing/2014/main" id="{A707FF29-8668-4E4B-9B7D-17C0A0620C9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91625" y="4173538"/>
                  <a:ext cx="0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63" name="Freeform 1758">
                  <a:extLst>
                    <a:ext uri="{FF2B5EF4-FFF2-40B4-BE49-F238E27FC236}">
                      <a16:creationId xmlns="" xmlns:a16="http://schemas.microsoft.com/office/drawing/2014/main" id="{4724440E-117D-4771-9665-7342D07A0CB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80513" y="4168776"/>
                  <a:ext cx="1588" cy="1588"/>
                </a:xfrm>
                <a:custGeom>
                  <a:avLst/>
                  <a:gdLst>
                    <a:gd name="T0" fmla="*/ 2 w 2"/>
                    <a:gd name="T1" fmla="*/ 3 h 3"/>
                    <a:gd name="T2" fmla="*/ 0 w 2"/>
                    <a:gd name="T3" fmla="*/ 0 h 3"/>
                    <a:gd name="T4" fmla="*/ 2 w 2"/>
                    <a:gd name="T5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3">
                      <a:moveTo>
                        <a:pt x="2" y="3"/>
                      </a:moveTo>
                      <a:cubicBezTo>
                        <a:pt x="2" y="2"/>
                        <a:pt x="1" y="1"/>
                        <a:pt x="0" y="0"/>
                      </a:cubicBezTo>
                      <a:cubicBezTo>
                        <a:pt x="1" y="1"/>
                        <a:pt x="2" y="2"/>
                        <a:pt x="2" y="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64" name="Freeform 1759">
                  <a:extLst>
                    <a:ext uri="{FF2B5EF4-FFF2-40B4-BE49-F238E27FC236}">
                      <a16:creationId xmlns="" xmlns:a16="http://schemas.microsoft.com/office/drawing/2014/main" id="{2C9118C2-79EC-4C0B-B5FB-6D86004949A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90038" y="4173538"/>
                  <a:ext cx="0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65" name="Freeform 1760">
                  <a:extLst>
                    <a:ext uri="{FF2B5EF4-FFF2-40B4-BE49-F238E27FC236}">
                      <a16:creationId xmlns="" xmlns:a16="http://schemas.microsoft.com/office/drawing/2014/main" id="{41B6E04F-18FF-4C12-98CA-A4AD6486DCD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77338" y="4162426"/>
                  <a:ext cx="1588" cy="1588"/>
                </a:xfrm>
                <a:custGeom>
                  <a:avLst/>
                  <a:gdLst>
                    <a:gd name="T0" fmla="*/ 1 w 1"/>
                    <a:gd name="T1" fmla="*/ 2 h 2"/>
                    <a:gd name="T2" fmla="*/ 0 w 1"/>
                    <a:gd name="T3" fmla="*/ 0 h 2"/>
                    <a:gd name="T4" fmla="*/ 1 w 1"/>
                    <a:gd name="T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2">
                      <a:moveTo>
                        <a:pt x="1" y="2"/>
                      </a:move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0" y="1"/>
                        <a:pt x="0" y="1"/>
                        <a:pt x="1" y="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66" name="Freeform 1761">
                  <a:extLst>
                    <a:ext uri="{FF2B5EF4-FFF2-40B4-BE49-F238E27FC236}">
                      <a16:creationId xmlns="" xmlns:a16="http://schemas.microsoft.com/office/drawing/2014/main" id="{C2A8542B-FE9D-4CB6-A3D0-0057D9038ED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77338" y="4154488"/>
                  <a:ext cx="0" cy="1588"/>
                </a:xfrm>
                <a:custGeom>
                  <a:avLst/>
                  <a:gdLst>
                    <a:gd name="T0" fmla="*/ 0 w 1"/>
                    <a:gd name="T1" fmla="*/ 3 h 3"/>
                    <a:gd name="T2" fmla="*/ 1 w 1"/>
                    <a:gd name="T3" fmla="*/ 0 h 3"/>
                    <a:gd name="T4" fmla="*/ 0 w 1"/>
                    <a:gd name="T5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3">
                      <a:moveTo>
                        <a:pt x="0" y="3"/>
                      </a:moveTo>
                      <a:cubicBezTo>
                        <a:pt x="1" y="2"/>
                        <a:pt x="1" y="1"/>
                        <a:pt x="1" y="0"/>
                      </a:cubicBezTo>
                      <a:cubicBezTo>
                        <a:pt x="1" y="1"/>
                        <a:pt x="1" y="2"/>
                        <a:pt x="0" y="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67" name="Freeform 1762">
                  <a:extLst>
                    <a:ext uri="{FF2B5EF4-FFF2-40B4-BE49-F238E27FC236}">
                      <a16:creationId xmlns="" xmlns:a16="http://schemas.microsoft.com/office/drawing/2014/main" id="{49ADE47C-E07A-4E3E-ACEC-BB174A25EE8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77338" y="4156076"/>
                  <a:ext cx="0" cy="1588"/>
                </a:xfrm>
                <a:custGeom>
                  <a:avLst/>
                  <a:gdLst>
                    <a:gd name="T0" fmla="*/ 3 h 3"/>
                    <a:gd name="T1" fmla="*/ 0 h 3"/>
                    <a:gd name="T2" fmla="*/ 3 h 3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3">
                      <a:moveTo>
                        <a:pt x="0" y="3"/>
                      </a:moveTo>
                      <a:cubicBezTo>
                        <a:pt x="0" y="2"/>
                        <a:pt x="0" y="1"/>
                        <a:pt x="0" y="0"/>
                      </a:cubicBezTo>
                      <a:cubicBezTo>
                        <a:pt x="0" y="1"/>
                        <a:pt x="0" y="2"/>
                        <a:pt x="0" y="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68" name="Freeform 1763">
                  <a:extLst>
                    <a:ext uri="{FF2B5EF4-FFF2-40B4-BE49-F238E27FC236}">
                      <a16:creationId xmlns="" xmlns:a16="http://schemas.microsoft.com/office/drawing/2014/main" id="{7F0CC08E-765D-4002-9225-891EFBEDECA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77338" y="4160838"/>
                  <a:ext cx="0" cy="1588"/>
                </a:xfrm>
                <a:custGeom>
                  <a:avLst/>
                  <a:gdLst>
                    <a:gd name="T0" fmla="*/ 1 w 1"/>
                    <a:gd name="T1" fmla="*/ 3 h 3"/>
                    <a:gd name="T2" fmla="*/ 0 w 1"/>
                    <a:gd name="T3" fmla="*/ 0 h 3"/>
                    <a:gd name="T4" fmla="*/ 1 w 1"/>
                    <a:gd name="T5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3">
                      <a:moveTo>
                        <a:pt x="1" y="3"/>
                      </a:moveTo>
                      <a:cubicBezTo>
                        <a:pt x="0" y="2"/>
                        <a:pt x="0" y="1"/>
                        <a:pt x="0" y="0"/>
                      </a:cubicBezTo>
                      <a:cubicBezTo>
                        <a:pt x="0" y="1"/>
                        <a:pt x="0" y="2"/>
                        <a:pt x="1" y="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69" name="Freeform 1764">
                  <a:extLst>
                    <a:ext uri="{FF2B5EF4-FFF2-40B4-BE49-F238E27FC236}">
                      <a16:creationId xmlns="" xmlns:a16="http://schemas.microsoft.com/office/drawing/2014/main" id="{C30B592B-7013-412F-B0BA-E7F4D894B96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77338" y="4157663"/>
                  <a:ext cx="0" cy="3175"/>
                </a:xfrm>
                <a:custGeom>
                  <a:avLst/>
                  <a:gdLst>
                    <a:gd name="T0" fmla="*/ 3 h 3"/>
                    <a:gd name="T1" fmla="*/ 0 h 3"/>
                    <a:gd name="T2" fmla="*/ 3 h 3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3">
                      <a:moveTo>
                        <a:pt x="0" y="3"/>
                      </a:moveTo>
                      <a:cubicBezTo>
                        <a:pt x="0" y="2"/>
                        <a:pt x="0" y="1"/>
                        <a:pt x="0" y="0"/>
                      </a:cubicBezTo>
                      <a:cubicBezTo>
                        <a:pt x="0" y="1"/>
                        <a:pt x="0" y="2"/>
                        <a:pt x="0" y="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70" name="Freeform 1765">
                  <a:extLst>
                    <a:ext uri="{FF2B5EF4-FFF2-40B4-BE49-F238E27FC236}">
                      <a16:creationId xmlns="" xmlns:a16="http://schemas.microsoft.com/office/drawing/2014/main" id="{7D94ADAB-3D9B-4506-AC72-E4369303DE9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83688" y="4171951"/>
                  <a:ext cx="1588" cy="0"/>
                </a:xfrm>
                <a:custGeom>
                  <a:avLst/>
                  <a:gdLst>
                    <a:gd name="T0" fmla="*/ 1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1"/>
                      </a:moveTo>
                      <a:cubicBezTo>
                        <a:pt x="1" y="1"/>
                        <a:pt x="0" y="0"/>
                        <a:pt x="0" y="0"/>
                      </a:cubicBezTo>
                      <a:cubicBezTo>
                        <a:pt x="0" y="0"/>
                        <a:pt x="1" y="1"/>
                        <a:pt x="1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71" name="Freeform 1766">
                  <a:extLst>
                    <a:ext uri="{FF2B5EF4-FFF2-40B4-BE49-F238E27FC236}">
                      <a16:creationId xmlns="" xmlns:a16="http://schemas.microsoft.com/office/drawing/2014/main" id="{5E080E6B-798B-4002-B985-419F2E58547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56713" y="4227513"/>
                  <a:ext cx="0" cy="0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72" name="Freeform 1767">
                  <a:extLst>
                    <a:ext uri="{FF2B5EF4-FFF2-40B4-BE49-F238E27FC236}">
                      <a16:creationId xmlns="" xmlns:a16="http://schemas.microsoft.com/office/drawing/2014/main" id="{6CBEF974-E112-4C87-B473-1668D71A92C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61475" y="4227513"/>
                  <a:ext cx="0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73" name="Freeform 1768">
                  <a:extLst>
                    <a:ext uri="{FF2B5EF4-FFF2-40B4-BE49-F238E27FC236}">
                      <a16:creationId xmlns="" xmlns:a16="http://schemas.microsoft.com/office/drawing/2014/main" id="{1FD1A5E7-9C68-4D15-AA84-0AC6F2CD917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71000" y="4224338"/>
                  <a:ext cx="0" cy="1588"/>
                </a:xfrm>
                <a:custGeom>
                  <a:avLst/>
                  <a:gdLst>
                    <a:gd name="T0" fmla="*/ 1 w 1"/>
                    <a:gd name="T1" fmla="*/ 0 h 1"/>
                    <a:gd name="T2" fmla="*/ 0 w 1"/>
                    <a:gd name="T3" fmla="*/ 1 h 1"/>
                    <a:gd name="T4" fmla="*/ 1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1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74" name="Freeform 1769">
                  <a:extLst>
                    <a:ext uri="{FF2B5EF4-FFF2-40B4-BE49-F238E27FC236}">
                      <a16:creationId xmlns="" xmlns:a16="http://schemas.microsoft.com/office/drawing/2014/main" id="{1468FC61-0F0B-4066-852D-71F05750310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55125" y="4225926"/>
                  <a:ext cx="0" cy="1588"/>
                </a:xfrm>
                <a:custGeom>
                  <a:avLst/>
                  <a:gdLst>
                    <a:gd name="T0" fmla="*/ 1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1"/>
                      </a:moveTo>
                      <a:cubicBezTo>
                        <a:pt x="1" y="1"/>
                        <a:pt x="0" y="1"/>
                        <a:pt x="0" y="0"/>
                      </a:cubicBezTo>
                      <a:cubicBezTo>
                        <a:pt x="0" y="1"/>
                        <a:pt x="1" y="1"/>
                        <a:pt x="1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75" name="Freeform 1770">
                  <a:extLst>
                    <a:ext uri="{FF2B5EF4-FFF2-40B4-BE49-F238E27FC236}">
                      <a16:creationId xmlns="" xmlns:a16="http://schemas.microsoft.com/office/drawing/2014/main" id="{44EA0AC3-2964-4DBA-8E07-5FE340C5157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72588" y="4222751"/>
                  <a:ext cx="1588" cy="1588"/>
                </a:xfrm>
                <a:custGeom>
                  <a:avLst/>
                  <a:gdLst>
                    <a:gd name="T0" fmla="*/ 2 w 2"/>
                    <a:gd name="T1" fmla="*/ 0 h 1"/>
                    <a:gd name="T2" fmla="*/ 0 w 2"/>
                    <a:gd name="T3" fmla="*/ 1 h 1"/>
                    <a:gd name="T4" fmla="*/ 2 w 2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1">
                      <a:moveTo>
                        <a:pt x="2" y="0"/>
                      </a:moveTo>
                      <a:cubicBezTo>
                        <a:pt x="1" y="0"/>
                        <a:pt x="1" y="1"/>
                        <a:pt x="0" y="1"/>
                      </a:cubicBezTo>
                      <a:cubicBezTo>
                        <a:pt x="1" y="1"/>
                        <a:pt x="1" y="0"/>
                        <a:pt x="2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76" name="Freeform 1771">
                  <a:extLst>
                    <a:ext uri="{FF2B5EF4-FFF2-40B4-BE49-F238E27FC236}">
                      <a16:creationId xmlns="" xmlns:a16="http://schemas.microsoft.com/office/drawing/2014/main" id="{5A4FBBCF-13C6-4CF8-8FDD-953CFE842F0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74175" y="4221163"/>
                  <a:ext cx="1588" cy="1588"/>
                </a:xfrm>
                <a:custGeom>
                  <a:avLst/>
                  <a:gdLst>
                    <a:gd name="T0" fmla="*/ 2 w 2"/>
                    <a:gd name="T1" fmla="*/ 0 h 2"/>
                    <a:gd name="T2" fmla="*/ 0 w 2"/>
                    <a:gd name="T3" fmla="*/ 2 h 2"/>
                    <a:gd name="T4" fmla="*/ 2 w 2"/>
                    <a:gd name="T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cubicBezTo>
                        <a:pt x="2" y="1"/>
                        <a:pt x="1" y="2"/>
                        <a:pt x="0" y="2"/>
                      </a:cubicBezTo>
                      <a:cubicBezTo>
                        <a:pt x="1" y="2"/>
                        <a:pt x="2" y="1"/>
                        <a:pt x="2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77" name="Freeform 1772">
                  <a:extLst>
                    <a:ext uri="{FF2B5EF4-FFF2-40B4-BE49-F238E27FC236}">
                      <a16:creationId xmlns="" xmlns:a16="http://schemas.microsoft.com/office/drawing/2014/main" id="{803CBCB6-07CA-43BE-A029-CE72351F85C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44013" y="4214813"/>
                  <a:ext cx="0" cy="0"/>
                </a:xfrm>
                <a:custGeom>
                  <a:avLst/>
                  <a:gdLst>
                    <a:gd name="T0" fmla="*/ 2 h 2"/>
                    <a:gd name="T1" fmla="*/ 0 h 2"/>
                    <a:gd name="T2" fmla="*/ 2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78" name="Freeform 1773">
                  <a:extLst>
                    <a:ext uri="{FF2B5EF4-FFF2-40B4-BE49-F238E27FC236}">
                      <a16:creationId xmlns="" xmlns:a16="http://schemas.microsoft.com/office/drawing/2014/main" id="{38EE9650-42A0-4857-8B3A-CDF8466110B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44013" y="4214813"/>
                  <a:ext cx="1588" cy="1588"/>
                </a:xfrm>
                <a:custGeom>
                  <a:avLst/>
                  <a:gdLst>
                    <a:gd name="T0" fmla="*/ 1 w 1"/>
                    <a:gd name="T1" fmla="*/ 2 h 2"/>
                    <a:gd name="T2" fmla="*/ 0 w 1"/>
                    <a:gd name="T3" fmla="*/ 0 h 2"/>
                    <a:gd name="T4" fmla="*/ 1 w 1"/>
                    <a:gd name="T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2">
                      <a:moveTo>
                        <a:pt x="1" y="2"/>
                      </a:moveTo>
                      <a:cubicBezTo>
                        <a:pt x="1" y="1"/>
                        <a:pt x="1" y="1"/>
                        <a:pt x="0" y="0"/>
                      </a:cubicBezTo>
                      <a:cubicBezTo>
                        <a:pt x="1" y="1"/>
                        <a:pt x="1" y="1"/>
                        <a:pt x="1" y="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79" name="Freeform 1774">
                  <a:extLst>
                    <a:ext uri="{FF2B5EF4-FFF2-40B4-BE49-F238E27FC236}">
                      <a16:creationId xmlns="" xmlns:a16="http://schemas.microsoft.com/office/drawing/2014/main" id="{155D51FA-B4FE-4AE8-AB45-D82080B9AA7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53538" y="4225926"/>
                  <a:ext cx="0" cy="0"/>
                </a:xfrm>
                <a:custGeom>
                  <a:avLst/>
                  <a:gdLst>
                    <a:gd name="T0" fmla="*/ 1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1"/>
                      </a:moveTo>
                      <a:cubicBezTo>
                        <a:pt x="1" y="1"/>
                        <a:pt x="0" y="1"/>
                        <a:pt x="0" y="0"/>
                      </a:cubicBezTo>
                      <a:cubicBezTo>
                        <a:pt x="0" y="1"/>
                        <a:pt x="1" y="1"/>
                        <a:pt x="1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80" name="Freeform 1775">
                  <a:extLst>
                    <a:ext uri="{FF2B5EF4-FFF2-40B4-BE49-F238E27FC236}">
                      <a16:creationId xmlns="" xmlns:a16="http://schemas.microsoft.com/office/drawing/2014/main" id="{BB147B25-F3DF-4B97-8F83-DD2BA55D7B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63063" y="4227513"/>
                  <a:ext cx="0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81" name="Freeform 1776">
                  <a:extLst>
                    <a:ext uri="{FF2B5EF4-FFF2-40B4-BE49-F238E27FC236}">
                      <a16:creationId xmlns="" xmlns:a16="http://schemas.microsoft.com/office/drawing/2014/main" id="{2D46DD42-8EF3-4FEE-882D-3E67ED4994C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58300" y="4227513"/>
                  <a:ext cx="1588" cy="0"/>
                </a:xfrm>
                <a:custGeom>
                  <a:avLst/>
                  <a:gdLst>
                    <a:gd name="T0" fmla="*/ 1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1"/>
                      </a:moveTo>
                      <a:cubicBezTo>
                        <a:pt x="1" y="1"/>
                        <a:pt x="1" y="1"/>
                        <a:pt x="0" y="0"/>
                      </a:cubicBezTo>
                      <a:cubicBezTo>
                        <a:pt x="1" y="1"/>
                        <a:pt x="1" y="1"/>
                        <a:pt x="1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82" name="Freeform 1777">
                  <a:extLst>
                    <a:ext uri="{FF2B5EF4-FFF2-40B4-BE49-F238E27FC236}">
                      <a16:creationId xmlns="" xmlns:a16="http://schemas.microsoft.com/office/drawing/2014/main" id="{DF402545-E853-496B-8923-47F2E622F35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48775" y="4222751"/>
                  <a:ext cx="0" cy="0"/>
                </a:xfrm>
                <a:custGeom>
                  <a:avLst/>
                  <a:gdLst>
                    <a:gd name="T0" fmla="*/ 1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1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83" name="Freeform 1778">
                  <a:extLst>
                    <a:ext uri="{FF2B5EF4-FFF2-40B4-BE49-F238E27FC236}">
                      <a16:creationId xmlns="" xmlns:a16="http://schemas.microsoft.com/office/drawing/2014/main" id="{9BDF9CCC-656B-4E32-9EE8-487AEDAF238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63063" y="4227513"/>
                  <a:ext cx="1588" cy="0"/>
                </a:xfrm>
                <a:custGeom>
                  <a:avLst/>
                  <a:gdLst>
                    <a:gd name="T0" fmla="*/ 2 w 2"/>
                    <a:gd name="T1" fmla="*/ 0 w 2"/>
                    <a:gd name="T2" fmla="*/ 2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2">
                      <a:moveTo>
                        <a:pt x="2" y="0"/>
                      </a:moveTo>
                      <a:cubicBezTo>
                        <a:pt x="2" y="0"/>
                        <a:pt x="1" y="0"/>
                        <a:pt x="0" y="0"/>
                      </a:cubicBezTo>
                      <a:cubicBezTo>
                        <a:pt x="1" y="0"/>
                        <a:pt x="2" y="0"/>
                        <a:pt x="2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84" name="Freeform 1779">
                  <a:extLst>
                    <a:ext uri="{FF2B5EF4-FFF2-40B4-BE49-F238E27FC236}">
                      <a16:creationId xmlns="" xmlns:a16="http://schemas.microsoft.com/office/drawing/2014/main" id="{3AF11938-B60B-4479-A19B-FB24268D56D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47188" y="4219576"/>
                  <a:ext cx="0" cy="0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85" name="Freeform 1780">
                  <a:extLst>
                    <a:ext uri="{FF2B5EF4-FFF2-40B4-BE49-F238E27FC236}">
                      <a16:creationId xmlns="" xmlns:a16="http://schemas.microsoft.com/office/drawing/2014/main" id="{01482318-7606-49B3-8021-9F1FC198C15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66238" y="4227513"/>
                  <a:ext cx="1588" cy="0"/>
                </a:xfrm>
                <a:custGeom>
                  <a:avLst/>
                  <a:gdLst>
                    <a:gd name="T0" fmla="*/ 2 w 2"/>
                    <a:gd name="T1" fmla="*/ 0 h 1"/>
                    <a:gd name="T2" fmla="*/ 0 w 2"/>
                    <a:gd name="T3" fmla="*/ 1 h 1"/>
                    <a:gd name="T4" fmla="*/ 2 w 2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1">
                      <a:moveTo>
                        <a:pt x="2" y="0"/>
                      </a:moveTo>
                      <a:cubicBezTo>
                        <a:pt x="1" y="1"/>
                        <a:pt x="1" y="1"/>
                        <a:pt x="0" y="1"/>
                      </a:cubicBezTo>
                      <a:cubicBezTo>
                        <a:pt x="1" y="1"/>
                        <a:pt x="1" y="1"/>
                        <a:pt x="2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86" name="Freeform 1781">
                  <a:extLst>
                    <a:ext uri="{FF2B5EF4-FFF2-40B4-BE49-F238E27FC236}">
                      <a16:creationId xmlns="" xmlns:a16="http://schemas.microsoft.com/office/drawing/2014/main" id="{E971FBC6-3759-4E19-B2F8-A797C7E6B45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45600" y="4217988"/>
                  <a:ext cx="0" cy="0"/>
                </a:xfrm>
                <a:custGeom>
                  <a:avLst/>
                  <a:gdLst>
                    <a:gd name="T0" fmla="*/ 1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1"/>
                      </a:moveTo>
                      <a:cubicBezTo>
                        <a:pt x="1" y="1"/>
                        <a:pt x="1" y="0"/>
                        <a:pt x="0" y="0"/>
                      </a:cubicBezTo>
                      <a:cubicBezTo>
                        <a:pt x="1" y="0"/>
                        <a:pt x="1" y="1"/>
                        <a:pt x="1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87" name="Freeform 1782">
                  <a:extLst>
                    <a:ext uri="{FF2B5EF4-FFF2-40B4-BE49-F238E27FC236}">
                      <a16:creationId xmlns="" xmlns:a16="http://schemas.microsoft.com/office/drawing/2014/main" id="{86775B9E-774D-44CD-A0FC-340DE144657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67825" y="4227513"/>
                  <a:ext cx="0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88" name="Freeform 1783">
                  <a:extLst>
                    <a:ext uri="{FF2B5EF4-FFF2-40B4-BE49-F238E27FC236}">
                      <a16:creationId xmlns="" xmlns:a16="http://schemas.microsoft.com/office/drawing/2014/main" id="{FC033018-9B62-4210-835B-8BFB7E40B49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69413" y="4225926"/>
                  <a:ext cx="1588" cy="0"/>
                </a:xfrm>
                <a:custGeom>
                  <a:avLst/>
                  <a:gdLst>
                    <a:gd name="T0" fmla="*/ 2 w 2"/>
                    <a:gd name="T1" fmla="*/ 0 h 1"/>
                    <a:gd name="T2" fmla="*/ 0 w 2"/>
                    <a:gd name="T3" fmla="*/ 1 h 1"/>
                    <a:gd name="T4" fmla="*/ 2 w 2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1">
                      <a:moveTo>
                        <a:pt x="2" y="0"/>
                      </a:moveTo>
                      <a:cubicBezTo>
                        <a:pt x="1" y="1"/>
                        <a:pt x="1" y="1"/>
                        <a:pt x="0" y="1"/>
                      </a:cubicBezTo>
                      <a:cubicBezTo>
                        <a:pt x="1" y="1"/>
                        <a:pt x="1" y="1"/>
                        <a:pt x="2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89" name="Freeform 1784">
                  <a:extLst>
                    <a:ext uri="{FF2B5EF4-FFF2-40B4-BE49-F238E27FC236}">
                      <a16:creationId xmlns="" xmlns:a16="http://schemas.microsoft.com/office/drawing/2014/main" id="{08506075-42E3-44F5-92F8-EC20D65788D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58300" y="4227513"/>
                  <a:ext cx="0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90" name="Freeform 1785">
                  <a:extLst>
                    <a:ext uri="{FF2B5EF4-FFF2-40B4-BE49-F238E27FC236}">
                      <a16:creationId xmlns="" xmlns:a16="http://schemas.microsoft.com/office/drawing/2014/main" id="{4A0CD7AD-B1A4-4876-9E8C-2652285D3DA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47188" y="4221163"/>
                  <a:ext cx="0" cy="0"/>
                </a:xfrm>
                <a:custGeom>
                  <a:avLst/>
                  <a:gdLst>
                    <a:gd name="T0" fmla="*/ 1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1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91" name="Freeform 1786">
                  <a:extLst>
                    <a:ext uri="{FF2B5EF4-FFF2-40B4-BE49-F238E27FC236}">
                      <a16:creationId xmlns="" xmlns:a16="http://schemas.microsoft.com/office/drawing/2014/main" id="{C5DAC896-241F-4E01-ACD0-48A9D2323D5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44013" y="4206876"/>
                  <a:ext cx="0" cy="1588"/>
                </a:xfrm>
                <a:custGeom>
                  <a:avLst/>
                  <a:gdLst>
                    <a:gd name="T0" fmla="*/ 0 w 1"/>
                    <a:gd name="T1" fmla="*/ 3 h 3"/>
                    <a:gd name="T2" fmla="*/ 1 w 1"/>
                    <a:gd name="T3" fmla="*/ 0 h 3"/>
                    <a:gd name="T4" fmla="*/ 0 w 1"/>
                    <a:gd name="T5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3">
                      <a:moveTo>
                        <a:pt x="0" y="3"/>
                      </a:moveTo>
                      <a:cubicBezTo>
                        <a:pt x="0" y="2"/>
                        <a:pt x="0" y="1"/>
                        <a:pt x="1" y="0"/>
                      </a:cubicBezTo>
                      <a:cubicBezTo>
                        <a:pt x="0" y="1"/>
                        <a:pt x="0" y="2"/>
                        <a:pt x="0" y="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92" name="Freeform 1787">
                  <a:extLst>
                    <a:ext uri="{FF2B5EF4-FFF2-40B4-BE49-F238E27FC236}">
                      <a16:creationId xmlns="" xmlns:a16="http://schemas.microsoft.com/office/drawing/2014/main" id="{19CCBBE9-74E8-4005-8361-27793014B19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44013" y="4208463"/>
                  <a:ext cx="0" cy="1588"/>
                </a:xfrm>
                <a:custGeom>
                  <a:avLst/>
                  <a:gdLst>
                    <a:gd name="T0" fmla="*/ 2 h 2"/>
                    <a:gd name="T1" fmla="*/ 0 h 2"/>
                    <a:gd name="T2" fmla="*/ 2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0" y="1"/>
                        <a:pt x="0" y="1"/>
                        <a:pt x="0" y="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93" name="Freeform 1788">
                  <a:extLst>
                    <a:ext uri="{FF2B5EF4-FFF2-40B4-BE49-F238E27FC236}">
                      <a16:creationId xmlns="" xmlns:a16="http://schemas.microsoft.com/office/drawing/2014/main" id="{EE5754E3-8E33-43E0-A553-06806341CBC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44013" y="4210051"/>
                  <a:ext cx="0" cy="1588"/>
                </a:xfrm>
                <a:custGeom>
                  <a:avLst/>
                  <a:gdLst>
                    <a:gd name="T0" fmla="*/ 2 h 2"/>
                    <a:gd name="T1" fmla="*/ 0 h 2"/>
                    <a:gd name="T2" fmla="*/ 2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94" name="Freeform 1789">
                  <a:extLst>
                    <a:ext uri="{FF2B5EF4-FFF2-40B4-BE49-F238E27FC236}">
                      <a16:creationId xmlns="" xmlns:a16="http://schemas.microsoft.com/office/drawing/2014/main" id="{63A4A1B1-98A6-4E76-9B25-003E91507F2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44013" y="4211638"/>
                  <a:ext cx="0" cy="1588"/>
                </a:xfrm>
                <a:custGeom>
                  <a:avLst/>
                  <a:gdLst>
                    <a:gd name="T0" fmla="*/ 1 w 1"/>
                    <a:gd name="T1" fmla="*/ 2 h 2"/>
                    <a:gd name="T2" fmla="*/ 0 w 1"/>
                    <a:gd name="T3" fmla="*/ 0 h 2"/>
                    <a:gd name="T4" fmla="*/ 1 w 1"/>
                    <a:gd name="T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2">
                      <a:moveTo>
                        <a:pt x="1" y="2"/>
                      </a:moveTo>
                      <a:cubicBezTo>
                        <a:pt x="0" y="2"/>
                        <a:pt x="0" y="1"/>
                        <a:pt x="0" y="0"/>
                      </a:cubicBezTo>
                      <a:cubicBezTo>
                        <a:pt x="0" y="1"/>
                        <a:pt x="0" y="2"/>
                        <a:pt x="1" y="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95" name="Freeform 1790">
                  <a:extLst>
                    <a:ext uri="{FF2B5EF4-FFF2-40B4-BE49-F238E27FC236}">
                      <a16:creationId xmlns="" xmlns:a16="http://schemas.microsoft.com/office/drawing/2014/main" id="{DF1B1D1F-BD3B-45C8-AB7B-BA1C8227520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51950" y="4224338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96" name="Freeform 1791">
                  <a:extLst>
                    <a:ext uri="{FF2B5EF4-FFF2-40B4-BE49-F238E27FC236}">
                      <a16:creationId xmlns="" xmlns:a16="http://schemas.microsoft.com/office/drawing/2014/main" id="{1B7727A9-2C51-4F59-8DC4-91A98B0F1B0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21788" y="4203701"/>
                  <a:ext cx="1588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97" name="Freeform 1792">
                  <a:extLst>
                    <a:ext uri="{FF2B5EF4-FFF2-40B4-BE49-F238E27FC236}">
                      <a16:creationId xmlns="" xmlns:a16="http://schemas.microsoft.com/office/drawing/2014/main" id="{3EC5B3B2-0B95-44DB-9122-B66E17B3240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29725" y="4203701"/>
                  <a:ext cx="1588" cy="0"/>
                </a:xfrm>
                <a:custGeom>
                  <a:avLst/>
                  <a:gdLst>
                    <a:gd name="T0" fmla="*/ 2 w 2"/>
                    <a:gd name="T1" fmla="*/ 0 w 2"/>
                    <a:gd name="T2" fmla="*/ 2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2">
                      <a:moveTo>
                        <a:pt x="2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1" y="0"/>
                        <a:pt x="1" y="0"/>
                        <a:pt x="2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98" name="Freeform 1793">
                  <a:extLst>
                    <a:ext uri="{FF2B5EF4-FFF2-40B4-BE49-F238E27FC236}">
                      <a16:creationId xmlns="" xmlns:a16="http://schemas.microsoft.com/office/drawing/2014/main" id="{C10162D6-0AF0-4B77-B576-2FD0DC8E5E0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32900" y="4203701"/>
                  <a:ext cx="0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99" name="Freeform 1795">
                  <a:extLst>
                    <a:ext uri="{FF2B5EF4-FFF2-40B4-BE49-F238E27FC236}">
                      <a16:creationId xmlns="" xmlns:a16="http://schemas.microsoft.com/office/drawing/2014/main" id="{B34D8EAB-89A3-4FEB-AC2A-016710B1641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21788" y="4203700"/>
                  <a:ext cx="0" cy="0"/>
                </a:xfrm>
                <a:custGeom>
                  <a:avLst/>
                  <a:gdLst>
                    <a:gd name="T0" fmla="*/ 1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1"/>
                      </a:moveTo>
                      <a:cubicBezTo>
                        <a:pt x="1" y="1"/>
                        <a:pt x="0" y="0"/>
                        <a:pt x="0" y="0"/>
                      </a:cubicBezTo>
                      <a:cubicBezTo>
                        <a:pt x="0" y="0"/>
                        <a:pt x="1" y="1"/>
                        <a:pt x="1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00" name="Freeform 1796">
                  <a:extLst>
                    <a:ext uri="{FF2B5EF4-FFF2-40B4-BE49-F238E27FC236}">
                      <a16:creationId xmlns="" xmlns:a16="http://schemas.microsoft.com/office/drawing/2014/main" id="{6A034C8E-31EB-4BAD-91E2-7F936A893C5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34488" y="4202113"/>
                  <a:ext cx="0" cy="0"/>
                </a:xfrm>
                <a:custGeom>
                  <a:avLst/>
                  <a:gdLst>
                    <a:gd name="T0" fmla="*/ 2 w 2"/>
                    <a:gd name="T1" fmla="*/ 0 w 2"/>
                    <a:gd name="T2" fmla="*/ 2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2">
                      <a:moveTo>
                        <a:pt x="2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1" y="0"/>
                        <a:pt x="1" y="0"/>
                        <a:pt x="2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01" name="Freeform 1797">
                  <a:extLst>
                    <a:ext uri="{FF2B5EF4-FFF2-40B4-BE49-F238E27FC236}">
                      <a16:creationId xmlns="" xmlns:a16="http://schemas.microsoft.com/office/drawing/2014/main" id="{7EE7AC92-8B38-4489-9C82-20944F1B4E7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24963" y="4205288"/>
                  <a:ext cx="1588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02" name="Freeform 1798">
                  <a:extLst>
                    <a:ext uri="{FF2B5EF4-FFF2-40B4-BE49-F238E27FC236}">
                      <a16:creationId xmlns="" xmlns:a16="http://schemas.microsoft.com/office/drawing/2014/main" id="{E9ADB2AB-5416-4675-8095-9A4D353679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24963" y="4203700"/>
                  <a:ext cx="0" cy="1588"/>
                </a:xfrm>
                <a:custGeom>
                  <a:avLst/>
                  <a:gdLst>
                    <a:gd name="T0" fmla="*/ 1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1"/>
                      </a:move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0" y="1"/>
                        <a:pt x="0" y="1"/>
                        <a:pt x="1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03" name="Freeform 1799">
                  <a:extLst>
                    <a:ext uri="{FF2B5EF4-FFF2-40B4-BE49-F238E27FC236}">
                      <a16:creationId xmlns="" xmlns:a16="http://schemas.microsoft.com/office/drawing/2014/main" id="{90506DED-C2CA-4733-9963-E47E8F95F2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29726" y="4203700"/>
                  <a:ext cx="0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04" name="Freeform 1800">
                  <a:extLst>
                    <a:ext uri="{FF2B5EF4-FFF2-40B4-BE49-F238E27FC236}">
                      <a16:creationId xmlns="" xmlns:a16="http://schemas.microsoft.com/office/drawing/2014/main" id="{A3983B31-C34E-4AAB-9C80-D7B0FF24D22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26551" y="4205288"/>
                  <a:ext cx="1588" cy="0"/>
                </a:xfrm>
                <a:custGeom>
                  <a:avLst/>
                  <a:gdLst>
                    <a:gd name="T0" fmla="*/ 2 w 2"/>
                    <a:gd name="T1" fmla="*/ 0 w 2"/>
                    <a:gd name="T2" fmla="*/ 2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2">
                      <a:moveTo>
                        <a:pt x="2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1" y="0"/>
                        <a:pt x="1" y="0"/>
                        <a:pt x="2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05" name="Freeform 1801">
                  <a:extLst>
                    <a:ext uri="{FF2B5EF4-FFF2-40B4-BE49-F238E27FC236}">
                      <a16:creationId xmlns="" xmlns:a16="http://schemas.microsoft.com/office/drawing/2014/main" id="{72134D05-6306-46AF-93E9-9E0C2103E20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37663" y="4200525"/>
                  <a:ext cx="0" cy="0"/>
                </a:xfrm>
                <a:custGeom>
                  <a:avLst/>
                  <a:gdLst>
                    <a:gd name="T0" fmla="*/ 1 w 1"/>
                    <a:gd name="T1" fmla="*/ 0 h 1"/>
                    <a:gd name="T2" fmla="*/ 0 w 1"/>
                    <a:gd name="T3" fmla="*/ 1 h 1"/>
                    <a:gd name="T4" fmla="*/ 1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0"/>
                      </a:moveTo>
                      <a:cubicBezTo>
                        <a:pt x="1" y="1"/>
                        <a:pt x="0" y="1"/>
                        <a:pt x="0" y="1"/>
                      </a:cubicBezTo>
                      <a:cubicBezTo>
                        <a:pt x="0" y="1"/>
                        <a:pt x="1" y="1"/>
                        <a:pt x="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06" name="Freeform 1802">
                  <a:extLst>
                    <a:ext uri="{FF2B5EF4-FFF2-40B4-BE49-F238E27FC236}">
                      <a16:creationId xmlns="" xmlns:a16="http://schemas.microsoft.com/office/drawing/2014/main" id="{D234329C-E9DE-4EC8-895D-79E53E073F7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20201" y="4202113"/>
                  <a:ext cx="0" cy="1588"/>
                </a:xfrm>
                <a:custGeom>
                  <a:avLst/>
                  <a:gdLst>
                    <a:gd name="T0" fmla="*/ 1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1"/>
                      </a:move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0" y="1"/>
                        <a:pt x="0" y="1"/>
                        <a:pt x="1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07" name="Freeform 1803">
                  <a:extLst>
                    <a:ext uri="{FF2B5EF4-FFF2-40B4-BE49-F238E27FC236}">
                      <a16:creationId xmlns="" xmlns:a16="http://schemas.microsoft.com/office/drawing/2014/main" id="{8DD753AD-78F6-4D3F-806E-8890F7921F2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18613" y="4202113"/>
                  <a:ext cx="0" cy="0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08" name="Freeform 1804">
                  <a:extLst>
                    <a:ext uri="{FF2B5EF4-FFF2-40B4-BE49-F238E27FC236}">
                      <a16:creationId xmlns="" xmlns:a16="http://schemas.microsoft.com/office/drawing/2014/main" id="{4428F445-CCA6-4965-BB59-C84166A0405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37663" y="4198938"/>
                  <a:ext cx="1588" cy="1588"/>
                </a:xfrm>
                <a:custGeom>
                  <a:avLst/>
                  <a:gdLst>
                    <a:gd name="T0" fmla="*/ 2 w 2"/>
                    <a:gd name="T1" fmla="*/ 0 h 2"/>
                    <a:gd name="T2" fmla="*/ 0 w 2"/>
                    <a:gd name="T3" fmla="*/ 2 h 2"/>
                    <a:gd name="T4" fmla="*/ 2 w 2"/>
                    <a:gd name="T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cubicBezTo>
                        <a:pt x="1" y="0"/>
                        <a:pt x="1" y="1"/>
                        <a:pt x="0" y="2"/>
                      </a:cubicBezTo>
                      <a:cubicBezTo>
                        <a:pt x="1" y="1"/>
                        <a:pt x="1" y="0"/>
                        <a:pt x="2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09" name="Freeform 1805">
                  <a:extLst>
                    <a:ext uri="{FF2B5EF4-FFF2-40B4-BE49-F238E27FC236}">
                      <a16:creationId xmlns="" xmlns:a16="http://schemas.microsoft.com/office/drawing/2014/main" id="{C91F331D-0CA2-4452-BDF2-66EBAAF4A6C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17026" y="4202113"/>
                  <a:ext cx="0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10" name="Freeform 1806">
                  <a:extLst>
                    <a:ext uri="{FF2B5EF4-FFF2-40B4-BE49-F238E27FC236}">
                      <a16:creationId xmlns="" xmlns:a16="http://schemas.microsoft.com/office/drawing/2014/main" id="{7F1EBA02-7B44-4035-83E8-31EA60562EA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36076" y="4202113"/>
                  <a:ext cx="0" cy="0"/>
                </a:xfrm>
                <a:custGeom>
                  <a:avLst/>
                  <a:gdLst>
                    <a:gd name="T0" fmla="*/ 1 w 1"/>
                    <a:gd name="T1" fmla="*/ 0 h 1"/>
                    <a:gd name="T2" fmla="*/ 0 w 1"/>
                    <a:gd name="T3" fmla="*/ 1 h 1"/>
                    <a:gd name="T4" fmla="*/ 1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0"/>
                      </a:moveTo>
                      <a:cubicBezTo>
                        <a:pt x="1" y="0"/>
                        <a:pt x="0" y="1"/>
                        <a:pt x="0" y="1"/>
                      </a:cubicBezTo>
                      <a:cubicBezTo>
                        <a:pt x="0" y="1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11" name="Freeform 1807">
                  <a:extLst>
                    <a:ext uri="{FF2B5EF4-FFF2-40B4-BE49-F238E27FC236}">
                      <a16:creationId xmlns="" xmlns:a16="http://schemas.microsoft.com/office/drawing/2014/main" id="{983CEED0-C40A-440F-B5B8-B035C8D8818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02751" y="4246563"/>
                  <a:ext cx="1588" cy="0"/>
                </a:xfrm>
                <a:custGeom>
                  <a:avLst/>
                  <a:gdLst>
                    <a:gd name="T0" fmla="*/ 2 w 2"/>
                    <a:gd name="T1" fmla="*/ 0 w 2"/>
                    <a:gd name="T2" fmla="*/ 2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2">
                      <a:moveTo>
                        <a:pt x="2" y="0"/>
                      </a:moveTo>
                      <a:cubicBezTo>
                        <a:pt x="2" y="0"/>
                        <a:pt x="1" y="0"/>
                        <a:pt x="0" y="0"/>
                      </a:cubicBezTo>
                      <a:cubicBezTo>
                        <a:pt x="1" y="0"/>
                        <a:pt x="2" y="0"/>
                        <a:pt x="2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12" name="Freeform 1808">
                  <a:extLst>
                    <a:ext uri="{FF2B5EF4-FFF2-40B4-BE49-F238E27FC236}">
                      <a16:creationId xmlns="" xmlns:a16="http://schemas.microsoft.com/office/drawing/2014/main" id="{520BC3F6-4B66-40B9-9E54-A81228BE780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85288" y="4232275"/>
                  <a:ext cx="0" cy="1588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13" name="Freeform 1809">
                  <a:extLst>
                    <a:ext uri="{FF2B5EF4-FFF2-40B4-BE49-F238E27FC236}">
                      <a16:creationId xmlns="" xmlns:a16="http://schemas.microsoft.com/office/drawing/2014/main" id="{3C9CB078-62DF-40A4-AC62-5955D6C65A4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88463" y="4238625"/>
                  <a:ext cx="0" cy="0"/>
                </a:xfrm>
                <a:custGeom>
                  <a:avLst/>
                  <a:gdLst>
                    <a:gd name="T0" fmla="*/ 1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1"/>
                      </a:moveTo>
                      <a:cubicBezTo>
                        <a:pt x="1" y="1"/>
                        <a:pt x="1" y="1"/>
                        <a:pt x="0" y="0"/>
                      </a:cubicBezTo>
                      <a:cubicBezTo>
                        <a:pt x="1" y="1"/>
                        <a:pt x="1" y="1"/>
                        <a:pt x="1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14" name="Freeform 1810">
                  <a:extLst>
                    <a:ext uri="{FF2B5EF4-FFF2-40B4-BE49-F238E27FC236}">
                      <a16:creationId xmlns="" xmlns:a16="http://schemas.microsoft.com/office/drawing/2014/main" id="{8C56D626-5D29-4A7B-B09E-E6174F6E189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01163" y="4246563"/>
                  <a:ext cx="0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15" name="Freeform 1811">
                  <a:extLst>
                    <a:ext uri="{FF2B5EF4-FFF2-40B4-BE49-F238E27FC236}">
                      <a16:creationId xmlns="" xmlns:a16="http://schemas.microsoft.com/office/drawing/2014/main" id="{65EA2AF8-1C31-4C47-B910-6620F54FB05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96401" y="4244975"/>
                  <a:ext cx="1588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16" name="Freeform 1812">
                  <a:extLst>
                    <a:ext uri="{FF2B5EF4-FFF2-40B4-BE49-F238E27FC236}">
                      <a16:creationId xmlns="" xmlns:a16="http://schemas.microsoft.com/office/drawing/2014/main" id="{EC2E2A1C-BF13-40D1-8756-AAFAEE741E3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86876" y="4237038"/>
                  <a:ext cx="1588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17" name="Freeform 1813">
                  <a:extLst>
                    <a:ext uri="{FF2B5EF4-FFF2-40B4-BE49-F238E27FC236}">
                      <a16:creationId xmlns="" xmlns:a16="http://schemas.microsoft.com/office/drawing/2014/main" id="{FBDD6D32-4CB8-4E40-A3EB-35B295B4F86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86876" y="4235450"/>
                  <a:ext cx="0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18" name="Freeform 1814">
                  <a:extLst>
                    <a:ext uri="{FF2B5EF4-FFF2-40B4-BE49-F238E27FC236}">
                      <a16:creationId xmlns="" xmlns:a16="http://schemas.microsoft.com/office/drawing/2014/main" id="{A097E9AB-FFE2-4B02-B74C-7ACC346FCFB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02751" y="424656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19" name="Freeform 1815">
                  <a:extLst>
                    <a:ext uri="{FF2B5EF4-FFF2-40B4-BE49-F238E27FC236}">
                      <a16:creationId xmlns="" xmlns:a16="http://schemas.microsoft.com/office/drawing/2014/main" id="{3A6D1C93-4C7A-4393-90AB-DBBB5C7F64D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85288" y="4233863"/>
                  <a:ext cx="1588" cy="1588"/>
                </a:xfrm>
                <a:custGeom>
                  <a:avLst/>
                  <a:gdLst>
                    <a:gd name="T0" fmla="*/ 1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1"/>
                      </a:moveTo>
                      <a:cubicBezTo>
                        <a:pt x="1" y="1"/>
                        <a:pt x="0" y="0"/>
                        <a:pt x="0" y="0"/>
                      </a:cubicBezTo>
                      <a:cubicBezTo>
                        <a:pt x="0" y="0"/>
                        <a:pt x="1" y="1"/>
                        <a:pt x="1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20" name="Freeform 1816">
                  <a:extLst>
                    <a:ext uri="{FF2B5EF4-FFF2-40B4-BE49-F238E27FC236}">
                      <a16:creationId xmlns="" xmlns:a16="http://schemas.microsoft.com/office/drawing/2014/main" id="{2CCAB4BC-322F-48B0-B2E0-5358D0D0694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99576" y="4244975"/>
                  <a:ext cx="0" cy="1588"/>
                </a:xfrm>
                <a:custGeom>
                  <a:avLst/>
                  <a:gdLst>
                    <a:gd name="T0" fmla="*/ 1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1"/>
                      </a:move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0" y="1"/>
                        <a:pt x="0" y="1"/>
                        <a:pt x="1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21" name="Freeform 1817">
                  <a:extLst>
                    <a:ext uri="{FF2B5EF4-FFF2-40B4-BE49-F238E27FC236}">
                      <a16:creationId xmlns="" xmlns:a16="http://schemas.microsoft.com/office/drawing/2014/main" id="{673AA53B-64AE-4BA9-9E7B-A630C90AB6B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96401" y="4244975"/>
                  <a:ext cx="0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22" name="Freeform 1818">
                  <a:extLst>
                    <a:ext uri="{FF2B5EF4-FFF2-40B4-BE49-F238E27FC236}">
                      <a16:creationId xmlns="" xmlns:a16="http://schemas.microsoft.com/office/drawing/2014/main" id="{8B8084B7-6582-43D7-BA88-CB46273B6C6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85288" y="4225925"/>
                  <a:ext cx="0" cy="0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23" name="Freeform 1819">
                  <a:extLst>
                    <a:ext uri="{FF2B5EF4-FFF2-40B4-BE49-F238E27FC236}">
                      <a16:creationId xmlns="" xmlns:a16="http://schemas.microsoft.com/office/drawing/2014/main" id="{90EECBA5-6396-4F70-BE0D-F8AA7F206AC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85288" y="4224338"/>
                  <a:ext cx="0" cy="0"/>
                </a:xfrm>
                <a:custGeom>
                  <a:avLst/>
                  <a:gdLst>
                    <a:gd name="T0" fmla="*/ 0 w 1"/>
                    <a:gd name="T1" fmla="*/ 1 h 1"/>
                    <a:gd name="T2" fmla="*/ 1 w 1"/>
                    <a:gd name="T3" fmla="*/ 0 h 1"/>
                    <a:gd name="T4" fmla="*/ 0 w 1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1" y="1"/>
                        <a:pt x="1" y="0"/>
                        <a:pt x="1" y="0"/>
                      </a:cubicBezTo>
                      <a:cubicBezTo>
                        <a:pt x="1" y="0"/>
                        <a:pt x="1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24" name="Freeform 1820">
                  <a:extLst>
                    <a:ext uri="{FF2B5EF4-FFF2-40B4-BE49-F238E27FC236}">
                      <a16:creationId xmlns="" xmlns:a16="http://schemas.microsoft.com/office/drawing/2014/main" id="{9ECAAF4D-1CDD-4F4F-A33C-182A2528F25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85288" y="4225925"/>
                  <a:ext cx="0" cy="1588"/>
                </a:xfrm>
                <a:custGeom>
                  <a:avLst/>
                  <a:gdLst>
                    <a:gd name="T0" fmla="*/ 3 h 3"/>
                    <a:gd name="T1" fmla="*/ 0 h 3"/>
                    <a:gd name="T2" fmla="*/ 3 h 3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3">
                      <a:moveTo>
                        <a:pt x="0" y="3"/>
                      </a:moveTo>
                      <a:cubicBezTo>
                        <a:pt x="0" y="2"/>
                        <a:pt x="0" y="1"/>
                        <a:pt x="0" y="0"/>
                      </a:cubicBezTo>
                      <a:cubicBezTo>
                        <a:pt x="0" y="1"/>
                        <a:pt x="0" y="2"/>
                        <a:pt x="0" y="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25" name="Freeform 1821">
                  <a:extLst>
                    <a:ext uri="{FF2B5EF4-FFF2-40B4-BE49-F238E27FC236}">
                      <a16:creationId xmlns="" xmlns:a16="http://schemas.microsoft.com/office/drawing/2014/main" id="{EDC7946B-E23C-4619-97B5-8562A1CF220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13863" y="4241800"/>
                  <a:ext cx="0" cy="1588"/>
                </a:xfrm>
                <a:custGeom>
                  <a:avLst/>
                  <a:gdLst>
                    <a:gd name="T0" fmla="*/ 1 w 1"/>
                    <a:gd name="T1" fmla="*/ 0 h 2"/>
                    <a:gd name="T2" fmla="*/ 0 w 1"/>
                    <a:gd name="T3" fmla="*/ 2 h 2"/>
                    <a:gd name="T4" fmla="*/ 1 w 1"/>
                    <a:gd name="T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2">
                      <a:moveTo>
                        <a:pt x="1" y="0"/>
                      </a:moveTo>
                      <a:cubicBezTo>
                        <a:pt x="1" y="1"/>
                        <a:pt x="0" y="1"/>
                        <a:pt x="0" y="2"/>
                      </a:cubicBezTo>
                      <a:cubicBezTo>
                        <a:pt x="0" y="1"/>
                        <a:pt x="1" y="1"/>
                        <a:pt x="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26" name="Freeform 1822">
                  <a:extLst>
                    <a:ext uri="{FF2B5EF4-FFF2-40B4-BE49-F238E27FC236}">
                      <a16:creationId xmlns="" xmlns:a16="http://schemas.microsoft.com/office/drawing/2014/main" id="{01816BDB-5C16-40F3-81FA-8DD65552488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90051" y="4240213"/>
                  <a:ext cx="0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27" name="Freeform 1823">
                  <a:extLst>
                    <a:ext uri="{FF2B5EF4-FFF2-40B4-BE49-F238E27FC236}">
                      <a16:creationId xmlns="" xmlns:a16="http://schemas.microsoft.com/office/drawing/2014/main" id="{853ACA3C-A607-477D-84C3-1172B860ACD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94813" y="4243388"/>
                  <a:ext cx="0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28" name="Freeform 1824">
                  <a:extLst>
                    <a:ext uri="{FF2B5EF4-FFF2-40B4-BE49-F238E27FC236}">
                      <a16:creationId xmlns="" xmlns:a16="http://schemas.microsoft.com/office/drawing/2014/main" id="{F2AFC498-E915-4905-9F1F-3801443A91B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93226" y="4243388"/>
                  <a:ext cx="0" cy="0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29" name="Freeform 1825">
                  <a:extLst>
                    <a:ext uri="{FF2B5EF4-FFF2-40B4-BE49-F238E27FC236}">
                      <a16:creationId xmlns="" xmlns:a16="http://schemas.microsoft.com/office/drawing/2014/main" id="{504375C4-D29E-489F-84E0-969B174A3B9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15451" y="4240213"/>
                  <a:ext cx="1588" cy="1588"/>
                </a:xfrm>
                <a:custGeom>
                  <a:avLst/>
                  <a:gdLst>
                    <a:gd name="T0" fmla="*/ 2 w 2"/>
                    <a:gd name="T1" fmla="*/ 0 h 2"/>
                    <a:gd name="T2" fmla="*/ 0 w 2"/>
                    <a:gd name="T3" fmla="*/ 2 h 2"/>
                    <a:gd name="T4" fmla="*/ 2 w 2"/>
                    <a:gd name="T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cubicBezTo>
                        <a:pt x="1" y="0"/>
                        <a:pt x="1" y="1"/>
                        <a:pt x="0" y="2"/>
                      </a:cubicBezTo>
                      <a:cubicBezTo>
                        <a:pt x="1" y="1"/>
                        <a:pt x="1" y="0"/>
                        <a:pt x="2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30" name="Freeform 1826">
                  <a:extLst>
                    <a:ext uri="{FF2B5EF4-FFF2-40B4-BE49-F238E27FC236}">
                      <a16:creationId xmlns="" xmlns:a16="http://schemas.microsoft.com/office/drawing/2014/main" id="{1DC622C1-69FB-4119-A8E0-DAC16AB08FB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04338" y="4246563"/>
                  <a:ext cx="1588" cy="0"/>
                </a:xfrm>
                <a:custGeom>
                  <a:avLst/>
                  <a:gdLst>
                    <a:gd name="T0" fmla="*/ 2 w 2"/>
                    <a:gd name="T1" fmla="*/ 0 w 2"/>
                    <a:gd name="T2" fmla="*/ 2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2">
                      <a:moveTo>
                        <a:pt x="2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1" y="0"/>
                        <a:pt x="1" y="0"/>
                        <a:pt x="2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31" name="Freeform 1827">
                  <a:extLst>
                    <a:ext uri="{FF2B5EF4-FFF2-40B4-BE49-F238E27FC236}">
                      <a16:creationId xmlns="" xmlns:a16="http://schemas.microsoft.com/office/drawing/2014/main" id="{3E8B6BDD-3F50-4B01-9EC0-3DCABE62457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88463" y="4240213"/>
                  <a:ext cx="0" cy="0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32" name="Freeform 1828">
                  <a:extLst>
                    <a:ext uri="{FF2B5EF4-FFF2-40B4-BE49-F238E27FC236}">
                      <a16:creationId xmlns="" xmlns:a16="http://schemas.microsoft.com/office/drawing/2014/main" id="{4C7C84C9-B96D-48AC-B2D3-FCFB924401E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09101" y="4244975"/>
                  <a:ext cx="0" cy="0"/>
                </a:xfrm>
                <a:custGeom>
                  <a:avLst/>
                  <a:gdLst>
                    <a:gd name="T0" fmla="*/ 1 w 1"/>
                    <a:gd name="T1" fmla="*/ 0 h 1"/>
                    <a:gd name="T2" fmla="*/ 0 w 1"/>
                    <a:gd name="T3" fmla="*/ 1 h 1"/>
                    <a:gd name="T4" fmla="*/ 1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1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33" name="Freeform 1829">
                  <a:extLst>
                    <a:ext uri="{FF2B5EF4-FFF2-40B4-BE49-F238E27FC236}">
                      <a16:creationId xmlns="" xmlns:a16="http://schemas.microsoft.com/office/drawing/2014/main" id="{D2B1DDFA-B000-463D-AFBC-2ED96DF9A5C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07513" y="4244975"/>
                  <a:ext cx="1588" cy="0"/>
                </a:xfrm>
                <a:custGeom>
                  <a:avLst/>
                  <a:gdLst>
                    <a:gd name="T0" fmla="*/ 2 w 2"/>
                    <a:gd name="T1" fmla="*/ 0 w 2"/>
                    <a:gd name="T2" fmla="*/ 2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2">
                      <a:moveTo>
                        <a:pt x="2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1" y="0"/>
                        <a:pt x="1" y="0"/>
                        <a:pt x="2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34" name="Freeform 1830">
                  <a:extLst>
                    <a:ext uri="{FF2B5EF4-FFF2-40B4-BE49-F238E27FC236}">
                      <a16:creationId xmlns="" xmlns:a16="http://schemas.microsoft.com/office/drawing/2014/main" id="{DAA47351-8511-4EF7-A717-061E2EFC112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85288" y="4230688"/>
                  <a:ext cx="0" cy="1588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35" name="Freeform 1831">
                  <a:extLst>
                    <a:ext uri="{FF2B5EF4-FFF2-40B4-BE49-F238E27FC236}">
                      <a16:creationId xmlns="" xmlns:a16="http://schemas.microsoft.com/office/drawing/2014/main" id="{855123F6-725B-4296-9796-48102048574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85288" y="4229100"/>
                  <a:ext cx="0" cy="0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36" name="Freeform 1832">
                  <a:extLst>
                    <a:ext uri="{FF2B5EF4-FFF2-40B4-BE49-F238E27FC236}">
                      <a16:creationId xmlns="" xmlns:a16="http://schemas.microsoft.com/office/drawing/2014/main" id="{1D0085DC-C9D8-462D-8FF2-EFD984F721F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12276" y="4243388"/>
                  <a:ext cx="1588" cy="0"/>
                </a:xfrm>
                <a:custGeom>
                  <a:avLst/>
                  <a:gdLst>
                    <a:gd name="T0" fmla="*/ 1 w 1"/>
                    <a:gd name="T1" fmla="*/ 0 h 1"/>
                    <a:gd name="T2" fmla="*/ 0 w 1"/>
                    <a:gd name="T3" fmla="*/ 1 h 1"/>
                    <a:gd name="T4" fmla="*/ 1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0"/>
                      </a:moveTo>
                      <a:cubicBezTo>
                        <a:pt x="1" y="1"/>
                        <a:pt x="0" y="1"/>
                        <a:pt x="0" y="1"/>
                      </a:cubicBezTo>
                      <a:cubicBezTo>
                        <a:pt x="0" y="1"/>
                        <a:pt x="1" y="1"/>
                        <a:pt x="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37" name="Freeform 1833">
                  <a:extLst>
                    <a:ext uri="{FF2B5EF4-FFF2-40B4-BE49-F238E27FC236}">
                      <a16:creationId xmlns="" xmlns:a16="http://schemas.microsoft.com/office/drawing/2014/main" id="{58939DC5-5728-4220-B139-4F81E2E02BF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85288" y="4230688"/>
                  <a:ext cx="0" cy="0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38" name="Freeform 1834">
                  <a:extLst>
                    <a:ext uri="{FF2B5EF4-FFF2-40B4-BE49-F238E27FC236}">
                      <a16:creationId xmlns="" xmlns:a16="http://schemas.microsoft.com/office/drawing/2014/main" id="{92690571-BE4F-4FAB-A21E-C23210D7398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10688" y="4243388"/>
                  <a:ext cx="1588" cy="0"/>
                </a:xfrm>
                <a:custGeom>
                  <a:avLst/>
                  <a:gdLst>
                    <a:gd name="T0" fmla="*/ 2 w 2"/>
                    <a:gd name="T1" fmla="*/ 0 w 2"/>
                    <a:gd name="T2" fmla="*/ 2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2">
                      <a:moveTo>
                        <a:pt x="2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1" y="0"/>
                        <a:pt x="1" y="0"/>
                        <a:pt x="2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39" name="Freeform 1835">
                  <a:extLst>
                    <a:ext uri="{FF2B5EF4-FFF2-40B4-BE49-F238E27FC236}">
                      <a16:creationId xmlns="" xmlns:a16="http://schemas.microsoft.com/office/drawing/2014/main" id="{D12F444B-57B7-4203-A6E3-4703845C56D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77338" y="4137025"/>
                  <a:ext cx="36513" cy="36513"/>
                </a:xfrm>
                <a:custGeom>
                  <a:avLst/>
                  <a:gdLst>
                    <a:gd name="T0" fmla="*/ 45 w 56"/>
                    <a:gd name="T1" fmla="*/ 4 h 54"/>
                    <a:gd name="T2" fmla="*/ 43 w 56"/>
                    <a:gd name="T3" fmla="*/ 3 h 54"/>
                    <a:gd name="T4" fmla="*/ 41 w 56"/>
                    <a:gd name="T5" fmla="*/ 2 h 54"/>
                    <a:gd name="T6" fmla="*/ 39 w 56"/>
                    <a:gd name="T7" fmla="*/ 1 h 54"/>
                    <a:gd name="T8" fmla="*/ 37 w 56"/>
                    <a:gd name="T9" fmla="*/ 0 h 54"/>
                    <a:gd name="T10" fmla="*/ 35 w 56"/>
                    <a:gd name="T11" fmla="*/ 0 h 54"/>
                    <a:gd name="T12" fmla="*/ 33 w 56"/>
                    <a:gd name="T13" fmla="*/ 0 h 54"/>
                    <a:gd name="T14" fmla="*/ 31 w 56"/>
                    <a:gd name="T15" fmla="*/ 0 h 54"/>
                    <a:gd name="T16" fmla="*/ 30 w 56"/>
                    <a:gd name="T17" fmla="*/ 0 h 54"/>
                    <a:gd name="T18" fmla="*/ 27 w 56"/>
                    <a:gd name="T19" fmla="*/ 0 h 54"/>
                    <a:gd name="T20" fmla="*/ 25 w 56"/>
                    <a:gd name="T21" fmla="*/ 1 h 54"/>
                    <a:gd name="T22" fmla="*/ 23 w 56"/>
                    <a:gd name="T23" fmla="*/ 1 h 54"/>
                    <a:gd name="T24" fmla="*/ 21 w 56"/>
                    <a:gd name="T25" fmla="*/ 2 h 54"/>
                    <a:gd name="T26" fmla="*/ 19 w 56"/>
                    <a:gd name="T27" fmla="*/ 3 h 54"/>
                    <a:gd name="T28" fmla="*/ 17 w 56"/>
                    <a:gd name="T29" fmla="*/ 5 h 54"/>
                    <a:gd name="T30" fmla="*/ 14 w 56"/>
                    <a:gd name="T31" fmla="*/ 7 h 54"/>
                    <a:gd name="T32" fmla="*/ 4 w 56"/>
                    <a:gd name="T33" fmla="*/ 18 h 54"/>
                    <a:gd name="T34" fmla="*/ 3 w 56"/>
                    <a:gd name="T35" fmla="*/ 20 h 54"/>
                    <a:gd name="T36" fmla="*/ 1 w 56"/>
                    <a:gd name="T37" fmla="*/ 25 h 54"/>
                    <a:gd name="T38" fmla="*/ 0 w 56"/>
                    <a:gd name="T39" fmla="*/ 28 h 54"/>
                    <a:gd name="T40" fmla="*/ 0 w 56"/>
                    <a:gd name="T41" fmla="*/ 31 h 54"/>
                    <a:gd name="T42" fmla="*/ 0 w 56"/>
                    <a:gd name="T43" fmla="*/ 34 h 54"/>
                    <a:gd name="T44" fmla="*/ 1 w 56"/>
                    <a:gd name="T45" fmla="*/ 37 h 54"/>
                    <a:gd name="T46" fmla="*/ 2 w 56"/>
                    <a:gd name="T47" fmla="*/ 40 h 54"/>
                    <a:gd name="T48" fmla="*/ 3 w 56"/>
                    <a:gd name="T49" fmla="*/ 43 h 54"/>
                    <a:gd name="T50" fmla="*/ 5 w 56"/>
                    <a:gd name="T51" fmla="*/ 46 h 54"/>
                    <a:gd name="T52" fmla="*/ 7 w 56"/>
                    <a:gd name="T53" fmla="*/ 49 h 54"/>
                    <a:gd name="T54" fmla="*/ 10 w 56"/>
                    <a:gd name="T55" fmla="*/ 50 h 54"/>
                    <a:gd name="T56" fmla="*/ 12 w 56"/>
                    <a:gd name="T57" fmla="*/ 52 h 54"/>
                    <a:gd name="T58" fmla="*/ 14 w 56"/>
                    <a:gd name="T59" fmla="*/ 53 h 54"/>
                    <a:gd name="T60" fmla="*/ 16 w 56"/>
                    <a:gd name="T61" fmla="*/ 53 h 54"/>
                    <a:gd name="T62" fmla="*/ 18 w 56"/>
                    <a:gd name="T63" fmla="*/ 54 h 54"/>
                    <a:gd name="T64" fmla="*/ 20 w 56"/>
                    <a:gd name="T65" fmla="*/ 54 h 54"/>
                    <a:gd name="T66" fmla="*/ 22 w 56"/>
                    <a:gd name="T67" fmla="*/ 54 h 54"/>
                    <a:gd name="T68" fmla="*/ 24 w 56"/>
                    <a:gd name="T69" fmla="*/ 54 h 54"/>
                    <a:gd name="T70" fmla="*/ 27 w 56"/>
                    <a:gd name="T71" fmla="*/ 54 h 54"/>
                    <a:gd name="T72" fmla="*/ 29 w 56"/>
                    <a:gd name="T73" fmla="*/ 54 h 54"/>
                    <a:gd name="T74" fmla="*/ 31 w 56"/>
                    <a:gd name="T75" fmla="*/ 53 h 54"/>
                    <a:gd name="T76" fmla="*/ 33 w 56"/>
                    <a:gd name="T77" fmla="*/ 52 h 54"/>
                    <a:gd name="T78" fmla="*/ 35 w 56"/>
                    <a:gd name="T79" fmla="*/ 51 h 54"/>
                    <a:gd name="T80" fmla="*/ 37 w 56"/>
                    <a:gd name="T81" fmla="*/ 49 h 54"/>
                    <a:gd name="T82" fmla="*/ 39 w 56"/>
                    <a:gd name="T83" fmla="*/ 47 h 54"/>
                    <a:gd name="T84" fmla="*/ 47 w 56"/>
                    <a:gd name="T85" fmla="*/ 6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56" h="54">
                      <a:moveTo>
                        <a:pt x="47" y="6"/>
                      </a:moveTo>
                      <a:cubicBezTo>
                        <a:pt x="46" y="5"/>
                        <a:pt x="45" y="5"/>
                        <a:pt x="45" y="4"/>
                      </a:cubicBezTo>
                      <a:cubicBezTo>
                        <a:pt x="45" y="4"/>
                        <a:pt x="44" y="4"/>
                        <a:pt x="44" y="4"/>
                      </a:cubicBezTo>
                      <a:cubicBezTo>
                        <a:pt x="44" y="3"/>
                        <a:pt x="43" y="3"/>
                        <a:pt x="43" y="3"/>
                      </a:cubicBezTo>
                      <a:cubicBezTo>
                        <a:pt x="43" y="3"/>
                        <a:pt x="42" y="3"/>
                        <a:pt x="42" y="3"/>
                      </a:cubicBezTo>
                      <a:cubicBezTo>
                        <a:pt x="42" y="2"/>
                        <a:pt x="41" y="2"/>
                        <a:pt x="41" y="2"/>
                      </a:cubicBezTo>
                      <a:cubicBezTo>
                        <a:pt x="41" y="2"/>
                        <a:pt x="40" y="2"/>
                        <a:pt x="40" y="2"/>
                      </a:cubicBezTo>
                      <a:cubicBezTo>
                        <a:pt x="40" y="1"/>
                        <a:pt x="39" y="1"/>
                        <a:pt x="39" y="1"/>
                      </a:cubicBezTo>
                      <a:cubicBezTo>
                        <a:pt x="39" y="1"/>
                        <a:pt x="38" y="1"/>
                        <a:pt x="38" y="1"/>
                      </a:cubicBezTo>
                      <a:cubicBezTo>
                        <a:pt x="38" y="1"/>
                        <a:pt x="37" y="1"/>
                        <a:pt x="37" y="0"/>
                      </a:cubicBezTo>
                      <a:cubicBezTo>
                        <a:pt x="37" y="0"/>
                        <a:pt x="36" y="0"/>
                        <a:pt x="36" y="0"/>
                      </a:cubicBezTo>
                      <a:cubicBezTo>
                        <a:pt x="36" y="0"/>
                        <a:pt x="35" y="0"/>
                        <a:pt x="35" y="0"/>
                      </a:cubicBezTo>
                      <a:cubicBezTo>
                        <a:pt x="35" y="0"/>
                        <a:pt x="34" y="0"/>
                        <a:pt x="34" y="0"/>
                      </a:cubicBezTo>
                      <a:cubicBezTo>
                        <a:pt x="34" y="0"/>
                        <a:pt x="33" y="0"/>
                        <a:pt x="33" y="0"/>
                      </a:cubicBezTo>
                      <a:cubicBezTo>
                        <a:pt x="32" y="0"/>
                        <a:pt x="32" y="0"/>
                        <a:pt x="32" y="0"/>
                      </a:cubicBezTo>
                      <a:cubicBezTo>
                        <a:pt x="32" y="0"/>
                        <a:pt x="31" y="0"/>
                        <a:pt x="31" y="0"/>
                      </a:cubicBezTo>
                      <a:cubicBezTo>
                        <a:pt x="31" y="0"/>
                        <a:pt x="31" y="0"/>
                        <a:pt x="31" y="0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29" y="0"/>
                        <a:pt x="29" y="0"/>
                        <a:pt x="29" y="0"/>
                      </a:cubicBezTo>
                      <a:cubicBezTo>
                        <a:pt x="28" y="0"/>
                        <a:pt x="28" y="0"/>
                        <a:pt x="27" y="0"/>
                      </a:cubicBezTo>
                      <a:cubicBezTo>
                        <a:pt x="27" y="0"/>
                        <a:pt x="27" y="0"/>
                        <a:pt x="26" y="0"/>
                      </a:cubicBezTo>
                      <a:cubicBezTo>
                        <a:pt x="26" y="0"/>
                        <a:pt x="25" y="0"/>
                        <a:pt x="25" y="1"/>
                      </a:cubicBezTo>
                      <a:cubicBezTo>
                        <a:pt x="25" y="1"/>
                        <a:pt x="24" y="1"/>
                        <a:pt x="24" y="1"/>
                      </a:cubicBezTo>
                      <a:cubicBezTo>
                        <a:pt x="24" y="1"/>
                        <a:pt x="23" y="1"/>
                        <a:pt x="23" y="1"/>
                      </a:cubicBezTo>
                      <a:cubicBezTo>
                        <a:pt x="23" y="1"/>
                        <a:pt x="22" y="2"/>
                        <a:pt x="22" y="2"/>
                      </a:cubicBezTo>
                      <a:cubicBezTo>
                        <a:pt x="22" y="2"/>
                        <a:pt x="21" y="2"/>
                        <a:pt x="21" y="2"/>
                      </a:cubicBezTo>
                      <a:cubicBezTo>
                        <a:pt x="21" y="2"/>
                        <a:pt x="20" y="3"/>
                        <a:pt x="20" y="3"/>
                      </a:cubicBezTo>
                      <a:cubicBezTo>
                        <a:pt x="20" y="3"/>
                        <a:pt x="19" y="3"/>
                        <a:pt x="19" y="3"/>
                      </a:cubicBezTo>
                      <a:cubicBezTo>
                        <a:pt x="19" y="4"/>
                        <a:pt x="18" y="4"/>
                        <a:pt x="18" y="4"/>
                      </a:cubicBezTo>
                      <a:cubicBezTo>
                        <a:pt x="18" y="4"/>
                        <a:pt x="17" y="5"/>
                        <a:pt x="17" y="5"/>
                      </a:cubicBezTo>
                      <a:cubicBezTo>
                        <a:pt x="17" y="5"/>
                        <a:pt x="16" y="5"/>
                        <a:pt x="16" y="5"/>
                      </a:cubicBezTo>
                      <a:cubicBezTo>
                        <a:pt x="16" y="6"/>
                        <a:pt x="15" y="7"/>
                        <a:pt x="14" y="7"/>
                      </a:cubicBezTo>
                      <a:cubicBezTo>
                        <a:pt x="6" y="17"/>
                        <a:pt x="6" y="17"/>
                        <a:pt x="6" y="17"/>
                      </a:cubicBezTo>
                      <a:cubicBezTo>
                        <a:pt x="5" y="17"/>
                        <a:pt x="5" y="18"/>
                        <a:pt x="4" y="18"/>
                      </a:cubicBezTo>
                      <a:cubicBezTo>
                        <a:pt x="4" y="19"/>
                        <a:pt x="4" y="19"/>
                        <a:pt x="4" y="19"/>
                      </a:cubicBezTo>
                      <a:cubicBezTo>
                        <a:pt x="4" y="19"/>
                        <a:pt x="3" y="20"/>
                        <a:pt x="3" y="20"/>
                      </a:cubicBezTo>
                      <a:cubicBezTo>
                        <a:pt x="3" y="20"/>
                        <a:pt x="3" y="21"/>
                        <a:pt x="3" y="21"/>
                      </a:cubicBezTo>
                      <a:cubicBezTo>
                        <a:pt x="2" y="22"/>
                        <a:pt x="2" y="23"/>
                        <a:pt x="1" y="25"/>
                      </a:cubicBezTo>
                      <a:cubicBezTo>
                        <a:pt x="1" y="25"/>
                        <a:pt x="1" y="25"/>
                        <a:pt x="1" y="25"/>
                      </a:cubicBezTo>
                      <a:cubicBezTo>
                        <a:pt x="1" y="26"/>
                        <a:pt x="1" y="27"/>
                        <a:pt x="0" y="28"/>
                      </a:cubicBezTo>
                      <a:cubicBezTo>
                        <a:pt x="0" y="28"/>
                        <a:pt x="0" y="28"/>
                        <a:pt x="0" y="28"/>
                      </a:cubicBezTo>
                      <a:cubicBezTo>
                        <a:pt x="0" y="29"/>
                        <a:pt x="0" y="30"/>
                        <a:pt x="0" y="31"/>
                      </a:cubicBezTo>
                      <a:cubicBezTo>
                        <a:pt x="0" y="31"/>
                        <a:pt x="0" y="31"/>
                        <a:pt x="0" y="31"/>
                      </a:cubicBezTo>
                      <a:cubicBezTo>
                        <a:pt x="0" y="32"/>
                        <a:pt x="0" y="33"/>
                        <a:pt x="0" y="34"/>
                      </a:cubicBezTo>
                      <a:cubicBezTo>
                        <a:pt x="0" y="34"/>
                        <a:pt x="0" y="34"/>
                        <a:pt x="0" y="34"/>
                      </a:cubicBezTo>
                      <a:cubicBezTo>
                        <a:pt x="0" y="35"/>
                        <a:pt x="0" y="36"/>
                        <a:pt x="1" y="37"/>
                      </a:cubicBezTo>
                      <a:cubicBezTo>
                        <a:pt x="1" y="37"/>
                        <a:pt x="1" y="37"/>
                        <a:pt x="1" y="38"/>
                      </a:cubicBezTo>
                      <a:cubicBezTo>
                        <a:pt x="1" y="39"/>
                        <a:pt x="1" y="39"/>
                        <a:pt x="2" y="40"/>
                      </a:cubicBezTo>
                      <a:cubicBezTo>
                        <a:pt x="2" y="40"/>
                        <a:pt x="2" y="40"/>
                        <a:pt x="2" y="41"/>
                      </a:cubicBezTo>
                      <a:cubicBezTo>
                        <a:pt x="2" y="41"/>
                        <a:pt x="3" y="42"/>
                        <a:pt x="3" y="43"/>
                      </a:cubicBezTo>
                      <a:cubicBezTo>
                        <a:pt x="3" y="43"/>
                        <a:pt x="3" y="43"/>
                        <a:pt x="3" y="44"/>
                      </a:cubicBezTo>
                      <a:cubicBezTo>
                        <a:pt x="4" y="44"/>
                        <a:pt x="4" y="45"/>
                        <a:pt x="5" y="46"/>
                      </a:cubicBezTo>
                      <a:cubicBezTo>
                        <a:pt x="5" y="46"/>
                        <a:pt x="5" y="46"/>
                        <a:pt x="5" y="46"/>
                      </a:cubicBezTo>
                      <a:cubicBezTo>
                        <a:pt x="6" y="47"/>
                        <a:pt x="7" y="48"/>
                        <a:pt x="7" y="49"/>
                      </a:cubicBezTo>
                      <a:cubicBezTo>
                        <a:pt x="8" y="49"/>
                        <a:pt x="9" y="50"/>
                        <a:pt x="9" y="50"/>
                      </a:cubicBezTo>
                      <a:cubicBezTo>
                        <a:pt x="9" y="50"/>
                        <a:pt x="10" y="50"/>
                        <a:pt x="10" y="50"/>
                      </a:cubicBezTo>
                      <a:cubicBezTo>
                        <a:pt x="10" y="51"/>
                        <a:pt x="11" y="51"/>
                        <a:pt x="11" y="51"/>
                      </a:cubicBezTo>
                      <a:cubicBezTo>
                        <a:pt x="11" y="51"/>
                        <a:pt x="12" y="52"/>
                        <a:pt x="12" y="52"/>
                      </a:cubicBezTo>
                      <a:cubicBezTo>
                        <a:pt x="12" y="52"/>
                        <a:pt x="13" y="52"/>
                        <a:pt x="13" y="52"/>
                      </a:cubicBezTo>
                      <a:cubicBezTo>
                        <a:pt x="13" y="52"/>
                        <a:pt x="13" y="53"/>
                        <a:pt x="14" y="53"/>
                      </a:cubicBezTo>
                      <a:cubicBezTo>
                        <a:pt x="14" y="53"/>
                        <a:pt x="15" y="53"/>
                        <a:pt x="15" y="53"/>
                      </a:cubicBezTo>
                      <a:cubicBezTo>
                        <a:pt x="15" y="53"/>
                        <a:pt x="15" y="53"/>
                        <a:pt x="16" y="53"/>
                      </a:cubicBezTo>
                      <a:cubicBezTo>
                        <a:pt x="16" y="54"/>
                        <a:pt x="17" y="54"/>
                        <a:pt x="17" y="54"/>
                      </a:cubicBezTo>
                      <a:cubicBezTo>
                        <a:pt x="17" y="54"/>
                        <a:pt x="18" y="54"/>
                        <a:pt x="18" y="54"/>
                      </a:cubicBezTo>
                      <a:cubicBezTo>
                        <a:pt x="18" y="54"/>
                        <a:pt x="19" y="54"/>
                        <a:pt x="19" y="54"/>
                      </a:cubicBezTo>
                      <a:cubicBezTo>
                        <a:pt x="19" y="54"/>
                        <a:pt x="20" y="54"/>
                        <a:pt x="20" y="54"/>
                      </a:cubicBezTo>
                      <a:cubicBezTo>
                        <a:pt x="20" y="54"/>
                        <a:pt x="21" y="54"/>
                        <a:pt x="21" y="54"/>
                      </a:cubicBezTo>
                      <a:cubicBezTo>
                        <a:pt x="21" y="54"/>
                        <a:pt x="22" y="54"/>
                        <a:pt x="22" y="54"/>
                      </a:cubicBezTo>
                      <a:cubicBezTo>
                        <a:pt x="22" y="54"/>
                        <a:pt x="23" y="54"/>
                        <a:pt x="23" y="54"/>
                      </a:cubicBezTo>
                      <a:cubicBezTo>
                        <a:pt x="24" y="54"/>
                        <a:pt x="24" y="54"/>
                        <a:pt x="24" y="54"/>
                      </a:cubicBezTo>
                      <a:cubicBezTo>
                        <a:pt x="25" y="54"/>
                        <a:pt x="25" y="54"/>
                        <a:pt x="25" y="54"/>
                      </a:cubicBezTo>
                      <a:cubicBezTo>
                        <a:pt x="26" y="54"/>
                        <a:pt x="26" y="54"/>
                        <a:pt x="27" y="54"/>
                      </a:cubicBezTo>
                      <a:cubicBezTo>
                        <a:pt x="27" y="54"/>
                        <a:pt x="27" y="54"/>
                        <a:pt x="28" y="54"/>
                      </a:cubicBezTo>
                      <a:cubicBezTo>
                        <a:pt x="28" y="54"/>
                        <a:pt x="28" y="54"/>
                        <a:pt x="29" y="54"/>
                      </a:cubicBezTo>
                      <a:cubicBezTo>
                        <a:pt x="29" y="54"/>
                        <a:pt x="29" y="53"/>
                        <a:pt x="30" y="53"/>
                      </a:cubicBezTo>
                      <a:cubicBezTo>
                        <a:pt x="30" y="53"/>
                        <a:pt x="31" y="53"/>
                        <a:pt x="31" y="53"/>
                      </a:cubicBezTo>
                      <a:cubicBezTo>
                        <a:pt x="31" y="53"/>
                        <a:pt x="32" y="53"/>
                        <a:pt x="32" y="53"/>
                      </a:cubicBezTo>
                      <a:cubicBezTo>
                        <a:pt x="32" y="52"/>
                        <a:pt x="33" y="52"/>
                        <a:pt x="33" y="52"/>
                      </a:cubicBezTo>
                      <a:cubicBezTo>
                        <a:pt x="33" y="52"/>
                        <a:pt x="34" y="52"/>
                        <a:pt x="34" y="51"/>
                      </a:cubicBezTo>
                      <a:cubicBezTo>
                        <a:pt x="34" y="51"/>
                        <a:pt x="35" y="51"/>
                        <a:pt x="35" y="51"/>
                      </a:cubicBezTo>
                      <a:cubicBezTo>
                        <a:pt x="35" y="51"/>
                        <a:pt x="36" y="50"/>
                        <a:pt x="36" y="50"/>
                      </a:cubicBezTo>
                      <a:cubicBezTo>
                        <a:pt x="36" y="50"/>
                        <a:pt x="37" y="50"/>
                        <a:pt x="37" y="49"/>
                      </a:cubicBezTo>
                      <a:cubicBezTo>
                        <a:pt x="37" y="49"/>
                        <a:pt x="38" y="49"/>
                        <a:pt x="38" y="49"/>
                      </a:cubicBezTo>
                      <a:cubicBezTo>
                        <a:pt x="38" y="48"/>
                        <a:pt x="39" y="48"/>
                        <a:pt x="39" y="47"/>
                      </a:cubicBezTo>
                      <a:cubicBezTo>
                        <a:pt x="48" y="38"/>
                        <a:pt x="48" y="38"/>
                        <a:pt x="48" y="38"/>
                      </a:cubicBezTo>
                      <a:cubicBezTo>
                        <a:pt x="56" y="28"/>
                        <a:pt x="56" y="14"/>
                        <a:pt x="47" y="6"/>
                      </a:cubicBezTo>
                      <a:close/>
                    </a:path>
                  </a:pathLst>
                </a:custGeom>
                <a:solidFill>
                  <a:srgbClr val="F5D2AE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40" name="Freeform 1836">
                  <a:extLst>
                    <a:ext uri="{FF2B5EF4-FFF2-40B4-BE49-F238E27FC236}">
                      <a16:creationId xmlns="" xmlns:a16="http://schemas.microsoft.com/office/drawing/2014/main" id="{9F158657-B81A-4ABA-A904-5B100109024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44013" y="4168775"/>
                  <a:ext cx="57150" cy="58738"/>
                </a:xfrm>
                <a:custGeom>
                  <a:avLst/>
                  <a:gdLst>
                    <a:gd name="T0" fmla="*/ 73 w 86"/>
                    <a:gd name="T1" fmla="*/ 6 h 88"/>
                    <a:gd name="T2" fmla="*/ 70 w 86"/>
                    <a:gd name="T3" fmla="*/ 4 h 88"/>
                    <a:gd name="T4" fmla="*/ 68 w 86"/>
                    <a:gd name="T5" fmla="*/ 2 h 88"/>
                    <a:gd name="T6" fmla="*/ 66 w 86"/>
                    <a:gd name="T7" fmla="*/ 1 h 88"/>
                    <a:gd name="T8" fmla="*/ 63 w 86"/>
                    <a:gd name="T9" fmla="*/ 1 h 88"/>
                    <a:gd name="T10" fmla="*/ 61 w 86"/>
                    <a:gd name="T11" fmla="*/ 0 h 88"/>
                    <a:gd name="T12" fmla="*/ 59 w 86"/>
                    <a:gd name="T13" fmla="*/ 0 h 88"/>
                    <a:gd name="T14" fmla="*/ 56 w 86"/>
                    <a:gd name="T15" fmla="*/ 0 h 88"/>
                    <a:gd name="T16" fmla="*/ 55 w 86"/>
                    <a:gd name="T17" fmla="*/ 0 h 88"/>
                    <a:gd name="T18" fmla="*/ 52 w 86"/>
                    <a:gd name="T19" fmla="*/ 0 h 88"/>
                    <a:gd name="T20" fmla="*/ 50 w 86"/>
                    <a:gd name="T21" fmla="*/ 0 h 88"/>
                    <a:gd name="T22" fmla="*/ 47 w 86"/>
                    <a:gd name="T23" fmla="*/ 1 h 88"/>
                    <a:gd name="T24" fmla="*/ 44 w 86"/>
                    <a:gd name="T25" fmla="*/ 2 h 88"/>
                    <a:gd name="T26" fmla="*/ 42 w 86"/>
                    <a:gd name="T27" fmla="*/ 3 h 88"/>
                    <a:gd name="T28" fmla="*/ 40 w 86"/>
                    <a:gd name="T29" fmla="*/ 5 h 88"/>
                    <a:gd name="T30" fmla="*/ 38 w 86"/>
                    <a:gd name="T31" fmla="*/ 7 h 88"/>
                    <a:gd name="T32" fmla="*/ 6 w 86"/>
                    <a:gd name="T33" fmla="*/ 44 h 88"/>
                    <a:gd name="T34" fmla="*/ 6 w 86"/>
                    <a:gd name="T35" fmla="*/ 45 h 88"/>
                    <a:gd name="T36" fmla="*/ 4 w 86"/>
                    <a:gd name="T37" fmla="*/ 47 h 88"/>
                    <a:gd name="T38" fmla="*/ 2 w 86"/>
                    <a:gd name="T39" fmla="*/ 50 h 88"/>
                    <a:gd name="T40" fmla="*/ 1 w 86"/>
                    <a:gd name="T41" fmla="*/ 53 h 88"/>
                    <a:gd name="T42" fmla="*/ 1 w 86"/>
                    <a:gd name="T43" fmla="*/ 56 h 88"/>
                    <a:gd name="T44" fmla="*/ 0 w 86"/>
                    <a:gd name="T45" fmla="*/ 59 h 88"/>
                    <a:gd name="T46" fmla="*/ 0 w 86"/>
                    <a:gd name="T47" fmla="*/ 62 h 88"/>
                    <a:gd name="T48" fmla="*/ 0 w 86"/>
                    <a:gd name="T49" fmla="*/ 64 h 88"/>
                    <a:gd name="T50" fmla="*/ 1 w 86"/>
                    <a:gd name="T51" fmla="*/ 67 h 88"/>
                    <a:gd name="T52" fmla="*/ 1 w 86"/>
                    <a:gd name="T53" fmla="*/ 69 h 88"/>
                    <a:gd name="T54" fmla="*/ 2 w 86"/>
                    <a:gd name="T55" fmla="*/ 72 h 88"/>
                    <a:gd name="T56" fmla="*/ 4 w 86"/>
                    <a:gd name="T57" fmla="*/ 74 h 88"/>
                    <a:gd name="T58" fmla="*/ 5 w 86"/>
                    <a:gd name="T59" fmla="*/ 77 h 88"/>
                    <a:gd name="T60" fmla="*/ 7 w 86"/>
                    <a:gd name="T61" fmla="*/ 79 h 88"/>
                    <a:gd name="T62" fmla="*/ 10 w 86"/>
                    <a:gd name="T63" fmla="*/ 81 h 88"/>
                    <a:gd name="T64" fmla="*/ 12 w 86"/>
                    <a:gd name="T65" fmla="*/ 83 h 88"/>
                    <a:gd name="T66" fmla="*/ 14 w 86"/>
                    <a:gd name="T67" fmla="*/ 84 h 88"/>
                    <a:gd name="T68" fmla="*/ 16 w 86"/>
                    <a:gd name="T69" fmla="*/ 85 h 88"/>
                    <a:gd name="T70" fmla="*/ 19 w 86"/>
                    <a:gd name="T71" fmla="*/ 86 h 88"/>
                    <a:gd name="T72" fmla="*/ 21 w 86"/>
                    <a:gd name="T73" fmla="*/ 87 h 88"/>
                    <a:gd name="T74" fmla="*/ 23 w 86"/>
                    <a:gd name="T75" fmla="*/ 87 h 88"/>
                    <a:gd name="T76" fmla="*/ 26 w 86"/>
                    <a:gd name="T77" fmla="*/ 88 h 88"/>
                    <a:gd name="T78" fmla="*/ 28 w 86"/>
                    <a:gd name="T79" fmla="*/ 88 h 88"/>
                    <a:gd name="T80" fmla="*/ 30 w 86"/>
                    <a:gd name="T81" fmla="*/ 87 h 88"/>
                    <a:gd name="T82" fmla="*/ 33 w 86"/>
                    <a:gd name="T83" fmla="*/ 87 h 88"/>
                    <a:gd name="T84" fmla="*/ 36 w 86"/>
                    <a:gd name="T85" fmla="*/ 86 h 88"/>
                    <a:gd name="T86" fmla="*/ 38 w 86"/>
                    <a:gd name="T87" fmla="*/ 85 h 88"/>
                    <a:gd name="T88" fmla="*/ 41 w 86"/>
                    <a:gd name="T89" fmla="*/ 84 h 88"/>
                    <a:gd name="T90" fmla="*/ 43 w 86"/>
                    <a:gd name="T91" fmla="*/ 82 h 88"/>
                    <a:gd name="T92" fmla="*/ 45 w 86"/>
                    <a:gd name="T93" fmla="*/ 80 h 88"/>
                    <a:gd name="T94" fmla="*/ 51 w 86"/>
                    <a:gd name="T95" fmla="*/ 74 h 88"/>
                    <a:gd name="T96" fmla="*/ 73 w 86"/>
                    <a:gd name="T97" fmla="*/ 6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86" h="88">
                      <a:moveTo>
                        <a:pt x="73" y="6"/>
                      </a:moveTo>
                      <a:cubicBezTo>
                        <a:pt x="73" y="6"/>
                        <a:pt x="73" y="6"/>
                        <a:pt x="73" y="6"/>
                      </a:cubicBezTo>
                      <a:cubicBezTo>
                        <a:pt x="73" y="5"/>
                        <a:pt x="72" y="5"/>
                        <a:pt x="71" y="4"/>
                      </a:cubicBezTo>
                      <a:cubicBezTo>
                        <a:pt x="71" y="4"/>
                        <a:pt x="71" y="4"/>
                        <a:pt x="70" y="4"/>
                      </a:cubicBezTo>
                      <a:cubicBezTo>
                        <a:pt x="70" y="3"/>
                        <a:pt x="69" y="3"/>
                        <a:pt x="69" y="3"/>
                      </a:cubicBezTo>
                      <a:cubicBezTo>
                        <a:pt x="69" y="3"/>
                        <a:pt x="68" y="3"/>
                        <a:pt x="68" y="2"/>
                      </a:cubicBezTo>
                      <a:cubicBezTo>
                        <a:pt x="68" y="2"/>
                        <a:pt x="67" y="2"/>
                        <a:pt x="67" y="2"/>
                      </a:cubicBezTo>
                      <a:cubicBezTo>
                        <a:pt x="66" y="2"/>
                        <a:pt x="66" y="1"/>
                        <a:pt x="66" y="1"/>
                      </a:cubicBezTo>
                      <a:cubicBezTo>
                        <a:pt x="65" y="1"/>
                        <a:pt x="65" y="1"/>
                        <a:pt x="64" y="1"/>
                      </a:cubicBezTo>
                      <a:cubicBezTo>
                        <a:pt x="64" y="1"/>
                        <a:pt x="64" y="1"/>
                        <a:pt x="63" y="1"/>
                      </a:cubicBezTo>
                      <a:cubicBezTo>
                        <a:pt x="63" y="0"/>
                        <a:pt x="62" y="0"/>
                        <a:pt x="62" y="0"/>
                      </a:cubicBezTo>
                      <a:cubicBezTo>
                        <a:pt x="62" y="0"/>
                        <a:pt x="61" y="0"/>
                        <a:pt x="61" y="0"/>
                      </a:cubicBezTo>
                      <a:cubicBezTo>
                        <a:pt x="61" y="0"/>
                        <a:pt x="60" y="0"/>
                        <a:pt x="60" y="0"/>
                      </a:cubicBezTo>
                      <a:cubicBezTo>
                        <a:pt x="59" y="0"/>
                        <a:pt x="59" y="0"/>
                        <a:pt x="59" y="0"/>
                      </a:cubicBezTo>
                      <a:cubicBezTo>
                        <a:pt x="58" y="0"/>
                        <a:pt x="57" y="0"/>
                        <a:pt x="57" y="0"/>
                      </a:cubicBezTo>
                      <a:cubicBezTo>
                        <a:pt x="57" y="0"/>
                        <a:pt x="56" y="0"/>
                        <a:pt x="56" y="0"/>
                      </a:cubicBezTo>
                      <a:cubicBezTo>
                        <a:pt x="56" y="0"/>
                        <a:pt x="56" y="0"/>
                        <a:pt x="56" y="0"/>
                      </a:cubicBezTo>
                      <a:cubicBezTo>
                        <a:pt x="56" y="0"/>
                        <a:pt x="56" y="0"/>
                        <a:pt x="55" y="0"/>
                      </a:cubicBezTo>
                      <a:cubicBezTo>
                        <a:pt x="55" y="0"/>
                        <a:pt x="54" y="0"/>
                        <a:pt x="53" y="0"/>
                      </a:cubicBezTo>
                      <a:cubicBezTo>
                        <a:pt x="53" y="0"/>
                        <a:pt x="53" y="0"/>
                        <a:pt x="52" y="0"/>
                      </a:cubicBezTo>
                      <a:cubicBezTo>
                        <a:pt x="52" y="0"/>
                        <a:pt x="51" y="0"/>
                        <a:pt x="51" y="0"/>
                      </a:cubicBezTo>
                      <a:cubicBezTo>
                        <a:pt x="50" y="0"/>
                        <a:pt x="50" y="0"/>
                        <a:pt x="50" y="0"/>
                      </a:cubicBezTo>
                      <a:cubicBezTo>
                        <a:pt x="49" y="0"/>
                        <a:pt x="49" y="1"/>
                        <a:pt x="48" y="1"/>
                      </a:cubicBezTo>
                      <a:cubicBezTo>
                        <a:pt x="48" y="1"/>
                        <a:pt x="47" y="1"/>
                        <a:pt x="47" y="1"/>
                      </a:cubicBezTo>
                      <a:cubicBezTo>
                        <a:pt x="47" y="1"/>
                        <a:pt x="46" y="1"/>
                        <a:pt x="46" y="2"/>
                      </a:cubicBezTo>
                      <a:cubicBezTo>
                        <a:pt x="45" y="2"/>
                        <a:pt x="45" y="2"/>
                        <a:pt x="44" y="2"/>
                      </a:cubicBezTo>
                      <a:cubicBezTo>
                        <a:pt x="44" y="2"/>
                        <a:pt x="44" y="3"/>
                        <a:pt x="43" y="3"/>
                      </a:cubicBezTo>
                      <a:cubicBezTo>
                        <a:pt x="43" y="3"/>
                        <a:pt x="42" y="3"/>
                        <a:pt x="42" y="3"/>
                      </a:cubicBezTo>
                      <a:cubicBezTo>
                        <a:pt x="42" y="4"/>
                        <a:pt x="41" y="4"/>
                        <a:pt x="41" y="4"/>
                      </a:cubicBezTo>
                      <a:cubicBezTo>
                        <a:pt x="40" y="5"/>
                        <a:pt x="40" y="5"/>
                        <a:pt x="40" y="5"/>
                      </a:cubicBezTo>
                      <a:cubicBezTo>
                        <a:pt x="39" y="5"/>
                        <a:pt x="39" y="6"/>
                        <a:pt x="38" y="6"/>
                      </a:cubicBezTo>
                      <a:cubicBezTo>
                        <a:pt x="38" y="6"/>
                        <a:pt x="38" y="7"/>
                        <a:pt x="38" y="7"/>
                      </a:cubicBezTo>
                      <a:cubicBezTo>
                        <a:pt x="37" y="8"/>
                        <a:pt x="36" y="8"/>
                        <a:pt x="36" y="9"/>
                      </a:cubicBezTo>
                      <a:cubicBezTo>
                        <a:pt x="6" y="44"/>
                        <a:pt x="6" y="44"/>
                        <a:pt x="6" y="44"/>
                      </a:cubicBezTo>
                      <a:cubicBezTo>
                        <a:pt x="6" y="44"/>
                        <a:pt x="6" y="44"/>
                        <a:pt x="6" y="45"/>
                      </a:cubicBezTo>
                      <a:cubicBezTo>
                        <a:pt x="6" y="45"/>
                        <a:pt x="6" y="45"/>
                        <a:pt x="6" y="45"/>
                      </a:cubicBezTo>
                      <a:cubicBezTo>
                        <a:pt x="6" y="45"/>
                        <a:pt x="5" y="45"/>
                        <a:pt x="5" y="45"/>
                      </a:cubicBezTo>
                      <a:cubicBezTo>
                        <a:pt x="5" y="46"/>
                        <a:pt x="4" y="47"/>
                        <a:pt x="4" y="47"/>
                      </a:cubicBezTo>
                      <a:cubicBezTo>
                        <a:pt x="4" y="48"/>
                        <a:pt x="4" y="48"/>
                        <a:pt x="4" y="48"/>
                      </a:cubicBezTo>
                      <a:cubicBezTo>
                        <a:pt x="3" y="49"/>
                        <a:pt x="3" y="49"/>
                        <a:pt x="2" y="50"/>
                      </a:cubicBezTo>
                      <a:cubicBezTo>
                        <a:pt x="2" y="51"/>
                        <a:pt x="2" y="51"/>
                        <a:pt x="2" y="51"/>
                      </a:cubicBezTo>
                      <a:cubicBezTo>
                        <a:pt x="2" y="52"/>
                        <a:pt x="1" y="53"/>
                        <a:pt x="1" y="53"/>
                      </a:cubicBezTo>
                      <a:cubicBezTo>
                        <a:pt x="1" y="54"/>
                        <a:pt x="1" y="55"/>
                        <a:pt x="1" y="56"/>
                      </a:cubicBezTo>
                      <a:cubicBezTo>
                        <a:pt x="1" y="56"/>
                        <a:pt x="1" y="56"/>
                        <a:pt x="1" y="56"/>
                      </a:cubicBezTo>
                      <a:cubicBezTo>
                        <a:pt x="0" y="57"/>
                        <a:pt x="0" y="58"/>
                        <a:pt x="0" y="59"/>
                      </a:cubicBezTo>
                      <a:cubicBezTo>
                        <a:pt x="0" y="59"/>
                        <a:pt x="0" y="59"/>
                        <a:pt x="0" y="59"/>
                      </a:cubicBezTo>
                      <a:cubicBezTo>
                        <a:pt x="0" y="60"/>
                        <a:pt x="0" y="60"/>
                        <a:pt x="0" y="61"/>
                      </a:cubicBezTo>
                      <a:cubicBezTo>
                        <a:pt x="0" y="61"/>
                        <a:pt x="0" y="61"/>
                        <a:pt x="0" y="62"/>
                      </a:cubicBezTo>
                      <a:cubicBezTo>
                        <a:pt x="0" y="62"/>
                        <a:pt x="0" y="63"/>
                        <a:pt x="0" y="64"/>
                      </a:cubicBezTo>
                      <a:cubicBezTo>
                        <a:pt x="0" y="64"/>
                        <a:pt x="0" y="64"/>
                        <a:pt x="0" y="64"/>
                      </a:cubicBezTo>
                      <a:cubicBezTo>
                        <a:pt x="0" y="65"/>
                        <a:pt x="0" y="66"/>
                        <a:pt x="1" y="66"/>
                      </a:cubicBezTo>
                      <a:cubicBezTo>
                        <a:pt x="1" y="66"/>
                        <a:pt x="1" y="67"/>
                        <a:pt x="1" y="67"/>
                      </a:cubicBezTo>
                      <a:cubicBezTo>
                        <a:pt x="1" y="67"/>
                        <a:pt x="1" y="68"/>
                        <a:pt x="1" y="69"/>
                      </a:cubicBezTo>
                      <a:cubicBezTo>
                        <a:pt x="1" y="69"/>
                        <a:pt x="1" y="69"/>
                        <a:pt x="1" y="69"/>
                      </a:cubicBezTo>
                      <a:cubicBezTo>
                        <a:pt x="2" y="70"/>
                        <a:pt x="2" y="70"/>
                        <a:pt x="2" y="71"/>
                      </a:cubicBezTo>
                      <a:cubicBezTo>
                        <a:pt x="2" y="71"/>
                        <a:pt x="2" y="72"/>
                        <a:pt x="2" y="72"/>
                      </a:cubicBezTo>
                      <a:cubicBezTo>
                        <a:pt x="3" y="72"/>
                        <a:pt x="3" y="73"/>
                        <a:pt x="3" y="73"/>
                      </a:cubicBezTo>
                      <a:cubicBezTo>
                        <a:pt x="3" y="74"/>
                        <a:pt x="3" y="74"/>
                        <a:pt x="4" y="74"/>
                      </a:cubicBezTo>
                      <a:cubicBezTo>
                        <a:pt x="4" y="75"/>
                        <a:pt x="4" y="75"/>
                        <a:pt x="4" y="75"/>
                      </a:cubicBezTo>
                      <a:cubicBezTo>
                        <a:pt x="5" y="76"/>
                        <a:pt x="5" y="76"/>
                        <a:pt x="5" y="77"/>
                      </a:cubicBezTo>
                      <a:cubicBezTo>
                        <a:pt x="5" y="77"/>
                        <a:pt x="6" y="77"/>
                        <a:pt x="6" y="78"/>
                      </a:cubicBezTo>
                      <a:cubicBezTo>
                        <a:pt x="6" y="78"/>
                        <a:pt x="7" y="78"/>
                        <a:pt x="7" y="79"/>
                      </a:cubicBezTo>
                      <a:cubicBezTo>
                        <a:pt x="7" y="79"/>
                        <a:pt x="7" y="79"/>
                        <a:pt x="8" y="80"/>
                      </a:cubicBezTo>
                      <a:cubicBezTo>
                        <a:pt x="8" y="80"/>
                        <a:pt x="9" y="81"/>
                        <a:pt x="10" y="81"/>
                      </a:cubicBezTo>
                      <a:cubicBezTo>
                        <a:pt x="10" y="81"/>
                        <a:pt x="10" y="81"/>
                        <a:pt x="10" y="81"/>
                      </a:cubicBezTo>
                      <a:cubicBezTo>
                        <a:pt x="10" y="82"/>
                        <a:pt x="11" y="83"/>
                        <a:pt x="12" y="83"/>
                      </a:cubicBezTo>
                      <a:cubicBezTo>
                        <a:pt x="12" y="83"/>
                        <a:pt x="12" y="83"/>
                        <a:pt x="12" y="83"/>
                      </a:cubicBezTo>
                      <a:cubicBezTo>
                        <a:pt x="13" y="84"/>
                        <a:pt x="13" y="84"/>
                        <a:pt x="14" y="84"/>
                      </a:cubicBezTo>
                      <a:cubicBezTo>
                        <a:pt x="14" y="85"/>
                        <a:pt x="15" y="85"/>
                        <a:pt x="15" y="85"/>
                      </a:cubicBezTo>
                      <a:cubicBezTo>
                        <a:pt x="15" y="85"/>
                        <a:pt x="16" y="85"/>
                        <a:pt x="16" y="85"/>
                      </a:cubicBezTo>
                      <a:cubicBezTo>
                        <a:pt x="16" y="86"/>
                        <a:pt x="17" y="86"/>
                        <a:pt x="17" y="86"/>
                      </a:cubicBezTo>
                      <a:cubicBezTo>
                        <a:pt x="18" y="86"/>
                        <a:pt x="18" y="86"/>
                        <a:pt x="19" y="86"/>
                      </a:cubicBezTo>
                      <a:cubicBezTo>
                        <a:pt x="19" y="86"/>
                        <a:pt x="19" y="87"/>
                        <a:pt x="19" y="87"/>
                      </a:cubicBezTo>
                      <a:cubicBezTo>
                        <a:pt x="20" y="87"/>
                        <a:pt x="20" y="87"/>
                        <a:pt x="21" y="87"/>
                      </a:cubicBezTo>
                      <a:cubicBezTo>
                        <a:pt x="21" y="87"/>
                        <a:pt x="22" y="87"/>
                        <a:pt x="22" y="87"/>
                      </a:cubicBezTo>
                      <a:cubicBezTo>
                        <a:pt x="22" y="87"/>
                        <a:pt x="23" y="87"/>
                        <a:pt x="23" y="87"/>
                      </a:cubicBezTo>
                      <a:cubicBezTo>
                        <a:pt x="24" y="88"/>
                        <a:pt x="24" y="88"/>
                        <a:pt x="24" y="88"/>
                      </a:cubicBezTo>
                      <a:cubicBezTo>
                        <a:pt x="25" y="88"/>
                        <a:pt x="25" y="88"/>
                        <a:pt x="26" y="88"/>
                      </a:cubicBezTo>
                      <a:cubicBezTo>
                        <a:pt x="26" y="88"/>
                        <a:pt x="26" y="88"/>
                        <a:pt x="27" y="88"/>
                      </a:cubicBezTo>
                      <a:cubicBezTo>
                        <a:pt x="27" y="88"/>
                        <a:pt x="27" y="88"/>
                        <a:pt x="28" y="88"/>
                      </a:cubicBezTo>
                      <a:cubicBezTo>
                        <a:pt x="28" y="88"/>
                        <a:pt x="29" y="88"/>
                        <a:pt x="29" y="88"/>
                      </a:cubicBezTo>
                      <a:cubicBezTo>
                        <a:pt x="30" y="88"/>
                        <a:pt x="30" y="87"/>
                        <a:pt x="30" y="87"/>
                      </a:cubicBezTo>
                      <a:cubicBezTo>
                        <a:pt x="31" y="87"/>
                        <a:pt x="32" y="87"/>
                        <a:pt x="32" y="87"/>
                      </a:cubicBezTo>
                      <a:cubicBezTo>
                        <a:pt x="32" y="87"/>
                        <a:pt x="33" y="87"/>
                        <a:pt x="33" y="87"/>
                      </a:cubicBezTo>
                      <a:cubicBezTo>
                        <a:pt x="34" y="87"/>
                        <a:pt x="34" y="87"/>
                        <a:pt x="35" y="86"/>
                      </a:cubicBezTo>
                      <a:cubicBezTo>
                        <a:pt x="35" y="86"/>
                        <a:pt x="35" y="86"/>
                        <a:pt x="36" y="86"/>
                      </a:cubicBezTo>
                      <a:cubicBezTo>
                        <a:pt x="36" y="86"/>
                        <a:pt x="37" y="86"/>
                        <a:pt x="37" y="86"/>
                      </a:cubicBezTo>
                      <a:cubicBezTo>
                        <a:pt x="38" y="85"/>
                        <a:pt x="38" y="85"/>
                        <a:pt x="38" y="85"/>
                      </a:cubicBezTo>
                      <a:cubicBezTo>
                        <a:pt x="39" y="85"/>
                        <a:pt x="39" y="85"/>
                        <a:pt x="40" y="84"/>
                      </a:cubicBezTo>
                      <a:cubicBezTo>
                        <a:pt x="40" y="84"/>
                        <a:pt x="41" y="84"/>
                        <a:pt x="41" y="84"/>
                      </a:cubicBezTo>
                      <a:cubicBezTo>
                        <a:pt x="41" y="83"/>
                        <a:pt x="42" y="83"/>
                        <a:pt x="42" y="83"/>
                      </a:cubicBezTo>
                      <a:cubicBezTo>
                        <a:pt x="43" y="83"/>
                        <a:pt x="43" y="82"/>
                        <a:pt x="43" y="82"/>
                      </a:cubicBezTo>
                      <a:cubicBezTo>
                        <a:pt x="44" y="82"/>
                        <a:pt x="44" y="81"/>
                        <a:pt x="45" y="81"/>
                      </a:cubicBezTo>
                      <a:cubicBezTo>
                        <a:pt x="45" y="81"/>
                        <a:pt x="45" y="81"/>
                        <a:pt x="45" y="80"/>
                      </a:cubicBezTo>
                      <a:cubicBezTo>
                        <a:pt x="46" y="80"/>
                        <a:pt x="47" y="79"/>
                        <a:pt x="47" y="78"/>
                      </a:cubicBezTo>
                      <a:cubicBezTo>
                        <a:pt x="51" y="74"/>
                        <a:pt x="51" y="74"/>
                        <a:pt x="51" y="74"/>
                      </a:cubicBezTo>
                      <a:cubicBezTo>
                        <a:pt x="77" y="43"/>
                        <a:pt x="77" y="43"/>
                        <a:pt x="77" y="43"/>
                      </a:cubicBezTo>
                      <a:cubicBezTo>
                        <a:pt x="86" y="32"/>
                        <a:pt x="85" y="15"/>
                        <a:pt x="73" y="6"/>
                      </a:cubicBezTo>
                      <a:close/>
                    </a:path>
                  </a:pathLst>
                </a:custGeom>
                <a:solidFill>
                  <a:srgbClr val="F5D2AE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41" name="Freeform 1837">
                  <a:extLst>
                    <a:ext uri="{FF2B5EF4-FFF2-40B4-BE49-F238E27FC236}">
                      <a16:creationId xmlns="" xmlns:a16="http://schemas.microsoft.com/office/drawing/2014/main" id="{A022976F-48E2-4E1B-B2C4-1E81D6F59D9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07501" y="4149725"/>
                  <a:ext cx="55563" cy="55563"/>
                </a:xfrm>
                <a:custGeom>
                  <a:avLst/>
                  <a:gdLst>
                    <a:gd name="T0" fmla="*/ 70 w 84"/>
                    <a:gd name="T1" fmla="*/ 5 h 83"/>
                    <a:gd name="T2" fmla="*/ 68 w 84"/>
                    <a:gd name="T3" fmla="*/ 4 h 83"/>
                    <a:gd name="T4" fmla="*/ 66 w 84"/>
                    <a:gd name="T5" fmla="*/ 3 h 83"/>
                    <a:gd name="T6" fmla="*/ 64 w 84"/>
                    <a:gd name="T7" fmla="*/ 2 h 83"/>
                    <a:gd name="T8" fmla="*/ 61 w 84"/>
                    <a:gd name="T9" fmla="*/ 1 h 83"/>
                    <a:gd name="T10" fmla="*/ 59 w 84"/>
                    <a:gd name="T11" fmla="*/ 1 h 83"/>
                    <a:gd name="T12" fmla="*/ 57 w 84"/>
                    <a:gd name="T13" fmla="*/ 0 h 83"/>
                    <a:gd name="T14" fmla="*/ 55 w 84"/>
                    <a:gd name="T15" fmla="*/ 0 h 83"/>
                    <a:gd name="T16" fmla="*/ 53 w 84"/>
                    <a:gd name="T17" fmla="*/ 0 h 83"/>
                    <a:gd name="T18" fmla="*/ 50 w 84"/>
                    <a:gd name="T19" fmla="*/ 1 h 83"/>
                    <a:gd name="T20" fmla="*/ 48 w 84"/>
                    <a:gd name="T21" fmla="*/ 1 h 83"/>
                    <a:gd name="T22" fmla="*/ 45 w 84"/>
                    <a:gd name="T23" fmla="*/ 2 h 83"/>
                    <a:gd name="T24" fmla="*/ 43 w 84"/>
                    <a:gd name="T25" fmla="*/ 4 h 83"/>
                    <a:gd name="T26" fmla="*/ 41 w 84"/>
                    <a:gd name="T27" fmla="*/ 5 h 83"/>
                    <a:gd name="T28" fmla="*/ 38 w 84"/>
                    <a:gd name="T29" fmla="*/ 7 h 83"/>
                    <a:gd name="T30" fmla="*/ 36 w 84"/>
                    <a:gd name="T31" fmla="*/ 9 h 83"/>
                    <a:gd name="T32" fmla="*/ 10 w 84"/>
                    <a:gd name="T33" fmla="*/ 40 h 83"/>
                    <a:gd name="T34" fmla="*/ 14 w 84"/>
                    <a:gd name="T35" fmla="*/ 78 h 83"/>
                    <a:gd name="T36" fmla="*/ 17 w 84"/>
                    <a:gd name="T37" fmla="*/ 79 h 83"/>
                    <a:gd name="T38" fmla="*/ 19 w 84"/>
                    <a:gd name="T39" fmla="*/ 80 h 83"/>
                    <a:gd name="T40" fmla="*/ 21 w 84"/>
                    <a:gd name="T41" fmla="*/ 81 h 83"/>
                    <a:gd name="T42" fmla="*/ 23 w 84"/>
                    <a:gd name="T43" fmla="*/ 82 h 83"/>
                    <a:gd name="T44" fmla="*/ 26 w 84"/>
                    <a:gd name="T45" fmla="*/ 82 h 83"/>
                    <a:gd name="T46" fmla="*/ 28 w 84"/>
                    <a:gd name="T47" fmla="*/ 83 h 83"/>
                    <a:gd name="T48" fmla="*/ 30 w 84"/>
                    <a:gd name="T49" fmla="*/ 83 h 83"/>
                    <a:gd name="T50" fmla="*/ 33 w 84"/>
                    <a:gd name="T51" fmla="*/ 82 h 83"/>
                    <a:gd name="T52" fmla="*/ 35 w 84"/>
                    <a:gd name="T53" fmla="*/ 82 h 83"/>
                    <a:gd name="T54" fmla="*/ 38 w 84"/>
                    <a:gd name="T55" fmla="*/ 81 h 83"/>
                    <a:gd name="T56" fmla="*/ 40 w 84"/>
                    <a:gd name="T57" fmla="*/ 80 h 83"/>
                    <a:gd name="T58" fmla="*/ 43 w 84"/>
                    <a:gd name="T59" fmla="*/ 79 h 83"/>
                    <a:gd name="T60" fmla="*/ 45 w 84"/>
                    <a:gd name="T61" fmla="*/ 77 h 83"/>
                    <a:gd name="T62" fmla="*/ 47 w 84"/>
                    <a:gd name="T63" fmla="*/ 76 h 83"/>
                    <a:gd name="T64" fmla="*/ 53 w 84"/>
                    <a:gd name="T65" fmla="*/ 69 h 83"/>
                    <a:gd name="T66" fmla="*/ 72 w 84"/>
                    <a:gd name="T67" fmla="*/ 7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84" h="83">
                      <a:moveTo>
                        <a:pt x="72" y="7"/>
                      </a:moveTo>
                      <a:cubicBezTo>
                        <a:pt x="72" y="6"/>
                        <a:pt x="71" y="5"/>
                        <a:pt x="70" y="5"/>
                      </a:cubicBezTo>
                      <a:cubicBezTo>
                        <a:pt x="70" y="5"/>
                        <a:pt x="70" y="5"/>
                        <a:pt x="70" y="5"/>
                      </a:cubicBezTo>
                      <a:cubicBezTo>
                        <a:pt x="69" y="4"/>
                        <a:pt x="69" y="4"/>
                        <a:pt x="68" y="4"/>
                      </a:cubicBezTo>
                      <a:cubicBezTo>
                        <a:pt x="68" y="3"/>
                        <a:pt x="68" y="3"/>
                        <a:pt x="67" y="3"/>
                      </a:cubicBezTo>
                      <a:cubicBezTo>
                        <a:pt x="67" y="3"/>
                        <a:pt x="66" y="3"/>
                        <a:pt x="66" y="3"/>
                      </a:cubicBezTo>
                      <a:cubicBezTo>
                        <a:pt x="66" y="2"/>
                        <a:pt x="65" y="2"/>
                        <a:pt x="65" y="2"/>
                      </a:cubicBezTo>
                      <a:cubicBezTo>
                        <a:pt x="65" y="2"/>
                        <a:pt x="64" y="2"/>
                        <a:pt x="64" y="2"/>
                      </a:cubicBezTo>
                      <a:cubicBezTo>
                        <a:pt x="63" y="2"/>
                        <a:pt x="63" y="1"/>
                        <a:pt x="63" y="1"/>
                      </a:cubicBezTo>
                      <a:cubicBezTo>
                        <a:pt x="62" y="1"/>
                        <a:pt x="62" y="1"/>
                        <a:pt x="61" y="1"/>
                      </a:cubicBezTo>
                      <a:cubicBezTo>
                        <a:pt x="61" y="1"/>
                        <a:pt x="61" y="1"/>
                        <a:pt x="60" y="1"/>
                      </a:cubicBezTo>
                      <a:cubicBezTo>
                        <a:pt x="60" y="1"/>
                        <a:pt x="59" y="1"/>
                        <a:pt x="59" y="1"/>
                      </a:cubicBezTo>
                      <a:cubicBezTo>
                        <a:pt x="59" y="1"/>
                        <a:pt x="58" y="0"/>
                        <a:pt x="58" y="0"/>
                      </a:cubicBezTo>
                      <a:cubicBezTo>
                        <a:pt x="58" y="0"/>
                        <a:pt x="57" y="0"/>
                        <a:pt x="57" y="0"/>
                      </a:cubicBezTo>
                      <a:cubicBezTo>
                        <a:pt x="56" y="0"/>
                        <a:pt x="56" y="0"/>
                        <a:pt x="56" y="0"/>
                      </a:cubicBezTo>
                      <a:cubicBezTo>
                        <a:pt x="56" y="0"/>
                        <a:pt x="55" y="0"/>
                        <a:pt x="55" y="0"/>
                      </a:cubicBezTo>
                      <a:cubicBezTo>
                        <a:pt x="55" y="0"/>
                        <a:pt x="55" y="0"/>
                        <a:pt x="55" y="0"/>
                      </a:cubicBezTo>
                      <a:cubicBezTo>
                        <a:pt x="54" y="0"/>
                        <a:pt x="54" y="0"/>
                        <a:pt x="53" y="0"/>
                      </a:cubicBezTo>
                      <a:cubicBezTo>
                        <a:pt x="53" y="0"/>
                        <a:pt x="52" y="1"/>
                        <a:pt x="52" y="1"/>
                      </a:cubicBezTo>
                      <a:cubicBezTo>
                        <a:pt x="51" y="1"/>
                        <a:pt x="51" y="1"/>
                        <a:pt x="50" y="1"/>
                      </a:cubicBezTo>
                      <a:cubicBezTo>
                        <a:pt x="50" y="1"/>
                        <a:pt x="50" y="1"/>
                        <a:pt x="49" y="1"/>
                      </a:cubicBezTo>
                      <a:cubicBezTo>
                        <a:pt x="49" y="1"/>
                        <a:pt x="48" y="1"/>
                        <a:pt x="48" y="1"/>
                      </a:cubicBezTo>
                      <a:cubicBezTo>
                        <a:pt x="47" y="2"/>
                        <a:pt x="47" y="2"/>
                        <a:pt x="47" y="2"/>
                      </a:cubicBezTo>
                      <a:cubicBezTo>
                        <a:pt x="46" y="2"/>
                        <a:pt x="46" y="2"/>
                        <a:pt x="45" y="2"/>
                      </a:cubicBezTo>
                      <a:cubicBezTo>
                        <a:pt x="45" y="2"/>
                        <a:pt x="45" y="3"/>
                        <a:pt x="44" y="3"/>
                      </a:cubicBezTo>
                      <a:cubicBezTo>
                        <a:pt x="44" y="3"/>
                        <a:pt x="43" y="3"/>
                        <a:pt x="43" y="4"/>
                      </a:cubicBezTo>
                      <a:cubicBezTo>
                        <a:pt x="43" y="4"/>
                        <a:pt x="42" y="4"/>
                        <a:pt x="42" y="4"/>
                      </a:cubicBezTo>
                      <a:cubicBezTo>
                        <a:pt x="41" y="4"/>
                        <a:pt x="41" y="5"/>
                        <a:pt x="41" y="5"/>
                      </a:cubicBezTo>
                      <a:cubicBezTo>
                        <a:pt x="40" y="5"/>
                        <a:pt x="40" y="5"/>
                        <a:pt x="40" y="6"/>
                      </a:cubicBezTo>
                      <a:cubicBezTo>
                        <a:pt x="39" y="6"/>
                        <a:pt x="39" y="6"/>
                        <a:pt x="38" y="7"/>
                      </a:cubicBezTo>
                      <a:cubicBezTo>
                        <a:pt x="38" y="7"/>
                        <a:pt x="38" y="7"/>
                        <a:pt x="38" y="7"/>
                      </a:cubicBezTo>
                      <a:cubicBezTo>
                        <a:pt x="37" y="8"/>
                        <a:pt x="36" y="9"/>
                        <a:pt x="36" y="9"/>
                      </a:cubicBezTo>
                      <a:cubicBezTo>
                        <a:pt x="11" y="38"/>
                        <a:pt x="11" y="38"/>
                        <a:pt x="11" y="38"/>
                      </a:cubicBezTo>
                      <a:cubicBezTo>
                        <a:pt x="10" y="40"/>
                        <a:pt x="10" y="40"/>
                        <a:pt x="10" y="40"/>
                      </a:cubicBezTo>
                      <a:cubicBezTo>
                        <a:pt x="0" y="51"/>
                        <a:pt x="2" y="67"/>
                        <a:pt x="12" y="77"/>
                      </a:cubicBezTo>
                      <a:cubicBezTo>
                        <a:pt x="13" y="77"/>
                        <a:pt x="14" y="78"/>
                        <a:pt x="14" y="78"/>
                      </a:cubicBezTo>
                      <a:cubicBezTo>
                        <a:pt x="15" y="78"/>
                        <a:pt x="15" y="78"/>
                        <a:pt x="15" y="78"/>
                      </a:cubicBezTo>
                      <a:cubicBezTo>
                        <a:pt x="16" y="79"/>
                        <a:pt x="16" y="79"/>
                        <a:pt x="17" y="79"/>
                      </a:cubicBezTo>
                      <a:cubicBezTo>
                        <a:pt x="17" y="80"/>
                        <a:pt x="17" y="80"/>
                        <a:pt x="17" y="80"/>
                      </a:cubicBezTo>
                      <a:cubicBezTo>
                        <a:pt x="18" y="80"/>
                        <a:pt x="18" y="80"/>
                        <a:pt x="19" y="80"/>
                      </a:cubicBezTo>
                      <a:cubicBezTo>
                        <a:pt x="19" y="81"/>
                        <a:pt x="19" y="81"/>
                        <a:pt x="20" y="81"/>
                      </a:cubicBezTo>
                      <a:cubicBezTo>
                        <a:pt x="20" y="81"/>
                        <a:pt x="21" y="81"/>
                        <a:pt x="21" y="81"/>
                      </a:cubicBezTo>
                      <a:cubicBezTo>
                        <a:pt x="21" y="81"/>
                        <a:pt x="22" y="82"/>
                        <a:pt x="22" y="82"/>
                      </a:cubicBezTo>
                      <a:cubicBezTo>
                        <a:pt x="22" y="82"/>
                        <a:pt x="23" y="82"/>
                        <a:pt x="23" y="82"/>
                      </a:cubicBezTo>
                      <a:cubicBezTo>
                        <a:pt x="24" y="82"/>
                        <a:pt x="24" y="82"/>
                        <a:pt x="24" y="82"/>
                      </a:cubicBezTo>
                      <a:cubicBezTo>
                        <a:pt x="25" y="82"/>
                        <a:pt x="25" y="82"/>
                        <a:pt x="26" y="82"/>
                      </a:cubicBezTo>
                      <a:cubicBezTo>
                        <a:pt x="26" y="83"/>
                        <a:pt x="26" y="83"/>
                        <a:pt x="27" y="83"/>
                      </a:cubicBezTo>
                      <a:cubicBezTo>
                        <a:pt x="27" y="83"/>
                        <a:pt x="28" y="83"/>
                        <a:pt x="28" y="83"/>
                      </a:cubicBezTo>
                      <a:cubicBezTo>
                        <a:pt x="28" y="83"/>
                        <a:pt x="29" y="83"/>
                        <a:pt x="29" y="83"/>
                      </a:cubicBezTo>
                      <a:cubicBezTo>
                        <a:pt x="29" y="83"/>
                        <a:pt x="30" y="83"/>
                        <a:pt x="30" y="83"/>
                      </a:cubicBezTo>
                      <a:cubicBezTo>
                        <a:pt x="31" y="83"/>
                        <a:pt x="31" y="83"/>
                        <a:pt x="32" y="83"/>
                      </a:cubicBezTo>
                      <a:cubicBezTo>
                        <a:pt x="32" y="83"/>
                        <a:pt x="32" y="83"/>
                        <a:pt x="33" y="82"/>
                      </a:cubicBezTo>
                      <a:cubicBezTo>
                        <a:pt x="33" y="82"/>
                        <a:pt x="34" y="82"/>
                        <a:pt x="34" y="82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6" y="82"/>
                        <a:pt x="36" y="82"/>
                        <a:pt x="37" y="82"/>
                      </a:cubicBezTo>
                      <a:cubicBezTo>
                        <a:pt x="37" y="81"/>
                        <a:pt x="38" y="81"/>
                        <a:pt x="38" y="81"/>
                      </a:cubicBezTo>
                      <a:cubicBezTo>
                        <a:pt x="38" y="81"/>
                        <a:pt x="39" y="81"/>
                        <a:pt x="39" y="81"/>
                      </a:cubicBezTo>
                      <a:cubicBezTo>
                        <a:pt x="40" y="81"/>
                        <a:pt x="40" y="80"/>
                        <a:pt x="40" y="80"/>
                      </a:cubicBezTo>
                      <a:cubicBezTo>
                        <a:pt x="41" y="80"/>
                        <a:pt x="41" y="80"/>
                        <a:pt x="42" y="80"/>
                      </a:cubicBezTo>
                      <a:cubicBezTo>
                        <a:pt x="42" y="79"/>
                        <a:pt x="42" y="79"/>
                        <a:pt x="43" y="79"/>
                      </a:cubicBezTo>
                      <a:cubicBezTo>
                        <a:pt x="43" y="79"/>
                        <a:pt x="44" y="78"/>
                        <a:pt x="44" y="78"/>
                      </a:cubicBezTo>
                      <a:cubicBezTo>
                        <a:pt x="44" y="78"/>
                        <a:pt x="45" y="78"/>
                        <a:pt x="45" y="77"/>
                      </a:cubicBezTo>
                      <a:cubicBezTo>
                        <a:pt x="45" y="77"/>
                        <a:pt x="46" y="77"/>
                        <a:pt x="46" y="76"/>
                      </a:cubicBezTo>
                      <a:cubicBezTo>
                        <a:pt x="47" y="76"/>
                        <a:pt x="47" y="76"/>
                        <a:pt x="47" y="76"/>
                      </a:cubicBezTo>
                      <a:cubicBezTo>
                        <a:pt x="48" y="75"/>
                        <a:pt x="48" y="74"/>
                        <a:pt x="49" y="74"/>
                      </a:cubicBezTo>
                      <a:cubicBezTo>
                        <a:pt x="53" y="69"/>
                        <a:pt x="53" y="69"/>
                        <a:pt x="53" y="69"/>
                      </a:cubicBezTo>
                      <a:cubicBezTo>
                        <a:pt x="75" y="43"/>
                        <a:pt x="75" y="43"/>
                        <a:pt x="75" y="43"/>
                      </a:cubicBezTo>
                      <a:cubicBezTo>
                        <a:pt x="84" y="32"/>
                        <a:pt x="83" y="16"/>
                        <a:pt x="72" y="7"/>
                      </a:cubicBezTo>
                      <a:close/>
                    </a:path>
                  </a:pathLst>
                </a:custGeom>
                <a:solidFill>
                  <a:srgbClr val="F5D2AE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42" name="Freeform 1838">
                  <a:extLst>
                    <a:ext uri="{FF2B5EF4-FFF2-40B4-BE49-F238E27FC236}">
                      <a16:creationId xmlns="" xmlns:a16="http://schemas.microsoft.com/office/drawing/2014/main" id="{DEB6A4A6-C213-464A-9D20-FC9212B77EA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85288" y="4187825"/>
                  <a:ext cx="57150" cy="58738"/>
                </a:xfrm>
                <a:custGeom>
                  <a:avLst/>
                  <a:gdLst>
                    <a:gd name="T0" fmla="*/ 73 w 86"/>
                    <a:gd name="T1" fmla="*/ 6 h 88"/>
                    <a:gd name="T2" fmla="*/ 70 w 86"/>
                    <a:gd name="T3" fmla="*/ 4 h 88"/>
                    <a:gd name="T4" fmla="*/ 68 w 86"/>
                    <a:gd name="T5" fmla="*/ 3 h 88"/>
                    <a:gd name="T6" fmla="*/ 66 w 86"/>
                    <a:gd name="T7" fmla="*/ 2 h 88"/>
                    <a:gd name="T8" fmla="*/ 63 w 86"/>
                    <a:gd name="T9" fmla="*/ 1 h 88"/>
                    <a:gd name="T10" fmla="*/ 61 w 86"/>
                    <a:gd name="T11" fmla="*/ 0 h 88"/>
                    <a:gd name="T12" fmla="*/ 58 w 86"/>
                    <a:gd name="T13" fmla="*/ 0 h 88"/>
                    <a:gd name="T14" fmla="*/ 56 w 86"/>
                    <a:gd name="T15" fmla="*/ 0 h 88"/>
                    <a:gd name="T16" fmla="*/ 55 w 86"/>
                    <a:gd name="T17" fmla="*/ 0 h 88"/>
                    <a:gd name="T18" fmla="*/ 52 w 86"/>
                    <a:gd name="T19" fmla="*/ 0 h 88"/>
                    <a:gd name="T20" fmla="*/ 49 w 86"/>
                    <a:gd name="T21" fmla="*/ 1 h 88"/>
                    <a:gd name="T22" fmla="*/ 47 w 86"/>
                    <a:gd name="T23" fmla="*/ 2 h 88"/>
                    <a:gd name="T24" fmla="*/ 44 w 86"/>
                    <a:gd name="T25" fmla="*/ 3 h 88"/>
                    <a:gd name="T26" fmla="*/ 42 w 86"/>
                    <a:gd name="T27" fmla="*/ 4 h 88"/>
                    <a:gd name="T28" fmla="*/ 40 w 86"/>
                    <a:gd name="T29" fmla="*/ 5 h 88"/>
                    <a:gd name="T30" fmla="*/ 37 w 86"/>
                    <a:gd name="T31" fmla="*/ 7 h 88"/>
                    <a:gd name="T32" fmla="*/ 6 w 86"/>
                    <a:gd name="T33" fmla="*/ 44 h 88"/>
                    <a:gd name="T34" fmla="*/ 4 w 86"/>
                    <a:gd name="T35" fmla="*/ 47 h 88"/>
                    <a:gd name="T36" fmla="*/ 3 w 86"/>
                    <a:gd name="T37" fmla="*/ 49 h 88"/>
                    <a:gd name="T38" fmla="*/ 1 w 86"/>
                    <a:gd name="T39" fmla="*/ 55 h 88"/>
                    <a:gd name="T40" fmla="*/ 0 w 86"/>
                    <a:gd name="T41" fmla="*/ 57 h 88"/>
                    <a:gd name="T42" fmla="*/ 0 w 86"/>
                    <a:gd name="T43" fmla="*/ 58 h 88"/>
                    <a:gd name="T44" fmla="*/ 0 w 86"/>
                    <a:gd name="T45" fmla="*/ 62 h 88"/>
                    <a:gd name="T46" fmla="*/ 0 w 86"/>
                    <a:gd name="T47" fmla="*/ 64 h 88"/>
                    <a:gd name="T48" fmla="*/ 0 w 86"/>
                    <a:gd name="T49" fmla="*/ 66 h 88"/>
                    <a:gd name="T50" fmla="*/ 1 w 86"/>
                    <a:gd name="T51" fmla="*/ 68 h 88"/>
                    <a:gd name="T52" fmla="*/ 1 w 86"/>
                    <a:gd name="T53" fmla="*/ 70 h 88"/>
                    <a:gd name="T54" fmla="*/ 2 w 86"/>
                    <a:gd name="T55" fmla="*/ 73 h 88"/>
                    <a:gd name="T56" fmla="*/ 3 w 86"/>
                    <a:gd name="T57" fmla="*/ 75 h 88"/>
                    <a:gd name="T58" fmla="*/ 4 w 86"/>
                    <a:gd name="T59" fmla="*/ 76 h 88"/>
                    <a:gd name="T60" fmla="*/ 6 w 86"/>
                    <a:gd name="T61" fmla="*/ 78 h 88"/>
                    <a:gd name="T62" fmla="*/ 7 w 86"/>
                    <a:gd name="T63" fmla="*/ 80 h 88"/>
                    <a:gd name="T64" fmla="*/ 9 w 86"/>
                    <a:gd name="T65" fmla="*/ 82 h 88"/>
                    <a:gd name="T66" fmla="*/ 12 w 86"/>
                    <a:gd name="T67" fmla="*/ 83 h 88"/>
                    <a:gd name="T68" fmla="*/ 14 w 86"/>
                    <a:gd name="T69" fmla="*/ 85 h 88"/>
                    <a:gd name="T70" fmla="*/ 16 w 86"/>
                    <a:gd name="T71" fmla="*/ 86 h 88"/>
                    <a:gd name="T72" fmla="*/ 18 w 86"/>
                    <a:gd name="T73" fmla="*/ 87 h 88"/>
                    <a:gd name="T74" fmla="*/ 21 w 86"/>
                    <a:gd name="T75" fmla="*/ 87 h 88"/>
                    <a:gd name="T76" fmla="*/ 23 w 86"/>
                    <a:gd name="T77" fmla="*/ 88 h 88"/>
                    <a:gd name="T78" fmla="*/ 26 w 86"/>
                    <a:gd name="T79" fmla="*/ 88 h 88"/>
                    <a:gd name="T80" fmla="*/ 27 w 86"/>
                    <a:gd name="T81" fmla="*/ 88 h 88"/>
                    <a:gd name="T82" fmla="*/ 30 w 86"/>
                    <a:gd name="T83" fmla="*/ 88 h 88"/>
                    <a:gd name="T84" fmla="*/ 33 w 86"/>
                    <a:gd name="T85" fmla="*/ 87 h 88"/>
                    <a:gd name="T86" fmla="*/ 36 w 86"/>
                    <a:gd name="T87" fmla="*/ 87 h 88"/>
                    <a:gd name="T88" fmla="*/ 38 w 86"/>
                    <a:gd name="T89" fmla="*/ 85 h 88"/>
                    <a:gd name="T90" fmla="*/ 41 w 86"/>
                    <a:gd name="T91" fmla="*/ 84 h 88"/>
                    <a:gd name="T92" fmla="*/ 43 w 86"/>
                    <a:gd name="T93" fmla="*/ 83 h 88"/>
                    <a:gd name="T94" fmla="*/ 45 w 86"/>
                    <a:gd name="T95" fmla="*/ 81 h 88"/>
                    <a:gd name="T96" fmla="*/ 49 w 86"/>
                    <a:gd name="T97" fmla="*/ 76 h 88"/>
                    <a:gd name="T98" fmla="*/ 73 w 86"/>
                    <a:gd name="T99" fmla="*/ 6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86" h="88">
                      <a:moveTo>
                        <a:pt x="73" y="6"/>
                      </a:moveTo>
                      <a:cubicBezTo>
                        <a:pt x="73" y="6"/>
                        <a:pt x="73" y="6"/>
                        <a:pt x="73" y="6"/>
                      </a:cubicBezTo>
                      <a:cubicBezTo>
                        <a:pt x="72" y="6"/>
                        <a:pt x="72" y="5"/>
                        <a:pt x="71" y="5"/>
                      </a:cubicBezTo>
                      <a:cubicBezTo>
                        <a:pt x="71" y="4"/>
                        <a:pt x="70" y="4"/>
                        <a:pt x="70" y="4"/>
                      </a:cubicBezTo>
                      <a:cubicBezTo>
                        <a:pt x="70" y="4"/>
                        <a:pt x="69" y="4"/>
                        <a:pt x="69" y="3"/>
                      </a:cubicBezTo>
                      <a:cubicBezTo>
                        <a:pt x="68" y="3"/>
                        <a:pt x="68" y="3"/>
                        <a:pt x="68" y="3"/>
                      </a:cubicBezTo>
                      <a:cubicBezTo>
                        <a:pt x="67" y="3"/>
                        <a:pt x="67" y="2"/>
                        <a:pt x="66" y="2"/>
                      </a:cubicBezTo>
                      <a:cubicBezTo>
                        <a:pt x="66" y="2"/>
                        <a:pt x="66" y="2"/>
                        <a:pt x="66" y="2"/>
                      </a:cubicBezTo>
                      <a:cubicBezTo>
                        <a:pt x="65" y="2"/>
                        <a:pt x="65" y="1"/>
                        <a:pt x="64" y="1"/>
                      </a:cubicBezTo>
                      <a:cubicBezTo>
                        <a:pt x="64" y="1"/>
                        <a:pt x="63" y="1"/>
                        <a:pt x="63" y="1"/>
                      </a:cubicBezTo>
                      <a:cubicBezTo>
                        <a:pt x="63" y="1"/>
                        <a:pt x="62" y="1"/>
                        <a:pt x="62" y="1"/>
                      </a:cubicBezTo>
                      <a:cubicBezTo>
                        <a:pt x="61" y="1"/>
                        <a:pt x="61" y="0"/>
                        <a:pt x="61" y="0"/>
                      </a:cubicBezTo>
                      <a:cubicBezTo>
                        <a:pt x="60" y="0"/>
                        <a:pt x="60" y="0"/>
                        <a:pt x="59" y="0"/>
                      </a:cubicBezTo>
                      <a:cubicBezTo>
                        <a:pt x="59" y="0"/>
                        <a:pt x="59" y="0"/>
                        <a:pt x="58" y="0"/>
                      </a:cubicBezTo>
                      <a:cubicBezTo>
                        <a:pt x="58" y="0"/>
                        <a:pt x="57" y="0"/>
                        <a:pt x="57" y="0"/>
                      </a:cubicBezTo>
                      <a:cubicBezTo>
                        <a:pt x="56" y="0"/>
                        <a:pt x="56" y="0"/>
                        <a:pt x="56" y="0"/>
                      </a:cubicBezTo>
                      <a:cubicBezTo>
                        <a:pt x="56" y="0"/>
                        <a:pt x="56" y="0"/>
                        <a:pt x="56" y="0"/>
                      </a:cubicBezTo>
                      <a:cubicBezTo>
                        <a:pt x="56" y="0"/>
                        <a:pt x="55" y="0"/>
                        <a:pt x="55" y="0"/>
                      </a:cubicBezTo>
                      <a:cubicBezTo>
                        <a:pt x="54" y="0"/>
                        <a:pt x="54" y="0"/>
                        <a:pt x="53" y="0"/>
                      </a:cubicBezTo>
                      <a:cubicBezTo>
                        <a:pt x="53" y="0"/>
                        <a:pt x="53" y="0"/>
                        <a:pt x="52" y="0"/>
                      </a:cubicBezTo>
                      <a:cubicBezTo>
                        <a:pt x="52" y="0"/>
                        <a:pt x="51" y="0"/>
                        <a:pt x="51" y="0"/>
                      </a:cubicBezTo>
                      <a:cubicBezTo>
                        <a:pt x="50" y="1"/>
                        <a:pt x="50" y="1"/>
                        <a:pt x="49" y="1"/>
                      </a:cubicBezTo>
                      <a:cubicBezTo>
                        <a:pt x="49" y="1"/>
                        <a:pt x="48" y="1"/>
                        <a:pt x="48" y="1"/>
                      </a:cubicBezTo>
                      <a:cubicBezTo>
                        <a:pt x="48" y="1"/>
                        <a:pt x="47" y="1"/>
                        <a:pt x="47" y="2"/>
                      </a:cubicBezTo>
                      <a:cubicBezTo>
                        <a:pt x="46" y="2"/>
                        <a:pt x="46" y="2"/>
                        <a:pt x="45" y="2"/>
                      </a:cubicBezTo>
                      <a:cubicBezTo>
                        <a:pt x="45" y="2"/>
                        <a:pt x="45" y="2"/>
                        <a:pt x="44" y="3"/>
                      </a:cubicBezTo>
                      <a:cubicBezTo>
                        <a:pt x="44" y="3"/>
                        <a:pt x="43" y="3"/>
                        <a:pt x="43" y="3"/>
                      </a:cubicBezTo>
                      <a:cubicBezTo>
                        <a:pt x="42" y="4"/>
                        <a:pt x="42" y="4"/>
                        <a:pt x="42" y="4"/>
                      </a:cubicBezTo>
                      <a:cubicBezTo>
                        <a:pt x="41" y="4"/>
                        <a:pt x="41" y="5"/>
                        <a:pt x="40" y="5"/>
                      </a:cubicBezTo>
                      <a:cubicBezTo>
                        <a:pt x="40" y="5"/>
                        <a:pt x="40" y="5"/>
                        <a:pt x="40" y="5"/>
                      </a:cubicBezTo>
                      <a:cubicBezTo>
                        <a:pt x="39" y="6"/>
                        <a:pt x="39" y="6"/>
                        <a:pt x="38" y="7"/>
                      </a:cubicBezTo>
                      <a:cubicBezTo>
                        <a:pt x="38" y="7"/>
                        <a:pt x="38" y="7"/>
                        <a:pt x="37" y="7"/>
                      </a:cubicBezTo>
                      <a:cubicBezTo>
                        <a:pt x="37" y="8"/>
                        <a:pt x="36" y="9"/>
                        <a:pt x="35" y="9"/>
                      </a:cubicBezTo>
                      <a:cubicBezTo>
                        <a:pt x="6" y="44"/>
                        <a:pt x="6" y="44"/>
                        <a:pt x="6" y="44"/>
                      </a:cubicBezTo>
                      <a:cubicBezTo>
                        <a:pt x="5" y="45"/>
                        <a:pt x="5" y="46"/>
                        <a:pt x="4" y="47"/>
                      </a:cubicBezTo>
                      <a:cubicBezTo>
                        <a:pt x="4" y="47"/>
                        <a:pt x="4" y="47"/>
                        <a:pt x="4" y="47"/>
                      </a:cubicBezTo>
                      <a:cubicBezTo>
                        <a:pt x="4" y="48"/>
                        <a:pt x="3" y="48"/>
                        <a:pt x="3" y="49"/>
                      </a:cubicBezTo>
                      <a:cubicBezTo>
                        <a:pt x="3" y="49"/>
                        <a:pt x="3" y="49"/>
                        <a:pt x="3" y="49"/>
                      </a:cubicBezTo>
                      <a:cubicBezTo>
                        <a:pt x="2" y="51"/>
                        <a:pt x="1" y="53"/>
                        <a:pt x="1" y="54"/>
                      </a:cubicBezTo>
                      <a:cubicBezTo>
                        <a:pt x="1" y="54"/>
                        <a:pt x="1" y="55"/>
                        <a:pt x="1" y="55"/>
                      </a:cubicBezTo>
                      <a:cubicBezTo>
                        <a:pt x="1" y="55"/>
                        <a:pt x="1" y="56"/>
                        <a:pt x="0" y="56"/>
                      </a:cubicBezTo>
                      <a:cubicBezTo>
                        <a:pt x="0" y="56"/>
                        <a:pt x="0" y="56"/>
                        <a:pt x="0" y="57"/>
                      </a:cubicBezTo>
                      <a:cubicBezTo>
                        <a:pt x="0" y="57"/>
                        <a:pt x="0" y="58"/>
                        <a:pt x="0" y="58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0" y="59"/>
                        <a:pt x="0" y="60"/>
                        <a:pt x="0" y="61"/>
                      </a:cubicBezTo>
                      <a:cubicBezTo>
                        <a:pt x="0" y="61"/>
                        <a:pt x="0" y="62"/>
                        <a:pt x="0" y="62"/>
                      </a:cubicBezTo>
                      <a:cubicBezTo>
                        <a:pt x="0" y="62"/>
                        <a:pt x="0" y="63"/>
                        <a:pt x="0" y="63"/>
                      </a:cubicBezTo>
                      <a:cubicBezTo>
                        <a:pt x="0" y="63"/>
                        <a:pt x="0" y="64"/>
                        <a:pt x="0" y="64"/>
                      </a:cubicBezTo>
                      <a:cubicBezTo>
                        <a:pt x="0" y="64"/>
                        <a:pt x="0" y="65"/>
                        <a:pt x="0" y="65"/>
                      </a:cubicBezTo>
                      <a:cubicBezTo>
                        <a:pt x="0" y="65"/>
                        <a:pt x="0" y="66"/>
                        <a:pt x="0" y="66"/>
                      </a:cubicBezTo>
                      <a:cubicBezTo>
                        <a:pt x="0" y="66"/>
                        <a:pt x="0" y="67"/>
                        <a:pt x="0" y="67"/>
                      </a:cubicBezTo>
                      <a:cubicBezTo>
                        <a:pt x="1" y="67"/>
                        <a:pt x="1" y="68"/>
                        <a:pt x="1" y="68"/>
                      </a:cubicBezTo>
                      <a:cubicBezTo>
                        <a:pt x="1" y="68"/>
                        <a:pt x="1" y="69"/>
                        <a:pt x="1" y="69"/>
                      </a:cubicBezTo>
                      <a:cubicBezTo>
                        <a:pt x="1" y="69"/>
                        <a:pt x="1" y="70"/>
                        <a:pt x="1" y="70"/>
                      </a:cubicBezTo>
                      <a:cubicBezTo>
                        <a:pt x="1" y="70"/>
                        <a:pt x="2" y="71"/>
                        <a:pt x="2" y="71"/>
                      </a:cubicBezTo>
                      <a:cubicBezTo>
                        <a:pt x="2" y="71"/>
                        <a:pt x="2" y="72"/>
                        <a:pt x="2" y="73"/>
                      </a:cubicBezTo>
                      <a:cubicBezTo>
                        <a:pt x="2" y="73"/>
                        <a:pt x="3" y="73"/>
                        <a:pt x="3" y="73"/>
                      </a:cubicBezTo>
                      <a:cubicBezTo>
                        <a:pt x="3" y="74"/>
                        <a:pt x="3" y="74"/>
                        <a:pt x="3" y="75"/>
                      </a:cubicBezTo>
                      <a:cubicBezTo>
                        <a:pt x="3" y="75"/>
                        <a:pt x="4" y="75"/>
                        <a:pt x="4" y="75"/>
                      </a:cubicBezTo>
                      <a:cubicBezTo>
                        <a:pt x="4" y="76"/>
                        <a:pt x="4" y="76"/>
                        <a:pt x="4" y="76"/>
                      </a:cubicBezTo>
                      <a:cubicBezTo>
                        <a:pt x="5" y="77"/>
                        <a:pt x="5" y="77"/>
                        <a:pt x="5" y="77"/>
                      </a:cubicBezTo>
                      <a:cubicBezTo>
                        <a:pt x="5" y="77"/>
                        <a:pt x="5" y="78"/>
                        <a:pt x="6" y="78"/>
                      </a:cubicBezTo>
                      <a:cubicBezTo>
                        <a:pt x="6" y="78"/>
                        <a:pt x="6" y="79"/>
                        <a:pt x="6" y="79"/>
                      </a:cubicBezTo>
                      <a:cubicBezTo>
                        <a:pt x="7" y="79"/>
                        <a:pt x="7" y="79"/>
                        <a:pt x="7" y="80"/>
                      </a:cubicBezTo>
                      <a:cubicBezTo>
                        <a:pt x="7" y="80"/>
                        <a:pt x="8" y="80"/>
                        <a:pt x="8" y="80"/>
                      </a:cubicBezTo>
                      <a:cubicBezTo>
                        <a:pt x="8" y="81"/>
                        <a:pt x="9" y="81"/>
                        <a:pt x="9" y="82"/>
                      </a:cubicBezTo>
                      <a:cubicBezTo>
                        <a:pt x="9" y="82"/>
                        <a:pt x="9" y="82"/>
                        <a:pt x="9" y="82"/>
                      </a:cubicBezTo>
                      <a:cubicBezTo>
                        <a:pt x="10" y="82"/>
                        <a:pt x="11" y="83"/>
                        <a:pt x="12" y="83"/>
                      </a:cubicBezTo>
                      <a:cubicBezTo>
                        <a:pt x="12" y="84"/>
                        <a:pt x="12" y="84"/>
                        <a:pt x="12" y="84"/>
                      </a:cubicBezTo>
                      <a:cubicBezTo>
                        <a:pt x="13" y="84"/>
                        <a:pt x="13" y="85"/>
                        <a:pt x="14" y="85"/>
                      </a:cubicBezTo>
                      <a:cubicBezTo>
                        <a:pt x="14" y="85"/>
                        <a:pt x="14" y="85"/>
                        <a:pt x="15" y="85"/>
                      </a:cubicBezTo>
                      <a:cubicBezTo>
                        <a:pt x="15" y="85"/>
                        <a:pt x="15" y="86"/>
                        <a:pt x="16" y="86"/>
                      </a:cubicBezTo>
                      <a:cubicBezTo>
                        <a:pt x="16" y="86"/>
                        <a:pt x="17" y="86"/>
                        <a:pt x="17" y="86"/>
                      </a:cubicBezTo>
                      <a:cubicBezTo>
                        <a:pt x="17" y="86"/>
                        <a:pt x="18" y="87"/>
                        <a:pt x="18" y="87"/>
                      </a:cubicBezTo>
                      <a:cubicBezTo>
                        <a:pt x="19" y="87"/>
                        <a:pt x="19" y="87"/>
                        <a:pt x="19" y="87"/>
                      </a:cubicBezTo>
                      <a:cubicBezTo>
                        <a:pt x="20" y="87"/>
                        <a:pt x="20" y="87"/>
                        <a:pt x="21" y="87"/>
                      </a:cubicBezTo>
                      <a:cubicBezTo>
                        <a:pt x="21" y="88"/>
                        <a:pt x="21" y="88"/>
                        <a:pt x="22" y="88"/>
                      </a:cubicBezTo>
                      <a:cubicBezTo>
                        <a:pt x="22" y="88"/>
                        <a:pt x="23" y="88"/>
                        <a:pt x="23" y="88"/>
                      </a:cubicBezTo>
                      <a:cubicBezTo>
                        <a:pt x="23" y="88"/>
                        <a:pt x="24" y="88"/>
                        <a:pt x="24" y="88"/>
                      </a:cubicBezTo>
                      <a:cubicBezTo>
                        <a:pt x="25" y="88"/>
                        <a:pt x="25" y="88"/>
                        <a:pt x="26" y="88"/>
                      </a:cubicBezTo>
                      <a:cubicBezTo>
                        <a:pt x="26" y="88"/>
                        <a:pt x="26" y="88"/>
                        <a:pt x="26" y="88"/>
                      </a:cubicBezTo>
                      <a:cubicBezTo>
                        <a:pt x="27" y="88"/>
                        <a:pt x="27" y="88"/>
                        <a:pt x="27" y="88"/>
                      </a:cubicBezTo>
                      <a:cubicBezTo>
                        <a:pt x="28" y="88"/>
                        <a:pt x="29" y="88"/>
                        <a:pt x="29" y="88"/>
                      </a:cubicBezTo>
                      <a:cubicBezTo>
                        <a:pt x="30" y="88"/>
                        <a:pt x="30" y="88"/>
                        <a:pt x="30" y="88"/>
                      </a:cubicBezTo>
                      <a:cubicBezTo>
                        <a:pt x="31" y="88"/>
                        <a:pt x="31" y="88"/>
                        <a:pt x="32" y="88"/>
                      </a:cubicBezTo>
                      <a:cubicBezTo>
                        <a:pt x="32" y="88"/>
                        <a:pt x="33" y="87"/>
                        <a:pt x="33" y="87"/>
                      </a:cubicBezTo>
                      <a:cubicBezTo>
                        <a:pt x="34" y="87"/>
                        <a:pt x="34" y="87"/>
                        <a:pt x="35" y="87"/>
                      </a:cubicBezTo>
                      <a:cubicBezTo>
                        <a:pt x="35" y="87"/>
                        <a:pt x="35" y="87"/>
                        <a:pt x="36" y="87"/>
                      </a:cubicBezTo>
                      <a:cubicBezTo>
                        <a:pt x="36" y="86"/>
                        <a:pt x="37" y="86"/>
                        <a:pt x="37" y="86"/>
                      </a:cubicBezTo>
                      <a:cubicBezTo>
                        <a:pt x="37" y="86"/>
                        <a:pt x="38" y="86"/>
                        <a:pt x="38" y="85"/>
                      </a:cubicBezTo>
                      <a:cubicBezTo>
                        <a:pt x="39" y="85"/>
                        <a:pt x="39" y="85"/>
                        <a:pt x="40" y="85"/>
                      </a:cubicBezTo>
                      <a:cubicBezTo>
                        <a:pt x="40" y="85"/>
                        <a:pt x="40" y="84"/>
                        <a:pt x="41" y="84"/>
                      </a:cubicBezTo>
                      <a:cubicBezTo>
                        <a:pt x="41" y="84"/>
                        <a:pt x="42" y="84"/>
                        <a:pt x="42" y="83"/>
                      </a:cubicBezTo>
                      <a:cubicBezTo>
                        <a:pt x="42" y="83"/>
                        <a:pt x="43" y="83"/>
                        <a:pt x="43" y="83"/>
                      </a:cubicBezTo>
                      <a:cubicBezTo>
                        <a:pt x="43" y="82"/>
                        <a:pt x="44" y="82"/>
                        <a:pt x="44" y="81"/>
                      </a:cubicBezTo>
                      <a:cubicBezTo>
                        <a:pt x="45" y="81"/>
                        <a:pt x="45" y="81"/>
                        <a:pt x="45" y="81"/>
                      </a:cubicBezTo>
                      <a:cubicBezTo>
                        <a:pt x="46" y="80"/>
                        <a:pt x="46" y="79"/>
                        <a:pt x="47" y="79"/>
                      </a:cubicBezTo>
                      <a:cubicBezTo>
                        <a:pt x="49" y="76"/>
                        <a:pt x="49" y="76"/>
                        <a:pt x="49" y="76"/>
                      </a:cubicBezTo>
                      <a:cubicBezTo>
                        <a:pt x="76" y="44"/>
                        <a:pt x="76" y="44"/>
                        <a:pt x="76" y="44"/>
                      </a:cubicBezTo>
                      <a:cubicBezTo>
                        <a:pt x="86" y="33"/>
                        <a:pt x="84" y="16"/>
                        <a:pt x="73" y="6"/>
                      </a:cubicBezTo>
                      <a:close/>
                    </a:path>
                  </a:pathLst>
                </a:custGeom>
                <a:solidFill>
                  <a:srgbClr val="F5D2AE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443" name="组合 442">
                <a:extLst>
                  <a:ext uri="{FF2B5EF4-FFF2-40B4-BE49-F238E27FC236}">
                    <a16:creationId xmlns="" xmlns:a16="http://schemas.microsoft.com/office/drawing/2014/main" id="{0CF7FDA5-0AB5-46A4-9344-6FE3724531C7}"/>
                  </a:ext>
                </a:extLst>
              </p:cNvPr>
              <p:cNvGrpSpPr/>
              <p:nvPr/>
            </p:nvGrpSpPr>
            <p:grpSpPr>
              <a:xfrm>
                <a:off x="10571961" y="2699155"/>
                <a:ext cx="689361" cy="689361"/>
                <a:chOff x="9664700" y="3787775"/>
                <a:chExt cx="554038" cy="554038"/>
              </a:xfrm>
            </p:grpSpPr>
            <p:sp>
              <p:nvSpPr>
                <p:cNvPr id="444" name="Rectangle 1401">
                  <a:extLst>
                    <a:ext uri="{FF2B5EF4-FFF2-40B4-BE49-F238E27FC236}">
                      <a16:creationId xmlns="" xmlns:a16="http://schemas.microsoft.com/office/drawing/2014/main" id="{719A457B-5516-4AF5-ADC9-F0CE5DBAD31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64700" y="3787775"/>
                  <a:ext cx="554038" cy="554038"/>
                </a:xfrm>
                <a:prstGeom prst="rect">
                  <a:avLst/>
                </a:prstGeom>
                <a:solidFill>
                  <a:srgbClr val="2A93CD"/>
                </a:solidFill>
                <a:ln w="9525">
                  <a:noFill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45" name="Rectangle 1889">
                  <a:extLst>
                    <a:ext uri="{FF2B5EF4-FFF2-40B4-BE49-F238E27FC236}">
                      <a16:creationId xmlns="" xmlns:a16="http://schemas.microsoft.com/office/drawing/2014/main" id="{BA9CDF72-598A-4CAC-B4C3-85739D76A64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812338" y="3903663"/>
                  <a:ext cx="46038" cy="39688"/>
                </a:xfrm>
                <a:prstGeom prst="rect">
                  <a:avLst/>
                </a:prstGeom>
                <a:solidFill>
                  <a:srgbClr val="3B4350"/>
                </a:solidFill>
                <a:ln w="9525">
                  <a:noFill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46" name="Rectangle 1890">
                  <a:extLst>
                    <a:ext uri="{FF2B5EF4-FFF2-40B4-BE49-F238E27FC236}">
                      <a16:creationId xmlns="" xmlns:a16="http://schemas.microsoft.com/office/drawing/2014/main" id="{53E682F6-F36A-481B-A2BB-3C83BBD0816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813926" y="4006850"/>
                  <a:ext cx="42863" cy="39688"/>
                </a:xfrm>
                <a:prstGeom prst="rect">
                  <a:avLst/>
                </a:prstGeom>
                <a:solidFill>
                  <a:srgbClr val="3B4350"/>
                </a:solidFill>
                <a:ln w="9525">
                  <a:noFill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47" name="Rectangle 1891">
                  <a:extLst>
                    <a:ext uri="{FF2B5EF4-FFF2-40B4-BE49-F238E27FC236}">
                      <a16:creationId xmlns="" xmlns:a16="http://schemas.microsoft.com/office/drawing/2014/main" id="{89F479D7-AEF4-44C0-AB43-0E4B3B5A636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815513" y="4097338"/>
                  <a:ext cx="44450" cy="46038"/>
                </a:xfrm>
                <a:prstGeom prst="rect">
                  <a:avLst/>
                </a:prstGeom>
                <a:solidFill>
                  <a:srgbClr val="3B4350"/>
                </a:solidFill>
                <a:ln w="9525">
                  <a:noFill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48" name="Rectangle 1892">
                  <a:extLst>
                    <a:ext uri="{FF2B5EF4-FFF2-40B4-BE49-F238E27FC236}">
                      <a16:creationId xmlns="" xmlns:a16="http://schemas.microsoft.com/office/drawing/2014/main" id="{1CCD1C4A-5900-4EA0-975F-BE2EAC8B51B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810751" y="3951288"/>
                  <a:ext cx="55563" cy="22225"/>
                </a:xfrm>
                <a:prstGeom prst="rect">
                  <a:avLst/>
                </a:prstGeom>
                <a:solidFill>
                  <a:srgbClr val="F29700"/>
                </a:solidFill>
                <a:ln w="9525">
                  <a:noFill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49" name="Rectangle 1893">
                  <a:extLst>
                    <a:ext uri="{FF2B5EF4-FFF2-40B4-BE49-F238E27FC236}">
                      <a16:creationId xmlns="" xmlns:a16="http://schemas.microsoft.com/office/drawing/2014/main" id="{8E1C78D5-5A69-4789-8F05-11DFEF01DBB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818688" y="4049713"/>
                  <a:ext cx="55563" cy="22225"/>
                </a:xfrm>
                <a:prstGeom prst="rect">
                  <a:avLst/>
                </a:prstGeom>
                <a:solidFill>
                  <a:srgbClr val="F29700"/>
                </a:solidFill>
                <a:ln w="9525">
                  <a:noFill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50" name="Rectangle 1894">
                  <a:extLst>
                    <a:ext uri="{FF2B5EF4-FFF2-40B4-BE49-F238E27FC236}">
                      <a16:creationId xmlns="" xmlns:a16="http://schemas.microsoft.com/office/drawing/2014/main" id="{5F0BD8F1-1F1A-4F34-8659-720D4A8113E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815513" y="4144963"/>
                  <a:ext cx="55563" cy="23813"/>
                </a:xfrm>
                <a:prstGeom prst="rect">
                  <a:avLst/>
                </a:prstGeom>
                <a:solidFill>
                  <a:srgbClr val="F29700"/>
                </a:solidFill>
                <a:ln w="9525">
                  <a:noFill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51" name="Rectangle 1895">
                  <a:extLst>
                    <a:ext uri="{FF2B5EF4-FFF2-40B4-BE49-F238E27FC236}">
                      <a16:creationId xmlns="" xmlns:a16="http://schemas.microsoft.com/office/drawing/2014/main" id="{DBA1D814-18D8-4DC7-8F2D-53BF5D3EA6A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947276" y="3895725"/>
                  <a:ext cx="125413" cy="73025"/>
                </a:xfrm>
                <a:prstGeom prst="rect">
                  <a:avLst/>
                </a:prstGeom>
                <a:solidFill>
                  <a:srgbClr val="75C9D9"/>
                </a:solidFill>
                <a:ln w="9525">
                  <a:noFill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52" name="Rectangle 1896">
                  <a:extLst>
                    <a:ext uri="{FF2B5EF4-FFF2-40B4-BE49-F238E27FC236}">
                      <a16:creationId xmlns="" xmlns:a16="http://schemas.microsoft.com/office/drawing/2014/main" id="{C543A920-AD64-4A43-BB1C-8B7A47AC2E2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956801" y="3998913"/>
                  <a:ext cx="112713" cy="71438"/>
                </a:xfrm>
                <a:prstGeom prst="rect">
                  <a:avLst/>
                </a:prstGeom>
                <a:solidFill>
                  <a:srgbClr val="75C9D9"/>
                </a:solidFill>
                <a:ln w="9525">
                  <a:noFill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53" name="Rectangle 1897">
                  <a:extLst>
                    <a:ext uri="{FF2B5EF4-FFF2-40B4-BE49-F238E27FC236}">
                      <a16:creationId xmlns="" xmlns:a16="http://schemas.microsoft.com/office/drawing/2014/main" id="{767FE307-E038-4123-92E5-5665E47A2FC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950451" y="4100513"/>
                  <a:ext cx="123825" cy="66675"/>
                </a:xfrm>
                <a:prstGeom prst="rect">
                  <a:avLst/>
                </a:prstGeom>
                <a:solidFill>
                  <a:srgbClr val="75C9D9"/>
                </a:solidFill>
                <a:ln w="9525">
                  <a:noFill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54" name="Freeform 1898">
                  <a:extLst>
                    <a:ext uri="{FF2B5EF4-FFF2-40B4-BE49-F238E27FC236}">
                      <a16:creationId xmlns="" xmlns:a16="http://schemas.microsoft.com/office/drawing/2014/main" id="{C05B8D0D-DC4E-4F74-BB7C-4DCC8EF4398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750426" y="4225925"/>
                  <a:ext cx="130175" cy="17463"/>
                </a:xfrm>
                <a:custGeom>
                  <a:avLst/>
                  <a:gdLst>
                    <a:gd name="T0" fmla="*/ 14 w 197"/>
                    <a:gd name="T1" fmla="*/ 0 h 27"/>
                    <a:gd name="T2" fmla="*/ 0 w 197"/>
                    <a:gd name="T3" fmla="*/ 14 h 27"/>
                    <a:gd name="T4" fmla="*/ 14 w 197"/>
                    <a:gd name="T5" fmla="*/ 27 h 27"/>
                    <a:gd name="T6" fmla="*/ 197 w 197"/>
                    <a:gd name="T7" fmla="*/ 27 h 27"/>
                    <a:gd name="T8" fmla="*/ 197 w 197"/>
                    <a:gd name="T9" fmla="*/ 0 h 27"/>
                    <a:gd name="T10" fmla="*/ 14 w 197"/>
                    <a:gd name="T11" fmla="*/ 0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97" h="27">
                      <a:moveTo>
                        <a:pt x="14" y="0"/>
                      </a:moveTo>
                      <a:cubicBezTo>
                        <a:pt x="7" y="0"/>
                        <a:pt x="0" y="6"/>
                        <a:pt x="0" y="14"/>
                      </a:cubicBezTo>
                      <a:cubicBezTo>
                        <a:pt x="0" y="21"/>
                        <a:pt x="7" y="27"/>
                        <a:pt x="14" y="27"/>
                      </a:cubicBezTo>
                      <a:cubicBezTo>
                        <a:pt x="197" y="27"/>
                        <a:pt x="197" y="27"/>
                        <a:pt x="197" y="27"/>
                      </a:cubicBezTo>
                      <a:cubicBezTo>
                        <a:pt x="197" y="0"/>
                        <a:pt x="197" y="0"/>
                        <a:pt x="197" y="0"/>
                      </a:cubicBezTo>
                      <a:lnTo>
                        <a:pt x="14" y="0"/>
                      </a:lnTo>
                      <a:close/>
                    </a:path>
                  </a:pathLst>
                </a:custGeom>
                <a:solidFill>
                  <a:srgbClr val="3B43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55" name="Freeform 1899">
                  <a:extLst>
                    <a:ext uri="{FF2B5EF4-FFF2-40B4-BE49-F238E27FC236}">
                      <a16:creationId xmlns="" xmlns:a16="http://schemas.microsoft.com/office/drawing/2014/main" id="{7DB32879-F8C4-4CE4-9A30-A22EA32333A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015538" y="4225925"/>
                  <a:ext cx="131763" cy="17463"/>
                </a:xfrm>
                <a:custGeom>
                  <a:avLst/>
                  <a:gdLst>
                    <a:gd name="T0" fmla="*/ 183 w 197"/>
                    <a:gd name="T1" fmla="*/ 0 h 27"/>
                    <a:gd name="T2" fmla="*/ 0 w 197"/>
                    <a:gd name="T3" fmla="*/ 0 h 27"/>
                    <a:gd name="T4" fmla="*/ 0 w 197"/>
                    <a:gd name="T5" fmla="*/ 27 h 27"/>
                    <a:gd name="T6" fmla="*/ 183 w 197"/>
                    <a:gd name="T7" fmla="*/ 27 h 27"/>
                    <a:gd name="T8" fmla="*/ 197 w 197"/>
                    <a:gd name="T9" fmla="*/ 14 h 27"/>
                    <a:gd name="T10" fmla="*/ 183 w 197"/>
                    <a:gd name="T11" fmla="*/ 0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97" h="27">
                      <a:moveTo>
                        <a:pt x="183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27"/>
                        <a:pt x="0" y="27"/>
                        <a:pt x="0" y="27"/>
                      </a:cubicBezTo>
                      <a:cubicBezTo>
                        <a:pt x="183" y="27"/>
                        <a:pt x="183" y="27"/>
                        <a:pt x="183" y="27"/>
                      </a:cubicBezTo>
                      <a:cubicBezTo>
                        <a:pt x="191" y="27"/>
                        <a:pt x="197" y="21"/>
                        <a:pt x="197" y="14"/>
                      </a:cubicBezTo>
                      <a:cubicBezTo>
                        <a:pt x="197" y="6"/>
                        <a:pt x="191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3B43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56" name="Freeform 1900">
                  <a:extLst>
                    <a:ext uri="{FF2B5EF4-FFF2-40B4-BE49-F238E27FC236}">
                      <a16:creationId xmlns="" xmlns:a16="http://schemas.microsoft.com/office/drawing/2014/main" id="{626A22B9-3489-4736-8538-16017E3DD3B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88538" y="4173538"/>
                  <a:ext cx="120650" cy="80963"/>
                </a:xfrm>
                <a:custGeom>
                  <a:avLst/>
                  <a:gdLst>
                    <a:gd name="T0" fmla="*/ 43 w 76"/>
                    <a:gd name="T1" fmla="*/ 27 h 51"/>
                    <a:gd name="T2" fmla="*/ 43 w 76"/>
                    <a:gd name="T3" fmla="*/ 0 h 51"/>
                    <a:gd name="T4" fmla="*/ 33 w 76"/>
                    <a:gd name="T5" fmla="*/ 0 h 51"/>
                    <a:gd name="T6" fmla="*/ 33 w 76"/>
                    <a:gd name="T7" fmla="*/ 27 h 51"/>
                    <a:gd name="T8" fmla="*/ 0 w 76"/>
                    <a:gd name="T9" fmla="*/ 27 h 51"/>
                    <a:gd name="T10" fmla="*/ 0 w 76"/>
                    <a:gd name="T11" fmla="*/ 33 h 51"/>
                    <a:gd name="T12" fmla="*/ 0 w 76"/>
                    <a:gd name="T13" fmla="*/ 44 h 51"/>
                    <a:gd name="T14" fmla="*/ 0 w 76"/>
                    <a:gd name="T15" fmla="*/ 51 h 51"/>
                    <a:gd name="T16" fmla="*/ 76 w 76"/>
                    <a:gd name="T17" fmla="*/ 51 h 51"/>
                    <a:gd name="T18" fmla="*/ 76 w 76"/>
                    <a:gd name="T19" fmla="*/ 44 h 51"/>
                    <a:gd name="T20" fmla="*/ 76 w 76"/>
                    <a:gd name="T21" fmla="*/ 33 h 51"/>
                    <a:gd name="T22" fmla="*/ 76 w 76"/>
                    <a:gd name="T23" fmla="*/ 27 h 51"/>
                    <a:gd name="T24" fmla="*/ 43 w 76"/>
                    <a:gd name="T25" fmla="*/ 27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6" h="51">
                      <a:moveTo>
                        <a:pt x="43" y="27"/>
                      </a:moveTo>
                      <a:lnTo>
                        <a:pt x="43" y="0"/>
                      </a:lnTo>
                      <a:lnTo>
                        <a:pt x="33" y="0"/>
                      </a:lnTo>
                      <a:lnTo>
                        <a:pt x="33" y="27"/>
                      </a:lnTo>
                      <a:lnTo>
                        <a:pt x="0" y="27"/>
                      </a:lnTo>
                      <a:lnTo>
                        <a:pt x="0" y="33"/>
                      </a:lnTo>
                      <a:lnTo>
                        <a:pt x="0" y="44"/>
                      </a:lnTo>
                      <a:lnTo>
                        <a:pt x="0" y="51"/>
                      </a:lnTo>
                      <a:lnTo>
                        <a:pt x="76" y="51"/>
                      </a:lnTo>
                      <a:lnTo>
                        <a:pt x="76" y="44"/>
                      </a:lnTo>
                      <a:lnTo>
                        <a:pt x="76" y="33"/>
                      </a:lnTo>
                      <a:lnTo>
                        <a:pt x="76" y="27"/>
                      </a:lnTo>
                      <a:lnTo>
                        <a:pt x="43" y="2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57" name="Freeform 1901">
                  <a:extLst>
                    <a:ext uri="{FF2B5EF4-FFF2-40B4-BE49-F238E27FC236}">
                      <a16:creationId xmlns="" xmlns:a16="http://schemas.microsoft.com/office/drawing/2014/main" id="{20DC6379-2E92-4E17-A4CB-0CF464F2483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801226" y="3889375"/>
                  <a:ext cx="295275" cy="92075"/>
                </a:xfrm>
                <a:custGeom>
                  <a:avLst/>
                  <a:gdLst>
                    <a:gd name="T0" fmla="*/ 415 w 445"/>
                    <a:gd name="T1" fmla="*/ 0 h 138"/>
                    <a:gd name="T2" fmla="*/ 30 w 445"/>
                    <a:gd name="T3" fmla="*/ 0 h 138"/>
                    <a:gd name="T4" fmla="*/ 0 w 445"/>
                    <a:gd name="T5" fmla="*/ 30 h 138"/>
                    <a:gd name="T6" fmla="*/ 0 w 445"/>
                    <a:gd name="T7" fmla="*/ 108 h 138"/>
                    <a:gd name="T8" fmla="*/ 30 w 445"/>
                    <a:gd name="T9" fmla="*/ 138 h 138"/>
                    <a:gd name="T10" fmla="*/ 415 w 445"/>
                    <a:gd name="T11" fmla="*/ 138 h 138"/>
                    <a:gd name="T12" fmla="*/ 445 w 445"/>
                    <a:gd name="T13" fmla="*/ 108 h 138"/>
                    <a:gd name="T14" fmla="*/ 445 w 445"/>
                    <a:gd name="T15" fmla="*/ 30 h 138"/>
                    <a:gd name="T16" fmla="*/ 415 w 445"/>
                    <a:gd name="T17" fmla="*/ 0 h 138"/>
                    <a:gd name="T18" fmla="*/ 37 w 445"/>
                    <a:gd name="T19" fmla="*/ 118 h 138"/>
                    <a:gd name="T20" fmla="*/ 30 w 445"/>
                    <a:gd name="T21" fmla="*/ 112 h 138"/>
                    <a:gd name="T22" fmla="*/ 37 w 445"/>
                    <a:gd name="T23" fmla="*/ 105 h 138"/>
                    <a:gd name="T24" fmla="*/ 44 w 445"/>
                    <a:gd name="T25" fmla="*/ 112 h 138"/>
                    <a:gd name="T26" fmla="*/ 37 w 445"/>
                    <a:gd name="T27" fmla="*/ 118 h 138"/>
                    <a:gd name="T28" fmla="*/ 59 w 445"/>
                    <a:gd name="T29" fmla="*/ 118 h 138"/>
                    <a:gd name="T30" fmla="*/ 52 w 445"/>
                    <a:gd name="T31" fmla="*/ 112 h 138"/>
                    <a:gd name="T32" fmla="*/ 59 w 445"/>
                    <a:gd name="T33" fmla="*/ 105 h 138"/>
                    <a:gd name="T34" fmla="*/ 66 w 445"/>
                    <a:gd name="T35" fmla="*/ 112 h 138"/>
                    <a:gd name="T36" fmla="*/ 59 w 445"/>
                    <a:gd name="T37" fmla="*/ 118 h 138"/>
                    <a:gd name="T38" fmla="*/ 48 w 445"/>
                    <a:gd name="T39" fmla="*/ 73 h 138"/>
                    <a:gd name="T40" fmla="*/ 27 w 445"/>
                    <a:gd name="T41" fmla="*/ 52 h 138"/>
                    <a:gd name="T42" fmla="*/ 48 w 445"/>
                    <a:gd name="T43" fmla="*/ 31 h 138"/>
                    <a:gd name="T44" fmla="*/ 69 w 445"/>
                    <a:gd name="T45" fmla="*/ 52 h 138"/>
                    <a:gd name="T46" fmla="*/ 48 w 445"/>
                    <a:gd name="T47" fmla="*/ 73 h 138"/>
                    <a:gd name="T48" fmla="*/ 82 w 445"/>
                    <a:gd name="T49" fmla="*/ 118 h 138"/>
                    <a:gd name="T50" fmla="*/ 75 w 445"/>
                    <a:gd name="T51" fmla="*/ 112 h 138"/>
                    <a:gd name="T52" fmla="*/ 82 w 445"/>
                    <a:gd name="T53" fmla="*/ 105 h 138"/>
                    <a:gd name="T54" fmla="*/ 88 w 445"/>
                    <a:gd name="T55" fmla="*/ 112 h 138"/>
                    <a:gd name="T56" fmla="*/ 82 w 445"/>
                    <a:gd name="T57" fmla="*/ 118 h 138"/>
                    <a:gd name="T58" fmla="*/ 392 w 445"/>
                    <a:gd name="T59" fmla="*/ 113 h 138"/>
                    <a:gd name="T60" fmla="*/ 242 w 445"/>
                    <a:gd name="T61" fmla="*/ 113 h 138"/>
                    <a:gd name="T62" fmla="*/ 242 w 445"/>
                    <a:gd name="T63" fmla="*/ 96 h 138"/>
                    <a:gd name="T64" fmla="*/ 392 w 445"/>
                    <a:gd name="T65" fmla="*/ 96 h 138"/>
                    <a:gd name="T66" fmla="*/ 392 w 445"/>
                    <a:gd name="T67" fmla="*/ 113 h 138"/>
                    <a:gd name="T68" fmla="*/ 392 w 445"/>
                    <a:gd name="T69" fmla="*/ 78 h 138"/>
                    <a:gd name="T70" fmla="*/ 242 w 445"/>
                    <a:gd name="T71" fmla="*/ 78 h 138"/>
                    <a:gd name="T72" fmla="*/ 242 w 445"/>
                    <a:gd name="T73" fmla="*/ 61 h 138"/>
                    <a:gd name="T74" fmla="*/ 392 w 445"/>
                    <a:gd name="T75" fmla="*/ 61 h 138"/>
                    <a:gd name="T76" fmla="*/ 392 w 445"/>
                    <a:gd name="T77" fmla="*/ 78 h 138"/>
                    <a:gd name="T78" fmla="*/ 392 w 445"/>
                    <a:gd name="T79" fmla="*/ 43 h 138"/>
                    <a:gd name="T80" fmla="*/ 242 w 445"/>
                    <a:gd name="T81" fmla="*/ 43 h 138"/>
                    <a:gd name="T82" fmla="*/ 242 w 445"/>
                    <a:gd name="T83" fmla="*/ 26 h 138"/>
                    <a:gd name="T84" fmla="*/ 392 w 445"/>
                    <a:gd name="T85" fmla="*/ 26 h 138"/>
                    <a:gd name="T86" fmla="*/ 392 w 445"/>
                    <a:gd name="T87" fmla="*/ 43 h 1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445" h="138">
                      <a:moveTo>
                        <a:pt x="415" y="0"/>
                      </a:move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13" y="0"/>
                        <a:pt x="0" y="14"/>
                        <a:pt x="0" y="30"/>
                      </a:cubicBezTo>
                      <a:cubicBezTo>
                        <a:pt x="0" y="108"/>
                        <a:pt x="0" y="108"/>
                        <a:pt x="0" y="108"/>
                      </a:cubicBezTo>
                      <a:cubicBezTo>
                        <a:pt x="0" y="125"/>
                        <a:pt x="13" y="138"/>
                        <a:pt x="30" y="138"/>
                      </a:cubicBezTo>
                      <a:cubicBezTo>
                        <a:pt x="415" y="138"/>
                        <a:pt x="415" y="138"/>
                        <a:pt x="415" y="138"/>
                      </a:cubicBezTo>
                      <a:cubicBezTo>
                        <a:pt x="431" y="138"/>
                        <a:pt x="445" y="125"/>
                        <a:pt x="445" y="108"/>
                      </a:cubicBezTo>
                      <a:cubicBezTo>
                        <a:pt x="445" y="30"/>
                        <a:pt x="445" y="30"/>
                        <a:pt x="445" y="30"/>
                      </a:cubicBezTo>
                      <a:cubicBezTo>
                        <a:pt x="445" y="14"/>
                        <a:pt x="431" y="0"/>
                        <a:pt x="415" y="0"/>
                      </a:cubicBezTo>
                      <a:close/>
                      <a:moveTo>
                        <a:pt x="37" y="118"/>
                      </a:moveTo>
                      <a:cubicBezTo>
                        <a:pt x="33" y="118"/>
                        <a:pt x="30" y="115"/>
                        <a:pt x="30" y="112"/>
                      </a:cubicBezTo>
                      <a:cubicBezTo>
                        <a:pt x="30" y="108"/>
                        <a:pt x="33" y="105"/>
                        <a:pt x="37" y="105"/>
                      </a:cubicBezTo>
                      <a:cubicBezTo>
                        <a:pt x="41" y="105"/>
                        <a:pt x="44" y="108"/>
                        <a:pt x="44" y="112"/>
                      </a:cubicBezTo>
                      <a:cubicBezTo>
                        <a:pt x="44" y="115"/>
                        <a:pt x="41" y="118"/>
                        <a:pt x="37" y="118"/>
                      </a:cubicBezTo>
                      <a:close/>
                      <a:moveTo>
                        <a:pt x="59" y="118"/>
                      </a:moveTo>
                      <a:cubicBezTo>
                        <a:pt x="55" y="118"/>
                        <a:pt x="52" y="115"/>
                        <a:pt x="52" y="112"/>
                      </a:cubicBezTo>
                      <a:cubicBezTo>
                        <a:pt x="52" y="108"/>
                        <a:pt x="55" y="105"/>
                        <a:pt x="59" y="105"/>
                      </a:cubicBezTo>
                      <a:cubicBezTo>
                        <a:pt x="63" y="105"/>
                        <a:pt x="66" y="108"/>
                        <a:pt x="66" y="112"/>
                      </a:cubicBezTo>
                      <a:cubicBezTo>
                        <a:pt x="66" y="115"/>
                        <a:pt x="63" y="118"/>
                        <a:pt x="59" y="118"/>
                      </a:cubicBezTo>
                      <a:close/>
                      <a:moveTo>
                        <a:pt x="48" y="73"/>
                      </a:moveTo>
                      <a:cubicBezTo>
                        <a:pt x="37" y="73"/>
                        <a:pt x="27" y="64"/>
                        <a:pt x="27" y="52"/>
                      </a:cubicBezTo>
                      <a:cubicBezTo>
                        <a:pt x="27" y="41"/>
                        <a:pt x="37" y="31"/>
                        <a:pt x="48" y="31"/>
                      </a:cubicBezTo>
                      <a:cubicBezTo>
                        <a:pt x="60" y="31"/>
                        <a:pt x="69" y="41"/>
                        <a:pt x="69" y="52"/>
                      </a:cubicBezTo>
                      <a:cubicBezTo>
                        <a:pt x="69" y="64"/>
                        <a:pt x="60" y="73"/>
                        <a:pt x="48" y="73"/>
                      </a:cubicBezTo>
                      <a:close/>
                      <a:moveTo>
                        <a:pt x="82" y="118"/>
                      </a:moveTo>
                      <a:cubicBezTo>
                        <a:pt x="78" y="118"/>
                        <a:pt x="75" y="115"/>
                        <a:pt x="75" y="112"/>
                      </a:cubicBezTo>
                      <a:cubicBezTo>
                        <a:pt x="75" y="108"/>
                        <a:pt x="78" y="105"/>
                        <a:pt x="82" y="105"/>
                      </a:cubicBezTo>
                      <a:cubicBezTo>
                        <a:pt x="85" y="105"/>
                        <a:pt x="88" y="108"/>
                        <a:pt x="88" y="112"/>
                      </a:cubicBezTo>
                      <a:cubicBezTo>
                        <a:pt x="88" y="115"/>
                        <a:pt x="85" y="118"/>
                        <a:pt x="82" y="118"/>
                      </a:cubicBezTo>
                      <a:close/>
                      <a:moveTo>
                        <a:pt x="392" y="113"/>
                      </a:moveTo>
                      <a:cubicBezTo>
                        <a:pt x="242" y="113"/>
                        <a:pt x="242" y="113"/>
                        <a:pt x="242" y="113"/>
                      </a:cubicBezTo>
                      <a:cubicBezTo>
                        <a:pt x="242" y="96"/>
                        <a:pt x="242" y="96"/>
                        <a:pt x="242" y="96"/>
                      </a:cubicBezTo>
                      <a:cubicBezTo>
                        <a:pt x="392" y="96"/>
                        <a:pt x="392" y="96"/>
                        <a:pt x="392" y="96"/>
                      </a:cubicBezTo>
                      <a:lnTo>
                        <a:pt x="392" y="113"/>
                      </a:lnTo>
                      <a:close/>
                      <a:moveTo>
                        <a:pt x="392" y="78"/>
                      </a:moveTo>
                      <a:cubicBezTo>
                        <a:pt x="242" y="78"/>
                        <a:pt x="242" y="78"/>
                        <a:pt x="242" y="78"/>
                      </a:cubicBezTo>
                      <a:cubicBezTo>
                        <a:pt x="242" y="61"/>
                        <a:pt x="242" y="61"/>
                        <a:pt x="242" y="61"/>
                      </a:cubicBezTo>
                      <a:cubicBezTo>
                        <a:pt x="392" y="61"/>
                        <a:pt x="392" y="61"/>
                        <a:pt x="392" y="61"/>
                      </a:cubicBezTo>
                      <a:lnTo>
                        <a:pt x="392" y="78"/>
                      </a:lnTo>
                      <a:close/>
                      <a:moveTo>
                        <a:pt x="392" y="43"/>
                      </a:moveTo>
                      <a:cubicBezTo>
                        <a:pt x="242" y="43"/>
                        <a:pt x="242" y="43"/>
                        <a:pt x="242" y="43"/>
                      </a:cubicBezTo>
                      <a:cubicBezTo>
                        <a:pt x="242" y="26"/>
                        <a:pt x="242" y="26"/>
                        <a:pt x="242" y="26"/>
                      </a:cubicBezTo>
                      <a:cubicBezTo>
                        <a:pt x="392" y="26"/>
                        <a:pt x="392" y="26"/>
                        <a:pt x="392" y="26"/>
                      </a:cubicBezTo>
                      <a:lnTo>
                        <a:pt x="392" y="4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58" name="Freeform 1902">
                  <a:extLst>
                    <a:ext uri="{FF2B5EF4-FFF2-40B4-BE49-F238E27FC236}">
                      <a16:creationId xmlns="" xmlns:a16="http://schemas.microsoft.com/office/drawing/2014/main" id="{215A20B9-707C-4DF3-B54E-ED88A13825E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801226" y="3987800"/>
                  <a:ext cx="295275" cy="92075"/>
                </a:xfrm>
                <a:custGeom>
                  <a:avLst/>
                  <a:gdLst>
                    <a:gd name="T0" fmla="*/ 415 w 445"/>
                    <a:gd name="T1" fmla="*/ 0 h 138"/>
                    <a:gd name="T2" fmla="*/ 30 w 445"/>
                    <a:gd name="T3" fmla="*/ 0 h 138"/>
                    <a:gd name="T4" fmla="*/ 0 w 445"/>
                    <a:gd name="T5" fmla="*/ 30 h 138"/>
                    <a:gd name="T6" fmla="*/ 0 w 445"/>
                    <a:gd name="T7" fmla="*/ 109 h 138"/>
                    <a:gd name="T8" fmla="*/ 30 w 445"/>
                    <a:gd name="T9" fmla="*/ 138 h 138"/>
                    <a:gd name="T10" fmla="*/ 415 w 445"/>
                    <a:gd name="T11" fmla="*/ 138 h 138"/>
                    <a:gd name="T12" fmla="*/ 445 w 445"/>
                    <a:gd name="T13" fmla="*/ 109 h 138"/>
                    <a:gd name="T14" fmla="*/ 445 w 445"/>
                    <a:gd name="T15" fmla="*/ 30 h 138"/>
                    <a:gd name="T16" fmla="*/ 415 w 445"/>
                    <a:gd name="T17" fmla="*/ 0 h 138"/>
                    <a:gd name="T18" fmla="*/ 37 w 445"/>
                    <a:gd name="T19" fmla="*/ 119 h 138"/>
                    <a:gd name="T20" fmla="*/ 30 w 445"/>
                    <a:gd name="T21" fmla="*/ 112 h 138"/>
                    <a:gd name="T22" fmla="*/ 37 w 445"/>
                    <a:gd name="T23" fmla="*/ 105 h 138"/>
                    <a:gd name="T24" fmla="*/ 44 w 445"/>
                    <a:gd name="T25" fmla="*/ 112 h 138"/>
                    <a:gd name="T26" fmla="*/ 37 w 445"/>
                    <a:gd name="T27" fmla="*/ 119 h 138"/>
                    <a:gd name="T28" fmla="*/ 59 w 445"/>
                    <a:gd name="T29" fmla="*/ 119 h 138"/>
                    <a:gd name="T30" fmla="*/ 52 w 445"/>
                    <a:gd name="T31" fmla="*/ 112 h 138"/>
                    <a:gd name="T32" fmla="*/ 59 w 445"/>
                    <a:gd name="T33" fmla="*/ 105 h 138"/>
                    <a:gd name="T34" fmla="*/ 66 w 445"/>
                    <a:gd name="T35" fmla="*/ 112 h 138"/>
                    <a:gd name="T36" fmla="*/ 59 w 445"/>
                    <a:gd name="T37" fmla="*/ 119 h 138"/>
                    <a:gd name="T38" fmla="*/ 48 w 445"/>
                    <a:gd name="T39" fmla="*/ 73 h 138"/>
                    <a:gd name="T40" fmla="*/ 27 w 445"/>
                    <a:gd name="T41" fmla="*/ 52 h 138"/>
                    <a:gd name="T42" fmla="*/ 48 w 445"/>
                    <a:gd name="T43" fmla="*/ 32 h 138"/>
                    <a:gd name="T44" fmla="*/ 69 w 445"/>
                    <a:gd name="T45" fmla="*/ 52 h 138"/>
                    <a:gd name="T46" fmla="*/ 48 w 445"/>
                    <a:gd name="T47" fmla="*/ 73 h 138"/>
                    <a:gd name="T48" fmla="*/ 82 w 445"/>
                    <a:gd name="T49" fmla="*/ 119 h 138"/>
                    <a:gd name="T50" fmla="*/ 75 w 445"/>
                    <a:gd name="T51" fmla="*/ 112 h 138"/>
                    <a:gd name="T52" fmla="*/ 82 w 445"/>
                    <a:gd name="T53" fmla="*/ 105 h 138"/>
                    <a:gd name="T54" fmla="*/ 88 w 445"/>
                    <a:gd name="T55" fmla="*/ 112 h 138"/>
                    <a:gd name="T56" fmla="*/ 82 w 445"/>
                    <a:gd name="T57" fmla="*/ 119 h 138"/>
                    <a:gd name="T58" fmla="*/ 392 w 445"/>
                    <a:gd name="T59" fmla="*/ 113 h 138"/>
                    <a:gd name="T60" fmla="*/ 242 w 445"/>
                    <a:gd name="T61" fmla="*/ 113 h 138"/>
                    <a:gd name="T62" fmla="*/ 242 w 445"/>
                    <a:gd name="T63" fmla="*/ 96 h 138"/>
                    <a:gd name="T64" fmla="*/ 392 w 445"/>
                    <a:gd name="T65" fmla="*/ 96 h 138"/>
                    <a:gd name="T66" fmla="*/ 392 w 445"/>
                    <a:gd name="T67" fmla="*/ 113 h 138"/>
                    <a:gd name="T68" fmla="*/ 392 w 445"/>
                    <a:gd name="T69" fmla="*/ 78 h 138"/>
                    <a:gd name="T70" fmla="*/ 242 w 445"/>
                    <a:gd name="T71" fmla="*/ 78 h 138"/>
                    <a:gd name="T72" fmla="*/ 242 w 445"/>
                    <a:gd name="T73" fmla="*/ 61 h 138"/>
                    <a:gd name="T74" fmla="*/ 392 w 445"/>
                    <a:gd name="T75" fmla="*/ 61 h 138"/>
                    <a:gd name="T76" fmla="*/ 392 w 445"/>
                    <a:gd name="T77" fmla="*/ 78 h 138"/>
                    <a:gd name="T78" fmla="*/ 392 w 445"/>
                    <a:gd name="T79" fmla="*/ 43 h 138"/>
                    <a:gd name="T80" fmla="*/ 242 w 445"/>
                    <a:gd name="T81" fmla="*/ 43 h 138"/>
                    <a:gd name="T82" fmla="*/ 242 w 445"/>
                    <a:gd name="T83" fmla="*/ 26 h 138"/>
                    <a:gd name="T84" fmla="*/ 392 w 445"/>
                    <a:gd name="T85" fmla="*/ 26 h 138"/>
                    <a:gd name="T86" fmla="*/ 392 w 445"/>
                    <a:gd name="T87" fmla="*/ 43 h 1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445" h="138">
                      <a:moveTo>
                        <a:pt x="415" y="0"/>
                      </a:move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13" y="0"/>
                        <a:pt x="0" y="14"/>
                        <a:pt x="0" y="30"/>
                      </a:cubicBezTo>
                      <a:cubicBezTo>
                        <a:pt x="0" y="109"/>
                        <a:pt x="0" y="109"/>
                        <a:pt x="0" y="109"/>
                      </a:cubicBezTo>
                      <a:cubicBezTo>
                        <a:pt x="0" y="125"/>
                        <a:pt x="13" y="138"/>
                        <a:pt x="30" y="138"/>
                      </a:cubicBezTo>
                      <a:cubicBezTo>
                        <a:pt x="415" y="138"/>
                        <a:pt x="415" y="138"/>
                        <a:pt x="415" y="138"/>
                      </a:cubicBezTo>
                      <a:cubicBezTo>
                        <a:pt x="431" y="138"/>
                        <a:pt x="445" y="125"/>
                        <a:pt x="445" y="109"/>
                      </a:cubicBezTo>
                      <a:cubicBezTo>
                        <a:pt x="445" y="30"/>
                        <a:pt x="445" y="30"/>
                        <a:pt x="445" y="30"/>
                      </a:cubicBezTo>
                      <a:cubicBezTo>
                        <a:pt x="445" y="14"/>
                        <a:pt x="431" y="0"/>
                        <a:pt x="415" y="0"/>
                      </a:cubicBezTo>
                      <a:close/>
                      <a:moveTo>
                        <a:pt x="37" y="119"/>
                      </a:moveTo>
                      <a:cubicBezTo>
                        <a:pt x="33" y="119"/>
                        <a:pt x="30" y="116"/>
                        <a:pt x="30" y="112"/>
                      </a:cubicBezTo>
                      <a:cubicBezTo>
                        <a:pt x="30" y="108"/>
                        <a:pt x="33" y="105"/>
                        <a:pt x="37" y="105"/>
                      </a:cubicBezTo>
                      <a:cubicBezTo>
                        <a:pt x="41" y="105"/>
                        <a:pt x="44" y="108"/>
                        <a:pt x="44" y="112"/>
                      </a:cubicBezTo>
                      <a:cubicBezTo>
                        <a:pt x="44" y="116"/>
                        <a:pt x="41" y="119"/>
                        <a:pt x="37" y="119"/>
                      </a:cubicBezTo>
                      <a:close/>
                      <a:moveTo>
                        <a:pt x="59" y="119"/>
                      </a:moveTo>
                      <a:cubicBezTo>
                        <a:pt x="55" y="119"/>
                        <a:pt x="52" y="116"/>
                        <a:pt x="52" y="112"/>
                      </a:cubicBezTo>
                      <a:cubicBezTo>
                        <a:pt x="52" y="108"/>
                        <a:pt x="55" y="105"/>
                        <a:pt x="59" y="105"/>
                      </a:cubicBezTo>
                      <a:cubicBezTo>
                        <a:pt x="63" y="105"/>
                        <a:pt x="66" y="108"/>
                        <a:pt x="66" y="112"/>
                      </a:cubicBezTo>
                      <a:cubicBezTo>
                        <a:pt x="66" y="116"/>
                        <a:pt x="63" y="119"/>
                        <a:pt x="59" y="119"/>
                      </a:cubicBezTo>
                      <a:close/>
                      <a:moveTo>
                        <a:pt x="48" y="73"/>
                      </a:moveTo>
                      <a:cubicBezTo>
                        <a:pt x="37" y="73"/>
                        <a:pt x="27" y="64"/>
                        <a:pt x="27" y="52"/>
                      </a:cubicBezTo>
                      <a:cubicBezTo>
                        <a:pt x="27" y="41"/>
                        <a:pt x="37" y="32"/>
                        <a:pt x="48" y="32"/>
                      </a:cubicBezTo>
                      <a:cubicBezTo>
                        <a:pt x="60" y="32"/>
                        <a:pt x="69" y="41"/>
                        <a:pt x="69" y="52"/>
                      </a:cubicBezTo>
                      <a:cubicBezTo>
                        <a:pt x="69" y="64"/>
                        <a:pt x="60" y="73"/>
                        <a:pt x="48" y="73"/>
                      </a:cubicBezTo>
                      <a:close/>
                      <a:moveTo>
                        <a:pt x="82" y="119"/>
                      </a:moveTo>
                      <a:cubicBezTo>
                        <a:pt x="78" y="119"/>
                        <a:pt x="75" y="116"/>
                        <a:pt x="75" y="112"/>
                      </a:cubicBezTo>
                      <a:cubicBezTo>
                        <a:pt x="75" y="108"/>
                        <a:pt x="78" y="105"/>
                        <a:pt x="82" y="105"/>
                      </a:cubicBezTo>
                      <a:cubicBezTo>
                        <a:pt x="85" y="105"/>
                        <a:pt x="88" y="108"/>
                        <a:pt x="88" y="112"/>
                      </a:cubicBezTo>
                      <a:cubicBezTo>
                        <a:pt x="88" y="116"/>
                        <a:pt x="85" y="119"/>
                        <a:pt x="82" y="119"/>
                      </a:cubicBezTo>
                      <a:close/>
                      <a:moveTo>
                        <a:pt x="392" y="113"/>
                      </a:moveTo>
                      <a:cubicBezTo>
                        <a:pt x="242" y="113"/>
                        <a:pt x="242" y="113"/>
                        <a:pt x="242" y="113"/>
                      </a:cubicBezTo>
                      <a:cubicBezTo>
                        <a:pt x="242" y="96"/>
                        <a:pt x="242" y="96"/>
                        <a:pt x="242" y="96"/>
                      </a:cubicBezTo>
                      <a:cubicBezTo>
                        <a:pt x="392" y="96"/>
                        <a:pt x="392" y="96"/>
                        <a:pt x="392" y="96"/>
                      </a:cubicBezTo>
                      <a:lnTo>
                        <a:pt x="392" y="113"/>
                      </a:lnTo>
                      <a:close/>
                      <a:moveTo>
                        <a:pt x="392" y="78"/>
                      </a:moveTo>
                      <a:cubicBezTo>
                        <a:pt x="242" y="78"/>
                        <a:pt x="242" y="78"/>
                        <a:pt x="242" y="78"/>
                      </a:cubicBezTo>
                      <a:cubicBezTo>
                        <a:pt x="242" y="61"/>
                        <a:pt x="242" y="61"/>
                        <a:pt x="242" y="61"/>
                      </a:cubicBezTo>
                      <a:cubicBezTo>
                        <a:pt x="392" y="61"/>
                        <a:pt x="392" y="61"/>
                        <a:pt x="392" y="61"/>
                      </a:cubicBezTo>
                      <a:lnTo>
                        <a:pt x="392" y="78"/>
                      </a:lnTo>
                      <a:close/>
                      <a:moveTo>
                        <a:pt x="392" y="43"/>
                      </a:moveTo>
                      <a:cubicBezTo>
                        <a:pt x="242" y="43"/>
                        <a:pt x="242" y="43"/>
                        <a:pt x="242" y="43"/>
                      </a:cubicBezTo>
                      <a:cubicBezTo>
                        <a:pt x="242" y="26"/>
                        <a:pt x="242" y="26"/>
                        <a:pt x="242" y="26"/>
                      </a:cubicBezTo>
                      <a:cubicBezTo>
                        <a:pt x="392" y="26"/>
                        <a:pt x="392" y="26"/>
                        <a:pt x="392" y="26"/>
                      </a:cubicBezTo>
                      <a:lnTo>
                        <a:pt x="392" y="4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59" name="Freeform 1903">
                  <a:extLst>
                    <a:ext uri="{FF2B5EF4-FFF2-40B4-BE49-F238E27FC236}">
                      <a16:creationId xmlns="" xmlns:a16="http://schemas.microsoft.com/office/drawing/2014/main" id="{D0966023-055A-42EA-B2E9-E6902D596088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801226" y="4086225"/>
                  <a:ext cx="295275" cy="92075"/>
                </a:xfrm>
                <a:custGeom>
                  <a:avLst/>
                  <a:gdLst>
                    <a:gd name="T0" fmla="*/ 415 w 445"/>
                    <a:gd name="T1" fmla="*/ 0 h 138"/>
                    <a:gd name="T2" fmla="*/ 30 w 445"/>
                    <a:gd name="T3" fmla="*/ 0 h 138"/>
                    <a:gd name="T4" fmla="*/ 0 w 445"/>
                    <a:gd name="T5" fmla="*/ 29 h 138"/>
                    <a:gd name="T6" fmla="*/ 0 w 445"/>
                    <a:gd name="T7" fmla="*/ 108 h 138"/>
                    <a:gd name="T8" fmla="*/ 30 w 445"/>
                    <a:gd name="T9" fmla="*/ 138 h 138"/>
                    <a:gd name="T10" fmla="*/ 415 w 445"/>
                    <a:gd name="T11" fmla="*/ 138 h 138"/>
                    <a:gd name="T12" fmla="*/ 445 w 445"/>
                    <a:gd name="T13" fmla="*/ 108 h 138"/>
                    <a:gd name="T14" fmla="*/ 445 w 445"/>
                    <a:gd name="T15" fmla="*/ 29 h 138"/>
                    <a:gd name="T16" fmla="*/ 415 w 445"/>
                    <a:gd name="T17" fmla="*/ 0 h 138"/>
                    <a:gd name="T18" fmla="*/ 37 w 445"/>
                    <a:gd name="T19" fmla="*/ 118 h 138"/>
                    <a:gd name="T20" fmla="*/ 30 w 445"/>
                    <a:gd name="T21" fmla="*/ 111 h 138"/>
                    <a:gd name="T22" fmla="*/ 37 w 445"/>
                    <a:gd name="T23" fmla="*/ 104 h 138"/>
                    <a:gd name="T24" fmla="*/ 44 w 445"/>
                    <a:gd name="T25" fmla="*/ 111 h 138"/>
                    <a:gd name="T26" fmla="*/ 37 w 445"/>
                    <a:gd name="T27" fmla="*/ 118 h 138"/>
                    <a:gd name="T28" fmla="*/ 59 w 445"/>
                    <a:gd name="T29" fmla="*/ 118 h 138"/>
                    <a:gd name="T30" fmla="*/ 52 w 445"/>
                    <a:gd name="T31" fmla="*/ 111 h 138"/>
                    <a:gd name="T32" fmla="*/ 59 w 445"/>
                    <a:gd name="T33" fmla="*/ 104 h 138"/>
                    <a:gd name="T34" fmla="*/ 66 w 445"/>
                    <a:gd name="T35" fmla="*/ 111 h 138"/>
                    <a:gd name="T36" fmla="*/ 59 w 445"/>
                    <a:gd name="T37" fmla="*/ 118 h 138"/>
                    <a:gd name="T38" fmla="*/ 48 w 445"/>
                    <a:gd name="T39" fmla="*/ 72 h 138"/>
                    <a:gd name="T40" fmla="*/ 27 w 445"/>
                    <a:gd name="T41" fmla="*/ 51 h 138"/>
                    <a:gd name="T42" fmla="*/ 48 w 445"/>
                    <a:gd name="T43" fmla="*/ 31 h 138"/>
                    <a:gd name="T44" fmla="*/ 69 w 445"/>
                    <a:gd name="T45" fmla="*/ 51 h 138"/>
                    <a:gd name="T46" fmla="*/ 48 w 445"/>
                    <a:gd name="T47" fmla="*/ 72 h 138"/>
                    <a:gd name="T48" fmla="*/ 82 w 445"/>
                    <a:gd name="T49" fmla="*/ 118 h 138"/>
                    <a:gd name="T50" fmla="*/ 75 w 445"/>
                    <a:gd name="T51" fmla="*/ 111 h 138"/>
                    <a:gd name="T52" fmla="*/ 82 w 445"/>
                    <a:gd name="T53" fmla="*/ 104 h 138"/>
                    <a:gd name="T54" fmla="*/ 88 w 445"/>
                    <a:gd name="T55" fmla="*/ 111 h 138"/>
                    <a:gd name="T56" fmla="*/ 82 w 445"/>
                    <a:gd name="T57" fmla="*/ 118 h 138"/>
                    <a:gd name="T58" fmla="*/ 392 w 445"/>
                    <a:gd name="T59" fmla="*/ 112 h 138"/>
                    <a:gd name="T60" fmla="*/ 242 w 445"/>
                    <a:gd name="T61" fmla="*/ 112 h 138"/>
                    <a:gd name="T62" fmla="*/ 242 w 445"/>
                    <a:gd name="T63" fmla="*/ 95 h 138"/>
                    <a:gd name="T64" fmla="*/ 392 w 445"/>
                    <a:gd name="T65" fmla="*/ 95 h 138"/>
                    <a:gd name="T66" fmla="*/ 392 w 445"/>
                    <a:gd name="T67" fmla="*/ 112 h 138"/>
                    <a:gd name="T68" fmla="*/ 392 w 445"/>
                    <a:gd name="T69" fmla="*/ 77 h 138"/>
                    <a:gd name="T70" fmla="*/ 242 w 445"/>
                    <a:gd name="T71" fmla="*/ 77 h 138"/>
                    <a:gd name="T72" fmla="*/ 242 w 445"/>
                    <a:gd name="T73" fmla="*/ 60 h 138"/>
                    <a:gd name="T74" fmla="*/ 392 w 445"/>
                    <a:gd name="T75" fmla="*/ 60 h 138"/>
                    <a:gd name="T76" fmla="*/ 392 w 445"/>
                    <a:gd name="T77" fmla="*/ 77 h 138"/>
                    <a:gd name="T78" fmla="*/ 392 w 445"/>
                    <a:gd name="T79" fmla="*/ 42 h 138"/>
                    <a:gd name="T80" fmla="*/ 242 w 445"/>
                    <a:gd name="T81" fmla="*/ 42 h 138"/>
                    <a:gd name="T82" fmla="*/ 242 w 445"/>
                    <a:gd name="T83" fmla="*/ 25 h 138"/>
                    <a:gd name="T84" fmla="*/ 392 w 445"/>
                    <a:gd name="T85" fmla="*/ 25 h 138"/>
                    <a:gd name="T86" fmla="*/ 392 w 445"/>
                    <a:gd name="T87" fmla="*/ 42 h 1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445" h="138">
                      <a:moveTo>
                        <a:pt x="415" y="0"/>
                      </a:move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13" y="0"/>
                        <a:pt x="0" y="13"/>
                        <a:pt x="0" y="29"/>
                      </a:cubicBezTo>
                      <a:cubicBezTo>
                        <a:pt x="0" y="108"/>
                        <a:pt x="0" y="108"/>
                        <a:pt x="0" y="108"/>
                      </a:cubicBezTo>
                      <a:cubicBezTo>
                        <a:pt x="0" y="124"/>
                        <a:pt x="13" y="138"/>
                        <a:pt x="30" y="138"/>
                      </a:cubicBezTo>
                      <a:cubicBezTo>
                        <a:pt x="415" y="138"/>
                        <a:pt x="415" y="138"/>
                        <a:pt x="415" y="138"/>
                      </a:cubicBezTo>
                      <a:cubicBezTo>
                        <a:pt x="431" y="138"/>
                        <a:pt x="445" y="124"/>
                        <a:pt x="445" y="108"/>
                      </a:cubicBezTo>
                      <a:cubicBezTo>
                        <a:pt x="445" y="29"/>
                        <a:pt x="445" y="29"/>
                        <a:pt x="445" y="29"/>
                      </a:cubicBezTo>
                      <a:cubicBezTo>
                        <a:pt x="445" y="13"/>
                        <a:pt x="431" y="0"/>
                        <a:pt x="415" y="0"/>
                      </a:cubicBezTo>
                      <a:close/>
                      <a:moveTo>
                        <a:pt x="37" y="118"/>
                      </a:moveTo>
                      <a:cubicBezTo>
                        <a:pt x="33" y="118"/>
                        <a:pt x="30" y="115"/>
                        <a:pt x="30" y="111"/>
                      </a:cubicBezTo>
                      <a:cubicBezTo>
                        <a:pt x="30" y="107"/>
                        <a:pt x="33" y="104"/>
                        <a:pt x="37" y="104"/>
                      </a:cubicBezTo>
                      <a:cubicBezTo>
                        <a:pt x="41" y="104"/>
                        <a:pt x="44" y="107"/>
                        <a:pt x="44" y="111"/>
                      </a:cubicBezTo>
                      <a:cubicBezTo>
                        <a:pt x="44" y="115"/>
                        <a:pt x="41" y="118"/>
                        <a:pt x="37" y="118"/>
                      </a:cubicBezTo>
                      <a:close/>
                      <a:moveTo>
                        <a:pt x="59" y="118"/>
                      </a:moveTo>
                      <a:cubicBezTo>
                        <a:pt x="55" y="118"/>
                        <a:pt x="52" y="115"/>
                        <a:pt x="52" y="111"/>
                      </a:cubicBezTo>
                      <a:cubicBezTo>
                        <a:pt x="52" y="107"/>
                        <a:pt x="55" y="104"/>
                        <a:pt x="59" y="104"/>
                      </a:cubicBezTo>
                      <a:cubicBezTo>
                        <a:pt x="63" y="104"/>
                        <a:pt x="66" y="107"/>
                        <a:pt x="66" y="111"/>
                      </a:cubicBezTo>
                      <a:cubicBezTo>
                        <a:pt x="66" y="115"/>
                        <a:pt x="63" y="118"/>
                        <a:pt x="59" y="118"/>
                      </a:cubicBezTo>
                      <a:close/>
                      <a:moveTo>
                        <a:pt x="48" y="72"/>
                      </a:moveTo>
                      <a:cubicBezTo>
                        <a:pt x="37" y="72"/>
                        <a:pt x="27" y="63"/>
                        <a:pt x="27" y="51"/>
                      </a:cubicBezTo>
                      <a:cubicBezTo>
                        <a:pt x="27" y="40"/>
                        <a:pt x="37" y="31"/>
                        <a:pt x="48" y="31"/>
                      </a:cubicBezTo>
                      <a:cubicBezTo>
                        <a:pt x="60" y="31"/>
                        <a:pt x="69" y="40"/>
                        <a:pt x="69" y="51"/>
                      </a:cubicBezTo>
                      <a:cubicBezTo>
                        <a:pt x="69" y="63"/>
                        <a:pt x="60" y="72"/>
                        <a:pt x="48" y="72"/>
                      </a:cubicBezTo>
                      <a:close/>
                      <a:moveTo>
                        <a:pt x="82" y="118"/>
                      </a:moveTo>
                      <a:cubicBezTo>
                        <a:pt x="78" y="118"/>
                        <a:pt x="75" y="115"/>
                        <a:pt x="75" y="111"/>
                      </a:cubicBezTo>
                      <a:cubicBezTo>
                        <a:pt x="75" y="107"/>
                        <a:pt x="78" y="104"/>
                        <a:pt x="82" y="104"/>
                      </a:cubicBezTo>
                      <a:cubicBezTo>
                        <a:pt x="85" y="104"/>
                        <a:pt x="88" y="107"/>
                        <a:pt x="88" y="111"/>
                      </a:cubicBezTo>
                      <a:cubicBezTo>
                        <a:pt x="88" y="115"/>
                        <a:pt x="85" y="118"/>
                        <a:pt x="82" y="118"/>
                      </a:cubicBezTo>
                      <a:close/>
                      <a:moveTo>
                        <a:pt x="392" y="112"/>
                      </a:moveTo>
                      <a:cubicBezTo>
                        <a:pt x="242" y="112"/>
                        <a:pt x="242" y="112"/>
                        <a:pt x="242" y="112"/>
                      </a:cubicBezTo>
                      <a:cubicBezTo>
                        <a:pt x="242" y="95"/>
                        <a:pt x="242" y="95"/>
                        <a:pt x="242" y="95"/>
                      </a:cubicBezTo>
                      <a:cubicBezTo>
                        <a:pt x="392" y="95"/>
                        <a:pt x="392" y="95"/>
                        <a:pt x="392" y="95"/>
                      </a:cubicBezTo>
                      <a:lnTo>
                        <a:pt x="392" y="112"/>
                      </a:lnTo>
                      <a:close/>
                      <a:moveTo>
                        <a:pt x="392" y="77"/>
                      </a:moveTo>
                      <a:cubicBezTo>
                        <a:pt x="242" y="77"/>
                        <a:pt x="242" y="77"/>
                        <a:pt x="242" y="77"/>
                      </a:cubicBezTo>
                      <a:cubicBezTo>
                        <a:pt x="242" y="60"/>
                        <a:pt x="242" y="60"/>
                        <a:pt x="242" y="60"/>
                      </a:cubicBezTo>
                      <a:cubicBezTo>
                        <a:pt x="392" y="60"/>
                        <a:pt x="392" y="60"/>
                        <a:pt x="392" y="60"/>
                      </a:cubicBezTo>
                      <a:lnTo>
                        <a:pt x="392" y="77"/>
                      </a:lnTo>
                      <a:close/>
                      <a:moveTo>
                        <a:pt x="392" y="42"/>
                      </a:moveTo>
                      <a:cubicBezTo>
                        <a:pt x="242" y="42"/>
                        <a:pt x="242" y="42"/>
                        <a:pt x="242" y="42"/>
                      </a:cubicBezTo>
                      <a:cubicBezTo>
                        <a:pt x="242" y="25"/>
                        <a:pt x="242" y="25"/>
                        <a:pt x="242" y="25"/>
                      </a:cubicBezTo>
                      <a:cubicBezTo>
                        <a:pt x="392" y="25"/>
                        <a:pt x="392" y="25"/>
                        <a:pt x="392" y="25"/>
                      </a:cubicBezTo>
                      <a:lnTo>
                        <a:pt x="392" y="4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460" name="组合 459">
                <a:extLst>
                  <a:ext uri="{FF2B5EF4-FFF2-40B4-BE49-F238E27FC236}">
                    <a16:creationId xmlns="" xmlns:a16="http://schemas.microsoft.com/office/drawing/2014/main" id="{0D4C01B9-01C4-46A1-897B-6D10D722648F}"/>
                  </a:ext>
                </a:extLst>
              </p:cNvPr>
              <p:cNvGrpSpPr/>
              <p:nvPr/>
            </p:nvGrpSpPr>
            <p:grpSpPr>
              <a:xfrm>
                <a:off x="9797665" y="3485302"/>
                <a:ext cx="689361" cy="689361"/>
                <a:chOff x="9042400" y="4419600"/>
                <a:chExt cx="554038" cy="554038"/>
              </a:xfrm>
            </p:grpSpPr>
            <p:sp>
              <p:nvSpPr>
                <p:cNvPr id="461" name="Rectangle 1404">
                  <a:extLst>
                    <a:ext uri="{FF2B5EF4-FFF2-40B4-BE49-F238E27FC236}">
                      <a16:creationId xmlns="" xmlns:a16="http://schemas.microsoft.com/office/drawing/2014/main" id="{AA1C1F75-313A-47E3-952D-95A39BE1048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042400" y="4419600"/>
                  <a:ext cx="554038" cy="554038"/>
                </a:xfrm>
                <a:prstGeom prst="rect">
                  <a:avLst/>
                </a:prstGeom>
                <a:solidFill>
                  <a:srgbClr val="2A93CD"/>
                </a:solidFill>
                <a:ln w="9525">
                  <a:noFill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62" name="Rectangle 1904">
                  <a:extLst>
                    <a:ext uri="{FF2B5EF4-FFF2-40B4-BE49-F238E27FC236}">
                      <a16:creationId xmlns="" xmlns:a16="http://schemas.microsoft.com/office/drawing/2014/main" id="{333694EB-D230-4EAE-936F-026098A432D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244013" y="4870450"/>
                  <a:ext cx="107950" cy="44450"/>
                </a:xfrm>
                <a:prstGeom prst="rect">
                  <a:avLst/>
                </a:prstGeom>
                <a:solidFill>
                  <a:srgbClr val="FFFFFE"/>
                </a:solidFill>
                <a:ln w="9525">
                  <a:noFill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63" name="Oval 1905">
                  <a:extLst>
                    <a:ext uri="{FF2B5EF4-FFF2-40B4-BE49-F238E27FC236}">
                      <a16:creationId xmlns="" xmlns:a16="http://schemas.microsoft.com/office/drawing/2014/main" id="{AB861CB2-88B0-4D39-9329-68E8D77280B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224963" y="4481513"/>
                  <a:ext cx="157163" cy="30163"/>
                </a:xfrm>
                <a:prstGeom prst="ellipse">
                  <a:avLst/>
                </a:prstGeom>
                <a:solidFill>
                  <a:srgbClr val="FFFFFE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64" name="Freeform 1906">
                  <a:extLst>
                    <a:ext uri="{FF2B5EF4-FFF2-40B4-BE49-F238E27FC236}">
                      <a16:creationId xmlns="" xmlns:a16="http://schemas.microsoft.com/office/drawing/2014/main" id="{970B92F7-5B11-4C89-A037-3A16DD35272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166226" y="4470400"/>
                  <a:ext cx="133350" cy="450850"/>
                </a:xfrm>
                <a:custGeom>
                  <a:avLst/>
                  <a:gdLst>
                    <a:gd name="T0" fmla="*/ 196 w 201"/>
                    <a:gd name="T1" fmla="*/ 659 h 675"/>
                    <a:gd name="T2" fmla="*/ 169 w 201"/>
                    <a:gd name="T3" fmla="*/ 633 h 675"/>
                    <a:gd name="T4" fmla="*/ 196 w 201"/>
                    <a:gd name="T5" fmla="*/ 606 h 675"/>
                    <a:gd name="T6" fmla="*/ 201 w 201"/>
                    <a:gd name="T7" fmla="*/ 606 h 675"/>
                    <a:gd name="T8" fmla="*/ 201 w 201"/>
                    <a:gd name="T9" fmla="*/ 591 h 675"/>
                    <a:gd name="T10" fmla="*/ 32 w 201"/>
                    <a:gd name="T11" fmla="*/ 591 h 675"/>
                    <a:gd name="T12" fmla="*/ 32 w 201"/>
                    <a:gd name="T13" fmla="*/ 72 h 675"/>
                    <a:gd name="T14" fmla="*/ 201 w 201"/>
                    <a:gd name="T15" fmla="*/ 72 h 675"/>
                    <a:gd name="T16" fmla="*/ 201 w 201"/>
                    <a:gd name="T17" fmla="*/ 47 h 675"/>
                    <a:gd name="T18" fmla="*/ 116 w 201"/>
                    <a:gd name="T19" fmla="*/ 47 h 675"/>
                    <a:gd name="T20" fmla="*/ 105 w 201"/>
                    <a:gd name="T21" fmla="*/ 36 h 675"/>
                    <a:gd name="T22" fmla="*/ 116 w 201"/>
                    <a:gd name="T23" fmla="*/ 25 h 675"/>
                    <a:gd name="T24" fmla="*/ 201 w 201"/>
                    <a:gd name="T25" fmla="*/ 25 h 675"/>
                    <a:gd name="T26" fmla="*/ 201 w 201"/>
                    <a:gd name="T27" fmla="*/ 0 h 675"/>
                    <a:gd name="T28" fmla="*/ 46 w 201"/>
                    <a:gd name="T29" fmla="*/ 0 h 675"/>
                    <a:gd name="T30" fmla="*/ 0 w 201"/>
                    <a:gd name="T31" fmla="*/ 46 h 675"/>
                    <a:gd name="T32" fmla="*/ 0 w 201"/>
                    <a:gd name="T33" fmla="*/ 630 h 675"/>
                    <a:gd name="T34" fmla="*/ 46 w 201"/>
                    <a:gd name="T35" fmla="*/ 675 h 675"/>
                    <a:gd name="T36" fmla="*/ 201 w 201"/>
                    <a:gd name="T37" fmla="*/ 675 h 675"/>
                    <a:gd name="T38" fmla="*/ 201 w 201"/>
                    <a:gd name="T39" fmla="*/ 659 h 675"/>
                    <a:gd name="T40" fmla="*/ 196 w 201"/>
                    <a:gd name="T41" fmla="*/ 659 h 675"/>
                    <a:gd name="T42" fmla="*/ 150 w 201"/>
                    <a:gd name="T43" fmla="*/ 643 h 675"/>
                    <a:gd name="T44" fmla="*/ 139 w 201"/>
                    <a:gd name="T45" fmla="*/ 633 h 675"/>
                    <a:gd name="T46" fmla="*/ 150 w 201"/>
                    <a:gd name="T47" fmla="*/ 622 h 675"/>
                    <a:gd name="T48" fmla="*/ 160 w 201"/>
                    <a:gd name="T49" fmla="*/ 633 h 675"/>
                    <a:gd name="T50" fmla="*/ 150 w 201"/>
                    <a:gd name="T51" fmla="*/ 643 h 6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01" h="675">
                      <a:moveTo>
                        <a:pt x="196" y="659"/>
                      </a:moveTo>
                      <a:cubicBezTo>
                        <a:pt x="181" y="659"/>
                        <a:pt x="169" y="647"/>
                        <a:pt x="169" y="633"/>
                      </a:cubicBezTo>
                      <a:cubicBezTo>
                        <a:pt x="169" y="618"/>
                        <a:pt x="181" y="606"/>
                        <a:pt x="196" y="606"/>
                      </a:cubicBezTo>
                      <a:cubicBezTo>
                        <a:pt x="198" y="606"/>
                        <a:pt x="199" y="606"/>
                        <a:pt x="201" y="606"/>
                      </a:cubicBezTo>
                      <a:cubicBezTo>
                        <a:pt x="201" y="591"/>
                        <a:pt x="201" y="591"/>
                        <a:pt x="201" y="591"/>
                      </a:cubicBezTo>
                      <a:cubicBezTo>
                        <a:pt x="32" y="591"/>
                        <a:pt x="32" y="591"/>
                        <a:pt x="32" y="591"/>
                      </a:cubicBezTo>
                      <a:cubicBezTo>
                        <a:pt x="32" y="72"/>
                        <a:pt x="32" y="72"/>
                        <a:pt x="32" y="72"/>
                      </a:cubicBezTo>
                      <a:cubicBezTo>
                        <a:pt x="201" y="72"/>
                        <a:pt x="201" y="72"/>
                        <a:pt x="201" y="72"/>
                      </a:cubicBezTo>
                      <a:cubicBezTo>
                        <a:pt x="201" y="47"/>
                        <a:pt x="201" y="47"/>
                        <a:pt x="201" y="47"/>
                      </a:cubicBezTo>
                      <a:cubicBezTo>
                        <a:pt x="116" y="47"/>
                        <a:pt x="116" y="47"/>
                        <a:pt x="116" y="47"/>
                      </a:cubicBezTo>
                      <a:cubicBezTo>
                        <a:pt x="110" y="47"/>
                        <a:pt x="105" y="42"/>
                        <a:pt x="105" y="36"/>
                      </a:cubicBezTo>
                      <a:cubicBezTo>
                        <a:pt x="105" y="30"/>
                        <a:pt x="110" y="25"/>
                        <a:pt x="116" y="25"/>
                      </a:cubicBezTo>
                      <a:cubicBezTo>
                        <a:pt x="201" y="25"/>
                        <a:pt x="201" y="25"/>
                        <a:pt x="201" y="25"/>
                      </a:cubicBezTo>
                      <a:cubicBezTo>
                        <a:pt x="201" y="0"/>
                        <a:pt x="201" y="0"/>
                        <a:pt x="201" y="0"/>
                      </a:cubicBezTo>
                      <a:cubicBezTo>
                        <a:pt x="46" y="0"/>
                        <a:pt x="46" y="0"/>
                        <a:pt x="46" y="0"/>
                      </a:cubicBezTo>
                      <a:cubicBezTo>
                        <a:pt x="21" y="0"/>
                        <a:pt x="0" y="21"/>
                        <a:pt x="0" y="46"/>
                      </a:cubicBezTo>
                      <a:cubicBezTo>
                        <a:pt x="0" y="630"/>
                        <a:pt x="0" y="630"/>
                        <a:pt x="0" y="630"/>
                      </a:cubicBezTo>
                      <a:cubicBezTo>
                        <a:pt x="0" y="655"/>
                        <a:pt x="21" y="675"/>
                        <a:pt x="46" y="675"/>
                      </a:cubicBezTo>
                      <a:cubicBezTo>
                        <a:pt x="201" y="675"/>
                        <a:pt x="201" y="675"/>
                        <a:pt x="201" y="675"/>
                      </a:cubicBezTo>
                      <a:cubicBezTo>
                        <a:pt x="201" y="659"/>
                        <a:pt x="201" y="659"/>
                        <a:pt x="201" y="659"/>
                      </a:cubicBezTo>
                      <a:cubicBezTo>
                        <a:pt x="199" y="659"/>
                        <a:pt x="198" y="659"/>
                        <a:pt x="196" y="659"/>
                      </a:cubicBezTo>
                      <a:close/>
                      <a:moveTo>
                        <a:pt x="150" y="643"/>
                      </a:moveTo>
                      <a:cubicBezTo>
                        <a:pt x="144" y="643"/>
                        <a:pt x="139" y="638"/>
                        <a:pt x="139" y="633"/>
                      </a:cubicBezTo>
                      <a:cubicBezTo>
                        <a:pt x="139" y="627"/>
                        <a:pt x="144" y="622"/>
                        <a:pt x="150" y="622"/>
                      </a:cubicBezTo>
                      <a:cubicBezTo>
                        <a:pt x="155" y="622"/>
                        <a:pt x="160" y="627"/>
                        <a:pt x="160" y="633"/>
                      </a:cubicBezTo>
                      <a:cubicBezTo>
                        <a:pt x="160" y="638"/>
                        <a:pt x="155" y="643"/>
                        <a:pt x="150" y="643"/>
                      </a:cubicBezTo>
                      <a:close/>
                    </a:path>
                  </a:pathLst>
                </a:custGeom>
                <a:solidFill>
                  <a:srgbClr val="004978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65" name="Freeform 1907">
                  <a:extLst>
                    <a:ext uri="{FF2B5EF4-FFF2-40B4-BE49-F238E27FC236}">
                      <a16:creationId xmlns="" xmlns:a16="http://schemas.microsoft.com/office/drawing/2014/main" id="{F4A12DE9-135F-49F0-B1B7-D1936DDF6FD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299576" y="4470400"/>
                  <a:ext cx="127000" cy="450850"/>
                </a:xfrm>
                <a:custGeom>
                  <a:avLst/>
                  <a:gdLst>
                    <a:gd name="T0" fmla="*/ 146 w 191"/>
                    <a:gd name="T1" fmla="*/ 0 h 675"/>
                    <a:gd name="T2" fmla="*/ 0 w 191"/>
                    <a:gd name="T3" fmla="*/ 0 h 675"/>
                    <a:gd name="T4" fmla="*/ 0 w 191"/>
                    <a:gd name="T5" fmla="*/ 25 h 675"/>
                    <a:gd name="T6" fmla="*/ 76 w 191"/>
                    <a:gd name="T7" fmla="*/ 25 h 675"/>
                    <a:gd name="T8" fmla="*/ 86 w 191"/>
                    <a:gd name="T9" fmla="*/ 36 h 675"/>
                    <a:gd name="T10" fmla="*/ 76 w 191"/>
                    <a:gd name="T11" fmla="*/ 47 h 675"/>
                    <a:gd name="T12" fmla="*/ 0 w 191"/>
                    <a:gd name="T13" fmla="*/ 47 h 675"/>
                    <a:gd name="T14" fmla="*/ 0 w 191"/>
                    <a:gd name="T15" fmla="*/ 72 h 675"/>
                    <a:gd name="T16" fmla="*/ 159 w 191"/>
                    <a:gd name="T17" fmla="*/ 72 h 675"/>
                    <a:gd name="T18" fmla="*/ 159 w 191"/>
                    <a:gd name="T19" fmla="*/ 591 h 675"/>
                    <a:gd name="T20" fmla="*/ 0 w 191"/>
                    <a:gd name="T21" fmla="*/ 591 h 675"/>
                    <a:gd name="T22" fmla="*/ 0 w 191"/>
                    <a:gd name="T23" fmla="*/ 606 h 675"/>
                    <a:gd name="T24" fmla="*/ 22 w 191"/>
                    <a:gd name="T25" fmla="*/ 633 h 675"/>
                    <a:gd name="T26" fmla="*/ 0 w 191"/>
                    <a:gd name="T27" fmla="*/ 659 h 675"/>
                    <a:gd name="T28" fmla="*/ 0 w 191"/>
                    <a:gd name="T29" fmla="*/ 675 h 675"/>
                    <a:gd name="T30" fmla="*/ 146 w 191"/>
                    <a:gd name="T31" fmla="*/ 675 h 675"/>
                    <a:gd name="T32" fmla="*/ 191 w 191"/>
                    <a:gd name="T33" fmla="*/ 630 h 675"/>
                    <a:gd name="T34" fmla="*/ 191 w 191"/>
                    <a:gd name="T35" fmla="*/ 46 h 675"/>
                    <a:gd name="T36" fmla="*/ 146 w 191"/>
                    <a:gd name="T37" fmla="*/ 0 h 675"/>
                    <a:gd name="T38" fmla="*/ 42 w 191"/>
                    <a:gd name="T39" fmla="*/ 643 h 675"/>
                    <a:gd name="T40" fmla="*/ 31 w 191"/>
                    <a:gd name="T41" fmla="*/ 633 h 675"/>
                    <a:gd name="T42" fmla="*/ 42 w 191"/>
                    <a:gd name="T43" fmla="*/ 622 h 675"/>
                    <a:gd name="T44" fmla="*/ 52 w 191"/>
                    <a:gd name="T45" fmla="*/ 633 h 675"/>
                    <a:gd name="T46" fmla="*/ 42 w 191"/>
                    <a:gd name="T47" fmla="*/ 643 h 6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191" h="675">
                      <a:moveTo>
                        <a:pt x="146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76" y="25"/>
                        <a:pt x="76" y="25"/>
                        <a:pt x="76" y="25"/>
                      </a:cubicBezTo>
                      <a:cubicBezTo>
                        <a:pt x="82" y="25"/>
                        <a:pt x="86" y="30"/>
                        <a:pt x="86" y="36"/>
                      </a:cubicBezTo>
                      <a:cubicBezTo>
                        <a:pt x="86" y="42"/>
                        <a:pt x="82" y="47"/>
                        <a:pt x="76" y="47"/>
                      </a:cubicBezTo>
                      <a:cubicBezTo>
                        <a:pt x="0" y="47"/>
                        <a:pt x="0" y="47"/>
                        <a:pt x="0" y="47"/>
                      </a:cubicBezTo>
                      <a:cubicBezTo>
                        <a:pt x="0" y="72"/>
                        <a:pt x="0" y="72"/>
                        <a:pt x="0" y="72"/>
                      </a:cubicBezTo>
                      <a:cubicBezTo>
                        <a:pt x="159" y="72"/>
                        <a:pt x="159" y="72"/>
                        <a:pt x="159" y="72"/>
                      </a:cubicBezTo>
                      <a:cubicBezTo>
                        <a:pt x="159" y="591"/>
                        <a:pt x="159" y="591"/>
                        <a:pt x="159" y="591"/>
                      </a:cubicBezTo>
                      <a:cubicBezTo>
                        <a:pt x="0" y="591"/>
                        <a:pt x="0" y="591"/>
                        <a:pt x="0" y="591"/>
                      </a:cubicBezTo>
                      <a:cubicBezTo>
                        <a:pt x="0" y="606"/>
                        <a:pt x="0" y="606"/>
                        <a:pt x="0" y="606"/>
                      </a:cubicBezTo>
                      <a:cubicBezTo>
                        <a:pt x="12" y="608"/>
                        <a:pt x="22" y="619"/>
                        <a:pt x="22" y="633"/>
                      </a:cubicBezTo>
                      <a:cubicBezTo>
                        <a:pt x="22" y="646"/>
                        <a:pt x="12" y="657"/>
                        <a:pt x="0" y="659"/>
                      </a:cubicBezTo>
                      <a:cubicBezTo>
                        <a:pt x="0" y="675"/>
                        <a:pt x="0" y="675"/>
                        <a:pt x="0" y="675"/>
                      </a:cubicBezTo>
                      <a:cubicBezTo>
                        <a:pt x="146" y="675"/>
                        <a:pt x="146" y="675"/>
                        <a:pt x="146" y="675"/>
                      </a:cubicBezTo>
                      <a:cubicBezTo>
                        <a:pt x="171" y="675"/>
                        <a:pt x="191" y="655"/>
                        <a:pt x="191" y="630"/>
                      </a:cubicBezTo>
                      <a:cubicBezTo>
                        <a:pt x="191" y="46"/>
                        <a:pt x="191" y="46"/>
                        <a:pt x="191" y="46"/>
                      </a:cubicBezTo>
                      <a:cubicBezTo>
                        <a:pt x="191" y="21"/>
                        <a:pt x="171" y="0"/>
                        <a:pt x="146" y="0"/>
                      </a:cubicBezTo>
                      <a:close/>
                      <a:moveTo>
                        <a:pt x="42" y="643"/>
                      </a:moveTo>
                      <a:cubicBezTo>
                        <a:pt x="36" y="643"/>
                        <a:pt x="31" y="638"/>
                        <a:pt x="31" y="633"/>
                      </a:cubicBezTo>
                      <a:cubicBezTo>
                        <a:pt x="31" y="627"/>
                        <a:pt x="36" y="622"/>
                        <a:pt x="42" y="622"/>
                      </a:cubicBezTo>
                      <a:cubicBezTo>
                        <a:pt x="48" y="622"/>
                        <a:pt x="52" y="627"/>
                        <a:pt x="52" y="633"/>
                      </a:cubicBezTo>
                      <a:cubicBezTo>
                        <a:pt x="52" y="638"/>
                        <a:pt x="48" y="643"/>
                        <a:pt x="42" y="643"/>
                      </a:cubicBezTo>
                      <a:close/>
                    </a:path>
                  </a:pathLst>
                </a:custGeom>
                <a:solidFill>
                  <a:srgbClr val="003455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66" name="Freeform 1908">
                  <a:extLst>
                    <a:ext uri="{FF2B5EF4-FFF2-40B4-BE49-F238E27FC236}">
                      <a16:creationId xmlns="" xmlns:a16="http://schemas.microsoft.com/office/drawing/2014/main" id="{FBB8EC48-D6EA-4E54-95F8-0E00EA3C06D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86863" y="4521200"/>
                  <a:ext cx="217488" cy="341313"/>
                </a:xfrm>
                <a:custGeom>
                  <a:avLst/>
                  <a:gdLst>
                    <a:gd name="T0" fmla="*/ 0 w 137"/>
                    <a:gd name="T1" fmla="*/ 0 h 215"/>
                    <a:gd name="T2" fmla="*/ 0 w 137"/>
                    <a:gd name="T3" fmla="*/ 215 h 215"/>
                    <a:gd name="T4" fmla="*/ 137 w 137"/>
                    <a:gd name="T5" fmla="*/ 0 h 215"/>
                    <a:gd name="T6" fmla="*/ 0 w 137"/>
                    <a:gd name="T7" fmla="*/ 0 h 2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37" h="215">
                      <a:moveTo>
                        <a:pt x="0" y="0"/>
                      </a:moveTo>
                      <a:lnTo>
                        <a:pt x="0" y="215"/>
                      </a:lnTo>
                      <a:lnTo>
                        <a:pt x="13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E7E1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67" name="Freeform 1909">
                  <a:extLst>
                    <a:ext uri="{FF2B5EF4-FFF2-40B4-BE49-F238E27FC236}">
                      <a16:creationId xmlns="" xmlns:a16="http://schemas.microsoft.com/office/drawing/2014/main" id="{C477E32E-DBEE-4922-A6C7-C080EF5256D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86863" y="4521200"/>
                  <a:ext cx="219075" cy="344488"/>
                </a:xfrm>
                <a:custGeom>
                  <a:avLst/>
                  <a:gdLst>
                    <a:gd name="T0" fmla="*/ 0 w 138"/>
                    <a:gd name="T1" fmla="*/ 215 h 217"/>
                    <a:gd name="T2" fmla="*/ 0 w 138"/>
                    <a:gd name="T3" fmla="*/ 217 h 217"/>
                    <a:gd name="T4" fmla="*/ 138 w 138"/>
                    <a:gd name="T5" fmla="*/ 217 h 217"/>
                    <a:gd name="T6" fmla="*/ 138 w 138"/>
                    <a:gd name="T7" fmla="*/ 0 h 217"/>
                    <a:gd name="T8" fmla="*/ 137 w 138"/>
                    <a:gd name="T9" fmla="*/ 0 h 217"/>
                    <a:gd name="T10" fmla="*/ 0 w 138"/>
                    <a:gd name="T11" fmla="*/ 215 h 2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38" h="217">
                      <a:moveTo>
                        <a:pt x="0" y="215"/>
                      </a:moveTo>
                      <a:lnTo>
                        <a:pt x="0" y="217"/>
                      </a:lnTo>
                      <a:lnTo>
                        <a:pt x="138" y="217"/>
                      </a:lnTo>
                      <a:lnTo>
                        <a:pt x="138" y="0"/>
                      </a:lnTo>
                      <a:lnTo>
                        <a:pt x="137" y="0"/>
                      </a:lnTo>
                      <a:lnTo>
                        <a:pt x="0" y="215"/>
                      </a:lnTo>
                      <a:close/>
                    </a:path>
                  </a:pathLst>
                </a:custGeom>
                <a:solidFill>
                  <a:srgbClr val="A7D7DE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468" name="组合 467">
                <a:extLst>
                  <a:ext uri="{FF2B5EF4-FFF2-40B4-BE49-F238E27FC236}">
                    <a16:creationId xmlns="" xmlns:a16="http://schemas.microsoft.com/office/drawing/2014/main" id="{78D2F4C4-C9F5-4720-B341-FF53AE8E22BB}"/>
                  </a:ext>
                </a:extLst>
              </p:cNvPr>
              <p:cNvGrpSpPr/>
              <p:nvPr/>
            </p:nvGrpSpPr>
            <p:grpSpPr>
              <a:xfrm>
                <a:off x="10571961" y="4269476"/>
                <a:ext cx="689361" cy="689361"/>
                <a:chOff x="9664700" y="5049838"/>
                <a:chExt cx="554038" cy="554038"/>
              </a:xfrm>
            </p:grpSpPr>
            <p:sp>
              <p:nvSpPr>
                <p:cNvPr id="469" name="Rectangle 1409">
                  <a:extLst>
                    <a:ext uri="{FF2B5EF4-FFF2-40B4-BE49-F238E27FC236}">
                      <a16:creationId xmlns="" xmlns:a16="http://schemas.microsoft.com/office/drawing/2014/main" id="{3ACFD023-1947-4AC7-B9D8-A94F28C4E6E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64700" y="5049838"/>
                  <a:ext cx="554038" cy="554038"/>
                </a:xfrm>
                <a:prstGeom prst="rect">
                  <a:avLst/>
                </a:prstGeom>
                <a:solidFill>
                  <a:srgbClr val="F8B600"/>
                </a:solidFill>
                <a:ln w="9525">
                  <a:noFill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70" name="Freeform 1922">
                  <a:extLst>
                    <a:ext uri="{FF2B5EF4-FFF2-40B4-BE49-F238E27FC236}">
                      <a16:creationId xmlns="" xmlns:a16="http://schemas.microsoft.com/office/drawing/2014/main" id="{62787142-A99E-4B76-BDDD-75B18E8B01B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63151" y="5221288"/>
                  <a:ext cx="14288" cy="3175"/>
                </a:xfrm>
                <a:custGeom>
                  <a:avLst/>
                  <a:gdLst>
                    <a:gd name="T0" fmla="*/ 1 w 20"/>
                    <a:gd name="T1" fmla="*/ 5 h 5"/>
                    <a:gd name="T2" fmla="*/ 1 w 20"/>
                    <a:gd name="T3" fmla="*/ 3 h 5"/>
                    <a:gd name="T4" fmla="*/ 3 w 20"/>
                    <a:gd name="T5" fmla="*/ 3 h 5"/>
                    <a:gd name="T6" fmla="*/ 20 w 20"/>
                    <a:gd name="T7" fmla="*/ 0 h 5"/>
                    <a:gd name="T8" fmla="*/ 3 w 20"/>
                    <a:gd name="T9" fmla="*/ 2 h 5"/>
                    <a:gd name="T10" fmla="*/ 0 w 20"/>
                    <a:gd name="T11" fmla="*/ 3 h 5"/>
                    <a:gd name="T12" fmla="*/ 1 w 20"/>
                    <a:gd name="T13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5">
                      <a:moveTo>
                        <a:pt x="1" y="5"/>
                      </a:moveTo>
                      <a:cubicBezTo>
                        <a:pt x="1" y="4"/>
                        <a:pt x="1" y="4"/>
                        <a:pt x="1" y="3"/>
                      </a:cubicBezTo>
                      <a:cubicBezTo>
                        <a:pt x="2" y="4"/>
                        <a:pt x="2" y="3"/>
                        <a:pt x="3" y="3"/>
                      </a:cubicBezTo>
                      <a:cubicBezTo>
                        <a:pt x="8" y="4"/>
                        <a:pt x="20" y="5"/>
                        <a:pt x="20" y="0"/>
                      </a:cubicBezTo>
                      <a:cubicBezTo>
                        <a:pt x="16" y="0"/>
                        <a:pt x="7" y="1"/>
                        <a:pt x="3" y="2"/>
                      </a:cubicBezTo>
                      <a:cubicBezTo>
                        <a:pt x="2" y="2"/>
                        <a:pt x="0" y="3"/>
                        <a:pt x="0" y="3"/>
                      </a:cubicBezTo>
                      <a:cubicBezTo>
                        <a:pt x="0" y="4"/>
                        <a:pt x="1" y="4"/>
                        <a:pt x="1" y="5"/>
                      </a:cubicBezTo>
                      <a:close/>
                    </a:path>
                  </a:pathLst>
                </a:custGeom>
                <a:solidFill>
                  <a:srgbClr val="57C0CA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71" name="Freeform 1923">
                  <a:extLst>
                    <a:ext uri="{FF2B5EF4-FFF2-40B4-BE49-F238E27FC236}">
                      <a16:creationId xmlns="" xmlns:a16="http://schemas.microsoft.com/office/drawing/2014/main" id="{54869A04-134F-439C-B4AC-CD8AD94B1D1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52038" y="5226050"/>
                  <a:ext cx="12700" cy="3175"/>
                </a:xfrm>
                <a:custGeom>
                  <a:avLst/>
                  <a:gdLst>
                    <a:gd name="T0" fmla="*/ 6 w 20"/>
                    <a:gd name="T1" fmla="*/ 2 h 5"/>
                    <a:gd name="T2" fmla="*/ 3 w 20"/>
                    <a:gd name="T3" fmla="*/ 3 h 5"/>
                    <a:gd name="T4" fmla="*/ 0 w 20"/>
                    <a:gd name="T5" fmla="*/ 1 h 5"/>
                    <a:gd name="T6" fmla="*/ 3 w 20"/>
                    <a:gd name="T7" fmla="*/ 5 h 5"/>
                    <a:gd name="T8" fmla="*/ 20 w 20"/>
                    <a:gd name="T9" fmla="*/ 1 h 5"/>
                    <a:gd name="T10" fmla="*/ 18 w 20"/>
                    <a:gd name="T11" fmla="*/ 1 h 5"/>
                    <a:gd name="T12" fmla="*/ 13 w 20"/>
                    <a:gd name="T13" fmla="*/ 1 h 5"/>
                    <a:gd name="T14" fmla="*/ 6 w 20"/>
                    <a:gd name="T15" fmla="*/ 2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0" h="5">
                      <a:moveTo>
                        <a:pt x="6" y="2"/>
                      </a:moveTo>
                      <a:cubicBezTo>
                        <a:pt x="5" y="2"/>
                        <a:pt x="5" y="3"/>
                        <a:pt x="3" y="3"/>
                      </a:cubicBezTo>
                      <a:cubicBezTo>
                        <a:pt x="2" y="3"/>
                        <a:pt x="1" y="2"/>
                        <a:pt x="0" y="1"/>
                      </a:cubicBezTo>
                      <a:cubicBezTo>
                        <a:pt x="1" y="3"/>
                        <a:pt x="1" y="5"/>
                        <a:pt x="3" y="5"/>
                      </a:cubicBezTo>
                      <a:cubicBezTo>
                        <a:pt x="8" y="5"/>
                        <a:pt x="15" y="2"/>
                        <a:pt x="20" y="1"/>
                      </a:cubicBezTo>
                      <a:cubicBezTo>
                        <a:pt x="19" y="1"/>
                        <a:pt x="18" y="1"/>
                        <a:pt x="18" y="1"/>
                      </a:cubicBezTo>
                      <a:cubicBezTo>
                        <a:pt x="17" y="2"/>
                        <a:pt x="16" y="1"/>
                        <a:pt x="13" y="1"/>
                      </a:cubicBezTo>
                      <a:cubicBezTo>
                        <a:pt x="10" y="0"/>
                        <a:pt x="8" y="1"/>
                        <a:pt x="6" y="2"/>
                      </a:cubicBezTo>
                      <a:close/>
                    </a:path>
                  </a:pathLst>
                </a:custGeom>
                <a:solidFill>
                  <a:srgbClr val="57C0CA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72" name="Freeform 1924">
                  <a:extLst>
                    <a:ext uri="{FF2B5EF4-FFF2-40B4-BE49-F238E27FC236}">
                      <a16:creationId xmlns="" xmlns:a16="http://schemas.microsoft.com/office/drawing/2014/main" id="{5C788D67-BD5A-4795-AD36-33842C5E391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64738" y="5224463"/>
                  <a:ext cx="1588" cy="1588"/>
                </a:xfrm>
                <a:custGeom>
                  <a:avLst/>
                  <a:gdLst>
                    <a:gd name="T0" fmla="*/ 1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1"/>
                      </a:moveTo>
                      <a:cubicBezTo>
                        <a:pt x="1" y="1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1" y="1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73" name="Freeform 1925">
                  <a:extLst>
                    <a:ext uri="{FF2B5EF4-FFF2-40B4-BE49-F238E27FC236}">
                      <a16:creationId xmlns="" xmlns:a16="http://schemas.microsoft.com/office/drawing/2014/main" id="{4AB615C5-61A6-4818-A29F-BAA75285500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10763" y="5156200"/>
                  <a:ext cx="28575" cy="26988"/>
                </a:xfrm>
                <a:custGeom>
                  <a:avLst/>
                  <a:gdLst>
                    <a:gd name="T0" fmla="*/ 27 w 43"/>
                    <a:gd name="T1" fmla="*/ 0 h 41"/>
                    <a:gd name="T2" fmla="*/ 23 w 43"/>
                    <a:gd name="T3" fmla="*/ 0 h 41"/>
                    <a:gd name="T4" fmla="*/ 38 w 43"/>
                    <a:gd name="T5" fmla="*/ 3 h 41"/>
                    <a:gd name="T6" fmla="*/ 38 w 43"/>
                    <a:gd name="T7" fmla="*/ 4 h 41"/>
                    <a:gd name="T8" fmla="*/ 29 w 43"/>
                    <a:gd name="T9" fmla="*/ 7 h 41"/>
                    <a:gd name="T10" fmla="*/ 25 w 43"/>
                    <a:gd name="T11" fmla="*/ 7 h 41"/>
                    <a:gd name="T12" fmla="*/ 21 w 43"/>
                    <a:gd name="T13" fmla="*/ 9 h 41"/>
                    <a:gd name="T14" fmla="*/ 10 w 43"/>
                    <a:gd name="T15" fmla="*/ 9 h 41"/>
                    <a:gd name="T16" fmla="*/ 20 w 43"/>
                    <a:gd name="T17" fmla="*/ 11 h 41"/>
                    <a:gd name="T18" fmla="*/ 14 w 43"/>
                    <a:gd name="T19" fmla="*/ 12 h 41"/>
                    <a:gd name="T20" fmla="*/ 7 w 43"/>
                    <a:gd name="T21" fmla="*/ 17 h 41"/>
                    <a:gd name="T22" fmla="*/ 0 w 43"/>
                    <a:gd name="T23" fmla="*/ 26 h 41"/>
                    <a:gd name="T24" fmla="*/ 0 w 43"/>
                    <a:gd name="T25" fmla="*/ 31 h 41"/>
                    <a:gd name="T26" fmla="*/ 5 w 43"/>
                    <a:gd name="T27" fmla="*/ 30 h 41"/>
                    <a:gd name="T28" fmla="*/ 11 w 43"/>
                    <a:gd name="T29" fmla="*/ 37 h 41"/>
                    <a:gd name="T30" fmla="*/ 18 w 43"/>
                    <a:gd name="T31" fmla="*/ 36 h 41"/>
                    <a:gd name="T32" fmla="*/ 27 w 43"/>
                    <a:gd name="T33" fmla="*/ 38 h 41"/>
                    <a:gd name="T34" fmla="*/ 43 w 43"/>
                    <a:gd name="T35" fmla="*/ 41 h 41"/>
                    <a:gd name="T36" fmla="*/ 43 w 43"/>
                    <a:gd name="T37" fmla="*/ 8 h 41"/>
                    <a:gd name="T38" fmla="*/ 39 w 43"/>
                    <a:gd name="T39" fmla="*/ 9 h 41"/>
                    <a:gd name="T40" fmla="*/ 42 w 43"/>
                    <a:gd name="T41" fmla="*/ 7 h 41"/>
                    <a:gd name="T42" fmla="*/ 43 w 43"/>
                    <a:gd name="T43" fmla="*/ 7 h 41"/>
                    <a:gd name="T44" fmla="*/ 43 w 43"/>
                    <a:gd name="T45" fmla="*/ 1 h 41"/>
                    <a:gd name="T46" fmla="*/ 35 w 43"/>
                    <a:gd name="T47" fmla="*/ 2 h 41"/>
                    <a:gd name="T48" fmla="*/ 27 w 43"/>
                    <a:gd name="T49" fmla="*/ 0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43" h="41">
                      <a:moveTo>
                        <a:pt x="27" y="0"/>
                      </a:moveTo>
                      <a:cubicBezTo>
                        <a:pt x="26" y="0"/>
                        <a:pt x="24" y="0"/>
                        <a:pt x="23" y="0"/>
                      </a:cubicBezTo>
                      <a:cubicBezTo>
                        <a:pt x="26" y="2"/>
                        <a:pt x="32" y="2"/>
                        <a:pt x="38" y="3"/>
                      </a:cubicBezTo>
                      <a:cubicBezTo>
                        <a:pt x="38" y="3"/>
                        <a:pt x="38" y="3"/>
                        <a:pt x="38" y="4"/>
                      </a:cubicBezTo>
                      <a:cubicBezTo>
                        <a:pt x="35" y="5"/>
                        <a:pt x="33" y="7"/>
                        <a:pt x="29" y="7"/>
                      </a:cubicBezTo>
                      <a:cubicBezTo>
                        <a:pt x="27" y="7"/>
                        <a:pt x="26" y="7"/>
                        <a:pt x="25" y="7"/>
                      </a:cubicBezTo>
                      <a:cubicBezTo>
                        <a:pt x="23" y="7"/>
                        <a:pt x="25" y="10"/>
                        <a:pt x="21" y="9"/>
                      </a:cubicBezTo>
                      <a:cubicBezTo>
                        <a:pt x="6" y="7"/>
                        <a:pt x="12" y="9"/>
                        <a:pt x="10" y="9"/>
                      </a:cubicBezTo>
                      <a:cubicBezTo>
                        <a:pt x="13" y="10"/>
                        <a:pt x="20" y="9"/>
                        <a:pt x="20" y="11"/>
                      </a:cubicBezTo>
                      <a:cubicBezTo>
                        <a:pt x="19" y="13"/>
                        <a:pt x="17" y="11"/>
                        <a:pt x="14" y="12"/>
                      </a:cubicBezTo>
                      <a:cubicBezTo>
                        <a:pt x="12" y="12"/>
                        <a:pt x="9" y="15"/>
                        <a:pt x="7" y="17"/>
                      </a:cubicBezTo>
                      <a:cubicBezTo>
                        <a:pt x="3" y="19"/>
                        <a:pt x="1" y="22"/>
                        <a:pt x="0" y="26"/>
                      </a:cubicBezTo>
                      <a:cubicBezTo>
                        <a:pt x="0" y="29"/>
                        <a:pt x="1" y="30"/>
                        <a:pt x="0" y="31"/>
                      </a:cubicBezTo>
                      <a:cubicBezTo>
                        <a:pt x="2" y="31"/>
                        <a:pt x="3" y="30"/>
                        <a:pt x="5" y="30"/>
                      </a:cubicBezTo>
                      <a:cubicBezTo>
                        <a:pt x="9" y="30"/>
                        <a:pt x="11" y="35"/>
                        <a:pt x="11" y="37"/>
                      </a:cubicBezTo>
                      <a:cubicBezTo>
                        <a:pt x="14" y="37"/>
                        <a:pt x="16" y="36"/>
                        <a:pt x="18" y="36"/>
                      </a:cubicBezTo>
                      <a:cubicBezTo>
                        <a:pt x="21" y="36"/>
                        <a:pt x="25" y="37"/>
                        <a:pt x="27" y="38"/>
                      </a:cubicBezTo>
                      <a:cubicBezTo>
                        <a:pt x="32" y="39"/>
                        <a:pt x="38" y="40"/>
                        <a:pt x="43" y="41"/>
                      </a:cubicBezTo>
                      <a:cubicBezTo>
                        <a:pt x="43" y="8"/>
                        <a:pt x="43" y="8"/>
                        <a:pt x="43" y="8"/>
                      </a:cubicBezTo>
                      <a:cubicBezTo>
                        <a:pt x="41" y="8"/>
                        <a:pt x="40" y="9"/>
                        <a:pt x="39" y="9"/>
                      </a:cubicBezTo>
                      <a:cubicBezTo>
                        <a:pt x="39" y="7"/>
                        <a:pt x="42" y="7"/>
                        <a:pt x="42" y="7"/>
                      </a:cubicBezTo>
                      <a:cubicBezTo>
                        <a:pt x="42" y="7"/>
                        <a:pt x="42" y="7"/>
                        <a:pt x="43" y="7"/>
                      </a:cubicBezTo>
                      <a:cubicBezTo>
                        <a:pt x="43" y="1"/>
                        <a:pt x="43" y="1"/>
                        <a:pt x="43" y="1"/>
                      </a:cubicBezTo>
                      <a:cubicBezTo>
                        <a:pt x="41" y="1"/>
                        <a:pt x="37" y="2"/>
                        <a:pt x="35" y="2"/>
                      </a:cubicBezTo>
                      <a:cubicBezTo>
                        <a:pt x="31" y="2"/>
                        <a:pt x="29" y="0"/>
                        <a:pt x="27" y="0"/>
                      </a:cubicBezTo>
                      <a:close/>
                    </a:path>
                  </a:pathLst>
                </a:custGeom>
                <a:solidFill>
                  <a:srgbClr val="57C0CA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74" name="Freeform 1926">
                  <a:extLst>
                    <a:ext uri="{FF2B5EF4-FFF2-40B4-BE49-F238E27FC236}">
                      <a16:creationId xmlns="" xmlns:a16="http://schemas.microsoft.com/office/drawing/2014/main" id="{3FDF5A5E-8717-4554-8483-B5B60B70A36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39338" y="5146675"/>
                  <a:ext cx="4763" cy="4763"/>
                </a:xfrm>
                <a:custGeom>
                  <a:avLst/>
                  <a:gdLst>
                    <a:gd name="T0" fmla="*/ 2 w 7"/>
                    <a:gd name="T1" fmla="*/ 4 h 8"/>
                    <a:gd name="T2" fmla="*/ 7 w 7"/>
                    <a:gd name="T3" fmla="*/ 3 h 8"/>
                    <a:gd name="T4" fmla="*/ 4 w 7"/>
                    <a:gd name="T5" fmla="*/ 1 h 8"/>
                    <a:gd name="T6" fmla="*/ 4 w 7"/>
                    <a:gd name="T7" fmla="*/ 1 h 8"/>
                    <a:gd name="T8" fmla="*/ 0 w 7"/>
                    <a:gd name="T9" fmla="*/ 0 h 8"/>
                    <a:gd name="T10" fmla="*/ 0 w 7"/>
                    <a:gd name="T11" fmla="*/ 8 h 8"/>
                    <a:gd name="T12" fmla="*/ 2 w 7"/>
                    <a:gd name="T13" fmla="*/ 4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" h="8">
                      <a:moveTo>
                        <a:pt x="2" y="4"/>
                      </a:moveTo>
                      <a:cubicBezTo>
                        <a:pt x="3" y="4"/>
                        <a:pt x="7" y="4"/>
                        <a:pt x="7" y="3"/>
                      </a:cubicBezTo>
                      <a:cubicBezTo>
                        <a:pt x="7" y="2"/>
                        <a:pt x="4" y="2"/>
                        <a:pt x="4" y="1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3" y="1"/>
                        <a:pt x="1" y="0"/>
                        <a:pt x="0" y="0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1" y="6"/>
                        <a:pt x="1" y="5"/>
                        <a:pt x="2" y="4"/>
                      </a:cubicBezTo>
                      <a:close/>
                    </a:path>
                  </a:pathLst>
                </a:custGeom>
                <a:solidFill>
                  <a:srgbClr val="57C0CA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75" name="Freeform 1927">
                  <a:extLst>
                    <a:ext uri="{FF2B5EF4-FFF2-40B4-BE49-F238E27FC236}">
                      <a16:creationId xmlns="" xmlns:a16="http://schemas.microsoft.com/office/drawing/2014/main" id="{F2C3485E-13C6-4D79-9020-321E681B7B1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009188" y="5218113"/>
                  <a:ext cx="0" cy="1588"/>
                </a:xfrm>
                <a:custGeom>
                  <a:avLst/>
                  <a:gdLst>
                    <a:gd name="T0" fmla="*/ 0 w 1"/>
                    <a:gd name="T1" fmla="*/ 0 h 1"/>
                    <a:gd name="T2" fmla="*/ 1 w 1"/>
                    <a:gd name="T3" fmla="*/ 1 h 1"/>
                    <a:gd name="T4" fmla="*/ 0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cubicBezTo>
                        <a:pt x="0" y="0"/>
                        <a:pt x="1" y="1"/>
                        <a:pt x="1" y="1"/>
                      </a:cubicBezTo>
                      <a:cubicBezTo>
                        <a:pt x="1" y="1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76" name="Freeform 1928">
                  <a:extLst>
                    <a:ext uri="{FF2B5EF4-FFF2-40B4-BE49-F238E27FC236}">
                      <a16:creationId xmlns="" xmlns:a16="http://schemas.microsoft.com/office/drawing/2014/main" id="{60FA8704-D5CF-40C8-B48C-5EAECE72674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007601" y="5214938"/>
                  <a:ext cx="0" cy="1588"/>
                </a:xfrm>
                <a:custGeom>
                  <a:avLst/>
                  <a:gdLst>
                    <a:gd name="T0" fmla="*/ 0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0" y="1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77" name="Freeform 1929">
                  <a:extLst>
                    <a:ext uri="{FF2B5EF4-FFF2-40B4-BE49-F238E27FC236}">
                      <a16:creationId xmlns="" xmlns:a16="http://schemas.microsoft.com/office/drawing/2014/main" id="{80F14A2A-62EE-46D3-BB7B-D2946718072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64738" y="5224463"/>
                  <a:ext cx="0" cy="0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78" name="Freeform 1930">
                  <a:extLst>
                    <a:ext uri="{FF2B5EF4-FFF2-40B4-BE49-F238E27FC236}">
                      <a16:creationId xmlns="" xmlns:a16="http://schemas.microsoft.com/office/drawing/2014/main" id="{83451477-A25C-41F0-A5A3-983A22A9189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009188" y="5218113"/>
                  <a:ext cx="0" cy="0"/>
                </a:xfrm>
                <a:custGeom>
                  <a:avLst/>
                  <a:gdLst>
                    <a:gd name="T0" fmla="*/ 0 h 2"/>
                    <a:gd name="T1" fmla="*/ 2 h 2"/>
                    <a:gd name="T2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cubicBezTo>
                        <a:pt x="0" y="1"/>
                        <a:pt x="0" y="1"/>
                        <a:pt x="0" y="2"/>
                      </a:cubicBezTo>
                      <a:cubicBezTo>
                        <a:pt x="0" y="1"/>
                        <a:pt x="0" y="1"/>
                        <a:pt x="0" y="0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79" name="Freeform 1931">
                  <a:extLst>
                    <a:ext uri="{FF2B5EF4-FFF2-40B4-BE49-F238E27FC236}">
                      <a16:creationId xmlns="" xmlns:a16="http://schemas.microsoft.com/office/drawing/2014/main" id="{5A67BF2F-FFE3-41A2-AA7A-28D82CCB25B8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788526" y="5110163"/>
                  <a:ext cx="150813" cy="61913"/>
                </a:xfrm>
                <a:custGeom>
                  <a:avLst/>
                  <a:gdLst>
                    <a:gd name="T0" fmla="*/ 47 w 227"/>
                    <a:gd name="T1" fmla="*/ 76 h 93"/>
                    <a:gd name="T2" fmla="*/ 95 w 227"/>
                    <a:gd name="T3" fmla="*/ 72 h 93"/>
                    <a:gd name="T4" fmla="*/ 121 w 227"/>
                    <a:gd name="T5" fmla="*/ 66 h 93"/>
                    <a:gd name="T6" fmla="*/ 182 w 227"/>
                    <a:gd name="T7" fmla="*/ 65 h 93"/>
                    <a:gd name="T8" fmla="*/ 184 w 227"/>
                    <a:gd name="T9" fmla="*/ 49 h 93"/>
                    <a:gd name="T10" fmla="*/ 191 w 227"/>
                    <a:gd name="T11" fmla="*/ 41 h 93"/>
                    <a:gd name="T12" fmla="*/ 190 w 227"/>
                    <a:gd name="T13" fmla="*/ 48 h 93"/>
                    <a:gd name="T14" fmla="*/ 215 w 227"/>
                    <a:gd name="T15" fmla="*/ 57 h 93"/>
                    <a:gd name="T16" fmla="*/ 217 w 227"/>
                    <a:gd name="T17" fmla="*/ 53 h 93"/>
                    <a:gd name="T18" fmla="*/ 214 w 227"/>
                    <a:gd name="T19" fmla="*/ 44 h 93"/>
                    <a:gd name="T20" fmla="*/ 198 w 227"/>
                    <a:gd name="T21" fmla="*/ 36 h 93"/>
                    <a:gd name="T22" fmla="*/ 201 w 227"/>
                    <a:gd name="T23" fmla="*/ 32 h 93"/>
                    <a:gd name="T24" fmla="*/ 226 w 227"/>
                    <a:gd name="T25" fmla="*/ 36 h 93"/>
                    <a:gd name="T26" fmla="*/ 217 w 227"/>
                    <a:gd name="T27" fmla="*/ 29 h 93"/>
                    <a:gd name="T28" fmla="*/ 221 w 227"/>
                    <a:gd name="T29" fmla="*/ 27 h 93"/>
                    <a:gd name="T30" fmla="*/ 218 w 227"/>
                    <a:gd name="T31" fmla="*/ 27 h 93"/>
                    <a:gd name="T32" fmla="*/ 193 w 227"/>
                    <a:gd name="T33" fmla="*/ 26 h 93"/>
                    <a:gd name="T34" fmla="*/ 191 w 227"/>
                    <a:gd name="T35" fmla="*/ 24 h 93"/>
                    <a:gd name="T36" fmla="*/ 191 w 227"/>
                    <a:gd name="T37" fmla="*/ 22 h 93"/>
                    <a:gd name="T38" fmla="*/ 201 w 227"/>
                    <a:gd name="T39" fmla="*/ 20 h 93"/>
                    <a:gd name="T40" fmla="*/ 218 w 227"/>
                    <a:gd name="T41" fmla="*/ 21 h 93"/>
                    <a:gd name="T42" fmla="*/ 224 w 227"/>
                    <a:gd name="T43" fmla="*/ 23 h 93"/>
                    <a:gd name="T44" fmla="*/ 222 w 227"/>
                    <a:gd name="T45" fmla="*/ 21 h 93"/>
                    <a:gd name="T46" fmla="*/ 207 w 227"/>
                    <a:gd name="T47" fmla="*/ 19 h 93"/>
                    <a:gd name="T48" fmla="*/ 222 w 227"/>
                    <a:gd name="T49" fmla="*/ 16 h 93"/>
                    <a:gd name="T50" fmla="*/ 148 w 227"/>
                    <a:gd name="T51" fmla="*/ 59 h 93"/>
                    <a:gd name="T52" fmla="*/ 99 w 227"/>
                    <a:gd name="T53" fmla="*/ 68 h 93"/>
                    <a:gd name="T54" fmla="*/ 90 w 227"/>
                    <a:gd name="T55" fmla="*/ 63 h 93"/>
                    <a:gd name="T56" fmla="*/ 103 w 227"/>
                    <a:gd name="T57" fmla="*/ 53 h 93"/>
                    <a:gd name="T58" fmla="*/ 126 w 227"/>
                    <a:gd name="T59" fmla="*/ 54 h 93"/>
                    <a:gd name="T60" fmla="*/ 137 w 227"/>
                    <a:gd name="T61" fmla="*/ 49 h 93"/>
                    <a:gd name="T62" fmla="*/ 163 w 227"/>
                    <a:gd name="T63" fmla="*/ 36 h 93"/>
                    <a:gd name="T64" fmla="*/ 172 w 227"/>
                    <a:gd name="T65" fmla="*/ 38 h 93"/>
                    <a:gd name="T66" fmla="*/ 152 w 227"/>
                    <a:gd name="T67" fmla="*/ 38 h 93"/>
                    <a:gd name="T68" fmla="*/ 143 w 227"/>
                    <a:gd name="T69" fmla="*/ 36 h 93"/>
                    <a:gd name="T70" fmla="*/ 144 w 227"/>
                    <a:gd name="T71" fmla="*/ 39 h 93"/>
                    <a:gd name="T72" fmla="*/ 164 w 227"/>
                    <a:gd name="T73" fmla="*/ 59 h 93"/>
                    <a:gd name="T74" fmla="*/ 190 w 227"/>
                    <a:gd name="T75" fmla="*/ 39 h 93"/>
                    <a:gd name="T76" fmla="*/ 151 w 227"/>
                    <a:gd name="T77" fmla="*/ 48 h 93"/>
                    <a:gd name="T78" fmla="*/ 167 w 227"/>
                    <a:gd name="T79" fmla="*/ 43 h 93"/>
                    <a:gd name="T80" fmla="*/ 192 w 227"/>
                    <a:gd name="T81" fmla="*/ 29 h 93"/>
                    <a:gd name="T82" fmla="*/ 187 w 227"/>
                    <a:gd name="T83" fmla="*/ 27 h 93"/>
                    <a:gd name="T84" fmla="*/ 173 w 227"/>
                    <a:gd name="T85" fmla="*/ 22 h 93"/>
                    <a:gd name="T86" fmla="*/ 151 w 227"/>
                    <a:gd name="T87" fmla="*/ 29 h 93"/>
                    <a:gd name="T88" fmla="*/ 165 w 227"/>
                    <a:gd name="T89" fmla="*/ 31 h 93"/>
                    <a:gd name="T90" fmla="*/ 141 w 227"/>
                    <a:gd name="T91" fmla="*/ 30 h 93"/>
                    <a:gd name="T92" fmla="*/ 118 w 227"/>
                    <a:gd name="T93" fmla="*/ 34 h 93"/>
                    <a:gd name="T94" fmla="*/ 119 w 227"/>
                    <a:gd name="T95" fmla="*/ 36 h 93"/>
                    <a:gd name="T96" fmla="*/ 118 w 227"/>
                    <a:gd name="T97" fmla="*/ 43 h 93"/>
                    <a:gd name="T98" fmla="*/ 126 w 227"/>
                    <a:gd name="T99" fmla="*/ 38 h 93"/>
                    <a:gd name="T100" fmla="*/ 112 w 227"/>
                    <a:gd name="T101" fmla="*/ 47 h 93"/>
                    <a:gd name="T102" fmla="*/ 88 w 227"/>
                    <a:gd name="T103" fmla="*/ 50 h 93"/>
                    <a:gd name="T104" fmla="*/ 92 w 227"/>
                    <a:gd name="T105" fmla="*/ 46 h 93"/>
                    <a:gd name="T106" fmla="*/ 101 w 227"/>
                    <a:gd name="T107" fmla="*/ 44 h 93"/>
                    <a:gd name="T108" fmla="*/ 104 w 227"/>
                    <a:gd name="T109" fmla="*/ 42 h 93"/>
                    <a:gd name="T110" fmla="*/ 99 w 227"/>
                    <a:gd name="T111" fmla="*/ 41 h 93"/>
                    <a:gd name="T112" fmla="*/ 95 w 227"/>
                    <a:gd name="T113" fmla="*/ 42 h 93"/>
                    <a:gd name="T114" fmla="*/ 73 w 227"/>
                    <a:gd name="T115" fmla="*/ 51 h 93"/>
                    <a:gd name="T116" fmla="*/ 66 w 227"/>
                    <a:gd name="T117" fmla="*/ 57 h 93"/>
                    <a:gd name="T118" fmla="*/ 60 w 227"/>
                    <a:gd name="T119" fmla="*/ 68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227" h="93">
                      <a:moveTo>
                        <a:pt x="16" y="87"/>
                      </a:moveTo>
                      <a:cubicBezTo>
                        <a:pt x="17" y="87"/>
                        <a:pt x="17" y="85"/>
                        <a:pt x="19" y="85"/>
                      </a:cubicBezTo>
                      <a:cubicBezTo>
                        <a:pt x="21" y="86"/>
                        <a:pt x="24" y="83"/>
                        <a:pt x="25" y="82"/>
                      </a:cubicBezTo>
                      <a:cubicBezTo>
                        <a:pt x="29" y="80"/>
                        <a:pt x="30" y="80"/>
                        <a:pt x="34" y="78"/>
                      </a:cubicBezTo>
                      <a:cubicBezTo>
                        <a:pt x="35" y="79"/>
                        <a:pt x="35" y="79"/>
                        <a:pt x="36" y="78"/>
                      </a:cubicBezTo>
                      <a:cubicBezTo>
                        <a:pt x="39" y="78"/>
                        <a:pt x="39" y="76"/>
                        <a:pt x="41" y="75"/>
                      </a:cubicBezTo>
                      <a:cubicBezTo>
                        <a:pt x="42" y="75"/>
                        <a:pt x="45" y="77"/>
                        <a:pt x="47" y="76"/>
                      </a:cubicBezTo>
                      <a:cubicBezTo>
                        <a:pt x="50" y="75"/>
                        <a:pt x="50" y="74"/>
                        <a:pt x="53" y="73"/>
                      </a:cubicBezTo>
                      <a:cubicBezTo>
                        <a:pt x="53" y="74"/>
                        <a:pt x="54" y="74"/>
                        <a:pt x="55" y="74"/>
                      </a:cubicBezTo>
                      <a:cubicBezTo>
                        <a:pt x="58" y="73"/>
                        <a:pt x="57" y="72"/>
                        <a:pt x="59" y="72"/>
                      </a:cubicBezTo>
                      <a:cubicBezTo>
                        <a:pt x="68" y="70"/>
                        <a:pt x="74" y="72"/>
                        <a:pt x="83" y="70"/>
                      </a:cubicBezTo>
                      <a:cubicBezTo>
                        <a:pt x="92" y="68"/>
                        <a:pt x="91" y="67"/>
                        <a:pt x="95" y="70"/>
                      </a:cubicBezTo>
                      <a:cubicBezTo>
                        <a:pt x="94" y="70"/>
                        <a:pt x="89" y="71"/>
                        <a:pt x="89" y="72"/>
                      </a:cubicBezTo>
                      <a:cubicBezTo>
                        <a:pt x="89" y="72"/>
                        <a:pt x="88" y="73"/>
                        <a:pt x="95" y="72"/>
                      </a:cubicBezTo>
                      <a:cubicBezTo>
                        <a:pt x="98" y="71"/>
                        <a:pt x="100" y="70"/>
                        <a:pt x="103" y="70"/>
                      </a:cubicBezTo>
                      <a:cubicBezTo>
                        <a:pt x="107" y="69"/>
                        <a:pt x="110" y="69"/>
                        <a:pt x="114" y="68"/>
                      </a:cubicBezTo>
                      <a:cubicBezTo>
                        <a:pt x="114" y="68"/>
                        <a:pt x="115" y="68"/>
                        <a:pt x="116" y="69"/>
                      </a:cubicBezTo>
                      <a:cubicBezTo>
                        <a:pt x="119" y="69"/>
                        <a:pt x="119" y="71"/>
                        <a:pt x="122" y="70"/>
                      </a:cubicBezTo>
                      <a:cubicBezTo>
                        <a:pt x="123" y="70"/>
                        <a:pt x="121" y="69"/>
                        <a:pt x="122" y="68"/>
                      </a:cubicBezTo>
                      <a:cubicBezTo>
                        <a:pt x="122" y="65"/>
                        <a:pt x="130" y="67"/>
                        <a:pt x="130" y="64"/>
                      </a:cubicBezTo>
                      <a:cubicBezTo>
                        <a:pt x="128" y="65"/>
                        <a:pt x="123" y="66"/>
                        <a:pt x="121" y="66"/>
                      </a:cubicBezTo>
                      <a:cubicBezTo>
                        <a:pt x="119" y="67"/>
                        <a:pt x="119" y="66"/>
                        <a:pt x="119" y="66"/>
                      </a:cubicBezTo>
                      <a:cubicBezTo>
                        <a:pt x="119" y="64"/>
                        <a:pt x="129" y="62"/>
                        <a:pt x="132" y="62"/>
                      </a:cubicBezTo>
                      <a:cubicBezTo>
                        <a:pt x="134" y="65"/>
                        <a:pt x="141" y="65"/>
                        <a:pt x="150" y="65"/>
                      </a:cubicBezTo>
                      <a:cubicBezTo>
                        <a:pt x="160" y="64"/>
                        <a:pt x="164" y="65"/>
                        <a:pt x="167" y="65"/>
                      </a:cubicBezTo>
                      <a:cubicBezTo>
                        <a:pt x="168" y="63"/>
                        <a:pt x="169" y="62"/>
                        <a:pt x="172" y="62"/>
                      </a:cubicBezTo>
                      <a:cubicBezTo>
                        <a:pt x="175" y="62"/>
                        <a:pt x="179" y="62"/>
                        <a:pt x="180" y="63"/>
                      </a:cubicBezTo>
                      <a:cubicBezTo>
                        <a:pt x="181" y="64"/>
                        <a:pt x="176" y="66"/>
                        <a:pt x="182" y="65"/>
                      </a:cubicBezTo>
                      <a:cubicBezTo>
                        <a:pt x="183" y="61"/>
                        <a:pt x="194" y="62"/>
                        <a:pt x="192" y="59"/>
                      </a:cubicBezTo>
                      <a:cubicBezTo>
                        <a:pt x="190" y="59"/>
                        <a:pt x="189" y="60"/>
                        <a:pt x="188" y="60"/>
                      </a:cubicBezTo>
                      <a:cubicBezTo>
                        <a:pt x="188" y="60"/>
                        <a:pt x="189" y="58"/>
                        <a:pt x="190" y="58"/>
                      </a:cubicBezTo>
                      <a:cubicBezTo>
                        <a:pt x="189" y="55"/>
                        <a:pt x="178" y="57"/>
                        <a:pt x="178" y="54"/>
                      </a:cubicBezTo>
                      <a:cubicBezTo>
                        <a:pt x="178" y="53"/>
                        <a:pt x="180" y="53"/>
                        <a:pt x="180" y="52"/>
                      </a:cubicBezTo>
                      <a:cubicBezTo>
                        <a:pt x="181" y="52"/>
                        <a:pt x="179" y="52"/>
                        <a:pt x="179" y="51"/>
                      </a:cubicBezTo>
                      <a:cubicBezTo>
                        <a:pt x="179" y="49"/>
                        <a:pt x="182" y="50"/>
                        <a:pt x="184" y="49"/>
                      </a:cubicBezTo>
                      <a:cubicBezTo>
                        <a:pt x="184" y="48"/>
                        <a:pt x="183" y="48"/>
                        <a:pt x="185" y="48"/>
                      </a:cubicBezTo>
                      <a:cubicBezTo>
                        <a:pt x="185" y="47"/>
                        <a:pt x="185" y="47"/>
                        <a:pt x="185" y="46"/>
                      </a:cubicBezTo>
                      <a:cubicBezTo>
                        <a:pt x="183" y="46"/>
                        <a:pt x="184" y="45"/>
                        <a:pt x="183" y="43"/>
                      </a:cubicBezTo>
                      <a:cubicBezTo>
                        <a:pt x="183" y="43"/>
                        <a:pt x="183" y="43"/>
                        <a:pt x="183" y="42"/>
                      </a:cubicBezTo>
                      <a:cubicBezTo>
                        <a:pt x="184" y="42"/>
                        <a:pt x="186" y="42"/>
                        <a:pt x="187" y="42"/>
                      </a:cubicBezTo>
                      <a:cubicBezTo>
                        <a:pt x="187" y="42"/>
                        <a:pt x="187" y="42"/>
                        <a:pt x="187" y="42"/>
                      </a:cubicBezTo>
                      <a:cubicBezTo>
                        <a:pt x="187" y="42"/>
                        <a:pt x="188" y="41"/>
                        <a:pt x="191" y="41"/>
                      </a:cubicBezTo>
                      <a:cubicBezTo>
                        <a:pt x="197" y="40"/>
                        <a:pt x="202" y="41"/>
                        <a:pt x="208" y="41"/>
                      </a:cubicBezTo>
                      <a:cubicBezTo>
                        <a:pt x="208" y="41"/>
                        <a:pt x="208" y="41"/>
                        <a:pt x="208" y="42"/>
                      </a:cubicBezTo>
                      <a:cubicBezTo>
                        <a:pt x="208" y="42"/>
                        <a:pt x="205" y="43"/>
                        <a:pt x="205" y="43"/>
                      </a:cubicBezTo>
                      <a:cubicBezTo>
                        <a:pt x="202" y="44"/>
                        <a:pt x="200" y="45"/>
                        <a:pt x="195" y="45"/>
                      </a:cubicBezTo>
                      <a:cubicBezTo>
                        <a:pt x="191" y="45"/>
                        <a:pt x="191" y="44"/>
                        <a:pt x="190" y="46"/>
                      </a:cubicBezTo>
                      <a:cubicBezTo>
                        <a:pt x="191" y="46"/>
                        <a:pt x="192" y="46"/>
                        <a:pt x="192" y="46"/>
                      </a:cubicBezTo>
                      <a:cubicBezTo>
                        <a:pt x="192" y="47"/>
                        <a:pt x="191" y="47"/>
                        <a:pt x="190" y="48"/>
                      </a:cubicBezTo>
                      <a:cubicBezTo>
                        <a:pt x="194" y="48"/>
                        <a:pt x="196" y="49"/>
                        <a:pt x="196" y="51"/>
                      </a:cubicBezTo>
                      <a:cubicBezTo>
                        <a:pt x="196" y="52"/>
                        <a:pt x="201" y="52"/>
                        <a:pt x="201" y="53"/>
                      </a:cubicBezTo>
                      <a:cubicBezTo>
                        <a:pt x="201" y="54"/>
                        <a:pt x="198" y="55"/>
                        <a:pt x="197" y="55"/>
                      </a:cubicBezTo>
                      <a:cubicBezTo>
                        <a:pt x="199" y="57"/>
                        <a:pt x="203" y="56"/>
                        <a:pt x="206" y="56"/>
                      </a:cubicBezTo>
                      <a:cubicBezTo>
                        <a:pt x="205" y="57"/>
                        <a:pt x="204" y="57"/>
                        <a:pt x="204" y="57"/>
                      </a:cubicBezTo>
                      <a:cubicBezTo>
                        <a:pt x="208" y="58"/>
                        <a:pt x="208" y="59"/>
                        <a:pt x="208" y="61"/>
                      </a:cubicBezTo>
                      <a:cubicBezTo>
                        <a:pt x="213" y="60"/>
                        <a:pt x="210" y="57"/>
                        <a:pt x="215" y="57"/>
                      </a:cubicBezTo>
                      <a:cubicBezTo>
                        <a:pt x="216" y="57"/>
                        <a:pt x="221" y="59"/>
                        <a:pt x="221" y="60"/>
                      </a:cubicBezTo>
                      <a:cubicBezTo>
                        <a:pt x="221" y="61"/>
                        <a:pt x="218" y="61"/>
                        <a:pt x="218" y="62"/>
                      </a:cubicBezTo>
                      <a:cubicBezTo>
                        <a:pt x="218" y="63"/>
                        <a:pt x="222" y="65"/>
                        <a:pt x="226" y="62"/>
                      </a:cubicBezTo>
                      <a:cubicBezTo>
                        <a:pt x="226" y="62"/>
                        <a:pt x="226" y="62"/>
                        <a:pt x="227" y="62"/>
                      </a:cubicBezTo>
                      <a:cubicBezTo>
                        <a:pt x="227" y="54"/>
                        <a:pt x="227" y="54"/>
                        <a:pt x="227" y="54"/>
                      </a:cubicBezTo>
                      <a:cubicBezTo>
                        <a:pt x="226" y="54"/>
                        <a:pt x="226" y="53"/>
                        <a:pt x="226" y="53"/>
                      </a:cubicBezTo>
                      <a:cubicBezTo>
                        <a:pt x="223" y="53"/>
                        <a:pt x="220" y="53"/>
                        <a:pt x="217" y="53"/>
                      </a:cubicBezTo>
                      <a:cubicBezTo>
                        <a:pt x="216" y="52"/>
                        <a:pt x="214" y="52"/>
                        <a:pt x="214" y="51"/>
                      </a:cubicBezTo>
                      <a:cubicBezTo>
                        <a:pt x="216" y="51"/>
                        <a:pt x="218" y="51"/>
                        <a:pt x="221" y="51"/>
                      </a:cubicBezTo>
                      <a:cubicBezTo>
                        <a:pt x="221" y="51"/>
                        <a:pt x="221" y="51"/>
                        <a:pt x="221" y="51"/>
                      </a:cubicBezTo>
                      <a:cubicBezTo>
                        <a:pt x="220" y="50"/>
                        <a:pt x="212" y="50"/>
                        <a:pt x="212" y="50"/>
                      </a:cubicBezTo>
                      <a:cubicBezTo>
                        <a:pt x="212" y="50"/>
                        <a:pt x="209" y="49"/>
                        <a:pt x="209" y="48"/>
                      </a:cubicBezTo>
                      <a:cubicBezTo>
                        <a:pt x="209" y="46"/>
                        <a:pt x="210" y="46"/>
                        <a:pt x="213" y="45"/>
                      </a:cubicBezTo>
                      <a:cubicBezTo>
                        <a:pt x="214" y="45"/>
                        <a:pt x="213" y="44"/>
                        <a:pt x="214" y="44"/>
                      </a:cubicBezTo>
                      <a:cubicBezTo>
                        <a:pt x="217" y="42"/>
                        <a:pt x="221" y="41"/>
                        <a:pt x="227" y="41"/>
                      </a:cubicBezTo>
                      <a:cubicBezTo>
                        <a:pt x="227" y="39"/>
                        <a:pt x="227" y="39"/>
                        <a:pt x="227" y="39"/>
                      </a:cubicBezTo>
                      <a:cubicBezTo>
                        <a:pt x="226" y="39"/>
                        <a:pt x="226" y="39"/>
                        <a:pt x="225" y="39"/>
                      </a:cubicBezTo>
                      <a:cubicBezTo>
                        <a:pt x="221" y="39"/>
                        <a:pt x="216" y="39"/>
                        <a:pt x="217" y="38"/>
                      </a:cubicBezTo>
                      <a:cubicBezTo>
                        <a:pt x="216" y="38"/>
                        <a:pt x="215" y="38"/>
                        <a:pt x="215" y="38"/>
                      </a:cubicBezTo>
                      <a:cubicBezTo>
                        <a:pt x="214" y="38"/>
                        <a:pt x="211" y="39"/>
                        <a:pt x="210" y="39"/>
                      </a:cubicBezTo>
                      <a:cubicBezTo>
                        <a:pt x="206" y="39"/>
                        <a:pt x="198" y="38"/>
                        <a:pt x="198" y="36"/>
                      </a:cubicBezTo>
                      <a:cubicBezTo>
                        <a:pt x="198" y="36"/>
                        <a:pt x="199" y="35"/>
                        <a:pt x="200" y="35"/>
                      </a:cubicBezTo>
                      <a:cubicBezTo>
                        <a:pt x="197" y="34"/>
                        <a:pt x="196" y="34"/>
                        <a:pt x="194" y="33"/>
                      </a:cubicBezTo>
                      <a:cubicBezTo>
                        <a:pt x="193" y="33"/>
                        <a:pt x="191" y="33"/>
                        <a:pt x="190" y="33"/>
                      </a:cubicBezTo>
                      <a:cubicBezTo>
                        <a:pt x="189" y="34"/>
                        <a:pt x="179" y="33"/>
                        <a:pt x="179" y="32"/>
                      </a:cubicBezTo>
                      <a:cubicBezTo>
                        <a:pt x="179" y="31"/>
                        <a:pt x="182" y="31"/>
                        <a:pt x="184" y="31"/>
                      </a:cubicBezTo>
                      <a:cubicBezTo>
                        <a:pt x="191" y="30"/>
                        <a:pt x="192" y="32"/>
                        <a:pt x="198" y="32"/>
                      </a:cubicBezTo>
                      <a:cubicBezTo>
                        <a:pt x="200" y="32"/>
                        <a:pt x="200" y="32"/>
                        <a:pt x="201" y="32"/>
                      </a:cubicBezTo>
                      <a:cubicBezTo>
                        <a:pt x="202" y="32"/>
                        <a:pt x="203" y="32"/>
                        <a:pt x="204" y="32"/>
                      </a:cubicBezTo>
                      <a:cubicBezTo>
                        <a:pt x="203" y="33"/>
                        <a:pt x="210" y="33"/>
                        <a:pt x="212" y="33"/>
                      </a:cubicBezTo>
                      <a:cubicBezTo>
                        <a:pt x="210" y="33"/>
                        <a:pt x="207" y="33"/>
                        <a:pt x="205" y="33"/>
                      </a:cubicBezTo>
                      <a:cubicBezTo>
                        <a:pt x="206" y="35"/>
                        <a:pt x="210" y="34"/>
                        <a:pt x="213" y="35"/>
                      </a:cubicBezTo>
                      <a:cubicBezTo>
                        <a:pt x="212" y="35"/>
                        <a:pt x="211" y="35"/>
                        <a:pt x="211" y="35"/>
                      </a:cubicBezTo>
                      <a:cubicBezTo>
                        <a:pt x="211" y="36"/>
                        <a:pt x="213" y="35"/>
                        <a:pt x="214" y="35"/>
                      </a:cubicBezTo>
                      <a:cubicBezTo>
                        <a:pt x="218" y="35"/>
                        <a:pt x="221" y="36"/>
                        <a:pt x="226" y="36"/>
                      </a:cubicBezTo>
                      <a:cubicBezTo>
                        <a:pt x="226" y="36"/>
                        <a:pt x="226" y="36"/>
                        <a:pt x="227" y="36"/>
                      </a:cubicBezTo>
                      <a:cubicBezTo>
                        <a:pt x="227" y="33"/>
                        <a:pt x="227" y="33"/>
                        <a:pt x="227" y="33"/>
                      </a:cubicBezTo>
                      <a:cubicBezTo>
                        <a:pt x="223" y="33"/>
                        <a:pt x="219" y="33"/>
                        <a:pt x="214" y="32"/>
                      </a:cubicBezTo>
                      <a:cubicBezTo>
                        <a:pt x="214" y="33"/>
                        <a:pt x="213" y="33"/>
                        <a:pt x="212" y="33"/>
                      </a:cubicBezTo>
                      <a:cubicBezTo>
                        <a:pt x="211" y="33"/>
                        <a:pt x="211" y="33"/>
                        <a:pt x="211" y="32"/>
                      </a:cubicBezTo>
                      <a:cubicBezTo>
                        <a:pt x="211" y="31"/>
                        <a:pt x="219" y="31"/>
                        <a:pt x="223" y="30"/>
                      </a:cubicBezTo>
                      <a:cubicBezTo>
                        <a:pt x="221" y="30"/>
                        <a:pt x="218" y="30"/>
                        <a:pt x="217" y="29"/>
                      </a:cubicBezTo>
                      <a:cubicBezTo>
                        <a:pt x="218" y="28"/>
                        <a:pt x="220" y="29"/>
                        <a:pt x="222" y="29"/>
                      </a:cubicBezTo>
                      <a:cubicBezTo>
                        <a:pt x="224" y="29"/>
                        <a:pt x="225" y="29"/>
                        <a:pt x="227" y="29"/>
                      </a:cubicBezTo>
                      <a:cubicBezTo>
                        <a:pt x="227" y="28"/>
                        <a:pt x="227" y="28"/>
                        <a:pt x="227" y="28"/>
                      </a:cubicBezTo>
                      <a:cubicBezTo>
                        <a:pt x="226" y="28"/>
                        <a:pt x="225" y="28"/>
                        <a:pt x="225" y="28"/>
                      </a:cubicBezTo>
                      <a:cubicBezTo>
                        <a:pt x="224" y="28"/>
                        <a:pt x="224" y="28"/>
                        <a:pt x="223" y="28"/>
                      </a:cubicBezTo>
                      <a:cubicBezTo>
                        <a:pt x="223" y="28"/>
                        <a:pt x="222" y="28"/>
                        <a:pt x="221" y="28"/>
                      </a:cubicBezTo>
                      <a:cubicBezTo>
                        <a:pt x="221" y="28"/>
                        <a:pt x="221" y="28"/>
                        <a:pt x="221" y="27"/>
                      </a:cubicBezTo>
                      <a:cubicBezTo>
                        <a:pt x="222" y="27"/>
                        <a:pt x="223" y="26"/>
                        <a:pt x="226" y="26"/>
                      </a:cubicBezTo>
                      <a:cubicBezTo>
                        <a:pt x="226" y="26"/>
                        <a:pt x="226" y="26"/>
                        <a:pt x="227" y="26"/>
                      </a:cubicBezTo>
                      <a:cubicBezTo>
                        <a:pt x="227" y="25"/>
                        <a:pt x="227" y="25"/>
                        <a:pt x="227" y="25"/>
                      </a:cubicBezTo>
                      <a:cubicBezTo>
                        <a:pt x="224" y="25"/>
                        <a:pt x="222" y="26"/>
                        <a:pt x="220" y="26"/>
                      </a:cubicBezTo>
                      <a:cubicBezTo>
                        <a:pt x="218" y="26"/>
                        <a:pt x="218" y="26"/>
                        <a:pt x="217" y="25"/>
                      </a:cubicBezTo>
                      <a:cubicBezTo>
                        <a:pt x="217" y="26"/>
                        <a:pt x="216" y="26"/>
                        <a:pt x="215" y="26"/>
                      </a:cubicBezTo>
                      <a:cubicBezTo>
                        <a:pt x="216" y="27"/>
                        <a:pt x="217" y="27"/>
                        <a:pt x="218" y="27"/>
                      </a:cubicBezTo>
                      <a:cubicBezTo>
                        <a:pt x="217" y="27"/>
                        <a:pt x="215" y="27"/>
                        <a:pt x="215" y="27"/>
                      </a:cubicBezTo>
                      <a:cubicBezTo>
                        <a:pt x="215" y="27"/>
                        <a:pt x="215" y="27"/>
                        <a:pt x="215" y="28"/>
                      </a:cubicBezTo>
                      <a:cubicBezTo>
                        <a:pt x="213" y="28"/>
                        <a:pt x="210" y="27"/>
                        <a:pt x="209" y="27"/>
                      </a:cubicBezTo>
                      <a:cubicBezTo>
                        <a:pt x="209" y="28"/>
                        <a:pt x="207" y="28"/>
                        <a:pt x="205" y="28"/>
                      </a:cubicBezTo>
                      <a:cubicBezTo>
                        <a:pt x="202" y="28"/>
                        <a:pt x="199" y="28"/>
                        <a:pt x="198" y="27"/>
                      </a:cubicBezTo>
                      <a:cubicBezTo>
                        <a:pt x="199" y="27"/>
                        <a:pt x="200" y="27"/>
                        <a:pt x="200" y="27"/>
                      </a:cubicBezTo>
                      <a:cubicBezTo>
                        <a:pt x="197" y="27"/>
                        <a:pt x="193" y="27"/>
                        <a:pt x="193" y="26"/>
                      </a:cubicBezTo>
                      <a:cubicBezTo>
                        <a:pt x="193" y="25"/>
                        <a:pt x="203" y="25"/>
                        <a:pt x="205" y="25"/>
                      </a:cubicBezTo>
                      <a:cubicBezTo>
                        <a:pt x="203" y="25"/>
                        <a:pt x="201" y="25"/>
                        <a:pt x="199" y="25"/>
                      </a:cubicBezTo>
                      <a:cubicBezTo>
                        <a:pt x="196" y="25"/>
                        <a:pt x="196" y="25"/>
                        <a:pt x="194" y="25"/>
                      </a:cubicBezTo>
                      <a:cubicBezTo>
                        <a:pt x="192" y="26"/>
                        <a:pt x="192" y="25"/>
                        <a:pt x="192" y="25"/>
                      </a:cubicBezTo>
                      <a:cubicBezTo>
                        <a:pt x="190" y="25"/>
                        <a:pt x="189" y="25"/>
                        <a:pt x="188" y="25"/>
                      </a:cubicBezTo>
                      <a:cubicBezTo>
                        <a:pt x="187" y="25"/>
                        <a:pt x="187" y="25"/>
                        <a:pt x="187" y="25"/>
                      </a:cubicBezTo>
                      <a:cubicBezTo>
                        <a:pt x="188" y="25"/>
                        <a:pt x="190" y="25"/>
                        <a:pt x="191" y="24"/>
                      </a:cubicBezTo>
                      <a:cubicBezTo>
                        <a:pt x="185" y="25"/>
                        <a:pt x="182" y="25"/>
                        <a:pt x="181" y="23"/>
                      </a:cubicBezTo>
                      <a:cubicBezTo>
                        <a:pt x="182" y="23"/>
                        <a:pt x="183" y="23"/>
                        <a:pt x="184" y="23"/>
                      </a:cubicBezTo>
                      <a:cubicBezTo>
                        <a:pt x="185" y="23"/>
                        <a:pt x="187" y="23"/>
                        <a:pt x="189" y="23"/>
                      </a:cubicBezTo>
                      <a:cubicBezTo>
                        <a:pt x="189" y="23"/>
                        <a:pt x="190" y="23"/>
                        <a:pt x="190" y="23"/>
                      </a:cubicBezTo>
                      <a:cubicBezTo>
                        <a:pt x="188" y="23"/>
                        <a:pt x="183" y="23"/>
                        <a:pt x="183" y="22"/>
                      </a:cubicBezTo>
                      <a:cubicBezTo>
                        <a:pt x="183" y="22"/>
                        <a:pt x="185" y="22"/>
                        <a:pt x="187" y="22"/>
                      </a:cubicBezTo>
                      <a:cubicBezTo>
                        <a:pt x="189" y="22"/>
                        <a:pt x="190" y="22"/>
                        <a:pt x="191" y="22"/>
                      </a:cubicBezTo>
                      <a:cubicBezTo>
                        <a:pt x="192" y="22"/>
                        <a:pt x="193" y="22"/>
                        <a:pt x="193" y="21"/>
                      </a:cubicBezTo>
                      <a:cubicBezTo>
                        <a:pt x="191" y="21"/>
                        <a:pt x="189" y="22"/>
                        <a:pt x="188" y="22"/>
                      </a:cubicBezTo>
                      <a:cubicBezTo>
                        <a:pt x="188" y="22"/>
                        <a:pt x="186" y="21"/>
                        <a:pt x="186" y="21"/>
                      </a:cubicBezTo>
                      <a:cubicBezTo>
                        <a:pt x="188" y="21"/>
                        <a:pt x="190" y="20"/>
                        <a:pt x="193" y="20"/>
                      </a:cubicBezTo>
                      <a:cubicBezTo>
                        <a:pt x="193" y="20"/>
                        <a:pt x="194" y="20"/>
                        <a:pt x="195" y="20"/>
                      </a:cubicBezTo>
                      <a:cubicBezTo>
                        <a:pt x="193" y="20"/>
                        <a:pt x="191" y="21"/>
                        <a:pt x="191" y="20"/>
                      </a:cubicBezTo>
                      <a:cubicBezTo>
                        <a:pt x="195" y="20"/>
                        <a:pt x="198" y="19"/>
                        <a:pt x="201" y="20"/>
                      </a:cubicBezTo>
                      <a:cubicBezTo>
                        <a:pt x="204" y="20"/>
                        <a:pt x="203" y="21"/>
                        <a:pt x="206" y="21"/>
                      </a:cubicBezTo>
                      <a:cubicBezTo>
                        <a:pt x="208" y="22"/>
                        <a:pt x="210" y="21"/>
                        <a:pt x="212" y="21"/>
                      </a:cubicBezTo>
                      <a:cubicBezTo>
                        <a:pt x="215" y="21"/>
                        <a:pt x="214" y="22"/>
                        <a:pt x="215" y="22"/>
                      </a:cubicBezTo>
                      <a:cubicBezTo>
                        <a:pt x="216" y="22"/>
                        <a:pt x="217" y="22"/>
                        <a:pt x="217" y="22"/>
                      </a:cubicBezTo>
                      <a:cubicBezTo>
                        <a:pt x="217" y="22"/>
                        <a:pt x="217" y="22"/>
                        <a:pt x="217" y="22"/>
                      </a:cubicBezTo>
                      <a:cubicBezTo>
                        <a:pt x="217" y="22"/>
                        <a:pt x="217" y="22"/>
                        <a:pt x="216" y="21"/>
                      </a:cubicBezTo>
                      <a:cubicBezTo>
                        <a:pt x="217" y="21"/>
                        <a:pt x="217" y="22"/>
                        <a:pt x="218" y="21"/>
                      </a:cubicBezTo>
                      <a:cubicBezTo>
                        <a:pt x="220" y="21"/>
                        <a:pt x="220" y="21"/>
                        <a:pt x="220" y="22"/>
                      </a:cubicBezTo>
                      <a:cubicBezTo>
                        <a:pt x="220" y="23"/>
                        <a:pt x="222" y="22"/>
                        <a:pt x="222" y="23"/>
                      </a:cubicBezTo>
                      <a:cubicBezTo>
                        <a:pt x="222" y="23"/>
                        <a:pt x="221" y="23"/>
                        <a:pt x="221" y="23"/>
                      </a:cubicBezTo>
                      <a:cubicBezTo>
                        <a:pt x="221" y="24"/>
                        <a:pt x="223" y="23"/>
                        <a:pt x="224" y="23"/>
                      </a:cubicBezTo>
                      <a:cubicBezTo>
                        <a:pt x="224" y="23"/>
                        <a:pt x="225" y="24"/>
                        <a:pt x="227" y="24"/>
                      </a:cubicBezTo>
                      <a:cubicBezTo>
                        <a:pt x="227" y="23"/>
                        <a:pt x="227" y="23"/>
                        <a:pt x="227" y="23"/>
                      </a:cubicBezTo>
                      <a:cubicBezTo>
                        <a:pt x="225" y="23"/>
                        <a:pt x="224" y="23"/>
                        <a:pt x="224" y="23"/>
                      </a:cubicBezTo>
                      <a:cubicBezTo>
                        <a:pt x="224" y="22"/>
                        <a:pt x="225" y="22"/>
                        <a:pt x="227" y="22"/>
                      </a:cubicBezTo>
                      <a:cubicBezTo>
                        <a:pt x="227" y="22"/>
                        <a:pt x="227" y="22"/>
                        <a:pt x="227" y="22"/>
                      </a:cubicBezTo>
                      <a:cubicBezTo>
                        <a:pt x="226" y="22"/>
                        <a:pt x="226" y="22"/>
                        <a:pt x="225" y="22"/>
                      </a:cubicBezTo>
                      <a:cubicBezTo>
                        <a:pt x="226" y="22"/>
                        <a:pt x="226" y="22"/>
                        <a:pt x="227" y="22"/>
                      </a:cubicBezTo>
                      <a:cubicBezTo>
                        <a:pt x="227" y="20"/>
                        <a:pt x="227" y="20"/>
                        <a:pt x="227" y="20"/>
                      </a:cubicBezTo>
                      <a:cubicBezTo>
                        <a:pt x="226" y="20"/>
                        <a:pt x="226" y="20"/>
                        <a:pt x="225" y="20"/>
                      </a:cubicBezTo>
                      <a:cubicBezTo>
                        <a:pt x="224" y="21"/>
                        <a:pt x="223" y="21"/>
                        <a:pt x="222" y="21"/>
                      </a:cubicBezTo>
                      <a:cubicBezTo>
                        <a:pt x="218" y="21"/>
                        <a:pt x="214" y="20"/>
                        <a:pt x="213" y="20"/>
                      </a:cubicBezTo>
                      <a:cubicBezTo>
                        <a:pt x="214" y="20"/>
                        <a:pt x="215" y="20"/>
                        <a:pt x="217" y="20"/>
                      </a:cubicBezTo>
                      <a:cubicBezTo>
                        <a:pt x="214" y="20"/>
                        <a:pt x="211" y="20"/>
                        <a:pt x="210" y="20"/>
                      </a:cubicBezTo>
                      <a:cubicBezTo>
                        <a:pt x="211" y="19"/>
                        <a:pt x="215" y="19"/>
                        <a:pt x="220" y="18"/>
                      </a:cubicBezTo>
                      <a:cubicBezTo>
                        <a:pt x="219" y="18"/>
                        <a:pt x="217" y="18"/>
                        <a:pt x="216" y="18"/>
                      </a:cubicBezTo>
                      <a:cubicBezTo>
                        <a:pt x="213" y="18"/>
                        <a:pt x="213" y="19"/>
                        <a:pt x="210" y="19"/>
                      </a:cubicBezTo>
                      <a:cubicBezTo>
                        <a:pt x="209" y="19"/>
                        <a:pt x="207" y="19"/>
                        <a:pt x="207" y="19"/>
                      </a:cubicBezTo>
                      <a:cubicBezTo>
                        <a:pt x="209" y="18"/>
                        <a:pt x="210" y="18"/>
                        <a:pt x="212" y="18"/>
                      </a:cubicBezTo>
                      <a:cubicBezTo>
                        <a:pt x="210" y="18"/>
                        <a:pt x="208" y="18"/>
                        <a:pt x="207" y="18"/>
                      </a:cubicBezTo>
                      <a:cubicBezTo>
                        <a:pt x="206" y="18"/>
                        <a:pt x="205" y="18"/>
                        <a:pt x="204" y="18"/>
                      </a:cubicBezTo>
                      <a:cubicBezTo>
                        <a:pt x="203" y="19"/>
                        <a:pt x="202" y="19"/>
                        <a:pt x="201" y="19"/>
                      </a:cubicBezTo>
                      <a:cubicBezTo>
                        <a:pt x="202" y="18"/>
                        <a:pt x="212" y="17"/>
                        <a:pt x="217" y="17"/>
                      </a:cubicBezTo>
                      <a:cubicBezTo>
                        <a:pt x="218" y="17"/>
                        <a:pt x="219" y="17"/>
                        <a:pt x="220" y="17"/>
                      </a:cubicBezTo>
                      <a:cubicBezTo>
                        <a:pt x="221" y="17"/>
                        <a:pt x="222" y="17"/>
                        <a:pt x="222" y="16"/>
                      </a:cubicBezTo>
                      <a:cubicBezTo>
                        <a:pt x="226" y="16"/>
                        <a:pt x="225" y="16"/>
                        <a:pt x="227" y="16"/>
                      </a:cubicBezTo>
                      <a:cubicBezTo>
                        <a:pt x="227" y="0"/>
                        <a:pt x="227" y="0"/>
                        <a:pt x="227" y="0"/>
                      </a:cubicBezTo>
                      <a:cubicBezTo>
                        <a:pt x="138" y="0"/>
                        <a:pt x="58" y="36"/>
                        <a:pt x="0" y="93"/>
                      </a:cubicBezTo>
                      <a:cubicBezTo>
                        <a:pt x="3" y="93"/>
                        <a:pt x="9" y="91"/>
                        <a:pt x="12" y="90"/>
                      </a:cubicBezTo>
                      <a:cubicBezTo>
                        <a:pt x="13" y="90"/>
                        <a:pt x="8" y="90"/>
                        <a:pt x="16" y="87"/>
                      </a:cubicBezTo>
                      <a:close/>
                      <a:moveTo>
                        <a:pt x="150" y="58"/>
                      </a:moveTo>
                      <a:cubicBezTo>
                        <a:pt x="149" y="58"/>
                        <a:pt x="148" y="58"/>
                        <a:pt x="148" y="59"/>
                      </a:cubicBezTo>
                      <a:cubicBezTo>
                        <a:pt x="148" y="60"/>
                        <a:pt x="150" y="59"/>
                        <a:pt x="151" y="59"/>
                      </a:cubicBezTo>
                      <a:cubicBezTo>
                        <a:pt x="151" y="60"/>
                        <a:pt x="152" y="60"/>
                        <a:pt x="152" y="60"/>
                      </a:cubicBezTo>
                      <a:cubicBezTo>
                        <a:pt x="151" y="61"/>
                        <a:pt x="147" y="62"/>
                        <a:pt x="143" y="62"/>
                      </a:cubicBezTo>
                      <a:cubicBezTo>
                        <a:pt x="136" y="63"/>
                        <a:pt x="134" y="61"/>
                        <a:pt x="130" y="61"/>
                      </a:cubicBezTo>
                      <a:cubicBezTo>
                        <a:pt x="127" y="62"/>
                        <a:pt x="128" y="62"/>
                        <a:pt x="125" y="63"/>
                      </a:cubicBezTo>
                      <a:cubicBezTo>
                        <a:pt x="121" y="64"/>
                        <a:pt x="117" y="64"/>
                        <a:pt x="113" y="66"/>
                      </a:cubicBezTo>
                      <a:cubicBezTo>
                        <a:pt x="108" y="66"/>
                        <a:pt x="104" y="67"/>
                        <a:pt x="99" y="68"/>
                      </a:cubicBezTo>
                      <a:cubicBezTo>
                        <a:pt x="97" y="68"/>
                        <a:pt x="99" y="67"/>
                        <a:pt x="97" y="67"/>
                      </a:cubicBezTo>
                      <a:cubicBezTo>
                        <a:pt x="95" y="66"/>
                        <a:pt x="91" y="67"/>
                        <a:pt x="89" y="68"/>
                      </a:cubicBezTo>
                      <a:cubicBezTo>
                        <a:pt x="85" y="68"/>
                        <a:pt x="83" y="67"/>
                        <a:pt x="82" y="67"/>
                      </a:cubicBezTo>
                      <a:cubicBezTo>
                        <a:pt x="86" y="65"/>
                        <a:pt x="91" y="64"/>
                        <a:pt x="97" y="63"/>
                      </a:cubicBezTo>
                      <a:cubicBezTo>
                        <a:pt x="99" y="62"/>
                        <a:pt x="100" y="62"/>
                        <a:pt x="102" y="62"/>
                      </a:cubicBezTo>
                      <a:cubicBezTo>
                        <a:pt x="101" y="62"/>
                        <a:pt x="100" y="61"/>
                        <a:pt x="98" y="62"/>
                      </a:cubicBezTo>
                      <a:cubicBezTo>
                        <a:pt x="96" y="62"/>
                        <a:pt x="93" y="63"/>
                        <a:pt x="90" y="63"/>
                      </a:cubicBezTo>
                      <a:cubicBezTo>
                        <a:pt x="87" y="64"/>
                        <a:pt x="79" y="66"/>
                        <a:pt x="79" y="64"/>
                      </a:cubicBezTo>
                      <a:cubicBezTo>
                        <a:pt x="80" y="63"/>
                        <a:pt x="84" y="63"/>
                        <a:pt x="85" y="62"/>
                      </a:cubicBezTo>
                      <a:cubicBezTo>
                        <a:pt x="83" y="62"/>
                        <a:pt x="82" y="62"/>
                        <a:pt x="80" y="63"/>
                      </a:cubicBezTo>
                      <a:cubicBezTo>
                        <a:pt x="79" y="63"/>
                        <a:pt x="76" y="63"/>
                        <a:pt x="76" y="62"/>
                      </a:cubicBezTo>
                      <a:cubicBezTo>
                        <a:pt x="77" y="59"/>
                        <a:pt x="91" y="55"/>
                        <a:pt x="96" y="54"/>
                      </a:cubicBezTo>
                      <a:cubicBezTo>
                        <a:pt x="98" y="53"/>
                        <a:pt x="98" y="55"/>
                        <a:pt x="98" y="55"/>
                      </a:cubicBezTo>
                      <a:cubicBezTo>
                        <a:pt x="100" y="55"/>
                        <a:pt x="101" y="54"/>
                        <a:pt x="103" y="53"/>
                      </a:cubicBezTo>
                      <a:cubicBezTo>
                        <a:pt x="107" y="53"/>
                        <a:pt x="109" y="53"/>
                        <a:pt x="110" y="54"/>
                      </a:cubicBezTo>
                      <a:cubicBezTo>
                        <a:pt x="111" y="54"/>
                        <a:pt x="113" y="53"/>
                        <a:pt x="114" y="53"/>
                      </a:cubicBezTo>
                      <a:cubicBezTo>
                        <a:pt x="114" y="52"/>
                        <a:pt x="114" y="52"/>
                        <a:pt x="114" y="52"/>
                      </a:cubicBezTo>
                      <a:cubicBezTo>
                        <a:pt x="115" y="52"/>
                        <a:pt x="116" y="52"/>
                        <a:pt x="117" y="51"/>
                      </a:cubicBezTo>
                      <a:cubicBezTo>
                        <a:pt x="119" y="51"/>
                        <a:pt x="121" y="52"/>
                        <a:pt x="122" y="52"/>
                      </a:cubicBezTo>
                      <a:cubicBezTo>
                        <a:pt x="123" y="53"/>
                        <a:pt x="121" y="55"/>
                        <a:pt x="124" y="54"/>
                      </a:cubicBezTo>
                      <a:cubicBezTo>
                        <a:pt x="125" y="54"/>
                        <a:pt x="126" y="54"/>
                        <a:pt x="126" y="54"/>
                      </a:cubicBezTo>
                      <a:cubicBezTo>
                        <a:pt x="125" y="53"/>
                        <a:pt x="123" y="51"/>
                        <a:pt x="124" y="50"/>
                      </a:cubicBezTo>
                      <a:cubicBezTo>
                        <a:pt x="124" y="49"/>
                        <a:pt x="125" y="49"/>
                        <a:pt x="127" y="49"/>
                      </a:cubicBezTo>
                      <a:cubicBezTo>
                        <a:pt x="129" y="48"/>
                        <a:pt x="128" y="49"/>
                        <a:pt x="131" y="48"/>
                      </a:cubicBezTo>
                      <a:cubicBezTo>
                        <a:pt x="131" y="48"/>
                        <a:pt x="131" y="48"/>
                        <a:pt x="131" y="48"/>
                      </a:cubicBezTo>
                      <a:cubicBezTo>
                        <a:pt x="131" y="47"/>
                        <a:pt x="133" y="46"/>
                        <a:pt x="136" y="46"/>
                      </a:cubicBezTo>
                      <a:cubicBezTo>
                        <a:pt x="139" y="46"/>
                        <a:pt x="141" y="46"/>
                        <a:pt x="141" y="47"/>
                      </a:cubicBezTo>
                      <a:cubicBezTo>
                        <a:pt x="141" y="48"/>
                        <a:pt x="137" y="48"/>
                        <a:pt x="137" y="49"/>
                      </a:cubicBezTo>
                      <a:cubicBezTo>
                        <a:pt x="137" y="51"/>
                        <a:pt x="141" y="52"/>
                        <a:pt x="141" y="54"/>
                      </a:cubicBezTo>
                      <a:cubicBezTo>
                        <a:pt x="141" y="56"/>
                        <a:pt x="154" y="56"/>
                        <a:pt x="157" y="57"/>
                      </a:cubicBezTo>
                      <a:cubicBezTo>
                        <a:pt x="154" y="58"/>
                        <a:pt x="154" y="58"/>
                        <a:pt x="150" y="58"/>
                      </a:cubicBezTo>
                      <a:close/>
                      <a:moveTo>
                        <a:pt x="157" y="37"/>
                      </a:moveTo>
                      <a:cubicBezTo>
                        <a:pt x="156" y="37"/>
                        <a:pt x="154" y="37"/>
                        <a:pt x="154" y="36"/>
                      </a:cubicBezTo>
                      <a:cubicBezTo>
                        <a:pt x="154" y="36"/>
                        <a:pt x="154" y="36"/>
                        <a:pt x="154" y="36"/>
                      </a:cubicBezTo>
                      <a:cubicBezTo>
                        <a:pt x="158" y="35"/>
                        <a:pt x="158" y="37"/>
                        <a:pt x="163" y="36"/>
                      </a:cubicBezTo>
                      <a:cubicBezTo>
                        <a:pt x="163" y="35"/>
                        <a:pt x="163" y="35"/>
                        <a:pt x="163" y="35"/>
                      </a:cubicBezTo>
                      <a:cubicBezTo>
                        <a:pt x="160" y="35"/>
                        <a:pt x="158" y="35"/>
                        <a:pt x="157" y="34"/>
                      </a:cubicBezTo>
                      <a:cubicBezTo>
                        <a:pt x="158" y="34"/>
                        <a:pt x="159" y="34"/>
                        <a:pt x="160" y="34"/>
                      </a:cubicBezTo>
                      <a:cubicBezTo>
                        <a:pt x="163" y="34"/>
                        <a:pt x="164" y="34"/>
                        <a:pt x="167" y="34"/>
                      </a:cubicBezTo>
                      <a:cubicBezTo>
                        <a:pt x="169" y="34"/>
                        <a:pt x="169" y="34"/>
                        <a:pt x="171" y="33"/>
                      </a:cubicBezTo>
                      <a:cubicBezTo>
                        <a:pt x="174" y="33"/>
                        <a:pt x="174" y="33"/>
                        <a:pt x="174" y="35"/>
                      </a:cubicBezTo>
                      <a:cubicBezTo>
                        <a:pt x="173" y="36"/>
                        <a:pt x="171" y="37"/>
                        <a:pt x="172" y="38"/>
                      </a:cubicBezTo>
                      <a:cubicBezTo>
                        <a:pt x="169" y="39"/>
                        <a:pt x="166" y="39"/>
                        <a:pt x="165" y="39"/>
                      </a:cubicBezTo>
                      <a:cubicBezTo>
                        <a:pt x="164" y="39"/>
                        <a:pt x="160" y="40"/>
                        <a:pt x="160" y="39"/>
                      </a:cubicBezTo>
                      <a:cubicBezTo>
                        <a:pt x="160" y="39"/>
                        <a:pt x="161" y="39"/>
                        <a:pt x="161" y="39"/>
                      </a:cubicBezTo>
                      <a:cubicBezTo>
                        <a:pt x="162" y="38"/>
                        <a:pt x="161" y="38"/>
                        <a:pt x="162" y="38"/>
                      </a:cubicBezTo>
                      <a:cubicBezTo>
                        <a:pt x="162" y="37"/>
                        <a:pt x="165" y="37"/>
                        <a:pt x="166" y="37"/>
                      </a:cubicBezTo>
                      <a:cubicBezTo>
                        <a:pt x="165" y="37"/>
                        <a:pt x="164" y="37"/>
                        <a:pt x="164" y="37"/>
                      </a:cubicBezTo>
                      <a:cubicBezTo>
                        <a:pt x="161" y="37"/>
                        <a:pt x="155" y="38"/>
                        <a:pt x="152" y="38"/>
                      </a:cubicBezTo>
                      <a:cubicBezTo>
                        <a:pt x="151" y="39"/>
                        <a:pt x="150" y="38"/>
                        <a:pt x="150" y="38"/>
                      </a:cubicBezTo>
                      <a:cubicBezTo>
                        <a:pt x="149" y="38"/>
                        <a:pt x="148" y="38"/>
                        <a:pt x="148" y="38"/>
                      </a:cubicBezTo>
                      <a:cubicBezTo>
                        <a:pt x="148" y="38"/>
                        <a:pt x="148" y="38"/>
                        <a:pt x="147" y="38"/>
                      </a:cubicBezTo>
                      <a:cubicBezTo>
                        <a:pt x="146" y="38"/>
                        <a:pt x="145" y="38"/>
                        <a:pt x="143" y="37"/>
                      </a:cubicBezTo>
                      <a:cubicBezTo>
                        <a:pt x="144" y="37"/>
                        <a:pt x="144" y="37"/>
                        <a:pt x="144" y="36"/>
                      </a:cubicBezTo>
                      <a:cubicBezTo>
                        <a:pt x="144" y="37"/>
                        <a:pt x="144" y="37"/>
                        <a:pt x="144" y="37"/>
                      </a:cubicBezTo>
                      <a:cubicBezTo>
                        <a:pt x="144" y="36"/>
                        <a:pt x="144" y="36"/>
                        <a:pt x="143" y="36"/>
                      </a:cubicBezTo>
                      <a:cubicBezTo>
                        <a:pt x="144" y="36"/>
                        <a:pt x="145" y="36"/>
                        <a:pt x="145" y="36"/>
                      </a:cubicBezTo>
                      <a:cubicBezTo>
                        <a:pt x="150" y="35"/>
                        <a:pt x="152" y="38"/>
                        <a:pt x="157" y="37"/>
                      </a:cubicBezTo>
                      <a:close/>
                      <a:moveTo>
                        <a:pt x="155" y="32"/>
                      </a:moveTo>
                      <a:cubicBezTo>
                        <a:pt x="157" y="32"/>
                        <a:pt x="157" y="32"/>
                        <a:pt x="159" y="32"/>
                      </a:cubicBezTo>
                      <a:cubicBezTo>
                        <a:pt x="158" y="32"/>
                        <a:pt x="156" y="32"/>
                        <a:pt x="153" y="33"/>
                      </a:cubicBezTo>
                      <a:cubicBezTo>
                        <a:pt x="151" y="33"/>
                        <a:pt x="154" y="32"/>
                        <a:pt x="155" y="32"/>
                      </a:cubicBezTo>
                      <a:close/>
                      <a:moveTo>
                        <a:pt x="144" y="39"/>
                      </a:moveTo>
                      <a:cubicBezTo>
                        <a:pt x="145" y="40"/>
                        <a:pt x="145" y="40"/>
                        <a:pt x="145" y="40"/>
                      </a:cubicBezTo>
                      <a:cubicBezTo>
                        <a:pt x="145" y="41"/>
                        <a:pt x="144" y="41"/>
                        <a:pt x="143" y="41"/>
                      </a:cubicBezTo>
                      <a:cubicBezTo>
                        <a:pt x="141" y="41"/>
                        <a:pt x="141" y="41"/>
                        <a:pt x="140" y="41"/>
                      </a:cubicBezTo>
                      <a:cubicBezTo>
                        <a:pt x="140" y="41"/>
                        <a:pt x="142" y="40"/>
                        <a:pt x="144" y="39"/>
                      </a:cubicBezTo>
                      <a:close/>
                      <a:moveTo>
                        <a:pt x="183" y="59"/>
                      </a:moveTo>
                      <a:cubicBezTo>
                        <a:pt x="181" y="60"/>
                        <a:pt x="180" y="60"/>
                        <a:pt x="178" y="61"/>
                      </a:cubicBezTo>
                      <a:cubicBezTo>
                        <a:pt x="176" y="61"/>
                        <a:pt x="164" y="59"/>
                        <a:pt x="164" y="59"/>
                      </a:cubicBezTo>
                      <a:cubicBezTo>
                        <a:pt x="164" y="59"/>
                        <a:pt x="167" y="59"/>
                        <a:pt x="167" y="59"/>
                      </a:cubicBezTo>
                      <a:cubicBezTo>
                        <a:pt x="169" y="58"/>
                        <a:pt x="169" y="56"/>
                        <a:pt x="172" y="56"/>
                      </a:cubicBezTo>
                      <a:cubicBezTo>
                        <a:pt x="175" y="56"/>
                        <a:pt x="182" y="58"/>
                        <a:pt x="183" y="59"/>
                      </a:cubicBezTo>
                      <a:close/>
                      <a:moveTo>
                        <a:pt x="182" y="37"/>
                      </a:moveTo>
                      <a:cubicBezTo>
                        <a:pt x="183" y="37"/>
                        <a:pt x="183" y="36"/>
                        <a:pt x="187" y="36"/>
                      </a:cubicBezTo>
                      <a:cubicBezTo>
                        <a:pt x="190" y="35"/>
                        <a:pt x="193" y="36"/>
                        <a:pt x="193" y="37"/>
                      </a:cubicBezTo>
                      <a:cubicBezTo>
                        <a:pt x="193" y="38"/>
                        <a:pt x="192" y="39"/>
                        <a:pt x="190" y="39"/>
                      </a:cubicBezTo>
                      <a:cubicBezTo>
                        <a:pt x="189" y="39"/>
                        <a:pt x="179" y="38"/>
                        <a:pt x="179" y="38"/>
                      </a:cubicBezTo>
                      <a:cubicBezTo>
                        <a:pt x="180" y="37"/>
                        <a:pt x="181" y="37"/>
                        <a:pt x="182" y="37"/>
                      </a:cubicBezTo>
                      <a:close/>
                      <a:moveTo>
                        <a:pt x="179" y="47"/>
                      </a:moveTo>
                      <a:cubicBezTo>
                        <a:pt x="178" y="50"/>
                        <a:pt x="178" y="49"/>
                        <a:pt x="172" y="50"/>
                      </a:cubicBezTo>
                      <a:cubicBezTo>
                        <a:pt x="171" y="51"/>
                        <a:pt x="170" y="51"/>
                        <a:pt x="169" y="51"/>
                      </a:cubicBezTo>
                      <a:cubicBezTo>
                        <a:pt x="167" y="52"/>
                        <a:pt x="166" y="51"/>
                        <a:pt x="165" y="51"/>
                      </a:cubicBezTo>
                      <a:cubicBezTo>
                        <a:pt x="161" y="49"/>
                        <a:pt x="156" y="50"/>
                        <a:pt x="151" y="48"/>
                      </a:cubicBezTo>
                      <a:cubicBezTo>
                        <a:pt x="151" y="48"/>
                        <a:pt x="151" y="48"/>
                        <a:pt x="151" y="47"/>
                      </a:cubicBezTo>
                      <a:cubicBezTo>
                        <a:pt x="154" y="47"/>
                        <a:pt x="156" y="48"/>
                        <a:pt x="159" y="47"/>
                      </a:cubicBezTo>
                      <a:cubicBezTo>
                        <a:pt x="159" y="47"/>
                        <a:pt x="160" y="47"/>
                        <a:pt x="161" y="47"/>
                      </a:cubicBezTo>
                      <a:cubicBezTo>
                        <a:pt x="161" y="47"/>
                        <a:pt x="161" y="46"/>
                        <a:pt x="161" y="46"/>
                      </a:cubicBezTo>
                      <a:cubicBezTo>
                        <a:pt x="159" y="46"/>
                        <a:pt x="156" y="46"/>
                        <a:pt x="156" y="45"/>
                      </a:cubicBezTo>
                      <a:cubicBezTo>
                        <a:pt x="156" y="45"/>
                        <a:pt x="157" y="45"/>
                        <a:pt x="157" y="45"/>
                      </a:cubicBezTo>
                      <a:cubicBezTo>
                        <a:pt x="160" y="44"/>
                        <a:pt x="164" y="44"/>
                        <a:pt x="167" y="43"/>
                      </a:cubicBezTo>
                      <a:cubicBezTo>
                        <a:pt x="170" y="43"/>
                        <a:pt x="172" y="43"/>
                        <a:pt x="174" y="43"/>
                      </a:cubicBezTo>
                      <a:cubicBezTo>
                        <a:pt x="174" y="43"/>
                        <a:pt x="175" y="43"/>
                        <a:pt x="176" y="43"/>
                      </a:cubicBezTo>
                      <a:cubicBezTo>
                        <a:pt x="175" y="45"/>
                        <a:pt x="171" y="45"/>
                        <a:pt x="170" y="46"/>
                      </a:cubicBezTo>
                      <a:cubicBezTo>
                        <a:pt x="171" y="46"/>
                        <a:pt x="176" y="45"/>
                        <a:pt x="176" y="46"/>
                      </a:cubicBezTo>
                      <a:cubicBezTo>
                        <a:pt x="176" y="46"/>
                        <a:pt x="176" y="46"/>
                        <a:pt x="176" y="47"/>
                      </a:cubicBezTo>
                      <a:cubicBezTo>
                        <a:pt x="176" y="47"/>
                        <a:pt x="178" y="47"/>
                        <a:pt x="179" y="47"/>
                      </a:cubicBezTo>
                      <a:close/>
                      <a:moveTo>
                        <a:pt x="192" y="29"/>
                      </a:moveTo>
                      <a:cubicBezTo>
                        <a:pt x="194" y="29"/>
                        <a:pt x="193" y="29"/>
                        <a:pt x="194" y="29"/>
                      </a:cubicBezTo>
                      <a:cubicBezTo>
                        <a:pt x="194" y="30"/>
                        <a:pt x="195" y="30"/>
                        <a:pt x="194" y="30"/>
                      </a:cubicBezTo>
                      <a:cubicBezTo>
                        <a:pt x="194" y="30"/>
                        <a:pt x="193" y="31"/>
                        <a:pt x="192" y="31"/>
                      </a:cubicBezTo>
                      <a:cubicBezTo>
                        <a:pt x="191" y="31"/>
                        <a:pt x="182" y="31"/>
                        <a:pt x="182" y="31"/>
                      </a:cubicBezTo>
                      <a:cubicBezTo>
                        <a:pt x="183" y="30"/>
                        <a:pt x="189" y="30"/>
                        <a:pt x="192" y="29"/>
                      </a:cubicBezTo>
                      <a:close/>
                      <a:moveTo>
                        <a:pt x="182" y="27"/>
                      </a:moveTo>
                      <a:cubicBezTo>
                        <a:pt x="182" y="28"/>
                        <a:pt x="187" y="26"/>
                        <a:pt x="187" y="27"/>
                      </a:cubicBezTo>
                      <a:cubicBezTo>
                        <a:pt x="187" y="28"/>
                        <a:pt x="187" y="28"/>
                        <a:pt x="187" y="29"/>
                      </a:cubicBezTo>
                      <a:cubicBezTo>
                        <a:pt x="181" y="30"/>
                        <a:pt x="176" y="30"/>
                        <a:pt x="176" y="29"/>
                      </a:cubicBezTo>
                      <a:cubicBezTo>
                        <a:pt x="176" y="29"/>
                        <a:pt x="177" y="29"/>
                        <a:pt x="178" y="29"/>
                      </a:cubicBezTo>
                      <a:cubicBezTo>
                        <a:pt x="176" y="28"/>
                        <a:pt x="172" y="29"/>
                        <a:pt x="172" y="27"/>
                      </a:cubicBezTo>
                      <a:cubicBezTo>
                        <a:pt x="173" y="26"/>
                        <a:pt x="175" y="26"/>
                        <a:pt x="176" y="26"/>
                      </a:cubicBezTo>
                      <a:cubicBezTo>
                        <a:pt x="177" y="27"/>
                        <a:pt x="180" y="27"/>
                        <a:pt x="182" y="27"/>
                      </a:cubicBezTo>
                      <a:close/>
                      <a:moveTo>
                        <a:pt x="173" y="22"/>
                      </a:moveTo>
                      <a:cubicBezTo>
                        <a:pt x="173" y="23"/>
                        <a:pt x="173" y="23"/>
                        <a:pt x="173" y="23"/>
                      </a:cubicBezTo>
                      <a:cubicBezTo>
                        <a:pt x="172" y="23"/>
                        <a:pt x="171" y="23"/>
                        <a:pt x="170" y="23"/>
                      </a:cubicBezTo>
                      <a:cubicBezTo>
                        <a:pt x="169" y="23"/>
                        <a:pt x="168" y="24"/>
                        <a:pt x="168" y="23"/>
                      </a:cubicBezTo>
                      <a:cubicBezTo>
                        <a:pt x="170" y="22"/>
                        <a:pt x="172" y="22"/>
                        <a:pt x="173" y="22"/>
                      </a:cubicBezTo>
                      <a:close/>
                      <a:moveTo>
                        <a:pt x="140" y="29"/>
                      </a:moveTo>
                      <a:cubicBezTo>
                        <a:pt x="142" y="29"/>
                        <a:pt x="143" y="29"/>
                        <a:pt x="145" y="28"/>
                      </a:cubicBezTo>
                      <a:cubicBezTo>
                        <a:pt x="148" y="28"/>
                        <a:pt x="149" y="29"/>
                        <a:pt x="151" y="29"/>
                      </a:cubicBezTo>
                      <a:cubicBezTo>
                        <a:pt x="152" y="28"/>
                        <a:pt x="153" y="28"/>
                        <a:pt x="154" y="28"/>
                      </a:cubicBezTo>
                      <a:cubicBezTo>
                        <a:pt x="157" y="28"/>
                        <a:pt x="157" y="29"/>
                        <a:pt x="159" y="29"/>
                      </a:cubicBezTo>
                      <a:cubicBezTo>
                        <a:pt x="159" y="28"/>
                        <a:pt x="160" y="28"/>
                        <a:pt x="161" y="28"/>
                      </a:cubicBezTo>
                      <a:cubicBezTo>
                        <a:pt x="163" y="28"/>
                        <a:pt x="165" y="29"/>
                        <a:pt x="166" y="29"/>
                      </a:cubicBezTo>
                      <a:cubicBezTo>
                        <a:pt x="165" y="29"/>
                        <a:pt x="165" y="29"/>
                        <a:pt x="164" y="29"/>
                      </a:cubicBezTo>
                      <a:cubicBezTo>
                        <a:pt x="165" y="30"/>
                        <a:pt x="169" y="30"/>
                        <a:pt x="168" y="30"/>
                      </a:cubicBezTo>
                      <a:cubicBezTo>
                        <a:pt x="168" y="31"/>
                        <a:pt x="167" y="31"/>
                        <a:pt x="165" y="31"/>
                      </a:cubicBezTo>
                      <a:cubicBezTo>
                        <a:pt x="162" y="32"/>
                        <a:pt x="162" y="30"/>
                        <a:pt x="159" y="31"/>
                      </a:cubicBezTo>
                      <a:cubicBezTo>
                        <a:pt x="156" y="31"/>
                        <a:pt x="154" y="31"/>
                        <a:pt x="151" y="31"/>
                      </a:cubicBezTo>
                      <a:cubicBezTo>
                        <a:pt x="150" y="31"/>
                        <a:pt x="148" y="31"/>
                        <a:pt x="146" y="32"/>
                      </a:cubicBezTo>
                      <a:cubicBezTo>
                        <a:pt x="144" y="32"/>
                        <a:pt x="143" y="32"/>
                        <a:pt x="142" y="32"/>
                      </a:cubicBezTo>
                      <a:cubicBezTo>
                        <a:pt x="144" y="31"/>
                        <a:pt x="145" y="31"/>
                        <a:pt x="147" y="30"/>
                      </a:cubicBezTo>
                      <a:cubicBezTo>
                        <a:pt x="146" y="30"/>
                        <a:pt x="146" y="30"/>
                        <a:pt x="147" y="30"/>
                      </a:cubicBezTo>
                      <a:cubicBezTo>
                        <a:pt x="143" y="30"/>
                        <a:pt x="143" y="31"/>
                        <a:pt x="141" y="30"/>
                      </a:cubicBezTo>
                      <a:cubicBezTo>
                        <a:pt x="142" y="30"/>
                        <a:pt x="142" y="30"/>
                        <a:pt x="143" y="30"/>
                      </a:cubicBezTo>
                      <a:cubicBezTo>
                        <a:pt x="140" y="30"/>
                        <a:pt x="140" y="30"/>
                        <a:pt x="140" y="29"/>
                      </a:cubicBezTo>
                      <a:close/>
                      <a:moveTo>
                        <a:pt x="144" y="34"/>
                      </a:moveTo>
                      <a:cubicBezTo>
                        <a:pt x="144" y="34"/>
                        <a:pt x="143" y="34"/>
                        <a:pt x="142" y="35"/>
                      </a:cubicBezTo>
                      <a:cubicBezTo>
                        <a:pt x="140" y="35"/>
                        <a:pt x="137" y="34"/>
                        <a:pt x="137" y="33"/>
                      </a:cubicBezTo>
                      <a:cubicBezTo>
                        <a:pt x="141" y="33"/>
                        <a:pt x="141" y="34"/>
                        <a:pt x="144" y="34"/>
                      </a:cubicBezTo>
                      <a:close/>
                      <a:moveTo>
                        <a:pt x="118" y="34"/>
                      </a:moveTo>
                      <a:cubicBezTo>
                        <a:pt x="121" y="33"/>
                        <a:pt x="123" y="33"/>
                        <a:pt x="124" y="34"/>
                      </a:cubicBezTo>
                      <a:cubicBezTo>
                        <a:pt x="123" y="34"/>
                        <a:pt x="122" y="35"/>
                        <a:pt x="120" y="35"/>
                      </a:cubicBezTo>
                      <a:cubicBezTo>
                        <a:pt x="118" y="36"/>
                        <a:pt x="116" y="36"/>
                        <a:pt x="113" y="36"/>
                      </a:cubicBezTo>
                      <a:cubicBezTo>
                        <a:pt x="112" y="37"/>
                        <a:pt x="111" y="36"/>
                        <a:pt x="110" y="37"/>
                      </a:cubicBezTo>
                      <a:cubicBezTo>
                        <a:pt x="109" y="37"/>
                        <a:pt x="108" y="37"/>
                        <a:pt x="107" y="38"/>
                      </a:cubicBezTo>
                      <a:cubicBezTo>
                        <a:pt x="107" y="37"/>
                        <a:pt x="116" y="34"/>
                        <a:pt x="118" y="34"/>
                      </a:cubicBezTo>
                      <a:close/>
                      <a:moveTo>
                        <a:pt x="119" y="36"/>
                      </a:moveTo>
                      <a:cubicBezTo>
                        <a:pt x="121" y="35"/>
                        <a:pt x="121" y="36"/>
                        <a:pt x="122" y="36"/>
                      </a:cubicBezTo>
                      <a:cubicBezTo>
                        <a:pt x="121" y="36"/>
                        <a:pt x="119" y="37"/>
                        <a:pt x="117" y="37"/>
                      </a:cubicBezTo>
                      <a:cubicBezTo>
                        <a:pt x="118" y="37"/>
                        <a:pt x="119" y="37"/>
                        <a:pt x="119" y="37"/>
                      </a:cubicBezTo>
                      <a:cubicBezTo>
                        <a:pt x="119" y="38"/>
                        <a:pt x="114" y="39"/>
                        <a:pt x="111" y="40"/>
                      </a:cubicBezTo>
                      <a:cubicBezTo>
                        <a:pt x="109" y="40"/>
                        <a:pt x="107" y="40"/>
                        <a:pt x="107" y="39"/>
                      </a:cubicBezTo>
                      <a:cubicBezTo>
                        <a:pt x="107" y="38"/>
                        <a:pt x="116" y="36"/>
                        <a:pt x="119" y="36"/>
                      </a:cubicBezTo>
                      <a:close/>
                      <a:moveTo>
                        <a:pt x="118" y="43"/>
                      </a:moveTo>
                      <a:cubicBezTo>
                        <a:pt x="120" y="43"/>
                        <a:pt x="121" y="42"/>
                        <a:pt x="122" y="42"/>
                      </a:cubicBezTo>
                      <a:cubicBezTo>
                        <a:pt x="120" y="42"/>
                        <a:pt x="119" y="42"/>
                        <a:pt x="119" y="42"/>
                      </a:cubicBezTo>
                      <a:cubicBezTo>
                        <a:pt x="119" y="42"/>
                        <a:pt x="120" y="42"/>
                        <a:pt x="120" y="42"/>
                      </a:cubicBezTo>
                      <a:cubicBezTo>
                        <a:pt x="121" y="41"/>
                        <a:pt x="120" y="41"/>
                        <a:pt x="121" y="41"/>
                      </a:cubicBezTo>
                      <a:cubicBezTo>
                        <a:pt x="120" y="41"/>
                        <a:pt x="117" y="42"/>
                        <a:pt x="117" y="41"/>
                      </a:cubicBezTo>
                      <a:cubicBezTo>
                        <a:pt x="117" y="40"/>
                        <a:pt x="121" y="39"/>
                        <a:pt x="123" y="38"/>
                      </a:cubicBezTo>
                      <a:cubicBezTo>
                        <a:pt x="124" y="38"/>
                        <a:pt x="125" y="38"/>
                        <a:pt x="126" y="38"/>
                      </a:cubicBezTo>
                      <a:cubicBezTo>
                        <a:pt x="125" y="39"/>
                        <a:pt x="125" y="39"/>
                        <a:pt x="126" y="39"/>
                      </a:cubicBezTo>
                      <a:cubicBezTo>
                        <a:pt x="125" y="40"/>
                        <a:pt x="128" y="41"/>
                        <a:pt x="131" y="40"/>
                      </a:cubicBezTo>
                      <a:cubicBezTo>
                        <a:pt x="132" y="40"/>
                        <a:pt x="133" y="39"/>
                        <a:pt x="135" y="39"/>
                      </a:cubicBezTo>
                      <a:cubicBezTo>
                        <a:pt x="137" y="39"/>
                        <a:pt x="139" y="39"/>
                        <a:pt x="139" y="40"/>
                      </a:cubicBezTo>
                      <a:cubicBezTo>
                        <a:pt x="138" y="41"/>
                        <a:pt x="134" y="43"/>
                        <a:pt x="133" y="43"/>
                      </a:cubicBezTo>
                      <a:cubicBezTo>
                        <a:pt x="132" y="44"/>
                        <a:pt x="123" y="44"/>
                        <a:pt x="123" y="44"/>
                      </a:cubicBezTo>
                      <a:cubicBezTo>
                        <a:pt x="123" y="44"/>
                        <a:pt x="113" y="47"/>
                        <a:pt x="112" y="47"/>
                      </a:cubicBezTo>
                      <a:cubicBezTo>
                        <a:pt x="109" y="48"/>
                        <a:pt x="106" y="49"/>
                        <a:pt x="102" y="49"/>
                      </a:cubicBezTo>
                      <a:cubicBezTo>
                        <a:pt x="101" y="50"/>
                        <a:pt x="98" y="50"/>
                        <a:pt x="98" y="49"/>
                      </a:cubicBezTo>
                      <a:cubicBezTo>
                        <a:pt x="99" y="48"/>
                        <a:pt x="101" y="48"/>
                        <a:pt x="103" y="48"/>
                      </a:cubicBezTo>
                      <a:cubicBezTo>
                        <a:pt x="102" y="48"/>
                        <a:pt x="101" y="48"/>
                        <a:pt x="101" y="47"/>
                      </a:cubicBezTo>
                      <a:cubicBezTo>
                        <a:pt x="100" y="47"/>
                        <a:pt x="99" y="48"/>
                        <a:pt x="99" y="48"/>
                      </a:cubicBezTo>
                      <a:cubicBezTo>
                        <a:pt x="96" y="49"/>
                        <a:pt x="94" y="49"/>
                        <a:pt x="93" y="50"/>
                      </a:cubicBezTo>
                      <a:cubicBezTo>
                        <a:pt x="91" y="50"/>
                        <a:pt x="89" y="50"/>
                        <a:pt x="88" y="50"/>
                      </a:cubicBezTo>
                      <a:cubicBezTo>
                        <a:pt x="87" y="51"/>
                        <a:pt x="85" y="51"/>
                        <a:pt x="86" y="50"/>
                      </a:cubicBezTo>
                      <a:cubicBezTo>
                        <a:pt x="86" y="49"/>
                        <a:pt x="87" y="50"/>
                        <a:pt x="86" y="49"/>
                      </a:cubicBezTo>
                      <a:cubicBezTo>
                        <a:pt x="87" y="49"/>
                        <a:pt x="88" y="48"/>
                        <a:pt x="90" y="48"/>
                      </a:cubicBezTo>
                      <a:cubicBezTo>
                        <a:pt x="90" y="48"/>
                        <a:pt x="91" y="48"/>
                        <a:pt x="91" y="48"/>
                      </a:cubicBezTo>
                      <a:cubicBezTo>
                        <a:pt x="91" y="48"/>
                        <a:pt x="90" y="48"/>
                        <a:pt x="90" y="48"/>
                      </a:cubicBezTo>
                      <a:cubicBezTo>
                        <a:pt x="90" y="47"/>
                        <a:pt x="90" y="47"/>
                        <a:pt x="90" y="47"/>
                      </a:cubicBezTo>
                      <a:cubicBezTo>
                        <a:pt x="91" y="46"/>
                        <a:pt x="92" y="46"/>
                        <a:pt x="92" y="46"/>
                      </a:cubicBezTo>
                      <a:cubicBezTo>
                        <a:pt x="93" y="46"/>
                        <a:pt x="93" y="46"/>
                        <a:pt x="93" y="46"/>
                      </a:cubicBezTo>
                      <a:cubicBezTo>
                        <a:pt x="93" y="46"/>
                        <a:pt x="92" y="46"/>
                        <a:pt x="92" y="46"/>
                      </a:cubicBezTo>
                      <a:cubicBezTo>
                        <a:pt x="92" y="46"/>
                        <a:pt x="94" y="45"/>
                        <a:pt x="95" y="45"/>
                      </a:cubicBezTo>
                      <a:cubicBezTo>
                        <a:pt x="95" y="45"/>
                        <a:pt x="95" y="45"/>
                        <a:pt x="95" y="45"/>
                      </a:cubicBezTo>
                      <a:cubicBezTo>
                        <a:pt x="95" y="45"/>
                        <a:pt x="94" y="45"/>
                        <a:pt x="94" y="45"/>
                      </a:cubicBezTo>
                      <a:cubicBezTo>
                        <a:pt x="97" y="44"/>
                        <a:pt x="98" y="44"/>
                        <a:pt x="99" y="44"/>
                      </a:cubicBezTo>
                      <a:cubicBezTo>
                        <a:pt x="100" y="44"/>
                        <a:pt x="101" y="43"/>
                        <a:pt x="101" y="44"/>
                      </a:cubicBezTo>
                      <a:cubicBezTo>
                        <a:pt x="102" y="44"/>
                        <a:pt x="104" y="44"/>
                        <a:pt x="105" y="43"/>
                      </a:cubicBezTo>
                      <a:cubicBezTo>
                        <a:pt x="109" y="43"/>
                        <a:pt x="111" y="44"/>
                        <a:pt x="118" y="43"/>
                      </a:cubicBezTo>
                      <a:close/>
                      <a:moveTo>
                        <a:pt x="81" y="51"/>
                      </a:moveTo>
                      <a:cubicBezTo>
                        <a:pt x="80" y="51"/>
                        <a:pt x="79" y="51"/>
                        <a:pt x="79" y="51"/>
                      </a:cubicBezTo>
                      <a:cubicBezTo>
                        <a:pt x="80" y="50"/>
                        <a:pt x="85" y="48"/>
                        <a:pt x="86" y="48"/>
                      </a:cubicBezTo>
                      <a:cubicBezTo>
                        <a:pt x="85" y="49"/>
                        <a:pt x="83" y="50"/>
                        <a:pt x="81" y="51"/>
                      </a:cubicBezTo>
                      <a:close/>
                      <a:moveTo>
                        <a:pt x="104" y="42"/>
                      </a:moveTo>
                      <a:cubicBezTo>
                        <a:pt x="103" y="43"/>
                        <a:pt x="102" y="43"/>
                        <a:pt x="101" y="43"/>
                      </a:cubicBezTo>
                      <a:cubicBezTo>
                        <a:pt x="100" y="43"/>
                        <a:pt x="99" y="43"/>
                        <a:pt x="99" y="43"/>
                      </a:cubicBezTo>
                      <a:cubicBezTo>
                        <a:pt x="101" y="42"/>
                        <a:pt x="103" y="42"/>
                        <a:pt x="104" y="42"/>
                      </a:cubicBezTo>
                      <a:cubicBezTo>
                        <a:pt x="104" y="42"/>
                        <a:pt x="105" y="42"/>
                        <a:pt x="104" y="42"/>
                      </a:cubicBezTo>
                      <a:close/>
                      <a:moveTo>
                        <a:pt x="104" y="40"/>
                      </a:moveTo>
                      <a:cubicBezTo>
                        <a:pt x="103" y="40"/>
                        <a:pt x="102" y="41"/>
                        <a:pt x="101" y="41"/>
                      </a:cubicBezTo>
                      <a:cubicBezTo>
                        <a:pt x="100" y="41"/>
                        <a:pt x="99" y="41"/>
                        <a:pt x="99" y="41"/>
                      </a:cubicBezTo>
                      <a:cubicBezTo>
                        <a:pt x="99" y="39"/>
                        <a:pt x="103" y="40"/>
                        <a:pt x="104" y="40"/>
                      </a:cubicBezTo>
                      <a:close/>
                      <a:moveTo>
                        <a:pt x="66" y="53"/>
                      </a:moveTo>
                      <a:cubicBezTo>
                        <a:pt x="66" y="52"/>
                        <a:pt x="69" y="51"/>
                        <a:pt x="69" y="51"/>
                      </a:cubicBezTo>
                      <a:cubicBezTo>
                        <a:pt x="72" y="50"/>
                        <a:pt x="74" y="49"/>
                        <a:pt x="76" y="48"/>
                      </a:cubicBezTo>
                      <a:cubicBezTo>
                        <a:pt x="79" y="47"/>
                        <a:pt x="80" y="45"/>
                        <a:pt x="84" y="44"/>
                      </a:cubicBezTo>
                      <a:cubicBezTo>
                        <a:pt x="85" y="44"/>
                        <a:pt x="85" y="44"/>
                        <a:pt x="86" y="44"/>
                      </a:cubicBezTo>
                      <a:cubicBezTo>
                        <a:pt x="86" y="44"/>
                        <a:pt x="95" y="41"/>
                        <a:pt x="95" y="42"/>
                      </a:cubicBezTo>
                      <a:cubicBezTo>
                        <a:pt x="95" y="43"/>
                        <a:pt x="94" y="43"/>
                        <a:pt x="93" y="43"/>
                      </a:cubicBezTo>
                      <a:cubicBezTo>
                        <a:pt x="93" y="44"/>
                        <a:pt x="94" y="44"/>
                        <a:pt x="94" y="44"/>
                      </a:cubicBezTo>
                      <a:cubicBezTo>
                        <a:pt x="91" y="45"/>
                        <a:pt x="89" y="46"/>
                        <a:pt x="87" y="47"/>
                      </a:cubicBezTo>
                      <a:cubicBezTo>
                        <a:pt x="84" y="48"/>
                        <a:pt x="85" y="47"/>
                        <a:pt x="84" y="47"/>
                      </a:cubicBezTo>
                      <a:cubicBezTo>
                        <a:pt x="83" y="47"/>
                        <a:pt x="81" y="49"/>
                        <a:pt x="79" y="49"/>
                      </a:cubicBezTo>
                      <a:cubicBezTo>
                        <a:pt x="78" y="50"/>
                        <a:pt x="77" y="51"/>
                        <a:pt x="75" y="51"/>
                      </a:cubicBezTo>
                      <a:cubicBezTo>
                        <a:pt x="74" y="52"/>
                        <a:pt x="74" y="51"/>
                        <a:pt x="73" y="51"/>
                      </a:cubicBezTo>
                      <a:cubicBezTo>
                        <a:pt x="72" y="52"/>
                        <a:pt x="71" y="52"/>
                        <a:pt x="70" y="52"/>
                      </a:cubicBezTo>
                      <a:cubicBezTo>
                        <a:pt x="69" y="52"/>
                        <a:pt x="68" y="53"/>
                        <a:pt x="67" y="53"/>
                      </a:cubicBezTo>
                      <a:cubicBezTo>
                        <a:pt x="67" y="52"/>
                        <a:pt x="66" y="53"/>
                        <a:pt x="66" y="53"/>
                      </a:cubicBezTo>
                      <a:close/>
                      <a:moveTo>
                        <a:pt x="50" y="68"/>
                      </a:moveTo>
                      <a:cubicBezTo>
                        <a:pt x="51" y="66"/>
                        <a:pt x="58" y="63"/>
                        <a:pt x="59" y="61"/>
                      </a:cubicBezTo>
                      <a:cubicBezTo>
                        <a:pt x="59" y="60"/>
                        <a:pt x="58" y="60"/>
                        <a:pt x="58" y="59"/>
                      </a:cubicBezTo>
                      <a:cubicBezTo>
                        <a:pt x="61" y="58"/>
                        <a:pt x="62" y="58"/>
                        <a:pt x="66" y="57"/>
                      </a:cubicBezTo>
                      <a:cubicBezTo>
                        <a:pt x="67" y="57"/>
                        <a:pt x="69" y="56"/>
                        <a:pt x="71" y="55"/>
                      </a:cubicBezTo>
                      <a:cubicBezTo>
                        <a:pt x="74" y="55"/>
                        <a:pt x="75" y="55"/>
                        <a:pt x="78" y="55"/>
                      </a:cubicBezTo>
                      <a:cubicBezTo>
                        <a:pt x="79" y="55"/>
                        <a:pt x="81" y="54"/>
                        <a:pt x="83" y="53"/>
                      </a:cubicBezTo>
                      <a:cubicBezTo>
                        <a:pt x="86" y="53"/>
                        <a:pt x="93" y="52"/>
                        <a:pt x="92" y="54"/>
                      </a:cubicBezTo>
                      <a:cubicBezTo>
                        <a:pt x="92" y="55"/>
                        <a:pt x="84" y="56"/>
                        <a:pt x="83" y="57"/>
                      </a:cubicBezTo>
                      <a:cubicBezTo>
                        <a:pt x="78" y="58"/>
                        <a:pt x="72" y="62"/>
                        <a:pt x="71" y="64"/>
                      </a:cubicBezTo>
                      <a:cubicBezTo>
                        <a:pt x="71" y="64"/>
                        <a:pt x="61" y="68"/>
                        <a:pt x="60" y="68"/>
                      </a:cubicBezTo>
                      <a:cubicBezTo>
                        <a:pt x="59" y="68"/>
                        <a:pt x="59" y="68"/>
                        <a:pt x="58" y="68"/>
                      </a:cubicBezTo>
                      <a:cubicBezTo>
                        <a:pt x="57" y="68"/>
                        <a:pt x="57" y="68"/>
                        <a:pt x="56" y="67"/>
                      </a:cubicBezTo>
                      <a:cubicBezTo>
                        <a:pt x="55" y="67"/>
                        <a:pt x="50" y="69"/>
                        <a:pt x="50" y="68"/>
                      </a:cubicBezTo>
                      <a:close/>
                    </a:path>
                  </a:pathLst>
                </a:custGeom>
                <a:solidFill>
                  <a:srgbClr val="57C0CA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80" name="Freeform 1932">
                  <a:extLst>
                    <a:ext uri="{FF2B5EF4-FFF2-40B4-BE49-F238E27FC236}">
                      <a16:creationId xmlns="" xmlns:a16="http://schemas.microsoft.com/office/drawing/2014/main" id="{16356499-9428-4639-A272-0EFC5BF8F29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39338" y="5126038"/>
                  <a:ext cx="6350" cy="1588"/>
                </a:xfrm>
                <a:custGeom>
                  <a:avLst/>
                  <a:gdLst>
                    <a:gd name="T0" fmla="*/ 8 w 8"/>
                    <a:gd name="T1" fmla="*/ 2 h 4"/>
                    <a:gd name="T2" fmla="*/ 0 w 8"/>
                    <a:gd name="T3" fmla="*/ 0 h 4"/>
                    <a:gd name="T4" fmla="*/ 0 w 8"/>
                    <a:gd name="T5" fmla="*/ 1 h 4"/>
                    <a:gd name="T6" fmla="*/ 5 w 8"/>
                    <a:gd name="T7" fmla="*/ 1 h 4"/>
                    <a:gd name="T8" fmla="*/ 5 w 8"/>
                    <a:gd name="T9" fmla="*/ 2 h 4"/>
                    <a:gd name="T10" fmla="*/ 1 w 8"/>
                    <a:gd name="T11" fmla="*/ 2 h 4"/>
                    <a:gd name="T12" fmla="*/ 0 w 8"/>
                    <a:gd name="T13" fmla="*/ 2 h 4"/>
                    <a:gd name="T14" fmla="*/ 0 w 8"/>
                    <a:gd name="T15" fmla="*/ 3 h 4"/>
                    <a:gd name="T16" fmla="*/ 8 w 8"/>
                    <a:gd name="T17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" h="4">
                      <a:moveTo>
                        <a:pt x="8" y="2"/>
                      </a:moveTo>
                      <a:cubicBezTo>
                        <a:pt x="8" y="1"/>
                        <a:pt x="3" y="1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1"/>
                        <a:pt x="3" y="1"/>
                        <a:pt x="5" y="1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4" y="2"/>
                        <a:pt x="2" y="2"/>
                        <a:pt x="1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4" y="3"/>
                        <a:pt x="8" y="4"/>
                        <a:pt x="8" y="2"/>
                      </a:cubicBezTo>
                      <a:close/>
                    </a:path>
                  </a:pathLst>
                </a:custGeom>
                <a:solidFill>
                  <a:srgbClr val="57C0CA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81" name="Freeform 1933">
                  <a:extLst>
                    <a:ext uri="{FF2B5EF4-FFF2-40B4-BE49-F238E27FC236}">
                      <a16:creationId xmlns="" xmlns:a16="http://schemas.microsoft.com/office/drawing/2014/main" id="{ED895023-4BDB-40AC-BA9F-003A0A7E220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39338" y="5129213"/>
                  <a:ext cx="6350" cy="1588"/>
                </a:xfrm>
                <a:custGeom>
                  <a:avLst/>
                  <a:gdLst>
                    <a:gd name="T0" fmla="*/ 8 w 8"/>
                    <a:gd name="T1" fmla="*/ 2 h 2"/>
                    <a:gd name="T2" fmla="*/ 0 w 8"/>
                    <a:gd name="T3" fmla="*/ 0 h 2"/>
                    <a:gd name="T4" fmla="*/ 0 w 8"/>
                    <a:gd name="T5" fmla="*/ 0 h 2"/>
                    <a:gd name="T6" fmla="*/ 0 w 8"/>
                    <a:gd name="T7" fmla="*/ 1 h 2"/>
                    <a:gd name="T8" fmla="*/ 5 w 8"/>
                    <a:gd name="T9" fmla="*/ 2 h 2"/>
                    <a:gd name="T10" fmla="*/ 8 w 8"/>
                    <a:gd name="T11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" h="2">
                      <a:moveTo>
                        <a:pt x="8" y="2"/>
                      </a:moveTo>
                      <a:cubicBezTo>
                        <a:pt x="6" y="1"/>
                        <a:pt x="1" y="1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2" y="1"/>
                        <a:pt x="3" y="2"/>
                        <a:pt x="5" y="2"/>
                      </a:cubicBezTo>
                      <a:cubicBezTo>
                        <a:pt x="6" y="2"/>
                        <a:pt x="7" y="2"/>
                        <a:pt x="8" y="2"/>
                      </a:cubicBezTo>
                      <a:close/>
                    </a:path>
                  </a:pathLst>
                </a:custGeom>
                <a:solidFill>
                  <a:srgbClr val="57C0CA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82" name="Freeform 1934">
                  <a:extLst>
                    <a:ext uri="{FF2B5EF4-FFF2-40B4-BE49-F238E27FC236}">
                      <a16:creationId xmlns="" xmlns:a16="http://schemas.microsoft.com/office/drawing/2014/main" id="{694774D9-3CE9-4D89-8F4D-B8EF16557EA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52026" y="5141913"/>
                  <a:ext cx="0" cy="0"/>
                </a:xfrm>
                <a:custGeom>
                  <a:avLst/>
                  <a:gdLst>
                    <a:gd name="T0" fmla="*/ 0 w 1"/>
                    <a:gd name="T1" fmla="*/ 1 w 1"/>
                    <a:gd name="T2" fmla="*/ 0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57C0CA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83" name="Freeform 1935">
                  <a:extLst>
                    <a:ext uri="{FF2B5EF4-FFF2-40B4-BE49-F238E27FC236}">
                      <a16:creationId xmlns="" xmlns:a16="http://schemas.microsoft.com/office/drawing/2014/main" id="{368AD81F-008C-4D28-BC0B-07E6479A1D30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725026" y="5184775"/>
                  <a:ext cx="214313" cy="355600"/>
                </a:xfrm>
                <a:custGeom>
                  <a:avLst/>
                  <a:gdLst>
                    <a:gd name="T0" fmla="*/ 314 w 323"/>
                    <a:gd name="T1" fmla="*/ 228 h 535"/>
                    <a:gd name="T2" fmla="*/ 281 w 323"/>
                    <a:gd name="T3" fmla="*/ 209 h 535"/>
                    <a:gd name="T4" fmla="*/ 268 w 323"/>
                    <a:gd name="T5" fmla="*/ 212 h 535"/>
                    <a:gd name="T6" fmla="*/ 249 w 323"/>
                    <a:gd name="T7" fmla="*/ 204 h 535"/>
                    <a:gd name="T8" fmla="*/ 231 w 323"/>
                    <a:gd name="T9" fmla="*/ 198 h 535"/>
                    <a:gd name="T10" fmla="*/ 217 w 323"/>
                    <a:gd name="T11" fmla="*/ 187 h 535"/>
                    <a:gd name="T12" fmla="*/ 206 w 323"/>
                    <a:gd name="T13" fmla="*/ 162 h 535"/>
                    <a:gd name="T14" fmla="*/ 192 w 323"/>
                    <a:gd name="T15" fmla="*/ 145 h 535"/>
                    <a:gd name="T16" fmla="*/ 181 w 323"/>
                    <a:gd name="T17" fmla="*/ 134 h 535"/>
                    <a:gd name="T18" fmla="*/ 170 w 323"/>
                    <a:gd name="T19" fmla="*/ 127 h 535"/>
                    <a:gd name="T20" fmla="*/ 182 w 323"/>
                    <a:gd name="T21" fmla="*/ 147 h 535"/>
                    <a:gd name="T22" fmla="*/ 197 w 323"/>
                    <a:gd name="T23" fmla="*/ 170 h 535"/>
                    <a:gd name="T24" fmla="*/ 186 w 323"/>
                    <a:gd name="T25" fmla="*/ 163 h 535"/>
                    <a:gd name="T26" fmla="*/ 179 w 323"/>
                    <a:gd name="T27" fmla="*/ 152 h 535"/>
                    <a:gd name="T28" fmla="*/ 166 w 323"/>
                    <a:gd name="T29" fmla="*/ 137 h 535"/>
                    <a:gd name="T30" fmla="*/ 160 w 323"/>
                    <a:gd name="T31" fmla="*/ 120 h 535"/>
                    <a:gd name="T32" fmla="*/ 142 w 323"/>
                    <a:gd name="T33" fmla="*/ 107 h 535"/>
                    <a:gd name="T34" fmla="*/ 132 w 323"/>
                    <a:gd name="T35" fmla="*/ 83 h 535"/>
                    <a:gd name="T36" fmla="*/ 131 w 323"/>
                    <a:gd name="T37" fmla="*/ 47 h 535"/>
                    <a:gd name="T38" fmla="*/ 140 w 323"/>
                    <a:gd name="T39" fmla="*/ 44 h 535"/>
                    <a:gd name="T40" fmla="*/ 132 w 323"/>
                    <a:gd name="T41" fmla="*/ 40 h 535"/>
                    <a:gd name="T42" fmla="*/ 116 w 323"/>
                    <a:gd name="T43" fmla="*/ 33 h 535"/>
                    <a:gd name="T44" fmla="*/ 111 w 323"/>
                    <a:gd name="T45" fmla="*/ 23 h 535"/>
                    <a:gd name="T46" fmla="*/ 105 w 323"/>
                    <a:gd name="T47" fmla="*/ 21 h 535"/>
                    <a:gd name="T48" fmla="*/ 100 w 323"/>
                    <a:gd name="T49" fmla="*/ 18 h 535"/>
                    <a:gd name="T50" fmla="*/ 99 w 323"/>
                    <a:gd name="T51" fmla="*/ 17 h 535"/>
                    <a:gd name="T52" fmla="*/ 97 w 323"/>
                    <a:gd name="T53" fmla="*/ 14 h 535"/>
                    <a:gd name="T54" fmla="*/ 87 w 323"/>
                    <a:gd name="T55" fmla="*/ 15 h 535"/>
                    <a:gd name="T56" fmla="*/ 66 w 323"/>
                    <a:gd name="T57" fmla="*/ 17 h 535"/>
                    <a:gd name="T58" fmla="*/ 0 w 323"/>
                    <a:gd name="T59" fmla="*/ 212 h 535"/>
                    <a:gd name="T60" fmla="*/ 319 w 323"/>
                    <a:gd name="T61" fmla="*/ 227 h 535"/>
                    <a:gd name="T62" fmla="*/ 5 w 323"/>
                    <a:gd name="T63" fmla="*/ 178 h 535"/>
                    <a:gd name="T64" fmla="*/ 5 w 323"/>
                    <a:gd name="T65" fmla="*/ 180 h 535"/>
                    <a:gd name="T66" fmla="*/ 8 w 323"/>
                    <a:gd name="T67" fmla="*/ 182 h 535"/>
                    <a:gd name="T68" fmla="*/ 9 w 323"/>
                    <a:gd name="T69" fmla="*/ 181 h 535"/>
                    <a:gd name="T70" fmla="*/ 10 w 323"/>
                    <a:gd name="T71" fmla="*/ 184 h 535"/>
                    <a:gd name="T72" fmla="*/ 14 w 323"/>
                    <a:gd name="T73" fmla="*/ 187 h 535"/>
                    <a:gd name="T74" fmla="*/ 14 w 323"/>
                    <a:gd name="T75" fmla="*/ 187 h 535"/>
                    <a:gd name="T76" fmla="*/ 15 w 323"/>
                    <a:gd name="T77" fmla="*/ 195 h 535"/>
                    <a:gd name="T78" fmla="*/ 18 w 323"/>
                    <a:gd name="T79" fmla="*/ 195 h 535"/>
                    <a:gd name="T80" fmla="*/ 63 w 323"/>
                    <a:gd name="T81" fmla="*/ 21 h 535"/>
                    <a:gd name="T82" fmla="*/ 95 w 323"/>
                    <a:gd name="T83" fmla="*/ 19 h 535"/>
                    <a:gd name="T84" fmla="*/ 97 w 323"/>
                    <a:gd name="T85" fmla="*/ 15 h 535"/>
                    <a:gd name="T86" fmla="*/ 96 w 323"/>
                    <a:gd name="T87" fmla="*/ 22 h 535"/>
                    <a:gd name="T88" fmla="*/ 104 w 323"/>
                    <a:gd name="T89" fmla="*/ 33 h 535"/>
                    <a:gd name="T90" fmla="*/ 101 w 323"/>
                    <a:gd name="T91" fmla="*/ 30 h 535"/>
                    <a:gd name="T92" fmla="*/ 105 w 323"/>
                    <a:gd name="T93" fmla="*/ 29 h 535"/>
                    <a:gd name="T94" fmla="*/ 104 w 323"/>
                    <a:gd name="T95" fmla="*/ 34 h 535"/>
                    <a:gd name="T96" fmla="*/ 104 w 323"/>
                    <a:gd name="T97" fmla="*/ 26 h 535"/>
                    <a:gd name="T98" fmla="*/ 100 w 323"/>
                    <a:gd name="T99" fmla="*/ 23 h 535"/>
                    <a:gd name="T100" fmla="*/ 117 w 323"/>
                    <a:gd name="T101" fmla="*/ 41 h 535"/>
                    <a:gd name="T102" fmla="*/ 116 w 323"/>
                    <a:gd name="T103" fmla="*/ 40 h 535"/>
                    <a:gd name="T104" fmla="*/ 134 w 323"/>
                    <a:gd name="T105" fmla="*/ 45 h 535"/>
                    <a:gd name="T106" fmla="*/ 122 w 323"/>
                    <a:gd name="T107" fmla="*/ 43 h 5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323" h="535">
                      <a:moveTo>
                        <a:pt x="319" y="227"/>
                      </a:moveTo>
                      <a:cubicBezTo>
                        <a:pt x="318" y="227"/>
                        <a:pt x="318" y="227"/>
                        <a:pt x="317" y="227"/>
                      </a:cubicBezTo>
                      <a:cubicBezTo>
                        <a:pt x="316" y="227"/>
                        <a:pt x="315" y="228"/>
                        <a:pt x="314" y="228"/>
                      </a:cubicBezTo>
                      <a:cubicBezTo>
                        <a:pt x="310" y="228"/>
                        <a:pt x="308" y="226"/>
                        <a:pt x="305" y="225"/>
                      </a:cubicBezTo>
                      <a:cubicBezTo>
                        <a:pt x="301" y="223"/>
                        <a:pt x="299" y="224"/>
                        <a:pt x="295" y="222"/>
                      </a:cubicBezTo>
                      <a:cubicBezTo>
                        <a:pt x="288" y="219"/>
                        <a:pt x="287" y="212"/>
                        <a:pt x="281" y="209"/>
                      </a:cubicBezTo>
                      <a:cubicBezTo>
                        <a:pt x="281" y="209"/>
                        <a:pt x="280" y="209"/>
                        <a:pt x="280" y="209"/>
                      </a:cubicBezTo>
                      <a:cubicBezTo>
                        <a:pt x="278" y="209"/>
                        <a:pt x="277" y="208"/>
                        <a:pt x="276" y="208"/>
                      </a:cubicBezTo>
                      <a:cubicBezTo>
                        <a:pt x="272" y="208"/>
                        <a:pt x="272" y="212"/>
                        <a:pt x="268" y="212"/>
                      </a:cubicBezTo>
                      <a:cubicBezTo>
                        <a:pt x="267" y="212"/>
                        <a:pt x="265" y="210"/>
                        <a:pt x="264" y="210"/>
                      </a:cubicBezTo>
                      <a:cubicBezTo>
                        <a:pt x="263" y="209"/>
                        <a:pt x="261" y="210"/>
                        <a:pt x="260" y="210"/>
                      </a:cubicBezTo>
                      <a:cubicBezTo>
                        <a:pt x="257" y="210"/>
                        <a:pt x="251" y="205"/>
                        <a:pt x="249" y="204"/>
                      </a:cubicBezTo>
                      <a:cubicBezTo>
                        <a:pt x="247" y="204"/>
                        <a:pt x="245" y="205"/>
                        <a:pt x="243" y="204"/>
                      </a:cubicBezTo>
                      <a:cubicBezTo>
                        <a:pt x="240" y="203"/>
                        <a:pt x="239" y="201"/>
                        <a:pt x="237" y="200"/>
                      </a:cubicBezTo>
                      <a:cubicBezTo>
                        <a:pt x="234" y="199"/>
                        <a:pt x="233" y="199"/>
                        <a:pt x="231" y="198"/>
                      </a:cubicBezTo>
                      <a:cubicBezTo>
                        <a:pt x="230" y="198"/>
                        <a:pt x="229" y="197"/>
                        <a:pt x="228" y="197"/>
                      </a:cubicBezTo>
                      <a:cubicBezTo>
                        <a:pt x="226" y="195"/>
                        <a:pt x="221" y="193"/>
                        <a:pt x="220" y="191"/>
                      </a:cubicBezTo>
                      <a:cubicBezTo>
                        <a:pt x="218" y="191"/>
                        <a:pt x="217" y="189"/>
                        <a:pt x="217" y="187"/>
                      </a:cubicBezTo>
                      <a:cubicBezTo>
                        <a:pt x="217" y="185"/>
                        <a:pt x="219" y="184"/>
                        <a:pt x="219" y="182"/>
                      </a:cubicBezTo>
                      <a:cubicBezTo>
                        <a:pt x="219" y="180"/>
                        <a:pt x="217" y="179"/>
                        <a:pt x="217" y="178"/>
                      </a:cubicBezTo>
                      <a:cubicBezTo>
                        <a:pt x="215" y="172"/>
                        <a:pt x="210" y="166"/>
                        <a:pt x="206" y="162"/>
                      </a:cubicBezTo>
                      <a:cubicBezTo>
                        <a:pt x="205" y="160"/>
                        <a:pt x="201" y="160"/>
                        <a:pt x="200" y="158"/>
                      </a:cubicBezTo>
                      <a:cubicBezTo>
                        <a:pt x="198" y="157"/>
                        <a:pt x="200" y="155"/>
                        <a:pt x="199" y="153"/>
                      </a:cubicBezTo>
                      <a:cubicBezTo>
                        <a:pt x="197" y="150"/>
                        <a:pt x="192" y="150"/>
                        <a:pt x="192" y="145"/>
                      </a:cubicBezTo>
                      <a:cubicBezTo>
                        <a:pt x="190" y="145"/>
                        <a:pt x="190" y="145"/>
                        <a:pt x="190" y="146"/>
                      </a:cubicBezTo>
                      <a:cubicBezTo>
                        <a:pt x="187" y="143"/>
                        <a:pt x="186" y="142"/>
                        <a:pt x="184" y="140"/>
                      </a:cubicBezTo>
                      <a:cubicBezTo>
                        <a:pt x="182" y="138"/>
                        <a:pt x="183" y="135"/>
                        <a:pt x="181" y="134"/>
                      </a:cubicBezTo>
                      <a:cubicBezTo>
                        <a:pt x="180" y="132"/>
                        <a:pt x="180" y="128"/>
                        <a:pt x="179" y="128"/>
                      </a:cubicBezTo>
                      <a:cubicBezTo>
                        <a:pt x="176" y="126"/>
                        <a:pt x="173" y="127"/>
                        <a:pt x="171" y="125"/>
                      </a:cubicBezTo>
                      <a:cubicBezTo>
                        <a:pt x="170" y="125"/>
                        <a:pt x="170" y="127"/>
                        <a:pt x="170" y="127"/>
                      </a:cubicBezTo>
                      <a:cubicBezTo>
                        <a:pt x="170" y="131"/>
                        <a:pt x="172" y="133"/>
                        <a:pt x="173" y="136"/>
                      </a:cubicBezTo>
                      <a:cubicBezTo>
                        <a:pt x="174" y="138"/>
                        <a:pt x="176" y="138"/>
                        <a:pt x="178" y="140"/>
                      </a:cubicBezTo>
                      <a:cubicBezTo>
                        <a:pt x="181" y="142"/>
                        <a:pt x="181" y="144"/>
                        <a:pt x="182" y="147"/>
                      </a:cubicBezTo>
                      <a:cubicBezTo>
                        <a:pt x="183" y="151"/>
                        <a:pt x="186" y="152"/>
                        <a:pt x="188" y="156"/>
                      </a:cubicBezTo>
                      <a:cubicBezTo>
                        <a:pt x="189" y="160"/>
                        <a:pt x="190" y="165"/>
                        <a:pt x="193" y="167"/>
                      </a:cubicBezTo>
                      <a:cubicBezTo>
                        <a:pt x="195" y="165"/>
                        <a:pt x="197" y="169"/>
                        <a:pt x="197" y="170"/>
                      </a:cubicBezTo>
                      <a:cubicBezTo>
                        <a:pt x="197" y="170"/>
                        <a:pt x="196" y="172"/>
                        <a:pt x="196" y="172"/>
                      </a:cubicBezTo>
                      <a:cubicBezTo>
                        <a:pt x="195" y="172"/>
                        <a:pt x="193" y="169"/>
                        <a:pt x="193" y="169"/>
                      </a:cubicBezTo>
                      <a:cubicBezTo>
                        <a:pt x="189" y="169"/>
                        <a:pt x="188" y="165"/>
                        <a:pt x="186" y="163"/>
                      </a:cubicBezTo>
                      <a:cubicBezTo>
                        <a:pt x="185" y="163"/>
                        <a:pt x="184" y="163"/>
                        <a:pt x="184" y="162"/>
                      </a:cubicBezTo>
                      <a:cubicBezTo>
                        <a:pt x="184" y="160"/>
                        <a:pt x="184" y="159"/>
                        <a:pt x="184" y="157"/>
                      </a:cubicBezTo>
                      <a:cubicBezTo>
                        <a:pt x="182" y="155"/>
                        <a:pt x="181" y="154"/>
                        <a:pt x="179" y="152"/>
                      </a:cubicBezTo>
                      <a:cubicBezTo>
                        <a:pt x="177" y="150"/>
                        <a:pt x="173" y="150"/>
                        <a:pt x="171" y="148"/>
                      </a:cubicBezTo>
                      <a:cubicBezTo>
                        <a:pt x="172" y="148"/>
                        <a:pt x="176" y="148"/>
                        <a:pt x="174" y="146"/>
                      </a:cubicBezTo>
                      <a:cubicBezTo>
                        <a:pt x="172" y="142"/>
                        <a:pt x="169" y="139"/>
                        <a:pt x="166" y="137"/>
                      </a:cubicBezTo>
                      <a:cubicBezTo>
                        <a:pt x="164" y="136"/>
                        <a:pt x="164" y="131"/>
                        <a:pt x="164" y="129"/>
                      </a:cubicBezTo>
                      <a:cubicBezTo>
                        <a:pt x="162" y="126"/>
                        <a:pt x="161" y="125"/>
                        <a:pt x="160" y="121"/>
                      </a:cubicBezTo>
                      <a:cubicBezTo>
                        <a:pt x="160" y="121"/>
                        <a:pt x="160" y="121"/>
                        <a:pt x="160" y="120"/>
                      </a:cubicBezTo>
                      <a:cubicBezTo>
                        <a:pt x="160" y="120"/>
                        <a:pt x="160" y="120"/>
                        <a:pt x="160" y="120"/>
                      </a:cubicBezTo>
                      <a:cubicBezTo>
                        <a:pt x="157" y="115"/>
                        <a:pt x="149" y="112"/>
                        <a:pt x="144" y="111"/>
                      </a:cubicBezTo>
                      <a:cubicBezTo>
                        <a:pt x="142" y="110"/>
                        <a:pt x="143" y="108"/>
                        <a:pt x="142" y="107"/>
                      </a:cubicBezTo>
                      <a:cubicBezTo>
                        <a:pt x="140" y="101"/>
                        <a:pt x="137" y="104"/>
                        <a:pt x="138" y="97"/>
                      </a:cubicBezTo>
                      <a:cubicBezTo>
                        <a:pt x="135" y="97"/>
                        <a:pt x="132" y="91"/>
                        <a:pt x="130" y="86"/>
                      </a:cubicBezTo>
                      <a:cubicBezTo>
                        <a:pt x="129" y="85"/>
                        <a:pt x="131" y="84"/>
                        <a:pt x="132" y="83"/>
                      </a:cubicBezTo>
                      <a:cubicBezTo>
                        <a:pt x="130" y="80"/>
                        <a:pt x="131" y="78"/>
                        <a:pt x="130" y="74"/>
                      </a:cubicBezTo>
                      <a:cubicBezTo>
                        <a:pt x="129" y="70"/>
                        <a:pt x="134" y="55"/>
                        <a:pt x="134" y="52"/>
                      </a:cubicBezTo>
                      <a:cubicBezTo>
                        <a:pt x="135" y="49"/>
                        <a:pt x="131" y="49"/>
                        <a:pt x="131" y="47"/>
                      </a:cubicBezTo>
                      <a:cubicBezTo>
                        <a:pt x="131" y="46"/>
                        <a:pt x="133" y="46"/>
                        <a:pt x="134" y="46"/>
                      </a:cubicBezTo>
                      <a:cubicBezTo>
                        <a:pt x="136" y="45"/>
                        <a:pt x="137" y="46"/>
                        <a:pt x="138" y="47"/>
                      </a:cubicBezTo>
                      <a:cubicBezTo>
                        <a:pt x="139" y="46"/>
                        <a:pt x="140" y="45"/>
                        <a:pt x="140" y="44"/>
                      </a:cubicBezTo>
                      <a:cubicBezTo>
                        <a:pt x="141" y="43"/>
                        <a:pt x="139" y="43"/>
                        <a:pt x="139" y="42"/>
                      </a:cubicBezTo>
                      <a:cubicBezTo>
                        <a:pt x="138" y="42"/>
                        <a:pt x="138" y="42"/>
                        <a:pt x="137" y="41"/>
                      </a:cubicBezTo>
                      <a:cubicBezTo>
                        <a:pt x="136" y="40"/>
                        <a:pt x="132" y="41"/>
                        <a:pt x="132" y="40"/>
                      </a:cubicBezTo>
                      <a:cubicBezTo>
                        <a:pt x="131" y="38"/>
                        <a:pt x="126" y="40"/>
                        <a:pt x="125" y="38"/>
                      </a:cubicBezTo>
                      <a:cubicBezTo>
                        <a:pt x="120" y="39"/>
                        <a:pt x="121" y="36"/>
                        <a:pt x="120" y="34"/>
                      </a:cubicBezTo>
                      <a:cubicBezTo>
                        <a:pt x="120" y="34"/>
                        <a:pt x="116" y="33"/>
                        <a:pt x="116" y="33"/>
                      </a:cubicBezTo>
                      <a:cubicBezTo>
                        <a:pt x="115" y="33"/>
                        <a:pt x="117" y="31"/>
                        <a:pt x="116" y="30"/>
                      </a:cubicBezTo>
                      <a:cubicBezTo>
                        <a:pt x="115" y="30"/>
                        <a:pt x="114" y="30"/>
                        <a:pt x="113" y="30"/>
                      </a:cubicBezTo>
                      <a:cubicBezTo>
                        <a:pt x="111" y="30"/>
                        <a:pt x="111" y="24"/>
                        <a:pt x="111" y="23"/>
                      </a:cubicBezTo>
                      <a:cubicBezTo>
                        <a:pt x="112" y="22"/>
                        <a:pt x="111" y="22"/>
                        <a:pt x="111" y="22"/>
                      </a:cubicBezTo>
                      <a:cubicBezTo>
                        <a:pt x="110" y="22"/>
                        <a:pt x="110" y="22"/>
                        <a:pt x="110" y="22"/>
                      </a:cubicBezTo>
                      <a:cubicBezTo>
                        <a:pt x="107" y="23"/>
                        <a:pt x="105" y="22"/>
                        <a:pt x="105" y="21"/>
                      </a:cubicBezTo>
                      <a:cubicBezTo>
                        <a:pt x="105" y="20"/>
                        <a:pt x="105" y="20"/>
                        <a:pt x="105" y="19"/>
                      </a:cubicBezTo>
                      <a:cubicBezTo>
                        <a:pt x="105" y="18"/>
                        <a:pt x="104" y="19"/>
                        <a:pt x="102" y="19"/>
                      </a:cubicBezTo>
                      <a:cubicBezTo>
                        <a:pt x="100" y="20"/>
                        <a:pt x="100" y="19"/>
                        <a:pt x="100" y="18"/>
                      </a:cubicBezTo>
                      <a:cubicBezTo>
                        <a:pt x="100" y="18"/>
                        <a:pt x="102" y="17"/>
                        <a:pt x="102" y="16"/>
                      </a:cubicBezTo>
                      <a:cubicBezTo>
                        <a:pt x="102" y="16"/>
                        <a:pt x="102" y="16"/>
                        <a:pt x="102" y="15"/>
                      </a:cubicBezTo>
                      <a:cubicBezTo>
                        <a:pt x="100" y="16"/>
                        <a:pt x="100" y="17"/>
                        <a:pt x="99" y="17"/>
                      </a:cubicBezTo>
                      <a:cubicBezTo>
                        <a:pt x="98" y="17"/>
                        <a:pt x="97" y="17"/>
                        <a:pt x="97" y="16"/>
                      </a:cubicBezTo>
                      <a:cubicBezTo>
                        <a:pt x="97" y="15"/>
                        <a:pt x="98" y="15"/>
                        <a:pt x="99" y="14"/>
                      </a:cubicBezTo>
                      <a:cubicBezTo>
                        <a:pt x="98" y="14"/>
                        <a:pt x="98" y="14"/>
                        <a:pt x="97" y="14"/>
                      </a:cubicBezTo>
                      <a:cubicBezTo>
                        <a:pt x="95" y="15"/>
                        <a:pt x="95" y="15"/>
                        <a:pt x="94" y="14"/>
                      </a:cubicBezTo>
                      <a:cubicBezTo>
                        <a:pt x="93" y="15"/>
                        <a:pt x="93" y="16"/>
                        <a:pt x="91" y="16"/>
                      </a:cubicBezTo>
                      <a:cubicBezTo>
                        <a:pt x="89" y="17"/>
                        <a:pt x="89" y="15"/>
                        <a:pt x="87" y="15"/>
                      </a:cubicBezTo>
                      <a:cubicBezTo>
                        <a:pt x="85" y="14"/>
                        <a:pt x="81" y="16"/>
                        <a:pt x="78" y="16"/>
                      </a:cubicBezTo>
                      <a:cubicBezTo>
                        <a:pt x="77" y="16"/>
                        <a:pt x="75" y="17"/>
                        <a:pt x="73" y="18"/>
                      </a:cubicBezTo>
                      <a:cubicBezTo>
                        <a:pt x="70" y="18"/>
                        <a:pt x="67" y="19"/>
                        <a:pt x="66" y="17"/>
                      </a:cubicBezTo>
                      <a:cubicBezTo>
                        <a:pt x="66" y="18"/>
                        <a:pt x="65" y="19"/>
                        <a:pt x="64" y="19"/>
                      </a:cubicBezTo>
                      <a:cubicBezTo>
                        <a:pt x="69" y="13"/>
                        <a:pt x="74" y="6"/>
                        <a:pt x="80" y="0"/>
                      </a:cubicBezTo>
                      <a:cubicBezTo>
                        <a:pt x="30" y="56"/>
                        <a:pt x="0" y="130"/>
                        <a:pt x="0" y="212"/>
                      </a:cubicBezTo>
                      <a:cubicBezTo>
                        <a:pt x="0" y="390"/>
                        <a:pt x="145" y="535"/>
                        <a:pt x="323" y="535"/>
                      </a:cubicBezTo>
                      <a:cubicBezTo>
                        <a:pt x="323" y="233"/>
                        <a:pt x="323" y="233"/>
                        <a:pt x="323" y="233"/>
                      </a:cubicBezTo>
                      <a:cubicBezTo>
                        <a:pt x="321" y="231"/>
                        <a:pt x="319" y="230"/>
                        <a:pt x="319" y="227"/>
                      </a:cubicBezTo>
                      <a:close/>
                      <a:moveTo>
                        <a:pt x="5" y="180"/>
                      </a:moveTo>
                      <a:cubicBezTo>
                        <a:pt x="4" y="180"/>
                        <a:pt x="4" y="179"/>
                        <a:pt x="4" y="179"/>
                      </a:cubicBezTo>
                      <a:cubicBezTo>
                        <a:pt x="4" y="178"/>
                        <a:pt x="5" y="178"/>
                        <a:pt x="5" y="178"/>
                      </a:cubicBezTo>
                      <a:cubicBezTo>
                        <a:pt x="5" y="178"/>
                        <a:pt x="5" y="178"/>
                        <a:pt x="5" y="178"/>
                      </a:cubicBezTo>
                      <a:cubicBezTo>
                        <a:pt x="5" y="179"/>
                        <a:pt x="5" y="179"/>
                        <a:pt x="5" y="180"/>
                      </a:cubicBezTo>
                      <a:cubicBezTo>
                        <a:pt x="5" y="180"/>
                        <a:pt x="5" y="180"/>
                        <a:pt x="5" y="180"/>
                      </a:cubicBezTo>
                      <a:close/>
                      <a:moveTo>
                        <a:pt x="9" y="183"/>
                      </a:moveTo>
                      <a:cubicBezTo>
                        <a:pt x="9" y="183"/>
                        <a:pt x="9" y="183"/>
                        <a:pt x="9" y="183"/>
                      </a:cubicBezTo>
                      <a:cubicBezTo>
                        <a:pt x="8" y="183"/>
                        <a:pt x="8" y="182"/>
                        <a:pt x="8" y="182"/>
                      </a:cubicBezTo>
                      <a:cubicBezTo>
                        <a:pt x="8" y="182"/>
                        <a:pt x="8" y="182"/>
                        <a:pt x="9" y="182"/>
                      </a:cubicBezTo>
                      <a:cubicBezTo>
                        <a:pt x="9" y="182"/>
                        <a:pt x="8" y="182"/>
                        <a:pt x="8" y="182"/>
                      </a:cubicBezTo>
                      <a:cubicBezTo>
                        <a:pt x="9" y="181"/>
                        <a:pt x="9" y="181"/>
                        <a:pt x="9" y="181"/>
                      </a:cubicBezTo>
                      <a:cubicBezTo>
                        <a:pt x="9" y="182"/>
                        <a:pt x="9" y="182"/>
                        <a:pt x="9" y="183"/>
                      </a:cubicBezTo>
                      <a:close/>
                      <a:moveTo>
                        <a:pt x="11" y="185"/>
                      </a:moveTo>
                      <a:cubicBezTo>
                        <a:pt x="10" y="185"/>
                        <a:pt x="10" y="184"/>
                        <a:pt x="10" y="184"/>
                      </a:cubicBezTo>
                      <a:cubicBezTo>
                        <a:pt x="12" y="183"/>
                        <a:pt x="11" y="184"/>
                        <a:pt x="12" y="183"/>
                      </a:cubicBezTo>
                      <a:cubicBezTo>
                        <a:pt x="12" y="184"/>
                        <a:pt x="12" y="185"/>
                        <a:pt x="11" y="185"/>
                      </a:cubicBezTo>
                      <a:close/>
                      <a:moveTo>
                        <a:pt x="14" y="187"/>
                      </a:moveTo>
                      <a:cubicBezTo>
                        <a:pt x="13" y="187"/>
                        <a:pt x="14" y="186"/>
                        <a:pt x="13" y="185"/>
                      </a:cubicBezTo>
                      <a:cubicBezTo>
                        <a:pt x="14" y="185"/>
                        <a:pt x="14" y="186"/>
                        <a:pt x="15" y="187"/>
                      </a:cubicBezTo>
                      <a:cubicBezTo>
                        <a:pt x="15" y="187"/>
                        <a:pt x="14" y="187"/>
                        <a:pt x="14" y="187"/>
                      </a:cubicBezTo>
                      <a:close/>
                      <a:moveTo>
                        <a:pt x="18" y="195"/>
                      </a:moveTo>
                      <a:cubicBezTo>
                        <a:pt x="17" y="196"/>
                        <a:pt x="18" y="196"/>
                        <a:pt x="16" y="196"/>
                      </a:cubicBezTo>
                      <a:cubicBezTo>
                        <a:pt x="15" y="196"/>
                        <a:pt x="15" y="195"/>
                        <a:pt x="15" y="195"/>
                      </a:cubicBezTo>
                      <a:cubicBezTo>
                        <a:pt x="15" y="194"/>
                        <a:pt x="15" y="193"/>
                        <a:pt x="15" y="192"/>
                      </a:cubicBezTo>
                      <a:cubicBezTo>
                        <a:pt x="16" y="192"/>
                        <a:pt x="17" y="192"/>
                        <a:pt x="18" y="194"/>
                      </a:cubicBezTo>
                      <a:cubicBezTo>
                        <a:pt x="18" y="194"/>
                        <a:pt x="18" y="195"/>
                        <a:pt x="18" y="195"/>
                      </a:cubicBezTo>
                      <a:close/>
                      <a:moveTo>
                        <a:pt x="61" y="23"/>
                      </a:moveTo>
                      <a:cubicBezTo>
                        <a:pt x="62" y="22"/>
                        <a:pt x="62" y="22"/>
                        <a:pt x="63" y="21"/>
                      </a:cubicBezTo>
                      <a:cubicBezTo>
                        <a:pt x="63" y="21"/>
                        <a:pt x="63" y="21"/>
                        <a:pt x="63" y="21"/>
                      </a:cubicBezTo>
                      <a:cubicBezTo>
                        <a:pt x="63" y="21"/>
                        <a:pt x="62" y="22"/>
                        <a:pt x="61" y="23"/>
                      </a:cubicBezTo>
                      <a:close/>
                      <a:moveTo>
                        <a:pt x="96" y="22"/>
                      </a:moveTo>
                      <a:cubicBezTo>
                        <a:pt x="95" y="21"/>
                        <a:pt x="95" y="20"/>
                        <a:pt x="95" y="19"/>
                      </a:cubicBezTo>
                      <a:cubicBezTo>
                        <a:pt x="93" y="19"/>
                        <a:pt x="92" y="18"/>
                        <a:pt x="93" y="17"/>
                      </a:cubicBezTo>
                      <a:cubicBezTo>
                        <a:pt x="93" y="16"/>
                        <a:pt x="94" y="16"/>
                        <a:pt x="94" y="15"/>
                      </a:cubicBezTo>
                      <a:cubicBezTo>
                        <a:pt x="97" y="15"/>
                        <a:pt x="95" y="16"/>
                        <a:pt x="97" y="15"/>
                      </a:cubicBezTo>
                      <a:cubicBezTo>
                        <a:pt x="96" y="17"/>
                        <a:pt x="96" y="17"/>
                        <a:pt x="96" y="19"/>
                      </a:cubicBezTo>
                      <a:cubicBezTo>
                        <a:pt x="96" y="19"/>
                        <a:pt x="97" y="19"/>
                        <a:pt x="97" y="18"/>
                      </a:cubicBezTo>
                      <a:cubicBezTo>
                        <a:pt x="97" y="20"/>
                        <a:pt x="98" y="21"/>
                        <a:pt x="96" y="22"/>
                      </a:cubicBezTo>
                      <a:close/>
                      <a:moveTo>
                        <a:pt x="104" y="36"/>
                      </a:moveTo>
                      <a:cubicBezTo>
                        <a:pt x="103" y="36"/>
                        <a:pt x="103" y="35"/>
                        <a:pt x="103" y="34"/>
                      </a:cubicBezTo>
                      <a:cubicBezTo>
                        <a:pt x="103" y="33"/>
                        <a:pt x="103" y="33"/>
                        <a:pt x="104" y="33"/>
                      </a:cubicBezTo>
                      <a:cubicBezTo>
                        <a:pt x="103" y="33"/>
                        <a:pt x="103" y="32"/>
                        <a:pt x="102" y="32"/>
                      </a:cubicBezTo>
                      <a:cubicBezTo>
                        <a:pt x="101" y="32"/>
                        <a:pt x="101" y="31"/>
                        <a:pt x="101" y="30"/>
                      </a:cubicBezTo>
                      <a:cubicBezTo>
                        <a:pt x="101" y="30"/>
                        <a:pt x="101" y="30"/>
                        <a:pt x="101" y="30"/>
                      </a:cubicBezTo>
                      <a:cubicBezTo>
                        <a:pt x="102" y="29"/>
                        <a:pt x="102" y="30"/>
                        <a:pt x="104" y="30"/>
                      </a:cubicBezTo>
                      <a:cubicBezTo>
                        <a:pt x="104" y="30"/>
                        <a:pt x="102" y="31"/>
                        <a:pt x="103" y="31"/>
                      </a:cubicBezTo>
                      <a:cubicBezTo>
                        <a:pt x="104" y="31"/>
                        <a:pt x="104" y="30"/>
                        <a:pt x="105" y="29"/>
                      </a:cubicBezTo>
                      <a:cubicBezTo>
                        <a:pt x="105" y="30"/>
                        <a:pt x="105" y="31"/>
                        <a:pt x="104" y="32"/>
                      </a:cubicBezTo>
                      <a:cubicBezTo>
                        <a:pt x="104" y="32"/>
                        <a:pt x="105" y="32"/>
                        <a:pt x="104" y="33"/>
                      </a:cubicBezTo>
                      <a:cubicBezTo>
                        <a:pt x="104" y="33"/>
                        <a:pt x="104" y="33"/>
                        <a:pt x="104" y="34"/>
                      </a:cubicBezTo>
                      <a:cubicBezTo>
                        <a:pt x="104" y="34"/>
                        <a:pt x="106" y="35"/>
                        <a:pt x="104" y="36"/>
                      </a:cubicBezTo>
                      <a:close/>
                      <a:moveTo>
                        <a:pt x="105" y="25"/>
                      </a:moveTo>
                      <a:cubicBezTo>
                        <a:pt x="105" y="25"/>
                        <a:pt x="105" y="26"/>
                        <a:pt x="104" y="26"/>
                      </a:cubicBezTo>
                      <a:cubicBezTo>
                        <a:pt x="103" y="26"/>
                        <a:pt x="102" y="24"/>
                        <a:pt x="102" y="24"/>
                      </a:cubicBezTo>
                      <a:cubicBezTo>
                        <a:pt x="102" y="24"/>
                        <a:pt x="102" y="23"/>
                        <a:pt x="102" y="22"/>
                      </a:cubicBezTo>
                      <a:cubicBezTo>
                        <a:pt x="100" y="22"/>
                        <a:pt x="101" y="22"/>
                        <a:pt x="100" y="23"/>
                      </a:cubicBezTo>
                      <a:cubicBezTo>
                        <a:pt x="100" y="21"/>
                        <a:pt x="101" y="21"/>
                        <a:pt x="103" y="20"/>
                      </a:cubicBezTo>
                      <a:cubicBezTo>
                        <a:pt x="102" y="23"/>
                        <a:pt x="106" y="23"/>
                        <a:pt x="105" y="25"/>
                      </a:cubicBezTo>
                      <a:close/>
                      <a:moveTo>
                        <a:pt x="117" y="41"/>
                      </a:moveTo>
                      <a:cubicBezTo>
                        <a:pt x="118" y="41"/>
                        <a:pt x="118" y="40"/>
                        <a:pt x="119" y="40"/>
                      </a:cubicBezTo>
                      <a:cubicBezTo>
                        <a:pt x="118" y="40"/>
                        <a:pt x="117" y="40"/>
                        <a:pt x="117" y="40"/>
                      </a:cubicBezTo>
                      <a:cubicBezTo>
                        <a:pt x="116" y="40"/>
                        <a:pt x="116" y="40"/>
                        <a:pt x="116" y="40"/>
                      </a:cubicBezTo>
                      <a:cubicBezTo>
                        <a:pt x="117" y="39"/>
                        <a:pt x="117" y="39"/>
                        <a:pt x="118" y="39"/>
                      </a:cubicBezTo>
                      <a:cubicBezTo>
                        <a:pt x="120" y="38"/>
                        <a:pt x="121" y="40"/>
                        <a:pt x="122" y="40"/>
                      </a:cubicBezTo>
                      <a:cubicBezTo>
                        <a:pt x="128" y="40"/>
                        <a:pt x="131" y="42"/>
                        <a:pt x="134" y="45"/>
                      </a:cubicBezTo>
                      <a:cubicBezTo>
                        <a:pt x="134" y="45"/>
                        <a:pt x="134" y="45"/>
                        <a:pt x="134" y="46"/>
                      </a:cubicBezTo>
                      <a:cubicBezTo>
                        <a:pt x="134" y="46"/>
                        <a:pt x="133" y="46"/>
                        <a:pt x="133" y="46"/>
                      </a:cubicBezTo>
                      <a:cubicBezTo>
                        <a:pt x="129" y="46"/>
                        <a:pt x="125" y="44"/>
                        <a:pt x="122" y="43"/>
                      </a:cubicBezTo>
                      <a:cubicBezTo>
                        <a:pt x="123" y="43"/>
                        <a:pt x="124" y="42"/>
                        <a:pt x="124" y="42"/>
                      </a:cubicBezTo>
                      <a:cubicBezTo>
                        <a:pt x="121" y="42"/>
                        <a:pt x="118" y="42"/>
                        <a:pt x="117" y="41"/>
                      </a:cubicBezTo>
                      <a:close/>
                    </a:path>
                  </a:pathLst>
                </a:custGeom>
                <a:solidFill>
                  <a:srgbClr val="57C0CA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84" name="Freeform 1936">
                  <a:extLst>
                    <a:ext uri="{FF2B5EF4-FFF2-40B4-BE49-F238E27FC236}">
                      <a16:creationId xmlns="" xmlns:a16="http://schemas.microsoft.com/office/drawing/2014/main" id="{132FE611-3608-4D82-893E-BA07F2E2D7C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39338" y="5140325"/>
                  <a:ext cx="0" cy="0"/>
                </a:xfrm>
                <a:custGeom>
                  <a:avLst/>
                  <a:gdLst>
                    <a:gd name="T0" fmla="*/ 0 w 1"/>
                    <a:gd name="T1" fmla="*/ 1 h 2"/>
                    <a:gd name="T2" fmla="*/ 1 w 1"/>
                    <a:gd name="T3" fmla="*/ 2 h 2"/>
                    <a:gd name="T4" fmla="*/ 1 w 1"/>
                    <a:gd name="T5" fmla="*/ 0 h 2"/>
                    <a:gd name="T6" fmla="*/ 0 w 1"/>
                    <a:gd name="T7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2">
                      <a:moveTo>
                        <a:pt x="0" y="1"/>
                      </a:moveTo>
                      <a:cubicBezTo>
                        <a:pt x="0" y="1"/>
                        <a:pt x="0" y="2"/>
                        <a:pt x="1" y="2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57C0CA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85" name="Freeform 1937">
                  <a:extLst>
                    <a:ext uri="{FF2B5EF4-FFF2-40B4-BE49-F238E27FC236}">
                      <a16:creationId xmlns="" xmlns:a16="http://schemas.microsoft.com/office/drawing/2014/main" id="{09CCB884-C0B9-4BA2-ACFD-086FF077247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39338" y="5124450"/>
                  <a:ext cx="20638" cy="1588"/>
                </a:xfrm>
                <a:custGeom>
                  <a:avLst/>
                  <a:gdLst>
                    <a:gd name="T0" fmla="*/ 10 w 32"/>
                    <a:gd name="T1" fmla="*/ 2 h 4"/>
                    <a:gd name="T2" fmla="*/ 21 w 32"/>
                    <a:gd name="T3" fmla="*/ 4 h 4"/>
                    <a:gd name="T4" fmla="*/ 15 w 32"/>
                    <a:gd name="T5" fmla="*/ 2 h 4"/>
                    <a:gd name="T6" fmla="*/ 16 w 32"/>
                    <a:gd name="T7" fmla="*/ 2 h 4"/>
                    <a:gd name="T8" fmla="*/ 24 w 32"/>
                    <a:gd name="T9" fmla="*/ 2 h 4"/>
                    <a:gd name="T10" fmla="*/ 32 w 32"/>
                    <a:gd name="T11" fmla="*/ 1 h 4"/>
                    <a:gd name="T12" fmla="*/ 29 w 32"/>
                    <a:gd name="T13" fmla="*/ 1 h 4"/>
                    <a:gd name="T14" fmla="*/ 17 w 32"/>
                    <a:gd name="T15" fmla="*/ 2 h 4"/>
                    <a:gd name="T16" fmla="*/ 11 w 32"/>
                    <a:gd name="T17" fmla="*/ 1 h 4"/>
                    <a:gd name="T18" fmla="*/ 8 w 32"/>
                    <a:gd name="T19" fmla="*/ 1 h 4"/>
                    <a:gd name="T20" fmla="*/ 1 w 32"/>
                    <a:gd name="T21" fmla="*/ 1 h 4"/>
                    <a:gd name="T22" fmla="*/ 1 w 32"/>
                    <a:gd name="T23" fmla="*/ 0 h 4"/>
                    <a:gd name="T24" fmla="*/ 1 w 32"/>
                    <a:gd name="T25" fmla="*/ 2 h 4"/>
                    <a:gd name="T26" fmla="*/ 2 w 32"/>
                    <a:gd name="T27" fmla="*/ 2 h 4"/>
                    <a:gd name="T28" fmla="*/ 10 w 32"/>
                    <a:gd name="T2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32" h="4">
                      <a:moveTo>
                        <a:pt x="10" y="2"/>
                      </a:moveTo>
                      <a:cubicBezTo>
                        <a:pt x="15" y="2"/>
                        <a:pt x="16" y="4"/>
                        <a:pt x="21" y="4"/>
                      </a:cubicBezTo>
                      <a:cubicBezTo>
                        <a:pt x="20" y="3"/>
                        <a:pt x="15" y="3"/>
                        <a:pt x="15" y="2"/>
                      </a:cubicBezTo>
                      <a:cubicBezTo>
                        <a:pt x="15" y="2"/>
                        <a:pt x="15" y="2"/>
                        <a:pt x="16" y="2"/>
                      </a:cubicBezTo>
                      <a:cubicBezTo>
                        <a:pt x="19" y="2"/>
                        <a:pt x="21" y="2"/>
                        <a:pt x="24" y="2"/>
                      </a:cubicBezTo>
                      <a:cubicBezTo>
                        <a:pt x="27" y="2"/>
                        <a:pt x="30" y="2"/>
                        <a:pt x="32" y="1"/>
                      </a:cubicBezTo>
                      <a:cubicBezTo>
                        <a:pt x="31" y="1"/>
                        <a:pt x="30" y="1"/>
                        <a:pt x="29" y="1"/>
                      </a:cubicBezTo>
                      <a:cubicBezTo>
                        <a:pt x="26" y="2"/>
                        <a:pt x="22" y="1"/>
                        <a:pt x="17" y="2"/>
                      </a:cubicBezTo>
                      <a:cubicBezTo>
                        <a:pt x="14" y="1"/>
                        <a:pt x="13" y="1"/>
                        <a:pt x="11" y="1"/>
                      </a:cubicBezTo>
                      <a:cubicBezTo>
                        <a:pt x="10" y="1"/>
                        <a:pt x="9" y="1"/>
                        <a:pt x="8" y="1"/>
                      </a:cubicBezTo>
                      <a:cubicBezTo>
                        <a:pt x="5" y="1"/>
                        <a:pt x="0" y="1"/>
                        <a:pt x="1" y="1"/>
                      </a:cubicBezTo>
                      <a:cubicBezTo>
                        <a:pt x="1" y="1"/>
                        <a:pt x="1" y="0"/>
                        <a:pt x="1" y="0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1" y="2"/>
                        <a:pt x="2" y="2"/>
                      </a:cubicBezTo>
                      <a:cubicBezTo>
                        <a:pt x="4" y="2"/>
                        <a:pt x="7" y="2"/>
                        <a:pt x="10" y="2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86" name="Freeform 1938">
                  <a:extLst>
                    <a:ext uri="{FF2B5EF4-FFF2-40B4-BE49-F238E27FC236}">
                      <a16:creationId xmlns="" xmlns:a16="http://schemas.microsoft.com/office/drawing/2014/main" id="{A1DE24A4-D486-45F9-9CB8-AEE9EA093AA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39338" y="51244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57C0CA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87" name="Freeform 1939">
                  <a:extLst>
                    <a:ext uri="{FF2B5EF4-FFF2-40B4-BE49-F238E27FC236}">
                      <a16:creationId xmlns="" xmlns:a16="http://schemas.microsoft.com/office/drawing/2014/main" id="{B8F92EB0-B8BE-413F-9267-D75AAAEF80B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083801" y="5165725"/>
                  <a:ext cx="1588" cy="1588"/>
                </a:xfrm>
                <a:custGeom>
                  <a:avLst/>
                  <a:gdLst>
                    <a:gd name="T0" fmla="*/ 0 w 3"/>
                    <a:gd name="T1" fmla="*/ 0 h 3"/>
                    <a:gd name="T2" fmla="*/ 3 w 3"/>
                    <a:gd name="T3" fmla="*/ 3 h 3"/>
                    <a:gd name="T4" fmla="*/ 0 w 3"/>
                    <a:gd name="T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3">
                      <a:moveTo>
                        <a:pt x="0" y="0"/>
                      </a:moveTo>
                      <a:cubicBezTo>
                        <a:pt x="1" y="1"/>
                        <a:pt x="2" y="2"/>
                        <a:pt x="3" y="3"/>
                      </a:cubicBezTo>
                      <a:cubicBezTo>
                        <a:pt x="2" y="2"/>
                        <a:pt x="1" y="1"/>
                        <a:pt x="0" y="0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88" name="Freeform 1940">
                  <a:extLst>
                    <a:ext uri="{FF2B5EF4-FFF2-40B4-BE49-F238E27FC236}">
                      <a16:creationId xmlns="" xmlns:a16="http://schemas.microsoft.com/office/drawing/2014/main" id="{EDA7CAAD-D968-4843-968E-366551C6C29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39338" y="5203825"/>
                  <a:ext cx="23813" cy="23813"/>
                </a:xfrm>
                <a:custGeom>
                  <a:avLst/>
                  <a:gdLst>
                    <a:gd name="T0" fmla="*/ 1 w 35"/>
                    <a:gd name="T1" fmla="*/ 30 h 34"/>
                    <a:gd name="T2" fmla="*/ 1 w 35"/>
                    <a:gd name="T3" fmla="*/ 25 h 34"/>
                    <a:gd name="T4" fmla="*/ 3 w 35"/>
                    <a:gd name="T5" fmla="*/ 18 h 34"/>
                    <a:gd name="T6" fmla="*/ 10 w 35"/>
                    <a:gd name="T7" fmla="*/ 14 h 34"/>
                    <a:gd name="T8" fmla="*/ 18 w 35"/>
                    <a:gd name="T9" fmla="*/ 19 h 34"/>
                    <a:gd name="T10" fmla="*/ 16 w 35"/>
                    <a:gd name="T11" fmla="*/ 25 h 34"/>
                    <a:gd name="T12" fmla="*/ 20 w 35"/>
                    <a:gd name="T13" fmla="*/ 24 h 34"/>
                    <a:gd name="T14" fmla="*/ 23 w 35"/>
                    <a:gd name="T15" fmla="*/ 28 h 34"/>
                    <a:gd name="T16" fmla="*/ 28 w 35"/>
                    <a:gd name="T17" fmla="*/ 19 h 34"/>
                    <a:gd name="T18" fmla="*/ 33 w 35"/>
                    <a:gd name="T19" fmla="*/ 21 h 34"/>
                    <a:gd name="T20" fmla="*/ 35 w 35"/>
                    <a:gd name="T21" fmla="*/ 20 h 34"/>
                    <a:gd name="T22" fmla="*/ 30 w 35"/>
                    <a:gd name="T23" fmla="*/ 15 h 34"/>
                    <a:gd name="T24" fmla="*/ 25 w 35"/>
                    <a:gd name="T25" fmla="*/ 14 h 34"/>
                    <a:gd name="T26" fmla="*/ 10 w 35"/>
                    <a:gd name="T27" fmla="*/ 9 h 34"/>
                    <a:gd name="T28" fmla="*/ 8 w 35"/>
                    <a:gd name="T29" fmla="*/ 5 h 34"/>
                    <a:gd name="T30" fmla="*/ 0 w 35"/>
                    <a:gd name="T31" fmla="*/ 0 h 34"/>
                    <a:gd name="T32" fmla="*/ 0 w 35"/>
                    <a:gd name="T33" fmla="*/ 10 h 34"/>
                    <a:gd name="T34" fmla="*/ 3 w 35"/>
                    <a:gd name="T35" fmla="*/ 10 h 34"/>
                    <a:gd name="T36" fmla="*/ 13 w 35"/>
                    <a:gd name="T37" fmla="*/ 12 h 34"/>
                    <a:gd name="T38" fmla="*/ 13 w 35"/>
                    <a:gd name="T39" fmla="*/ 13 h 34"/>
                    <a:gd name="T40" fmla="*/ 5 w 35"/>
                    <a:gd name="T41" fmla="*/ 13 h 34"/>
                    <a:gd name="T42" fmla="*/ 0 w 35"/>
                    <a:gd name="T43" fmla="*/ 15 h 34"/>
                    <a:gd name="T44" fmla="*/ 0 w 35"/>
                    <a:gd name="T45" fmla="*/ 34 h 34"/>
                    <a:gd name="T46" fmla="*/ 1 w 35"/>
                    <a:gd name="T47" fmla="*/ 3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35" h="34">
                      <a:moveTo>
                        <a:pt x="1" y="30"/>
                      </a:moveTo>
                      <a:cubicBezTo>
                        <a:pt x="1" y="28"/>
                        <a:pt x="1" y="26"/>
                        <a:pt x="1" y="25"/>
                      </a:cubicBezTo>
                      <a:cubicBezTo>
                        <a:pt x="1" y="23"/>
                        <a:pt x="1" y="18"/>
                        <a:pt x="3" y="18"/>
                      </a:cubicBezTo>
                      <a:cubicBezTo>
                        <a:pt x="10" y="18"/>
                        <a:pt x="7" y="15"/>
                        <a:pt x="10" y="14"/>
                      </a:cubicBezTo>
                      <a:cubicBezTo>
                        <a:pt x="11" y="14"/>
                        <a:pt x="18" y="17"/>
                        <a:pt x="18" y="19"/>
                      </a:cubicBezTo>
                      <a:cubicBezTo>
                        <a:pt x="18" y="21"/>
                        <a:pt x="17" y="22"/>
                        <a:pt x="16" y="25"/>
                      </a:cubicBezTo>
                      <a:cubicBezTo>
                        <a:pt x="18" y="25"/>
                        <a:pt x="18" y="24"/>
                        <a:pt x="20" y="24"/>
                      </a:cubicBezTo>
                      <a:cubicBezTo>
                        <a:pt x="21" y="26"/>
                        <a:pt x="21" y="27"/>
                        <a:pt x="23" y="28"/>
                      </a:cubicBezTo>
                      <a:cubicBezTo>
                        <a:pt x="25" y="28"/>
                        <a:pt x="27" y="21"/>
                        <a:pt x="28" y="19"/>
                      </a:cubicBezTo>
                      <a:cubicBezTo>
                        <a:pt x="28" y="19"/>
                        <a:pt x="31" y="21"/>
                        <a:pt x="33" y="21"/>
                      </a:cubicBezTo>
                      <a:cubicBezTo>
                        <a:pt x="34" y="21"/>
                        <a:pt x="35" y="20"/>
                        <a:pt x="35" y="20"/>
                      </a:cubicBezTo>
                      <a:cubicBezTo>
                        <a:pt x="35" y="17"/>
                        <a:pt x="32" y="16"/>
                        <a:pt x="30" y="15"/>
                      </a:cubicBezTo>
                      <a:cubicBezTo>
                        <a:pt x="28" y="15"/>
                        <a:pt x="26" y="15"/>
                        <a:pt x="25" y="14"/>
                      </a:cubicBezTo>
                      <a:cubicBezTo>
                        <a:pt x="20" y="12"/>
                        <a:pt x="14" y="13"/>
                        <a:pt x="10" y="9"/>
                      </a:cubicBezTo>
                      <a:cubicBezTo>
                        <a:pt x="8" y="8"/>
                        <a:pt x="9" y="7"/>
                        <a:pt x="8" y="5"/>
                      </a:cubicBezTo>
                      <a:cubicBezTo>
                        <a:pt x="8" y="5"/>
                        <a:pt x="2" y="1"/>
                        <a:pt x="0" y="0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1" y="10"/>
                        <a:pt x="1" y="10"/>
                        <a:pt x="3" y="10"/>
                      </a:cubicBezTo>
                      <a:cubicBezTo>
                        <a:pt x="7" y="10"/>
                        <a:pt x="9" y="11"/>
                        <a:pt x="13" y="12"/>
                      </a:cubicBezTo>
                      <a:cubicBezTo>
                        <a:pt x="13" y="12"/>
                        <a:pt x="13" y="13"/>
                        <a:pt x="13" y="13"/>
                      </a:cubicBezTo>
                      <a:cubicBezTo>
                        <a:pt x="11" y="14"/>
                        <a:pt x="6" y="13"/>
                        <a:pt x="5" y="13"/>
                      </a:cubicBezTo>
                      <a:cubicBezTo>
                        <a:pt x="3" y="13"/>
                        <a:pt x="2" y="14"/>
                        <a:pt x="0" y="15"/>
                      </a:cubicBezTo>
                      <a:cubicBezTo>
                        <a:pt x="0" y="34"/>
                        <a:pt x="0" y="34"/>
                        <a:pt x="0" y="34"/>
                      </a:cubicBezTo>
                      <a:cubicBezTo>
                        <a:pt x="1" y="33"/>
                        <a:pt x="1" y="31"/>
                        <a:pt x="1" y="30"/>
                      </a:cubicBezTo>
                      <a:close/>
                    </a:path>
                  </a:pathLst>
                </a:custGeom>
                <a:solidFill>
                  <a:srgbClr val="57C0CA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89" name="Freeform 1941">
                  <a:extLst>
                    <a:ext uri="{FF2B5EF4-FFF2-40B4-BE49-F238E27FC236}">
                      <a16:creationId xmlns="" xmlns:a16="http://schemas.microsoft.com/office/drawing/2014/main" id="{663974A2-56C5-4E4B-8A4E-48EAC68498A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34576" y="5214938"/>
                  <a:ext cx="4763" cy="12700"/>
                </a:xfrm>
                <a:custGeom>
                  <a:avLst/>
                  <a:gdLst>
                    <a:gd name="T0" fmla="*/ 0 w 7"/>
                    <a:gd name="T1" fmla="*/ 5 h 21"/>
                    <a:gd name="T2" fmla="*/ 4 w 7"/>
                    <a:gd name="T3" fmla="*/ 3 h 21"/>
                    <a:gd name="T4" fmla="*/ 0 w 7"/>
                    <a:gd name="T5" fmla="*/ 18 h 21"/>
                    <a:gd name="T6" fmla="*/ 4 w 7"/>
                    <a:gd name="T7" fmla="*/ 21 h 21"/>
                    <a:gd name="T8" fmla="*/ 7 w 7"/>
                    <a:gd name="T9" fmla="*/ 19 h 21"/>
                    <a:gd name="T10" fmla="*/ 7 w 7"/>
                    <a:gd name="T11" fmla="*/ 0 h 21"/>
                    <a:gd name="T12" fmla="*/ 0 w 7"/>
                    <a:gd name="T13" fmla="*/ 5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" h="21">
                      <a:moveTo>
                        <a:pt x="0" y="5"/>
                      </a:moveTo>
                      <a:cubicBezTo>
                        <a:pt x="2" y="4"/>
                        <a:pt x="3" y="3"/>
                        <a:pt x="4" y="3"/>
                      </a:cubicBezTo>
                      <a:cubicBezTo>
                        <a:pt x="1" y="7"/>
                        <a:pt x="0" y="14"/>
                        <a:pt x="0" y="18"/>
                      </a:cubicBezTo>
                      <a:cubicBezTo>
                        <a:pt x="0" y="20"/>
                        <a:pt x="2" y="21"/>
                        <a:pt x="4" y="21"/>
                      </a:cubicBezTo>
                      <a:cubicBezTo>
                        <a:pt x="5" y="21"/>
                        <a:pt x="6" y="20"/>
                        <a:pt x="7" y="19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3" y="1"/>
                        <a:pt x="0" y="3"/>
                        <a:pt x="0" y="5"/>
                      </a:cubicBezTo>
                      <a:close/>
                    </a:path>
                  </a:pathLst>
                </a:custGeom>
                <a:solidFill>
                  <a:srgbClr val="57C0CA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0" name="Freeform 1942">
                  <a:extLst>
                    <a:ext uri="{FF2B5EF4-FFF2-40B4-BE49-F238E27FC236}">
                      <a16:creationId xmlns="" xmlns:a16="http://schemas.microsoft.com/office/drawing/2014/main" id="{33CFF3EB-DB60-4460-A3AA-6C9FF2166C3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98063" y="5268913"/>
                  <a:ext cx="41275" cy="57150"/>
                </a:xfrm>
                <a:custGeom>
                  <a:avLst/>
                  <a:gdLst>
                    <a:gd name="T0" fmla="*/ 56 w 63"/>
                    <a:gd name="T1" fmla="*/ 2 h 84"/>
                    <a:gd name="T2" fmla="*/ 54 w 63"/>
                    <a:gd name="T3" fmla="*/ 0 h 84"/>
                    <a:gd name="T4" fmla="*/ 44 w 63"/>
                    <a:gd name="T5" fmla="*/ 2 h 84"/>
                    <a:gd name="T6" fmla="*/ 46 w 63"/>
                    <a:gd name="T7" fmla="*/ 2 h 84"/>
                    <a:gd name="T8" fmla="*/ 47 w 63"/>
                    <a:gd name="T9" fmla="*/ 7 h 84"/>
                    <a:gd name="T10" fmla="*/ 33 w 63"/>
                    <a:gd name="T11" fmla="*/ 4 h 84"/>
                    <a:gd name="T12" fmla="*/ 30 w 63"/>
                    <a:gd name="T13" fmla="*/ 5 h 84"/>
                    <a:gd name="T14" fmla="*/ 24 w 63"/>
                    <a:gd name="T15" fmla="*/ 4 h 84"/>
                    <a:gd name="T16" fmla="*/ 13 w 63"/>
                    <a:gd name="T17" fmla="*/ 10 h 84"/>
                    <a:gd name="T18" fmla="*/ 8 w 63"/>
                    <a:gd name="T19" fmla="*/ 11 h 84"/>
                    <a:gd name="T20" fmla="*/ 1 w 63"/>
                    <a:gd name="T21" fmla="*/ 23 h 84"/>
                    <a:gd name="T22" fmla="*/ 2 w 63"/>
                    <a:gd name="T23" fmla="*/ 25 h 84"/>
                    <a:gd name="T24" fmla="*/ 1 w 63"/>
                    <a:gd name="T25" fmla="*/ 25 h 84"/>
                    <a:gd name="T26" fmla="*/ 1 w 63"/>
                    <a:gd name="T27" fmla="*/ 25 h 84"/>
                    <a:gd name="T28" fmla="*/ 2 w 63"/>
                    <a:gd name="T29" fmla="*/ 28 h 84"/>
                    <a:gd name="T30" fmla="*/ 0 w 63"/>
                    <a:gd name="T31" fmla="*/ 35 h 84"/>
                    <a:gd name="T32" fmla="*/ 0 w 63"/>
                    <a:gd name="T33" fmla="*/ 45 h 84"/>
                    <a:gd name="T34" fmla="*/ 1 w 63"/>
                    <a:gd name="T35" fmla="*/ 49 h 84"/>
                    <a:gd name="T36" fmla="*/ 2 w 63"/>
                    <a:gd name="T37" fmla="*/ 53 h 84"/>
                    <a:gd name="T38" fmla="*/ 7 w 63"/>
                    <a:gd name="T39" fmla="*/ 59 h 84"/>
                    <a:gd name="T40" fmla="*/ 15 w 63"/>
                    <a:gd name="T41" fmla="*/ 66 h 84"/>
                    <a:gd name="T42" fmla="*/ 19 w 63"/>
                    <a:gd name="T43" fmla="*/ 69 h 84"/>
                    <a:gd name="T44" fmla="*/ 30 w 63"/>
                    <a:gd name="T45" fmla="*/ 66 h 84"/>
                    <a:gd name="T46" fmla="*/ 34 w 63"/>
                    <a:gd name="T47" fmla="*/ 67 h 84"/>
                    <a:gd name="T48" fmla="*/ 36 w 63"/>
                    <a:gd name="T49" fmla="*/ 64 h 84"/>
                    <a:gd name="T50" fmla="*/ 41 w 63"/>
                    <a:gd name="T51" fmla="*/ 57 h 84"/>
                    <a:gd name="T52" fmla="*/ 53 w 63"/>
                    <a:gd name="T53" fmla="*/ 52 h 84"/>
                    <a:gd name="T54" fmla="*/ 57 w 63"/>
                    <a:gd name="T55" fmla="*/ 52 h 84"/>
                    <a:gd name="T56" fmla="*/ 62 w 63"/>
                    <a:gd name="T57" fmla="*/ 53 h 84"/>
                    <a:gd name="T58" fmla="*/ 62 w 63"/>
                    <a:gd name="T59" fmla="*/ 54 h 84"/>
                    <a:gd name="T60" fmla="*/ 59 w 63"/>
                    <a:gd name="T61" fmla="*/ 63 h 84"/>
                    <a:gd name="T62" fmla="*/ 56 w 63"/>
                    <a:gd name="T63" fmla="*/ 70 h 84"/>
                    <a:gd name="T64" fmla="*/ 56 w 63"/>
                    <a:gd name="T65" fmla="*/ 68 h 84"/>
                    <a:gd name="T66" fmla="*/ 55 w 63"/>
                    <a:gd name="T67" fmla="*/ 68 h 84"/>
                    <a:gd name="T68" fmla="*/ 55 w 63"/>
                    <a:gd name="T69" fmla="*/ 77 h 84"/>
                    <a:gd name="T70" fmla="*/ 51 w 63"/>
                    <a:gd name="T71" fmla="*/ 81 h 84"/>
                    <a:gd name="T72" fmla="*/ 51 w 63"/>
                    <a:gd name="T73" fmla="*/ 82 h 84"/>
                    <a:gd name="T74" fmla="*/ 53 w 63"/>
                    <a:gd name="T75" fmla="*/ 84 h 84"/>
                    <a:gd name="T76" fmla="*/ 63 w 63"/>
                    <a:gd name="T77" fmla="*/ 83 h 84"/>
                    <a:gd name="T78" fmla="*/ 63 w 63"/>
                    <a:gd name="T79" fmla="*/ 0 h 84"/>
                    <a:gd name="T80" fmla="*/ 61 w 63"/>
                    <a:gd name="T81" fmla="*/ 0 h 84"/>
                    <a:gd name="T82" fmla="*/ 56 w 63"/>
                    <a:gd name="T83" fmla="*/ 2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63" h="84">
                      <a:moveTo>
                        <a:pt x="56" y="2"/>
                      </a:moveTo>
                      <a:cubicBezTo>
                        <a:pt x="55" y="2"/>
                        <a:pt x="54" y="1"/>
                        <a:pt x="54" y="0"/>
                      </a:cubicBezTo>
                      <a:cubicBezTo>
                        <a:pt x="51" y="1"/>
                        <a:pt x="47" y="1"/>
                        <a:pt x="44" y="2"/>
                      </a:cubicBezTo>
                      <a:cubicBezTo>
                        <a:pt x="46" y="2"/>
                        <a:pt x="46" y="2"/>
                        <a:pt x="46" y="2"/>
                      </a:cubicBezTo>
                      <a:cubicBezTo>
                        <a:pt x="46" y="4"/>
                        <a:pt x="44" y="6"/>
                        <a:pt x="47" y="7"/>
                      </a:cubicBezTo>
                      <a:cubicBezTo>
                        <a:pt x="41" y="10"/>
                        <a:pt x="37" y="4"/>
                        <a:pt x="33" y="4"/>
                      </a:cubicBezTo>
                      <a:cubicBezTo>
                        <a:pt x="32" y="4"/>
                        <a:pt x="30" y="5"/>
                        <a:pt x="30" y="5"/>
                      </a:cubicBezTo>
                      <a:cubicBezTo>
                        <a:pt x="27" y="5"/>
                        <a:pt x="26" y="4"/>
                        <a:pt x="24" y="4"/>
                      </a:cubicBezTo>
                      <a:cubicBezTo>
                        <a:pt x="18" y="4"/>
                        <a:pt x="16" y="8"/>
                        <a:pt x="13" y="10"/>
                      </a:cubicBezTo>
                      <a:cubicBezTo>
                        <a:pt x="11" y="12"/>
                        <a:pt x="10" y="10"/>
                        <a:pt x="8" y="11"/>
                      </a:cubicBezTo>
                      <a:cubicBezTo>
                        <a:pt x="3" y="13"/>
                        <a:pt x="1" y="18"/>
                        <a:pt x="1" y="23"/>
                      </a:cubicBezTo>
                      <a:cubicBezTo>
                        <a:pt x="1" y="23"/>
                        <a:pt x="2" y="24"/>
                        <a:pt x="2" y="25"/>
                      </a:cubicBezTo>
                      <a:cubicBezTo>
                        <a:pt x="2" y="25"/>
                        <a:pt x="1" y="25"/>
                        <a:pt x="1" y="25"/>
                      </a:cubicBezTo>
                      <a:cubicBezTo>
                        <a:pt x="1" y="25"/>
                        <a:pt x="1" y="25"/>
                        <a:pt x="1" y="25"/>
                      </a:cubicBezTo>
                      <a:cubicBezTo>
                        <a:pt x="2" y="26"/>
                        <a:pt x="2" y="27"/>
                        <a:pt x="2" y="28"/>
                      </a:cubicBezTo>
                      <a:cubicBezTo>
                        <a:pt x="2" y="31"/>
                        <a:pt x="1" y="32"/>
                        <a:pt x="0" y="35"/>
                      </a:cubicBezTo>
                      <a:cubicBezTo>
                        <a:pt x="0" y="39"/>
                        <a:pt x="0" y="42"/>
                        <a:pt x="0" y="45"/>
                      </a:cubicBezTo>
                      <a:cubicBezTo>
                        <a:pt x="0" y="47"/>
                        <a:pt x="1" y="48"/>
                        <a:pt x="1" y="49"/>
                      </a:cubicBezTo>
                      <a:cubicBezTo>
                        <a:pt x="2" y="51"/>
                        <a:pt x="1" y="52"/>
                        <a:pt x="2" y="53"/>
                      </a:cubicBezTo>
                      <a:cubicBezTo>
                        <a:pt x="3" y="55"/>
                        <a:pt x="5" y="57"/>
                        <a:pt x="7" y="59"/>
                      </a:cubicBezTo>
                      <a:cubicBezTo>
                        <a:pt x="10" y="62"/>
                        <a:pt x="10" y="65"/>
                        <a:pt x="15" y="66"/>
                      </a:cubicBezTo>
                      <a:cubicBezTo>
                        <a:pt x="17" y="67"/>
                        <a:pt x="18" y="69"/>
                        <a:pt x="19" y="69"/>
                      </a:cubicBezTo>
                      <a:cubicBezTo>
                        <a:pt x="23" y="68"/>
                        <a:pt x="26" y="66"/>
                        <a:pt x="30" y="66"/>
                      </a:cubicBezTo>
                      <a:cubicBezTo>
                        <a:pt x="32" y="66"/>
                        <a:pt x="33" y="67"/>
                        <a:pt x="34" y="67"/>
                      </a:cubicBezTo>
                      <a:cubicBezTo>
                        <a:pt x="35" y="67"/>
                        <a:pt x="36" y="65"/>
                        <a:pt x="36" y="64"/>
                      </a:cubicBezTo>
                      <a:cubicBezTo>
                        <a:pt x="37" y="62"/>
                        <a:pt x="41" y="60"/>
                        <a:pt x="41" y="57"/>
                      </a:cubicBezTo>
                      <a:cubicBezTo>
                        <a:pt x="41" y="51"/>
                        <a:pt x="48" y="52"/>
                        <a:pt x="53" y="52"/>
                      </a:cubicBezTo>
                      <a:cubicBezTo>
                        <a:pt x="55" y="51"/>
                        <a:pt x="57" y="52"/>
                        <a:pt x="57" y="52"/>
                      </a:cubicBezTo>
                      <a:cubicBezTo>
                        <a:pt x="58" y="52"/>
                        <a:pt x="61" y="53"/>
                        <a:pt x="62" y="53"/>
                      </a:cubicBezTo>
                      <a:cubicBezTo>
                        <a:pt x="62" y="53"/>
                        <a:pt x="62" y="54"/>
                        <a:pt x="62" y="54"/>
                      </a:cubicBezTo>
                      <a:cubicBezTo>
                        <a:pt x="62" y="57"/>
                        <a:pt x="59" y="60"/>
                        <a:pt x="59" y="63"/>
                      </a:cubicBezTo>
                      <a:cubicBezTo>
                        <a:pt x="59" y="67"/>
                        <a:pt x="57" y="68"/>
                        <a:pt x="56" y="70"/>
                      </a:cubicBezTo>
                      <a:cubicBezTo>
                        <a:pt x="56" y="69"/>
                        <a:pt x="56" y="69"/>
                        <a:pt x="56" y="68"/>
                      </a:cubicBezTo>
                      <a:cubicBezTo>
                        <a:pt x="56" y="68"/>
                        <a:pt x="55" y="68"/>
                        <a:pt x="55" y="68"/>
                      </a:cubicBezTo>
                      <a:cubicBezTo>
                        <a:pt x="55" y="71"/>
                        <a:pt x="54" y="74"/>
                        <a:pt x="55" y="77"/>
                      </a:cubicBezTo>
                      <a:cubicBezTo>
                        <a:pt x="55" y="79"/>
                        <a:pt x="52" y="80"/>
                        <a:pt x="51" y="81"/>
                      </a:cubicBezTo>
                      <a:cubicBezTo>
                        <a:pt x="51" y="81"/>
                        <a:pt x="51" y="81"/>
                        <a:pt x="51" y="82"/>
                      </a:cubicBezTo>
                      <a:cubicBezTo>
                        <a:pt x="51" y="83"/>
                        <a:pt x="53" y="84"/>
                        <a:pt x="53" y="84"/>
                      </a:cubicBezTo>
                      <a:cubicBezTo>
                        <a:pt x="57" y="84"/>
                        <a:pt x="60" y="83"/>
                        <a:pt x="63" y="83"/>
                      </a:cubicBezTo>
                      <a:cubicBezTo>
                        <a:pt x="63" y="0"/>
                        <a:pt x="63" y="0"/>
                        <a:pt x="63" y="0"/>
                      </a:cubicBezTo>
                      <a:cubicBezTo>
                        <a:pt x="62" y="0"/>
                        <a:pt x="61" y="0"/>
                        <a:pt x="61" y="0"/>
                      </a:cubicBezTo>
                      <a:cubicBezTo>
                        <a:pt x="58" y="0"/>
                        <a:pt x="57" y="2"/>
                        <a:pt x="56" y="2"/>
                      </a:cubicBezTo>
                      <a:close/>
                    </a:path>
                  </a:pathLst>
                </a:custGeom>
                <a:solidFill>
                  <a:srgbClr val="57C0CA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1" name="Freeform 1943">
                  <a:extLst>
                    <a:ext uri="{FF2B5EF4-FFF2-40B4-BE49-F238E27FC236}">
                      <a16:creationId xmlns="" xmlns:a16="http://schemas.microsoft.com/office/drawing/2014/main" id="{3C41DE51-59EC-4A63-ACF6-4F830C147DE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939338" y="5110163"/>
                  <a:ext cx="215900" cy="430213"/>
                </a:xfrm>
                <a:custGeom>
                  <a:avLst/>
                  <a:gdLst>
                    <a:gd name="T0" fmla="*/ 208 w 322"/>
                    <a:gd name="T1" fmla="*/ 102 h 646"/>
                    <a:gd name="T2" fmla="*/ 166 w 322"/>
                    <a:gd name="T3" fmla="*/ 91 h 646"/>
                    <a:gd name="T4" fmla="*/ 164 w 322"/>
                    <a:gd name="T5" fmla="*/ 71 h 646"/>
                    <a:gd name="T6" fmla="*/ 92 w 322"/>
                    <a:gd name="T7" fmla="*/ 43 h 646"/>
                    <a:gd name="T8" fmla="*/ 64 w 322"/>
                    <a:gd name="T9" fmla="*/ 32 h 646"/>
                    <a:gd name="T10" fmla="*/ 141 w 322"/>
                    <a:gd name="T11" fmla="*/ 35 h 646"/>
                    <a:gd name="T12" fmla="*/ 27 w 322"/>
                    <a:gd name="T13" fmla="*/ 15 h 646"/>
                    <a:gd name="T14" fmla="*/ 108 w 322"/>
                    <a:gd name="T15" fmla="*/ 27 h 646"/>
                    <a:gd name="T16" fmla="*/ 33 w 322"/>
                    <a:gd name="T17" fmla="*/ 32 h 646"/>
                    <a:gd name="T18" fmla="*/ 33 w 322"/>
                    <a:gd name="T19" fmla="*/ 38 h 646"/>
                    <a:gd name="T20" fmla="*/ 5 w 322"/>
                    <a:gd name="T21" fmla="*/ 47 h 646"/>
                    <a:gd name="T22" fmla="*/ 88 w 322"/>
                    <a:gd name="T23" fmla="*/ 59 h 646"/>
                    <a:gd name="T24" fmla="*/ 118 w 322"/>
                    <a:gd name="T25" fmla="*/ 76 h 646"/>
                    <a:gd name="T26" fmla="*/ 107 w 322"/>
                    <a:gd name="T27" fmla="*/ 80 h 646"/>
                    <a:gd name="T28" fmla="*/ 55 w 322"/>
                    <a:gd name="T29" fmla="*/ 75 h 646"/>
                    <a:gd name="T30" fmla="*/ 39 w 322"/>
                    <a:gd name="T31" fmla="*/ 55 h 646"/>
                    <a:gd name="T32" fmla="*/ 0 w 322"/>
                    <a:gd name="T33" fmla="*/ 69 h 646"/>
                    <a:gd name="T34" fmla="*/ 7 w 322"/>
                    <a:gd name="T35" fmla="*/ 78 h 646"/>
                    <a:gd name="T36" fmla="*/ 51 w 322"/>
                    <a:gd name="T37" fmla="*/ 102 h 646"/>
                    <a:gd name="T38" fmla="*/ 106 w 322"/>
                    <a:gd name="T39" fmla="*/ 98 h 646"/>
                    <a:gd name="T40" fmla="*/ 152 w 322"/>
                    <a:gd name="T41" fmla="*/ 126 h 646"/>
                    <a:gd name="T42" fmla="*/ 114 w 322"/>
                    <a:gd name="T43" fmla="*/ 153 h 646"/>
                    <a:gd name="T44" fmla="*/ 105 w 322"/>
                    <a:gd name="T45" fmla="*/ 164 h 646"/>
                    <a:gd name="T46" fmla="*/ 70 w 322"/>
                    <a:gd name="T47" fmla="*/ 183 h 646"/>
                    <a:gd name="T48" fmla="*/ 58 w 322"/>
                    <a:gd name="T49" fmla="*/ 201 h 646"/>
                    <a:gd name="T50" fmla="*/ 50 w 322"/>
                    <a:gd name="T51" fmla="*/ 219 h 646"/>
                    <a:gd name="T52" fmla="*/ 0 w 322"/>
                    <a:gd name="T53" fmla="*/ 322 h 646"/>
                    <a:gd name="T54" fmla="*/ 55 w 322"/>
                    <a:gd name="T55" fmla="*/ 364 h 646"/>
                    <a:gd name="T56" fmla="*/ 91 w 322"/>
                    <a:gd name="T57" fmla="*/ 350 h 646"/>
                    <a:gd name="T58" fmla="*/ 139 w 322"/>
                    <a:gd name="T59" fmla="*/ 358 h 646"/>
                    <a:gd name="T60" fmla="*/ 185 w 322"/>
                    <a:gd name="T61" fmla="*/ 411 h 646"/>
                    <a:gd name="T62" fmla="*/ 231 w 322"/>
                    <a:gd name="T63" fmla="*/ 416 h 646"/>
                    <a:gd name="T64" fmla="*/ 217 w 322"/>
                    <a:gd name="T65" fmla="*/ 498 h 646"/>
                    <a:gd name="T66" fmla="*/ 150 w 322"/>
                    <a:gd name="T67" fmla="*/ 562 h 646"/>
                    <a:gd name="T68" fmla="*/ 111 w 322"/>
                    <a:gd name="T69" fmla="*/ 588 h 646"/>
                    <a:gd name="T70" fmla="*/ 87 w 322"/>
                    <a:gd name="T71" fmla="*/ 612 h 646"/>
                    <a:gd name="T72" fmla="*/ 65 w 322"/>
                    <a:gd name="T73" fmla="*/ 627 h 646"/>
                    <a:gd name="T74" fmla="*/ 53 w 322"/>
                    <a:gd name="T75" fmla="*/ 608 h 646"/>
                    <a:gd name="T76" fmla="*/ 69 w 322"/>
                    <a:gd name="T77" fmla="*/ 574 h 646"/>
                    <a:gd name="T78" fmla="*/ 72 w 322"/>
                    <a:gd name="T79" fmla="*/ 493 h 646"/>
                    <a:gd name="T80" fmla="*/ 36 w 322"/>
                    <a:gd name="T81" fmla="*/ 426 h 646"/>
                    <a:gd name="T82" fmla="*/ 45 w 322"/>
                    <a:gd name="T83" fmla="*/ 368 h 646"/>
                    <a:gd name="T84" fmla="*/ 6 w 322"/>
                    <a:gd name="T85" fmla="*/ 350 h 646"/>
                    <a:gd name="T86" fmla="*/ 39 w 322"/>
                    <a:gd name="T87" fmla="*/ 43 h 646"/>
                    <a:gd name="T88" fmla="*/ 15 w 322"/>
                    <a:gd name="T89" fmla="*/ 70 h 646"/>
                    <a:gd name="T90" fmla="*/ 31 w 322"/>
                    <a:gd name="T91" fmla="*/ 83 h 646"/>
                    <a:gd name="T92" fmla="*/ 156 w 322"/>
                    <a:gd name="T93" fmla="*/ 74 h 646"/>
                    <a:gd name="T94" fmla="*/ 73 w 322"/>
                    <a:gd name="T95" fmla="*/ 291 h 646"/>
                    <a:gd name="T96" fmla="*/ 50 w 322"/>
                    <a:gd name="T97" fmla="*/ 272 h 646"/>
                    <a:gd name="T98" fmla="*/ 49 w 322"/>
                    <a:gd name="T99" fmla="*/ 307 h 646"/>
                    <a:gd name="T100" fmla="*/ 33 w 322"/>
                    <a:gd name="T101" fmla="*/ 286 h 646"/>
                    <a:gd name="T102" fmla="*/ 63 w 322"/>
                    <a:gd name="T103" fmla="*/ 299 h 646"/>
                    <a:gd name="T104" fmla="*/ 76 w 322"/>
                    <a:gd name="T105" fmla="*/ 299 h 646"/>
                    <a:gd name="T106" fmla="*/ 136 w 322"/>
                    <a:gd name="T107" fmla="*/ 164 h 646"/>
                    <a:gd name="T108" fmla="*/ 172 w 322"/>
                    <a:gd name="T109" fmla="*/ 162 h 646"/>
                    <a:gd name="T110" fmla="*/ 146 w 322"/>
                    <a:gd name="T111" fmla="*/ 151 h 646"/>
                    <a:gd name="T112" fmla="*/ 164 w 322"/>
                    <a:gd name="T113" fmla="*/ 149 h 646"/>
                    <a:gd name="T114" fmla="*/ 195 w 322"/>
                    <a:gd name="T115" fmla="*/ 406 h 646"/>
                    <a:gd name="T116" fmla="*/ 115 w 322"/>
                    <a:gd name="T117" fmla="*/ 614 h 646"/>
                    <a:gd name="T118" fmla="*/ 124 w 322"/>
                    <a:gd name="T119" fmla="*/ 611 h 646"/>
                    <a:gd name="T120" fmla="*/ 311 w 322"/>
                    <a:gd name="T121" fmla="*/ 274 h 6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322" h="646">
                      <a:moveTo>
                        <a:pt x="219" y="86"/>
                      </a:moveTo>
                      <a:cubicBezTo>
                        <a:pt x="224" y="90"/>
                        <a:pt x="228" y="95"/>
                        <a:pt x="233" y="99"/>
                      </a:cubicBezTo>
                      <a:cubicBezTo>
                        <a:pt x="232" y="99"/>
                        <a:pt x="231" y="99"/>
                        <a:pt x="231" y="98"/>
                      </a:cubicBezTo>
                      <a:cubicBezTo>
                        <a:pt x="230" y="98"/>
                        <a:pt x="229" y="98"/>
                        <a:pt x="229" y="98"/>
                      </a:cubicBezTo>
                      <a:cubicBezTo>
                        <a:pt x="228" y="99"/>
                        <a:pt x="228" y="98"/>
                        <a:pt x="227" y="98"/>
                      </a:cubicBezTo>
                      <a:cubicBezTo>
                        <a:pt x="225" y="98"/>
                        <a:pt x="231" y="103"/>
                        <a:pt x="228" y="103"/>
                      </a:cubicBezTo>
                      <a:cubicBezTo>
                        <a:pt x="226" y="104"/>
                        <a:pt x="223" y="102"/>
                        <a:pt x="221" y="102"/>
                      </a:cubicBezTo>
                      <a:cubicBezTo>
                        <a:pt x="220" y="101"/>
                        <a:pt x="220" y="102"/>
                        <a:pt x="219" y="101"/>
                      </a:cubicBezTo>
                      <a:cubicBezTo>
                        <a:pt x="219" y="101"/>
                        <a:pt x="219" y="101"/>
                        <a:pt x="218" y="100"/>
                      </a:cubicBezTo>
                      <a:cubicBezTo>
                        <a:pt x="217" y="100"/>
                        <a:pt x="218" y="100"/>
                        <a:pt x="217" y="101"/>
                      </a:cubicBezTo>
                      <a:cubicBezTo>
                        <a:pt x="215" y="101"/>
                        <a:pt x="208" y="98"/>
                        <a:pt x="209" y="100"/>
                      </a:cubicBezTo>
                      <a:cubicBezTo>
                        <a:pt x="209" y="101"/>
                        <a:pt x="209" y="101"/>
                        <a:pt x="209" y="101"/>
                      </a:cubicBezTo>
                      <a:cubicBezTo>
                        <a:pt x="209" y="101"/>
                        <a:pt x="208" y="101"/>
                        <a:pt x="208" y="102"/>
                      </a:cubicBezTo>
                      <a:cubicBezTo>
                        <a:pt x="209" y="102"/>
                        <a:pt x="210" y="103"/>
                        <a:pt x="210" y="104"/>
                      </a:cubicBezTo>
                      <a:cubicBezTo>
                        <a:pt x="211" y="106"/>
                        <a:pt x="205" y="104"/>
                        <a:pt x="205" y="107"/>
                      </a:cubicBezTo>
                      <a:cubicBezTo>
                        <a:pt x="206" y="108"/>
                        <a:pt x="206" y="110"/>
                        <a:pt x="206" y="110"/>
                      </a:cubicBezTo>
                      <a:cubicBezTo>
                        <a:pt x="204" y="111"/>
                        <a:pt x="206" y="114"/>
                        <a:pt x="203" y="114"/>
                      </a:cubicBezTo>
                      <a:cubicBezTo>
                        <a:pt x="202" y="113"/>
                        <a:pt x="201" y="113"/>
                        <a:pt x="201" y="112"/>
                      </a:cubicBezTo>
                      <a:cubicBezTo>
                        <a:pt x="199" y="112"/>
                        <a:pt x="199" y="112"/>
                        <a:pt x="198" y="112"/>
                      </a:cubicBezTo>
                      <a:cubicBezTo>
                        <a:pt x="195" y="111"/>
                        <a:pt x="194" y="108"/>
                        <a:pt x="191" y="107"/>
                      </a:cubicBezTo>
                      <a:cubicBezTo>
                        <a:pt x="189" y="107"/>
                        <a:pt x="187" y="107"/>
                        <a:pt x="185" y="107"/>
                      </a:cubicBezTo>
                      <a:cubicBezTo>
                        <a:pt x="184" y="105"/>
                        <a:pt x="183" y="105"/>
                        <a:pt x="180" y="104"/>
                      </a:cubicBezTo>
                      <a:cubicBezTo>
                        <a:pt x="179" y="103"/>
                        <a:pt x="179" y="103"/>
                        <a:pt x="179" y="102"/>
                      </a:cubicBezTo>
                      <a:cubicBezTo>
                        <a:pt x="175" y="101"/>
                        <a:pt x="170" y="95"/>
                        <a:pt x="169" y="93"/>
                      </a:cubicBezTo>
                      <a:cubicBezTo>
                        <a:pt x="169" y="92"/>
                        <a:pt x="170" y="92"/>
                        <a:pt x="171" y="92"/>
                      </a:cubicBezTo>
                      <a:cubicBezTo>
                        <a:pt x="168" y="90"/>
                        <a:pt x="168" y="92"/>
                        <a:pt x="166" y="91"/>
                      </a:cubicBezTo>
                      <a:cubicBezTo>
                        <a:pt x="165" y="90"/>
                        <a:pt x="164" y="89"/>
                        <a:pt x="164" y="88"/>
                      </a:cubicBezTo>
                      <a:cubicBezTo>
                        <a:pt x="162" y="86"/>
                        <a:pt x="158" y="85"/>
                        <a:pt x="158" y="83"/>
                      </a:cubicBezTo>
                      <a:cubicBezTo>
                        <a:pt x="158" y="82"/>
                        <a:pt x="159" y="82"/>
                        <a:pt x="159" y="82"/>
                      </a:cubicBezTo>
                      <a:cubicBezTo>
                        <a:pt x="158" y="81"/>
                        <a:pt x="157" y="81"/>
                        <a:pt x="156" y="81"/>
                      </a:cubicBezTo>
                      <a:cubicBezTo>
                        <a:pt x="156" y="80"/>
                        <a:pt x="156" y="80"/>
                        <a:pt x="155" y="79"/>
                      </a:cubicBezTo>
                      <a:cubicBezTo>
                        <a:pt x="157" y="79"/>
                        <a:pt x="158" y="77"/>
                        <a:pt x="160" y="77"/>
                      </a:cubicBezTo>
                      <a:cubicBezTo>
                        <a:pt x="160" y="77"/>
                        <a:pt x="160" y="77"/>
                        <a:pt x="160" y="77"/>
                      </a:cubicBezTo>
                      <a:cubicBezTo>
                        <a:pt x="162" y="77"/>
                        <a:pt x="162" y="77"/>
                        <a:pt x="164" y="78"/>
                      </a:cubicBezTo>
                      <a:cubicBezTo>
                        <a:pt x="165" y="76"/>
                        <a:pt x="167" y="76"/>
                        <a:pt x="167" y="74"/>
                      </a:cubicBezTo>
                      <a:cubicBezTo>
                        <a:pt x="163" y="73"/>
                        <a:pt x="152" y="70"/>
                        <a:pt x="151" y="68"/>
                      </a:cubicBezTo>
                      <a:cubicBezTo>
                        <a:pt x="153" y="68"/>
                        <a:pt x="153" y="68"/>
                        <a:pt x="154" y="69"/>
                      </a:cubicBezTo>
                      <a:cubicBezTo>
                        <a:pt x="157" y="69"/>
                        <a:pt x="159" y="71"/>
                        <a:pt x="163" y="72"/>
                      </a:cubicBezTo>
                      <a:cubicBezTo>
                        <a:pt x="164" y="72"/>
                        <a:pt x="164" y="71"/>
                        <a:pt x="164" y="71"/>
                      </a:cubicBezTo>
                      <a:cubicBezTo>
                        <a:pt x="159" y="69"/>
                        <a:pt x="157" y="66"/>
                        <a:pt x="153" y="65"/>
                      </a:cubicBezTo>
                      <a:cubicBezTo>
                        <a:pt x="151" y="65"/>
                        <a:pt x="151" y="66"/>
                        <a:pt x="149" y="65"/>
                      </a:cubicBezTo>
                      <a:cubicBezTo>
                        <a:pt x="146" y="65"/>
                        <a:pt x="145" y="65"/>
                        <a:pt x="145" y="63"/>
                      </a:cubicBezTo>
                      <a:cubicBezTo>
                        <a:pt x="144" y="62"/>
                        <a:pt x="148" y="63"/>
                        <a:pt x="147" y="61"/>
                      </a:cubicBezTo>
                      <a:cubicBezTo>
                        <a:pt x="147" y="60"/>
                        <a:pt x="145" y="60"/>
                        <a:pt x="143" y="60"/>
                      </a:cubicBezTo>
                      <a:cubicBezTo>
                        <a:pt x="143" y="59"/>
                        <a:pt x="143" y="59"/>
                        <a:pt x="143" y="59"/>
                      </a:cubicBezTo>
                      <a:cubicBezTo>
                        <a:pt x="138" y="53"/>
                        <a:pt x="127" y="47"/>
                        <a:pt x="109" y="44"/>
                      </a:cubicBezTo>
                      <a:cubicBezTo>
                        <a:pt x="108" y="44"/>
                        <a:pt x="106" y="44"/>
                        <a:pt x="105" y="43"/>
                      </a:cubicBezTo>
                      <a:cubicBezTo>
                        <a:pt x="103" y="43"/>
                        <a:pt x="102" y="44"/>
                        <a:pt x="100" y="43"/>
                      </a:cubicBezTo>
                      <a:cubicBezTo>
                        <a:pt x="98" y="43"/>
                        <a:pt x="97" y="43"/>
                        <a:pt x="95" y="42"/>
                      </a:cubicBezTo>
                      <a:cubicBezTo>
                        <a:pt x="93" y="42"/>
                        <a:pt x="93" y="42"/>
                        <a:pt x="92" y="42"/>
                      </a:cubicBezTo>
                      <a:cubicBezTo>
                        <a:pt x="92" y="42"/>
                        <a:pt x="93" y="43"/>
                        <a:pt x="94" y="43"/>
                      </a:cubicBezTo>
                      <a:cubicBezTo>
                        <a:pt x="93" y="43"/>
                        <a:pt x="93" y="43"/>
                        <a:pt x="92" y="43"/>
                      </a:cubicBezTo>
                      <a:cubicBezTo>
                        <a:pt x="88" y="42"/>
                        <a:pt x="83" y="41"/>
                        <a:pt x="81" y="40"/>
                      </a:cubicBezTo>
                      <a:cubicBezTo>
                        <a:pt x="82" y="40"/>
                        <a:pt x="83" y="40"/>
                        <a:pt x="84" y="40"/>
                      </a:cubicBezTo>
                      <a:cubicBezTo>
                        <a:pt x="81" y="39"/>
                        <a:pt x="79" y="38"/>
                        <a:pt x="77" y="38"/>
                      </a:cubicBezTo>
                      <a:cubicBezTo>
                        <a:pt x="74" y="37"/>
                        <a:pt x="75" y="38"/>
                        <a:pt x="72" y="37"/>
                      </a:cubicBezTo>
                      <a:cubicBezTo>
                        <a:pt x="72" y="36"/>
                        <a:pt x="75" y="37"/>
                        <a:pt x="76" y="37"/>
                      </a:cubicBezTo>
                      <a:cubicBezTo>
                        <a:pt x="78" y="37"/>
                        <a:pt x="79" y="37"/>
                        <a:pt x="80" y="37"/>
                      </a:cubicBezTo>
                      <a:cubicBezTo>
                        <a:pt x="82" y="37"/>
                        <a:pt x="82" y="37"/>
                        <a:pt x="83" y="37"/>
                      </a:cubicBezTo>
                      <a:cubicBezTo>
                        <a:pt x="86" y="37"/>
                        <a:pt x="89" y="38"/>
                        <a:pt x="92" y="38"/>
                      </a:cubicBezTo>
                      <a:cubicBezTo>
                        <a:pt x="94" y="38"/>
                        <a:pt x="93" y="38"/>
                        <a:pt x="94" y="37"/>
                      </a:cubicBezTo>
                      <a:cubicBezTo>
                        <a:pt x="92" y="37"/>
                        <a:pt x="90" y="37"/>
                        <a:pt x="88" y="37"/>
                      </a:cubicBezTo>
                      <a:cubicBezTo>
                        <a:pt x="87" y="37"/>
                        <a:pt x="87" y="37"/>
                        <a:pt x="86" y="37"/>
                      </a:cubicBezTo>
                      <a:cubicBezTo>
                        <a:pt x="84" y="37"/>
                        <a:pt x="83" y="36"/>
                        <a:pt x="81" y="36"/>
                      </a:cubicBezTo>
                      <a:cubicBezTo>
                        <a:pt x="80" y="36"/>
                        <a:pt x="65" y="33"/>
                        <a:pt x="64" y="32"/>
                      </a:cubicBezTo>
                      <a:cubicBezTo>
                        <a:pt x="64" y="31"/>
                        <a:pt x="70" y="32"/>
                        <a:pt x="73" y="32"/>
                      </a:cubicBezTo>
                      <a:cubicBezTo>
                        <a:pt x="76" y="32"/>
                        <a:pt x="78" y="32"/>
                        <a:pt x="81" y="32"/>
                      </a:cubicBezTo>
                      <a:cubicBezTo>
                        <a:pt x="85" y="32"/>
                        <a:pt x="91" y="33"/>
                        <a:pt x="94" y="33"/>
                      </a:cubicBezTo>
                      <a:cubicBezTo>
                        <a:pt x="96" y="33"/>
                        <a:pt x="98" y="33"/>
                        <a:pt x="97" y="32"/>
                      </a:cubicBezTo>
                      <a:cubicBezTo>
                        <a:pt x="95" y="31"/>
                        <a:pt x="86" y="30"/>
                        <a:pt x="86" y="29"/>
                      </a:cubicBezTo>
                      <a:cubicBezTo>
                        <a:pt x="86" y="28"/>
                        <a:pt x="88" y="29"/>
                        <a:pt x="89" y="29"/>
                      </a:cubicBezTo>
                      <a:cubicBezTo>
                        <a:pt x="94" y="29"/>
                        <a:pt x="100" y="29"/>
                        <a:pt x="103" y="29"/>
                      </a:cubicBezTo>
                      <a:cubicBezTo>
                        <a:pt x="104" y="29"/>
                        <a:pt x="106" y="30"/>
                        <a:pt x="107" y="30"/>
                      </a:cubicBezTo>
                      <a:cubicBezTo>
                        <a:pt x="112" y="31"/>
                        <a:pt x="108" y="28"/>
                        <a:pt x="112" y="29"/>
                      </a:cubicBezTo>
                      <a:cubicBezTo>
                        <a:pt x="118" y="30"/>
                        <a:pt x="120" y="30"/>
                        <a:pt x="126" y="31"/>
                      </a:cubicBezTo>
                      <a:cubicBezTo>
                        <a:pt x="129" y="32"/>
                        <a:pt x="132" y="32"/>
                        <a:pt x="136" y="33"/>
                      </a:cubicBezTo>
                      <a:cubicBezTo>
                        <a:pt x="138" y="34"/>
                        <a:pt x="139" y="35"/>
                        <a:pt x="142" y="36"/>
                      </a:cubicBezTo>
                      <a:cubicBezTo>
                        <a:pt x="142" y="35"/>
                        <a:pt x="141" y="35"/>
                        <a:pt x="141" y="35"/>
                      </a:cubicBezTo>
                      <a:cubicBezTo>
                        <a:pt x="141" y="35"/>
                        <a:pt x="142" y="35"/>
                        <a:pt x="142" y="35"/>
                      </a:cubicBezTo>
                      <a:cubicBezTo>
                        <a:pt x="144" y="36"/>
                        <a:pt x="146" y="36"/>
                        <a:pt x="149" y="37"/>
                      </a:cubicBezTo>
                      <a:cubicBezTo>
                        <a:pt x="150" y="38"/>
                        <a:pt x="150" y="38"/>
                        <a:pt x="151" y="38"/>
                      </a:cubicBezTo>
                      <a:cubicBezTo>
                        <a:pt x="150" y="38"/>
                        <a:pt x="150" y="37"/>
                        <a:pt x="149" y="37"/>
                      </a:cubicBezTo>
                      <a:cubicBezTo>
                        <a:pt x="149" y="37"/>
                        <a:pt x="149" y="37"/>
                        <a:pt x="149" y="37"/>
                      </a:cubicBezTo>
                      <a:cubicBezTo>
                        <a:pt x="105" y="13"/>
                        <a:pt x="54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6"/>
                        <a:pt x="1" y="16"/>
                        <a:pt x="1" y="16"/>
                      </a:cubicBezTo>
                      <a:cubicBezTo>
                        <a:pt x="4" y="16"/>
                        <a:pt x="11" y="17"/>
                        <a:pt x="12" y="17"/>
                      </a:cubicBezTo>
                      <a:cubicBezTo>
                        <a:pt x="13" y="16"/>
                        <a:pt x="15" y="15"/>
                        <a:pt x="20" y="15"/>
                      </a:cubicBezTo>
                      <a:cubicBezTo>
                        <a:pt x="23" y="15"/>
                        <a:pt x="21" y="15"/>
                        <a:pt x="23" y="15"/>
                      </a:cubicBezTo>
                      <a:cubicBezTo>
                        <a:pt x="24" y="15"/>
                        <a:pt x="25" y="15"/>
                        <a:pt x="27" y="15"/>
                      </a:cubicBezTo>
                      <a:cubicBezTo>
                        <a:pt x="33" y="15"/>
                        <a:pt x="39" y="16"/>
                        <a:pt x="45" y="16"/>
                      </a:cubicBezTo>
                      <a:cubicBezTo>
                        <a:pt x="46" y="16"/>
                        <a:pt x="46" y="16"/>
                        <a:pt x="47" y="16"/>
                      </a:cubicBezTo>
                      <a:cubicBezTo>
                        <a:pt x="50" y="16"/>
                        <a:pt x="51" y="17"/>
                        <a:pt x="53" y="17"/>
                      </a:cubicBezTo>
                      <a:cubicBezTo>
                        <a:pt x="55" y="17"/>
                        <a:pt x="56" y="16"/>
                        <a:pt x="58" y="17"/>
                      </a:cubicBezTo>
                      <a:cubicBezTo>
                        <a:pt x="60" y="17"/>
                        <a:pt x="61" y="17"/>
                        <a:pt x="63" y="17"/>
                      </a:cubicBezTo>
                      <a:cubicBezTo>
                        <a:pt x="64" y="18"/>
                        <a:pt x="66" y="18"/>
                        <a:pt x="67" y="18"/>
                      </a:cubicBezTo>
                      <a:cubicBezTo>
                        <a:pt x="71" y="18"/>
                        <a:pt x="84" y="20"/>
                        <a:pt x="87" y="21"/>
                      </a:cubicBezTo>
                      <a:cubicBezTo>
                        <a:pt x="86" y="21"/>
                        <a:pt x="86" y="21"/>
                        <a:pt x="84" y="21"/>
                      </a:cubicBezTo>
                      <a:cubicBezTo>
                        <a:pt x="88" y="22"/>
                        <a:pt x="92" y="22"/>
                        <a:pt x="96" y="22"/>
                      </a:cubicBezTo>
                      <a:cubicBezTo>
                        <a:pt x="97" y="23"/>
                        <a:pt x="98" y="23"/>
                        <a:pt x="99" y="23"/>
                      </a:cubicBezTo>
                      <a:cubicBezTo>
                        <a:pt x="101" y="24"/>
                        <a:pt x="101" y="24"/>
                        <a:pt x="102" y="24"/>
                      </a:cubicBezTo>
                      <a:cubicBezTo>
                        <a:pt x="104" y="25"/>
                        <a:pt x="111" y="26"/>
                        <a:pt x="111" y="27"/>
                      </a:cubicBezTo>
                      <a:cubicBezTo>
                        <a:pt x="112" y="28"/>
                        <a:pt x="109" y="27"/>
                        <a:pt x="108" y="27"/>
                      </a:cubicBezTo>
                      <a:cubicBezTo>
                        <a:pt x="102" y="27"/>
                        <a:pt x="95" y="25"/>
                        <a:pt x="87" y="25"/>
                      </a:cubicBezTo>
                      <a:cubicBezTo>
                        <a:pt x="89" y="25"/>
                        <a:pt x="95" y="26"/>
                        <a:pt x="99" y="27"/>
                      </a:cubicBezTo>
                      <a:cubicBezTo>
                        <a:pt x="95" y="27"/>
                        <a:pt x="87" y="26"/>
                        <a:pt x="81" y="26"/>
                      </a:cubicBezTo>
                      <a:cubicBezTo>
                        <a:pt x="75" y="26"/>
                        <a:pt x="72" y="27"/>
                        <a:pt x="67" y="27"/>
                      </a:cubicBezTo>
                      <a:cubicBezTo>
                        <a:pt x="65" y="28"/>
                        <a:pt x="62" y="27"/>
                        <a:pt x="59" y="27"/>
                      </a:cubicBezTo>
                      <a:cubicBezTo>
                        <a:pt x="56" y="27"/>
                        <a:pt x="52" y="26"/>
                        <a:pt x="49" y="27"/>
                      </a:cubicBezTo>
                      <a:cubicBezTo>
                        <a:pt x="51" y="27"/>
                        <a:pt x="52" y="27"/>
                        <a:pt x="54" y="27"/>
                      </a:cubicBezTo>
                      <a:cubicBezTo>
                        <a:pt x="54" y="28"/>
                        <a:pt x="52" y="28"/>
                        <a:pt x="49" y="27"/>
                      </a:cubicBezTo>
                      <a:cubicBezTo>
                        <a:pt x="51" y="28"/>
                        <a:pt x="53" y="28"/>
                        <a:pt x="54" y="29"/>
                      </a:cubicBezTo>
                      <a:cubicBezTo>
                        <a:pt x="51" y="29"/>
                        <a:pt x="50" y="30"/>
                        <a:pt x="47" y="30"/>
                      </a:cubicBezTo>
                      <a:cubicBezTo>
                        <a:pt x="44" y="30"/>
                        <a:pt x="41" y="30"/>
                        <a:pt x="39" y="30"/>
                      </a:cubicBezTo>
                      <a:cubicBezTo>
                        <a:pt x="39" y="30"/>
                        <a:pt x="40" y="30"/>
                        <a:pt x="40" y="31"/>
                      </a:cubicBezTo>
                      <a:cubicBezTo>
                        <a:pt x="40" y="32"/>
                        <a:pt x="33" y="31"/>
                        <a:pt x="33" y="32"/>
                      </a:cubicBezTo>
                      <a:cubicBezTo>
                        <a:pt x="34" y="32"/>
                        <a:pt x="36" y="32"/>
                        <a:pt x="37" y="33"/>
                      </a:cubicBezTo>
                      <a:cubicBezTo>
                        <a:pt x="38" y="33"/>
                        <a:pt x="40" y="33"/>
                        <a:pt x="40" y="33"/>
                      </a:cubicBezTo>
                      <a:cubicBezTo>
                        <a:pt x="40" y="34"/>
                        <a:pt x="30" y="35"/>
                        <a:pt x="27" y="34"/>
                      </a:cubicBezTo>
                      <a:cubicBezTo>
                        <a:pt x="23" y="34"/>
                        <a:pt x="24" y="33"/>
                        <a:pt x="21" y="33"/>
                      </a:cubicBezTo>
                      <a:cubicBezTo>
                        <a:pt x="17" y="33"/>
                        <a:pt x="13" y="33"/>
                        <a:pt x="8" y="33"/>
                      </a:cubicBezTo>
                      <a:cubicBezTo>
                        <a:pt x="7" y="33"/>
                        <a:pt x="6" y="33"/>
                        <a:pt x="3" y="33"/>
                      </a:cubicBezTo>
                      <a:cubicBezTo>
                        <a:pt x="2" y="33"/>
                        <a:pt x="1" y="33"/>
                        <a:pt x="0" y="33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8" y="36"/>
                        <a:pt x="11" y="34"/>
                        <a:pt x="19" y="35"/>
                      </a:cubicBezTo>
                      <a:cubicBezTo>
                        <a:pt x="26" y="35"/>
                        <a:pt x="30" y="35"/>
                        <a:pt x="33" y="37"/>
                      </a:cubicBezTo>
                      <a:cubicBezTo>
                        <a:pt x="32" y="37"/>
                        <a:pt x="32" y="37"/>
                        <a:pt x="31" y="37"/>
                      </a:cubicBezTo>
                      <a:cubicBezTo>
                        <a:pt x="31" y="37"/>
                        <a:pt x="31" y="37"/>
                        <a:pt x="31" y="37"/>
                      </a:cubicBezTo>
                      <a:cubicBezTo>
                        <a:pt x="32" y="38"/>
                        <a:pt x="33" y="38"/>
                        <a:pt x="33" y="38"/>
                      </a:cubicBezTo>
                      <a:cubicBezTo>
                        <a:pt x="32" y="40"/>
                        <a:pt x="25" y="39"/>
                        <a:pt x="19" y="39"/>
                      </a:cubicBezTo>
                      <a:cubicBezTo>
                        <a:pt x="17" y="39"/>
                        <a:pt x="16" y="39"/>
                        <a:pt x="16" y="38"/>
                      </a:cubicBezTo>
                      <a:cubicBezTo>
                        <a:pt x="13" y="38"/>
                        <a:pt x="13" y="39"/>
                        <a:pt x="12" y="39"/>
                      </a:cubicBezTo>
                      <a:cubicBezTo>
                        <a:pt x="8" y="39"/>
                        <a:pt x="4" y="39"/>
                        <a:pt x="0" y="39"/>
                      </a:cubicBezTo>
                      <a:cubicBezTo>
                        <a:pt x="0" y="41"/>
                        <a:pt x="0" y="41"/>
                        <a:pt x="0" y="41"/>
                      </a:cubicBezTo>
                      <a:cubicBezTo>
                        <a:pt x="0" y="41"/>
                        <a:pt x="0" y="41"/>
                        <a:pt x="1" y="41"/>
                      </a:cubicBezTo>
                      <a:cubicBezTo>
                        <a:pt x="1" y="41"/>
                        <a:pt x="6" y="42"/>
                        <a:pt x="6" y="42"/>
                      </a:cubicBezTo>
                      <a:cubicBezTo>
                        <a:pt x="5" y="43"/>
                        <a:pt x="1" y="43"/>
                        <a:pt x="0" y="44"/>
                      </a:cubicBezTo>
                      <a:cubicBezTo>
                        <a:pt x="0" y="46"/>
                        <a:pt x="0" y="46"/>
                        <a:pt x="0" y="46"/>
                      </a:cubicBezTo>
                      <a:cubicBezTo>
                        <a:pt x="0" y="46"/>
                        <a:pt x="0" y="46"/>
                        <a:pt x="0" y="46"/>
                      </a:cubicBezTo>
                      <a:cubicBezTo>
                        <a:pt x="0" y="46"/>
                        <a:pt x="0" y="47"/>
                        <a:pt x="0" y="47"/>
                      </a:cubicBezTo>
                      <a:cubicBezTo>
                        <a:pt x="0" y="48"/>
                        <a:pt x="0" y="48"/>
                        <a:pt x="2" y="48"/>
                      </a:cubicBezTo>
                      <a:cubicBezTo>
                        <a:pt x="3" y="48"/>
                        <a:pt x="5" y="47"/>
                        <a:pt x="5" y="47"/>
                      </a:cubicBezTo>
                      <a:cubicBezTo>
                        <a:pt x="5" y="46"/>
                        <a:pt x="4" y="46"/>
                        <a:pt x="4" y="45"/>
                      </a:cubicBezTo>
                      <a:cubicBezTo>
                        <a:pt x="4" y="43"/>
                        <a:pt x="15" y="42"/>
                        <a:pt x="22" y="42"/>
                      </a:cubicBezTo>
                      <a:cubicBezTo>
                        <a:pt x="26" y="42"/>
                        <a:pt x="29" y="45"/>
                        <a:pt x="29" y="46"/>
                      </a:cubicBezTo>
                      <a:cubicBezTo>
                        <a:pt x="29" y="46"/>
                        <a:pt x="28" y="47"/>
                        <a:pt x="29" y="47"/>
                      </a:cubicBezTo>
                      <a:cubicBezTo>
                        <a:pt x="30" y="47"/>
                        <a:pt x="30" y="47"/>
                        <a:pt x="32" y="47"/>
                      </a:cubicBezTo>
                      <a:cubicBezTo>
                        <a:pt x="34" y="47"/>
                        <a:pt x="35" y="48"/>
                        <a:pt x="36" y="48"/>
                      </a:cubicBezTo>
                      <a:cubicBezTo>
                        <a:pt x="39" y="48"/>
                        <a:pt x="40" y="46"/>
                        <a:pt x="43" y="47"/>
                      </a:cubicBezTo>
                      <a:cubicBezTo>
                        <a:pt x="46" y="47"/>
                        <a:pt x="53" y="47"/>
                        <a:pt x="55" y="48"/>
                      </a:cubicBezTo>
                      <a:cubicBezTo>
                        <a:pt x="59" y="50"/>
                        <a:pt x="60" y="52"/>
                        <a:pt x="66" y="52"/>
                      </a:cubicBezTo>
                      <a:cubicBezTo>
                        <a:pt x="67" y="53"/>
                        <a:pt x="69" y="53"/>
                        <a:pt x="70" y="53"/>
                      </a:cubicBezTo>
                      <a:cubicBezTo>
                        <a:pt x="72" y="53"/>
                        <a:pt x="76" y="53"/>
                        <a:pt x="76" y="55"/>
                      </a:cubicBezTo>
                      <a:cubicBezTo>
                        <a:pt x="80" y="56"/>
                        <a:pt x="83" y="57"/>
                        <a:pt x="87" y="58"/>
                      </a:cubicBezTo>
                      <a:cubicBezTo>
                        <a:pt x="88" y="58"/>
                        <a:pt x="88" y="58"/>
                        <a:pt x="88" y="59"/>
                      </a:cubicBezTo>
                      <a:cubicBezTo>
                        <a:pt x="88" y="59"/>
                        <a:pt x="90" y="59"/>
                        <a:pt x="90" y="59"/>
                      </a:cubicBezTo>
                      <a:cubicBezTo>
                        <a:pt x="93" y="59"/>
                        <a:pt x="94" y="60"/>
                        <a:pt x="95" y="61"/>
                      </a:cubicBezTo>
                      <a:cubicBezTo>
                        <a:pt x="93" y="61"/>
                        <a:pt x="91" y="61"/>
                        <a:pt x="90" y="62"/>
                      </a:cubicBezTo>
                      <a:cubicBezTo>
                        <a:pt x="91" y="62"/>
                        <a:pt x="93" y="62"/>
                        <a:pt x="95" y="62"/>
                      </a:cubicBezTo>
                      <a:cubicBezTo>
                        <a:pt x="95" y="62"/>
                        <a:pt x="97" y="63"/>
                        <a:pt x="97" y="63"/>
                      </a:cubicBezTo>
                      <a:cubicBezTo>
                        <a:pt x="95" y="63"/>
                        <a:pt x="93" y="63"/>
                        <a:pt x="92" y="64"/>
                      </a:cubicBezTo>
                      <a:cubicBezTo>
                        <a:pt x="94" y="65"/>
                        <a:pt x="94" y="65"/>
                        <a:pt x="97" y="65"/>
                      </a:cubicBezTo>
                      <a:cubicBezTo>
                        <a:pt x="97" y="67"/>
                        <a:pt x="102" y="68"/>
                        <a:pt x="105" y="69"/>
                      </a:cubicBezTo>
                      <a:cubicBezTo>
                        <a:pt x="106" y="70"/>
                        <a:pt x="107" y="71"/>
                        <a:pt x="109" y="72"/>
                      </a:cubicBezTo>
                      <a:cubicBezTo>
                        <a:pt x="113" y="72"/>
                        <a:pt x="113" y="71"/>
                        <a:pt x="115" y="73"/>
                      </a:cubicBezTo>
                      <a:cubicBezTo>
                        <a:pt x="115" y="73"/>
                        <a:pt x="117" y="73"/>
                        <a:pt x="118" y="73"/>
                      </a:cubicBezTo>
                      <a:cubicBezTo>
                        <a:pt x="121" y="74"/>
                        <a:pt x="122" y="74"/>
                        <a:pt x="122" y="76"/>
                      </a:cubicBezTo>
                      <a:cubicBezTo>
                        <a:pt x="122" y="77"/>
                        <a:pt x="120" y="76"/>
                        <a:pt x="118" y="76"/>
                      </a:cubicBezTo>
                      <a:cubicBezTo>
                        <a:pt x="118" y="77"/>
                        <a:pt x="118" y="77"/>
                        <a:pt x="118" y="77"/>
                      </a:cubicBezTo>
                      <a:cubicBezTo>
                        <a:pt x="118" y="77"/>
                        <a:pt x="118" y="78"/>
                        <a:pt x="114" y="77"/>
                      </a:cubicBezTo>
                      <a:cubicBezTo>
                        <a:pt x="114" y="78"/>
                        <a:pt x="114" y="79"/>
                        <a:pt x="113" y="79"/>
                      </a:cubicBezTo>
                      <a:cubicBezTo>
                        <a:pt x="104" y="78"/>
                        <a:pt x="104" y="73"/>
                        <a:pt x="95" y="72"/>
                      </a:cubicBezTo>
                      <a:cubicBezTo>
                        <a:pt x="94" y="72"/>
                        <a:pt x="92" y="73"/>
                        <a:pt x="92" y="73"/>
                      </a:cubicBezTo>
                      <a:cubicBezTo>
                        <a:pt x="94" y="73"/>
                        <a:pt x="94" y="73"/>
                        <a:pt x="96" y="73"/>
                      </a:cubicBezTo>
                      <a:cubicBezTo>
                        <a:pt x="96" y="73"/>
                        <a:pt x="96" y="74"/>
                        <a:pt x="96" y="74"/>
                      </a:cubicBezTo>
                      <a:cubicBezTo>
                        <a:pt x="95" y="74"/>
                        <a:pt x="94" y="74"/>
                        <a:pt x="93" y="74"/>
                      </a:cubicBezTo>
                      <a:cubicBezTo>
                        <a:pt x="93" y="74"/>
                        <a:pt x="93" y="74"/>
                        <a:pt x="93" y="75"/>
                      </a:cubicBezTo>
                      <a:cubicBezTo>
                        <a:pt x="94" y="75"/>
                        <a:pt x="95" y="75"/>
                        <a:pt x="95" y="75"/>
                      </a:cubicBezTo>
                      <a:cubicBezTo>
                        <a:pt x="96" y="76"/>
                        <a:pt x="98" y="78"/>
                        <a:pt x="100" y="78"/>
                      </a:cubicBezTo>
                      <a:cubicBezTo>
                        <a:pt x="103" y="79"/>
                        <a:pt x="104" y="78"/>
                        <a:pt x="104" y="80"/>
                      </a:cubicBezTo>
                      <a:cubicBezTo>
                        <a:pt x="105" y="80"/>
                        <a:pt x="106" y="80"/>
                        <a:pt x="107" y="80"/>
                      </a:cubicBezTo>
                      <a:cubicBezTo>
                        <a:pt x="107" y="80"/>
                        <a:pt x="107" y="81"/>
                        <a:pt x="107" y="81"/>
                      </a:cubicBezTo>
                      <a:cubicBezTo>
                        <a:pt x="107" y="82"/>
                        <a:pt x="110" y="83"/>
                        <a:pt x="110" y="83"/>
                      </a:cubicBezTo>
                      <a:cubicBezTo>
                        <a:pt x="111" y="84"/>
                        <a:pt x="109" y="85"/>
                        <a:pt x="108" y="86"/>
                      </a:cubicBezTo>
                      <a:cubicBezTo>
                        <a:pt x="105" y="86"/>
                        <a:pt x="94" y="83"/>
                        <a:pt x="92" y="81"/>
                      </a:cubicBezTo>
                      <a:cubicBezTo>
                        <a:pt x="92" y="81"/>
                        <a:pt x="91" y="81"/>
                        <a:pt x="90" y="81"/>
                      </a:cubicBezTo>
                      <a:cubicBezTo>
                        <a:pt x="93" y="83"/>
                        <a:pt x="102" y="86"/>
                        <a:pt x="103" y="88"/>
                      </a:cubicBezTo>
                      <a:cubicBezTo>
                        <a:pt x="103" y="88"/>
                        <a:pt x="102" y="88"/>
                        <a:pt x="101" y="88"/>
                      </a:cubicBezTo>
                      <a:cubicBezTo>
                        <a:pt x="101" y="88"/>
                        <a:pt x="100" y="88"/>
                        <a:pt x="100" y="87"/>
                      </a:cubicBezTo>
                      <a:cubicBezTo>
                        <a:pt x="94" y="86"/>
                        <a:pt x="91" y="86"/>
                        <a:pt x="87" y="84"/>
                      </a:cubicBezTo>
                      <a:cubicBezTo>
                        <a:pt x="83" y="83"/>
                        <a:pt x="73" y="82"/>
                        <a:pt x="75" y="80"/>
                      </a:cubicBezTo>
                      <a:cubicBezTo>
                        <a:pt x="69" y="78"/>
                        <a:pt x="66" y="77"/>
                        <a:pt x="61" y="75"/>
                      </a:cubicBezTo>
                      <a:cubicBezTo>
                        <a:pt x="61" y="75"/>
                        <a:pt x="59" y="76"/>
                        <a:pt x="58" y="76"/>
                      </a:cubicBezTo>
                      <a:cubicBezTo>
                        <a:pt x="56" y="76"/>
                        <a:pt x="56" y="75"/>
                        <a:pt x="55" y="75"/>
                      </a:cubicBezTo>
                      <a:cubicBezTo>
                        <a:pt x="53" y="75"/>
                        <a:pt x="52" y="76"/>
                        <a:pt x="50" y="76"/>
                      </a:cubicBezTo>
                      <a:cubicBezTo>
                        <a:pt x="48" y="76"/>
                        <a:pt x="42" y="75"/>
                        <a:pt x="42" y="73"/>
                      </a:cubicBezTo>
                      <a:cubicBezTo>
                        <a:pt x="42" y="73"/>
                        <a:pt x="47" y="72"/>
                        <a:pt x="49" y="72"/>
                      </a:cubicBezTo>
                      <a:cubicBezTo>
                        <a:pt x="52" y="72"/>
                        <a:pt x="54" y="72"/>
                        <a:pt x="56" y="72"/>
                      </a:cubicBezTo>
                      <a:cubicBezTo>
                        <a:pt x="58" y="72"/>
                        <a:pt x="62" y="72"/>
                        <a:pt x="64" y="72"/>
                      </a:cubicBezTo>
                      <a:cubicBezTo>
                        <a:pt x="63" y="72"/>
                        <a:pt x="61" y="71"/>
                        <a:pt x="61" y="70"/>
                      </a:cubicBezTo>
                      <a:cubicBezTo>
                        <a:pt x="61" y="69"/>
                        <a:pt x="64" y="70"/>
                        <a:pt x="65" y="69"/>
                      </a:cubicBezTo>
                      <a:cubicBezTo>
                        <a:pt x="67" y="69"/>
                        <a:pt x="70" y="68"/>
                        <a:pt x="70" y="67"/>
                      </a:cubicBezTo>
                      <a:cubicBezTo>
                        <a:pt x="70" y="65"/>
                        <a:pt x="59" y="61"/>
                        <a:pt x="55" y="60"/>
                      </a:cubicBezTo>
                      <a:cubicBezTo>
                        <a:pt x="53" y="60"/>
                        <a:pt x="52" y="61"/>
                        <a:pt x="50" y="61"/>
                      </a:cubicBezTo>
                      <a:cubicBezTo>
                        <a:pt x="49" y="61"/>
                        <a:pt x="48" y="60"/>
                        <a:pt x="48" y="60"/>
                      </a:cubicBezTo>
                      <a:cubicBezTo>
                        <a:pt x="48" y="59"/>
                        <a:pt x="51" y="59"/>
                        <a:pt x="52" y="59"/>
                      </a:cubicBezTo>
                      <a:cubicBezTo>
                        <a:pt x="51" y="59"/>
                        <a:pt x="41" y="55"/>
                        <a:pt x="39" y="55"/>
                      </a:cubicBezTo>
                      <a:cubicBezTo>
                        <a:pt x="37" y="55"/>
                        <a:pt x="35" y="57"/>
                        <a:pt x="31" y="57"/>
                      </a:cubicBezTo>
                      <a:cubicBezTo>
                        <a:pt x="29" y="57"/>
                        <a:pt x="30" y="56"/>
                        <a:pt x="30" y="55"/>
                      </a:cubicBezTo>
                      <a:cubicBezTo>
                        <a:pt x="28" y="55"/>
                        <a:pt x="24" y="55"/>
                        <a:pt x="19" y="55"/>
                      </a:cubicBezTo>
                      <a:cubicBezTo>
                        <a:pt x="21" y="55"/>
                        <a:pt x="22" y="56"/>
                        <a:pt x="24" y="56"/>
                      </a:cubicBezTo>
                      <a:cubicBezTo>
                        <a:pt x="25" y="57"/>
                        <a:pt x="25" y="57"/>
                        <a:pt x="25" y="58"/>
                      </a:cubicBezTo>
                      <a:cubicBezTo>
                        <a:pt x="19" y="59"/>
                        <a:pt x="22" y="60"/>
                        <a:pt x="22" y="61"/>
                      </a:cubicBezTo>
                      <a:cubicBezTo>
                        <a:pt x="22" y="62"/>
                        <a:pt x="25" y="62"/>
                        <a:pt x="26" y="63"/>
                      </a:cubicBezTo>
                      <a:cubicBezTo>
                        <a:pt x="25" y="64"/>
                        <a:pt x="17" y="68"/>
                        <a:pt x="16" y="67"/>
                      </a:cubicBezTo>
                      <a:cubicBezTo>
                        <a:pt x="13" y="65"/>
                        <a:pt x="13" y="67"/>
                        <a:pt x="13" y="67"/>
                      </a:cubicBezTo>
                      <a:cubicBezTo>
                        <a:pt x="11" y="67"/>
                        <a:pt x="9" y="67"/>
                        <a:pt x="7" y="67"/>
                      </a:cubicBezTo>
                      <a:cubicBezTo>
                        <a:pt x="5" y="67"/>
                        <a:pt x="4" y="66"/>
                        <a:pt x="0" y="65"/>
                      </a:cubicBezTo>
                      <a:cubicBezTo>
                        <a:pt x="1" y="66"/>
                        <a:pt x="1" y="66"/>
                        <a:pt x="1" y="68"/>
                      </a:cubicBezTo>
                      <a:cubicBezTo>
                        <a:pt x="1" y="68"/>
                        <a:pt x="0" y="69"/>
                        <a:pt x="0" y="69"/>
                      </a:cubicBezTo>
                      <a:cubicBezTo>
                        <a:pt x="0" y="75"/>
                        <a:pt x="0" y="75"/>
                        <a:pt x="0" y="75"/>
                      </a:cubicBezTo>
                      <a:cubicBezTo>
                        <a:pt x="0" y="75"/>
                        <a:pt x="1" y="74"/>
                        <a:pt x="1" y="74"/>
                      </a:cubicBezTo>
                      <a:cubicBezTo>
                        <a:pt x="1" y="74"/>
                        <a:pt x="1" y="73"/>
                        <a:pt x="1" y="73"/>
                      </a:cubicBezTo>
                      <a:cubicBezTo>
                        <a:pt x="1" y="72"/>
                        <a:pt x="1" y="69"/>
                        <a:pt x="6" y="69"/>
                      </a:cubicBezTo>
                      <a:cubicBezTo>
                        <a:pt x="7" y="70"/>
                        <a:pt x="8" y="70"/>
                        <a:pt x="9" y="71"/>
                      </a:cubicBezTo>
                      <a:cubicBezTo>
                        <a:pt x="10" y="70"/>
                        <a:pt x="10" y="70"/>
                        <a:pt x="11" y="70"/>
                      </a:cubicBezTo>
                      <a:cubicBezTo>
                        <a:pt x="15" y="72"/>
                        <a:pt x="20" y="72"/>
                        <a:pt x="23" y="73"/>
                      </a:cubicBezTo>
                      <a:cubicBezTo>
                        <a:pt x="24" y="74"/>
                        <a:pt x="24" y="75"/>
                        <a:pt x="25" y="75"/>
                      </a:cubicBezTo>
                      <a:cubicBezTo>
                        <a:pt x="27" y="76"/>
                        <a:pt x="31" y="75"/>
                        <a:pt x="32" y="77"/>
                      </a:cubicBezTo>
                      <a:cubicBezTo>
                        <a:pt x="30" y="77"/>
                        <a:pt x="29" y="77"/>
                        <a:pt x="26" y="77"/>
                      </a:cubicBezTo>
                      <a:cubicBezTo>
                        <a:pt x="25" y="77"/>
                        <a:pt x="23" y="77"/>
                        <a:pt x="22" y="77"/>
                      </a:cubicBezTo>
                      <a:cubicBezTo>
                        <a:pt x="22" y="77"/>
                        <a:pt x="16" y="75"/>
                        <a:pt x="15" y="75"/>
                      </a:cubicBezTo>
                      <a:cubicBezTo>
                        <a:pt x="15" y="77"/>
                        <a:pt x="9" y="78"/>
                        <a:pt x="7" y="78"/>
                      </a:cubicBezTo>
                      <a:cubicBezTo>
                        <a:pt x="6" y="78"/>
                        <a:pt x="6" y="78"/>
                        <a:pt x="5" y="78"/>
                      </a:cubicBezTo>
                      <a:cubicBezTo>
                        <a:pt x="3" y="78"/>
                        <a:pt x="4" y="77"/>
                        <a:pt x="4" y="77"/>
                      </a:cubicBezTo>
                      <a:cubicBezTo>
                        <a:pt x="3" y="76"/>
                        <a:pt x="1" y="76"/>
                        <a:pt x="0" y="76"/>
                      </a:cubicBezTo>
                      <a:cubicBezTo>
                        <a:pt x="0" y="109"/>
                        <a:pt x="0" y="109"/>
                        <a:pt x="0" y="109"/>
                      </a:cubicBezTo>
                      <a:cubicBezTo>
                        <a:pt x="2" y="110"/>
                        <a:pt x="4" y="111"/>
                        <a:pt x="6" y="112"/>
                      </a:cubicBezTo>
                      <a:cubicBezTo>
                        <a:pt x="10" y="112"/>
                        <a:pt x="14" y="113"/>
                        <a:pt x="18" y="113"/>
                      </a:cubicBezTo>
                      <a:cubicBezTo>
                        <a:pt x="24" y="115"/>
                        <a:pt x="23" y="118"/>
                        <a:pt x="24" y="121"/>
                      </a:cubicBezTo>
                      <a:cubicBezTo>
                        <a:pt x="24" y="124"/>
                        <a:pt x="31" y="129"/>
                        <a:pt x="35" y="131"/>
                      </a:cubicBezTo>
                      <a:cubicBezTo>
                        <a:pt x="37" y="132"/>
                        <a:pt x="39" y="132"/>
                        <a:pt x="41" y="132"/>
                      </a:cubicBezTo>
                      <a:cubicBezTo>
                        <a:pt x="42" y="130"/>
                        <a:pt x="44" y="128"/>
                        <a:pt x="44" y="127"/>
                      </a:cubicBezTo>
                      <a:cubicBezTo>
                        <a:pt x="42" y="125"/>
                        <a:pt x="44" y="119"/>
                        <a:pt x="37" y="117"/>
                      </a:cubicBezTo>
                      <a:cubicBezTo>
                        <a:pt x="41" y="117"/>
                        <a:pt x="52" y="112"/>
                        <a:pt x="52" y="110"/>
                      </a:cubicBezTo>
                      <a:cubicBezTo>
                        <a:pt x="52" y="107"/>
                        <a:pt x="53" y="104"/>
                        <a:pt x="51" y="102"/>
                      </a:cubicBezTo>
                      <a:cubicBezTo>
                        <a:pt x="49" y="100"/>
                        <a:pt x="44" y="100"/>
                        <a:pt x="41" y="97"/>
                      </a:cubicBezTo>
                      <a:cubicBezTo>
                        <a:pt x="44" y="97"/>
                        <a:pt x="49" y="97"/>
                        <a:pt x="48" y="93"/>
                      </a:cubicBezTo>
                      <a:cubicBezTo>
                        <a:pt x="48" y="92"/>
                        <a:pt x="42" y="89"/>
                        <a:pt x="44" y="88"/>
                      </a:cubicBezTo>
                      <a:cubicBezTo>
                        <a:pt x="50" y="87"/>
                        <a:pt x="44" y="85"/>
                        <a:pt x="43" y="84"/>
                      </a:cubicBezTo>
                      <a:cubicBezTo>
                        <a:pt x="43" y="82"/>
                        <a:pt x="46" y="82"/>
                        <a:pt x="49" y="82"/>
                      </a:cubicBezTo>
                      <a:cubicBezTo>
                        <a:pt x="54" y="82"/>
                        <a:pt x="57" y="84"/>
                        <a:pt x="62" y="84"/>
                      </a:cubicBezTo>
                      <a:cubicBezTo>
                        <a:pt x="63" y="84"/>
                        <a:pt x="65" y="84"/>
                        <a:pt x="66" y="84"/>
                      </a:cubicBezTo>
                      <a:cubicBezTo>
                        <a:pt x="71" y="85"/>
                        <a:pt x="70" y="86"/>
                        <a:pt x="75" y="87"/>
                      </a:cubicBezTo>
                      <a:cubicBezTo>
                        <a:pt x="76" y="91"/>
                        <a:pt x="85" y="90"/>
                        <a:pt x="86" y="93"/>
                      </a:cubicBezTo>
                      <a:cubicBezTo>
                        <a:pt x="87" y="95"/>
                        <a:pt x="86" y="99"/>
                        <a:pt x="88" y="100"/>
                      </a:cubicBezTo>
                      <a:cubicBezTo>
                        <a:pt x="91" y="100"/>
                        <a:pt x="93" y="104"/>
                        <a:pt x="96" y="104"/>
                      </a:cubicBezTo>
                      <a:cubicBezTo>
                        <a:pt x="98" y="104"/>
                        <a:pt x="100" y="102"/>
                        <a:pt x="102" y="102"/>
                      </a:cubicBezTo>
                      <a:cubicBezTo>
                        <a:pt x="105" y="101"/>
                        <a:pt x="107" y="101"/>
                        <a:pt x="106" y="98"/>
                      </a:cubicBezTo>
                      <a:cubicBezTo>
                        <a:pt x="106" y="97"/>
                        <a:pt x="109" y="96"/>
                        <a:pt x="110" y="96"/>
                      </a:cubicBezTo>
                      <a:cubicBezTo>
                        <a:pt x="111" y="96"/>
                        <a:pt x="113" y="98"/>
                        <a:pt x="113" y="98"/>
                      </a:cubicBezTo>
                      <a:cubicBezTo>
                        <a:pt x="114" y="100"/>
                        <a:pt x="121" y="102"/>
                        <a:pt x="120" y="104"/>
                      </a:cubicBezTo>
                      <a:cubicBezTo>
                        <a:pt x="118" y="106"/>
                        <a:pt x="124" y="108"/>
                        <a:pt x="126" y="109"/>
                      </a:cubicBezTo>
                      <a:cubicBezTo>
                        <a:pt x="126" y="110"/>
                        <a:pt x="127" y="111"/>
                        <a:pt x="127" y="112"/>
                      </a:cubicBezTo>
                      <a:cubicBezTo>
                        <a:pt x="127" y="113"/>
                        <a:pt x="126" y="113"/>
                        <a:pt x="125" y="113"/>
                      </a:cubicBezTo>
                      <a:cubicBezTo>
                        <a:pt x="127" y="115"/>
                        <a:pt x="130" y="116"/>
                        <a:pt x="133" y="117"/>
                      </a:cubicBezTo>
                      <a:cubicBezTo>
                        <a:pt x="133" y="117"/>
                        <a:pt x="133" y="117"/>
                        <a:pt x="133" y="117"/>
                      </a:cubicBezTo>
                      <a:cubicBezTo>
                        <a:pt x="134" y="121"/>
                        <a:pt x="142" y="123"/>
                        <a:pt x="146" y="123"/>
                      </a:cubicBezTo>
                      <a:cubicBezTo>
                        <a:pt x="146" y="124"/>
                        <a:pt x="148" y="124"/>
                        <a:pt x="148" y="125"/>
                      </a:cubicBezTo>
                      <a:cubicBezTo>
                        <a:pt x="147" y="127"/>
                        <a:pt x="138" y="126"/>
                        <a:pt x="135" y="127"/>
                      </a:cubicBezTo>
                      <a:cubicBezTo>
                        <a:pt x="135" y="127"/>
                        <a:pt x="136" y="128"/>
                        <a:pt x="137" y="128"/>
                      </a:cubicBezTo>
                      <a:cubicBezTo>
                        <a:pt x="141" y="128"/>
                        <a:pt x="148" y="127"/>
                        <a:pt x="152" y="126"/>
                      </a:cubicBezTo>
                      <a:cubicBezTo>
                        <a:pt x="152" y="127"/>
                        <a:pt x="152" y="127"/>
                        <a:pt x="152" y="128"/>
                      </a:cubicBezTo>
                      <a:cubicBezTo>
                        <a:pt x="154" y="129"/>
                        <a:pt x="152" y="129"/>
                        <a:pt x="153" y="129"/>
                      </a:cubicBezTo>
                      <a:cubicBezTo>
                        <a:pt x="155" y="131"/>
                        <a:pt x="157" y="132"/>
                        <a:pt x="157" y="135"/>
                      </a:cubicBezTo>
                      <a:cubicBezTo>
                        <a:pt x="157" y="138"/>
                        <a:pt x="145" y="137"/>
                        <a:pt x="143" y="139"/>
                      </a:cubicBezTo>
                      <a:cubicBezTo>
                        <a:pt x="138" y="144"/>
                        <a:pt x="131" y="140"/>
                        <a:pt x="122" y="140"/>
                      </a:cubicBezTo>
                      <a:cubicBezTo>
                        <a:pt x="116" y="139"/>
                        <a:pt x="112" y="138"/>
                        <a:pt x="105" y="139"/>
                      </a:cubicBezTo>
                      <a:cubicBezTo>
                        <a:pt x="101" y="140"/>
                        <a:pt x="104" y="141"/>
                        <a:pt x="101" y="143"/>
                      </a:cubicBezTo>
                      <a:cubicBezTo>
                        <a:pt x="97" y="146"/>
                        <a:pt x="94" y="145"/>
                        <a:pt x="91" y="149"/>
                      </a:cubicBezTo>
                      <a:cubicBezTo>
                        <a:pt x="97" y="148"/>
                        <a:pt x="100" y="144"/>
                        <a:pt x="108" y="144"/>
                      </a:cubicBezTo>
                      <a:cubicBezTo>
                        <a:pt x="112" y="145"/>
                        <a:pt x="117" y="145"/>
                        <a:pt x="117" y="147"/>
                      </a:cubicBezTo>
                      <a:cubicBezTo>
                        <a:pt x="117" y="151"/>
                        <a:pt x="111" y="151"/>
                        <a:pt x="110" y="152"/>
                      </a:cubicBezTo>
                      <a:cubicBezTo>
                        <a:pt x="112" y="152"/>
                        <a:pt x="113" y="152"/>
                        <a:pt x="114" y="153"/>
                      </a:cubicBezTo>
                      <a:cubicBezTo>
                        <a:pt x="114" y="153"/>
                        <a:pt x="114" y="153"/>
                        <a:pt x="114" y="153"/>
                      </a:cubicBezTo>
                      <a:cubicBezTo>
                        <a:pt x="114" y="152"/>
                        <a:pt x="114" y="152"/>
                        <a:pt x="114" y="153"/>
                      </a:cubicBezTo>
                      <a:cubicBezTo>
                        <a:pt x="114" y="153"/>
                        <a:pt x="115" y="153"/>
                        <a:pt x="115" y="153"/>
                      </a:cubicBezTo>
                      <a:cubicBezTo>
                        <a:pt x="115" y="154"/>
                        <a:pt x="114" y="153"/>
                        <a:pt x="114" y="153"/>
                      </a:cubicBezTo>
                      <a:cubicBezTo>
                        <a:pt x="114" y="153"/>
                        <a:pt x="114" y="153"/>
                        <a:pt x="114" y="153"/>
                      </a:cubicBezTo>
                      <a:cubicBezTo>
                        <a:pt x="115" y="156"/>
                        <a:pt x="123" y="161"/>
                        <a:pt x="128" y="162"/>
                      </a:cubicBezTo>
                      <a:cubicBezTo>
                        <a:pt x="129" y="162"/>
                        <a:pt x="134" y="162"/>
                        <a:pt x="134" y="164"/>
                      </a:cubicBezTo>
                      <a:cubicBezTo>
                        <a:pt x="134" y="165"/>
                        <a:pt x="122" y="169"/>
                        <a:pt x="121" y="169"/>
                      </a:cubicBezTo>
                      <a:cubicBezTo>
                        <a:pt x="118" y="169"/>
                        <a:pt x="114" y="173"/>
                        <a:pt x="113" y="173"/>
                      </a:cubicBezTo>
                      <a:cubicBezTo>
                        <a:pt x="112" y="173"/>
                        <a:pt x="110" y="170"/>
                        <a:pt x="109" y="169"/>
                      </a:cubicBezTo>
                      <a:cubicBezTo>
                        <a:pt x="109" y="166"/>
                        <a:pt x="115" y="163"/>
                        <a:pt x="120" y="163"/>
                      </a:cubicBezTo>
                      <a:cubicBezTo>
                        <a:pt x="117" y="163"/>
                        <a:pt x="117" y="163"/>
                        <a:pt x="117" y="161"/>
                      </a:cubicBezTo>
                      <a:cubicBezTo>
                        <a:pt x="114" y="161"/>
                        <a:pt x="114" y="163"/>
                        <a:pt x="113" y="164"/>
                      </a:cubicBezTo>
                      <a:cubicBezTo>
                        <a:pt x="111" y="164"/>
                        <a:pt x="106" y="164"/>
                        <a:pt x="105" y="164"/>
                      </a:cubicBezTo>
                      <a:cubicBezTo>
                        <a:pt x="105" y="164"/>
                        <a:pt x="104" y="164"/>
                        <a:pt x="104" y="163"/>
                      </a:cubicBezTo>
                      <a:cubicBezTo>
                        <a:pt x="104" y="164"/>
                        <a:pt x="104" y="164"/>
                        <a:pt x="104" y="164"/>
                      </a:cubicBezTo>
                      <a:cubicBezTo>
                        <a:pt x="104" y="164"/>
                        <a:pt x="104" y="164"/>
                        <a:pt x="104" y="164"/>
                      </a:cubicBezTo>
                      <a:cubicBezTo>
                        <a:pt x="104" y="165"/>
                        <a:pt x="104" y="165"/>
                        <a:pt x="105" y="166"/>
                      </a:cubicBezTo>
                      <a:cubicBezTo>
                        <a:pt x="103" y="167"/>
                        <a:pt x="102" y="168"/>
                        <a:pt x="99" y="168"/>
                      </a:cubicBezTo>
                      <a:cubicBezTo>
                        <a:pt x="97" y="168"/>
                        <a:pt x="97" y="168"/>
                        <a:pt x="95" y="169"/>
                      </a:cubicBezTo>
                      <a:cubicBezTo>
                        <a:pt x="92" y="171"/>
                        <a:pt x="85" y="169"/>
                        <a:pt x="85" y="175"/>
                      </a:cubicBezTo>
                      <a:cubicBezTo>
                        <a:pt x="85" y="176"/>
                        <a:pt x="86" y="177"/>
                        <a:pt x="86" y="177"/>
                      </a:cubicBezTo>
                      <a:cubicBezTo>
                        <a:pt x="86" y="178"/>
                        <a:pt x="87" y="180"/>
                        <a:pt x="88" y="180"/>
                      </a:cubicBezTo>
                      <a:cubicBezTo>
                        <a:pt x="88" y="180"/>
                        <a:pt x="90" y="179"/>
                        <a:pt x="90" y="179"/>
                      </a:cubicBezTo>
                      <a:cubicBezTo>
                        <a:pt x="90" y="179"/>
                        <a:pt x="90" y="180"/>
                        <a:pt x="90" y="180"/>
                      </a:cubicBezTo>
                      <a:cubicBezTo>
                        <a:pt x="88" y="181"/>
                        <a:pt x="85" y="181"/>
                        <a:pt x="84" y="180"/>
                      </a:cubicBezTo>
                      <a:cubicBezTo>
                        <a:pt x="80" y="182"/>
                        <a:pt x="74" y="181"/>
                        <a:pt x="70" y="183"/>
                      </a:cubicBezTo>
                      <a:cubicBezTo>
                        <a:pt x="71" y="183"/>
                        <a:pt x="72" y="183"/>
                        <a:pt x="72" y="183"/>
                      </a:cubicBezTo>
                      <a:cubicBezTo>
                        <a:pt x="74" y="184"/>
                        <a:pt x="76" y="183"/>
                        <a:pt x="77" y="184"/>
                      </a:cubicBezTo>
                      <a:cubicBezTo>
                        <a:pt x="74" y="184"/>
                        <a:pt x="72" y="184"/>
                        <a:pt x="70" y="184"/>
                      </a:cubicBezTo>
                      <a:cubicBezTo>
                        <a:pt x="69" y="184"/>
                        <a:pt x="68" y="184"/>
                        <a:pt x="68" y="184"/>
                      </a:cubicBezTo>
                      <a:cubicBezTo>
                        <a:pt x="67" y="184"/>
                        <a:pt x="67" y="185"/>
                        <a:pt x="67" y="185"/>
                      </a:cubicBezTo>
                      <a:cubicBezTo>
                        <a:pt x="67" y="186"/>
                        <a:pt x="69" y="187"/>
                        <a:pt x="69" y="187"/>
                      </a:cubicBezTo>
                      <a:cubicBezTo>
                        <a:pt x="68" y="188"/>
                        <a:pt x="64" y="194"/>
                        <a:pt x="63" y="194"/>
                      </a:cubicBezTo>
                      <a:cubicBezTo>
                        <a:pt x="63" y="194"/>
                        <a:pt x="62" y="193"/>
                        <a:pt x="62" y="193"/>
                      </a:cubicBezTo>
                      <a:cubicBezTo>
                        <a:pt x="62" y="193"/>
                        <a:pt x="61" y="193"/>
                        <a:pt x="61" y="194"/>
                      </a:cubicBezTo>
                      <a:cubicBezTo>
                        <a:pt x="61" y="195"/>
                        <a:pt x="63" y="196"/>
                        <a:pt x="63" y="197"/>
                      </a:cubicBezTo>
                      <a:cubicBezTo>
                        <a:pt x="63" y="198"/>
                        <a:pt x="59" y="204"/>
                        <a:pt x="59" y="204"/>
                      </a:cubicBezTo>
                      <a:cubicBezTo>
                        <a:pt x="58" y="204"/>
                        <a:pt x="58" y="203"/>
                        <a:pt x="58" y="203"/>
                      </a:cubicBezTo>
                      <a:cubicBezTo>
                        <a:pt x="58" y="202"/>
                        <a:pt x="58" y="201"/>
                        <a:pt x="58" y="201"/>
                      </a:cubicBezTo>
                      <a:cubicBezTo>
                        <a:pt x="58" y="199"/>
                        <a:pt x="56" y="197"/>
                        <a:pt x="56" y="195"/>
                      </a:cubicBezTo>
                      <a:cubicBezTo>
                        <a:pt x="55" y="196"/>
                        <a:pt x="55" y="197"/>
                        <a:pt x="55" y="197"/>
                      </a:cubicBezTo>
                      <a:cubicBezTo>
                        <a:pt x="55" y="199"/>
                        <a:pt x="56" y="202"/>
                        <a:pt x="56" y="203"/>
                      </a:cubicBezTo>
                      <a:cubicBezTo>
                        <a:pt x="57" y="205"/>
                        <a:pt x="56" y="205"/>
                        <a:pt x="57" y="206"/>
                      </a:cubicBezTo>
                      <a:cubicBezTo>
                        <a:pt x="57" y="206"/>
                        <a:pt x="58" y="206"/>
                        <a:pt x="58" y="206"/>
                      </a:cubicBezTo>
                      <a:cubicBezTo>
                        <a:pt x="58" y="206"/>
                        <a:pt x="58" y="207"/>
                        <a:pt x="58" y="208"/>
                      </a:cubicBezTo>
                      <a:cubicBezTo>
                        <a:pt x="58" y="209"/>
                        <a:pt x="56" y="210"/>
                        <a:pt x="55" y="210"/>
                      </a:cubicBezTo>
                      <a:cubicBezTo>
                        <a:pt x="56" y="211"/>
                        <a:pt x="57" y="211"/>
                        <a:pt x="58" y="211"/>
                      </a:cubicBezTo>
                      <a:cubicBezTo>
                        <a:pt x="58" y="213"/>
                        <a:pt x="56" y="213"/>
                        <a:pt x="55" y="213"/>
                      </a:cubicBezTo>
                      <a:cubicBezTo>
                        <a:pt x="55" y="213"/>
                        <a:pt x="55" y="214"/>
                        <a:pt x="55" y="214"/>
                      </a:cubicBezTo>
                      <a:cubicBezTo>
                        <a:pt x="56" y="215"/>
                        <a:pt x="57" y="215"/>
                        <a:pt x="57" y="216"/>
                      </a:cubicBezTo>
                      <a:cubicBezTo>
                        <a:pt x="57" y="216"/>
                        <a:pt x="56" y="217"/>
                        <a:pt x="55" y="217"/>
                      </a:cubicBezTo>
                      <a:cubicBezTo>
                        <a:pt x="53" y="218"/>
                        <a:pt x="52" y="219"/>
                        <a:pt x="50" y="219"/>
                      </a:cubicBezTo>
                      <a:cubicBezTo>
                        <a:pt x="48" y="220"/>
                        <a:pt x="48" y="221"/>
                        <a:pt x="47" y="222"/>
                      </a:cubicBezTo>
                      <a:cubicBezTo>
                        <a:pt x="47" y="222"/>
                        <a:pt x="47" y="222"/>
                        <a:pt x="48" y="222"/>
                      </a:cubicBezTo>
                      <a:cubicBezTo>
                        <a:pt x="38" y="226"/>
                        <a:pt x="29" y="227"/>
                        <a:pt x="29" y="240"/>
                      </a:cubicBezTo>
                      <a:cubicBezTo>
                        <a:pt x="29" y="246"/>
                        <a:pt x="34" y="248"/>
                        <a:pt x="34" y="254"/>
                      </a:cubicBezTo>
                      <a:cubicBezTo>
                        <a:pt x="34" y="254"/>
                        <a:pt x="34" y="254"/>
                        <a:pt x="34" y="254"/>
                      </a:cubicBezTo>
                      <a:cubicBezTo>
                        <a:pt x="35" y="257"/>
                        <a:pt x="37" y="258"/>
                        <a:pt x="37" y="262"/>
                      </a:cubicBezTo>
                      <a:cubicBezTo>
                        <a:pt x="37" y="266"/>
                        <a:pt x="36" y="269"/>
                        <a:pt x="32" y="269"/>
                      </a:cubicBezTo>
                      <a:cubicBezTo>
                        <a:pt x="29" y="269"/>
                        <a:pt x="30" y="266"/>
                        <a:pt x="28" y="264"/>
                      </a:cubicBezTo>
                      <a:cubicBezTo>
                        <a:pt x="26" y="262"/>
                        <a:pt x="24" y="261"/>
                        <a:pt x="22" y="258"/>
                      </a:cubicBezTo>
                      <a:cubicBezTo>
                        <a:pt x="19" y="252"/>
                        <a:pt x="22" y="241"/>
                        <a:pt x="13" y="241"/>
                      </a:cubicBezTo>
                      <a:cubicBezTo>
                        <a:pt x="11" y="241"/>
                        <a:pt x="10" y="243"/>
                        <a:pt x="8" y="243"/>
                      </a:cubicBezTo>
                      <a:cubicBezTo>
                        <a:pt x="5" y="243"/>
                        <a:pt x="3" y="240"/>
                        <a:pt x="0" y="239"/>
                      </a:cubicBezTo>
                      <a:cubicBezTo>
                        <a:pt x="0" y="322"/>
                        <a:pt x="0" y="322"/>
                        <a:pt x="0" y="322"/>
                      </a:cubicBezTo>
                      <a:cubicBezTo>
                        <a:pt x="3" y="322"/>
                        <a:pt x="6" y="322"/>
                        <a:pt x="9" y="322"/>
                      </a:cubicBezTo>
                      <a:cubicBezTo>
                        <a:pt x="14" y="322"/>
                        <a:pt x="16" y="325"/>
                        <a:pt x="19" y="325"/>
                      </a:cubicBezTo>
                      <a:cubicBezTo>
                        <a:pt x="19" y="326"/>
                        <a:pt x="19" y="328"/>
                        <a:pt x="19" y="328"/>
                      </a:cubicBezTo>
                      <a:cubicBezTo>
                        <a:pt x="19" y="330"/>
                        <a:pt x="19" y="337"/>
                        <a:pt x="18" y="339"/>
                      </a:cubicBezTo>
                      <a:cubicBezTo>
                        <a:pt x="18" y="343"/>
                        <a:pt x="18" y="346"/>
                        <a:pt x="18" y="350"/>
                      </a:cubicBezTo>
                      <a:cubicBezTo>
                        <a:pt x="18" y="354"/>
                        <a:pt x="22" y="356"/>
                        <a:pt x="25" y="357"/>
                      </a:cubicBezTo>
                      <a:cubicBezTo>
                        <a:pt x="27" y="358"/>
                        <a:pt x="27" y="361"/>
                        <a:pt x="31" y="361"/>
                      </a:cubicBezTo>
                      <a:cubicBezTo>
                        <a:pt x="36" y="361"/>
                        <a:pt x="38" y="358"/>
                        <a:pt x="43" y="358"/>
                      </a:cubicBezTo>
                      <a:cubicBezTo>
                        <a:pt x="49" y="358"/>
                        <a:pt x="49" y="363"/>
                        <a:pt x="52" y="365"/>
                      </a:cubicBezTo>
                      <a:cubicBezTo>
                        <a:pt x="52" y="366"/>
                        <a:pt x="51" y="366"/>
                        <a:pt x="51" y="367"/>
                      </a:cubicBezTo>
                      <a:cubicBezTo>
                        <a:pt x="52" y="367"/>
                        <a:pt x="52" y="366"/>
                        <a:pt x="53" y="366"/>
                      </a:cubicBezTo>
                      <a:cubicBezTo>
                        <a:pt x="54" y="366"/>
                        <a:pt x="54" y="366"/>
                        <a:pt x="55" y="366"/>
                      </a:cubicBezTo>
                      <a:cubicBezTo>
                        <a:pt x="55" y="365"/>
                        <a:pt x="55" y="365"/>
                        <a:pt x="55" y="364"/>
                      </a:cubicBezTo>
                      <a:cubicBezTo>
                        <a:pt x="55" y="364"/>
                        <a:pt x="56" y="364"/>
                        <a:pt x="56" y="364"/>
                      </a:cubicBezTo>
                      <a:cubicBezTo>
                        <a:pt x="56" y="362"/>
                        <a:pt x="58" y="361"/>
                        <a:pt x="59" y="360"/>
                      </a:cubicBezTo>
                      <a:cubicBezTo>
                        <a:pt x="60" y="360"/>
                        <a:pt x="61" y="357"/>
                        <a:pt x="61" y="356"/>
                      </a:cubicBezTo>
                      <a:cubicBezTo>
                        <a:pt x="62" y="353"/>
                        <a:pt x="64" y="352"/>
                        <a:pt x="67" y="352"/>
                      </a:cubicBezTo>
                      <a:cubicBezTo>
                        <a:pt x="71" y="350"/>
                        <a:pt x="74" y="349"/>
                        <a:pt x="79" y="348"/>
                      </a:cubicBezTo>
                      <a:cubicBezTo>
                        <a:pt x="82" y="347"/>
                        <a:pt x="83" y="345"/>
                        <a:pt x="85" y="344"/>
                      </a:cubicBezTo>
                      <a:cubicBezTo>
                        <a:pt x="86" y="345"/>
                        <a:pt x="87" y="346"/>
                        <a:pt x="87" y="347"/>
                      </a:cubicBezTo>
                      <a:cubicBezTo>
                        <a:pt x="87" y="348"/>
                        <a:pt x="85" y="349"/>
                        <a:pt x="85" y="349"/>
                      </a:cubicBezTo>
                      <a:cubicBezTo>
                        <a:pt x="84" y="352"/>
                        <a:pt x="83" y="355"/>
                        <a:pt x="83" y="356"/>
                      </a:cubicBezTo>
                      <a:cubicBezTo>
                        <a:pt x="83" y="358"/>
                        <a:pt x="84" y="362"/>
                        <a:pt x="86" y="362"/>
                      </a:cubicBezTo>
                      <a:cubicBezTo>
                        <a:pt x="87" y="362"/>
                        <a:pt x="88" y="359"/>
                        <a:pt x="88" y="359"/>
                      </a:cubicBezTo>
                      <a:cubicBezTo>
                        <a:pt x="88" y="356"/>
                        <a:pt x="86" y="355"/>
                        <a:pt x="86" y="353"/>
                      </a:cubicBezTo>
                      <a:cubicBezTo>
                        <a:pt x="86" y="350"/>
                        <a:pt x="89" y="351"/>
                        <a:pt x="91" y="350"/>
                      </a:cubicBezTo>
                      <a:cubicBezTo>
                        <a:pt x="92" y="350"/>
                        <a:pt x="94" y="350"/>
                        <a:pt x="95" y="350"/>
                      </a:cubicBezTo>
                      <a:cubicBezTo>
                        <a:pt x="94" y="348"/>
                        <a:pt x="91" y="348"/>
                        <a:pt x="92" y="346"/>
                      </a:cubicBezTo>
                      <a:cubicBezTo>
                        <a:pt x="92" y="346"/>
                        <a:pt x="94" y="346"/>
                        <a:pt x="95" y="346"/>
                      </a:cubicBezTo>
                      <a:cubicBezTo>
                        <a:pt x="96" y="349"/>
                        <a:pt x="100" y="350"/>
                        <a:pt x="103" y="351"/>
                      </a:cubicBezTo>
                      <a:cubicBezTo>
                        <a:pt x="103" y="352"/>
                        <a:pt x="104" y="354"/>
                        <a:pt x="105" y="354"/>
                      </a:cubicBezTo>
                      <a:cubicBezTo>
                        <a:pt x="108" y="354"/>
                        <a:pt x="112" y="354"/>
                        <a:pt x="115" y="354"/>
                      </a:cubicBezTo>
                      <a:cubicBezTo>
                        <a:pt x="115" y="355"/>
                        <a:pt x="118" y="356"/>
                        <a:pt x="119" y="356"/>
                      </a:cubicBezTo>
                      <a:cubicBezTo>
                        <a:pt x="122" y="355"/>
                        <a:pt x="123" y="355"/>
                        <a:pt x="125" y="353"/>
                      </a:cubicBezTo>
                      <a:cubicBezTo>
                        <a:pt x="125" y="353"/>
                        <a:pt x="129" y="352"/>
                        <a:pt x="129" y="352"/>
                      </a:cubicBezTo>
                      <a:cubicBezTo>
                        <a:pt x="131" y="352"/>
                        <a:pt x="134" y="352"/>
                        <a:pt x="134" y="352"/>
                      </a:cubicBezTo>
                      <a:cubicBezTo>
                        <a:pt x="134" y="353"/>
                        <a:pt x="132" y="353"/>
                        <a:pt x="132" y="353"/>
                      </a:cubicBezTo>
                      <a:cubicBezTo>
                        <a:pt x="132" y="353"/>
                        <a:pt x="132" y="354"/>
                        <a:pt x="132" y="354"/>
                      </a:cubicBezTo>
                      <a:cubicBezTo>
                        <a:pt x="133" y="357"/>
                        <a:pt x="137" y="357"/>
                        <a:pt x="139" y="358"/>
                      </a:cubicBezTo>
                      <a:cubicBezTo>
                        <a:pt x="142" y="359"/>
                        <a:pt x="141" y="361"/>
                        <a:pt x="142" y="364"/>
                      </a:cubicBezTo>
                      <a:cubicBezTo>
                        <a:pt x="144" y="364"/>
                        <a:pt x="145" y="364"/>
                        <a:pt x="147" y="363"/>
                      </a:cubicBezTo>
                      <a:cubicBezTo>
                        <a:pt x="150" y="367"/>
                        <a:pt x="152" y="366"/>
                        <a:pt x="154" y="370"/>
                      </a:cubicBezTo>
                      <a:cubicBezTo>
                        <a:pt x="154" y="371"/>
                        <a:pt x="156" y="371"/>
                        <a:pt x="156" y="371"/>
                      </a:cubicBezTo>
                      <a:cubicBezTo>
                        <a:pt x="158" y="376"/>
                        <a:pt x="165" y="375"/>
                        <a:pt x="169" y="376"/>
                      </a:cubicBezTo>
                      <a:cubicBezTo>
                        <a:pt x="171" y="376"/>
                        <a:pt x="173" y="376"/>
                        <a:pt x="174" y="376"/>
                      </a:cubicBezTo>
                      <a:cubicBezTo>
                        <a:pt x="175" y="376"/>
                        <a:pt x="178" y="378"/>
                        <a:pt x="179" y="378"/>
                      </a:cubicBezTo>
                      <a:cubicBezTo>
                        <a:pt x="179" y="378"/>
                        <a:pt x="179" y="378"/>
                        <a:pt x="179" y="378"/>
                      </a:cubicBezTo>
                      <a:cubicBezTo>
                        <a:pt x="180" y="378"/>
                        <a:pt x="180" y="378"/>
                        <a:pt x="180" y="378"/>
                      </a:cubicBezTo>
                      <a:cubicBezTo>
                        <a:pt x="183" y="378"/>
                        <a:pt x="186" y="383"/>
                        <a:pt x="189" y="384"/>
                      </a:cubicBezTo>
                      <a:cubicBezTo>
                        <a:pt x="189" y="386"/>
                        <a:pt x="191" y="391"/>
                        <a:pt x="191" y="393"/>
                      </a:cubicBezTo>
                      <a:cubicBezTo>
                        <a:pt x="192" y="394"/>
                        <a:pt x="194" y="394"/>
                        <a:pt x="194" y="396"/>
                      </a:cubicBezTo>
                      <a:cubicBezTo>
                        <a:pt x="191" y="399"/>
                        <a:pt x="186" y="406"/>
                        <a:pt x="185" y="411"/>
                      </a:cubicBezTo>
                      <a:cubicBezTo>
                        <a:pt x="185" y="412"/>
                        <a:pt x="187" y="412"/>
                        <a:pt x="187" y="412"/>
                      </a:cubicBezTo>
                      <a:cubicBezTo>
                        <a:pt x="189" y="413"/>
                        <a:pt x="190" y="414"/>
                        <a:pt x="190" y="416"/>
                      </a:cubicBezTo>
                      <a:cubicBezTo>
                        <a:pt x="191" y="416"/>
                        <a:pt x="193" y="416"/>
                        <a:pt x="194" y="416"/>
                      </a:cubicBezTo>
                      <a:cubicBezTo>
                        <a:pt x="194" y="416"/>
                        <a:pt x="194" y="417"/>
                        <a:pt x="194" y="417"/>
                      </a:cubicBezTo>
                      <a:cubicBezTo>
                        <a:pt x="195" y="417"/>
                        <a:pt x="196" y="416"/>
                        <a:pt x="196" y="415"/>
                      </a:cubicBezTo>
                      <a:cubicBezTo>
                        <a:pt x="198" y="413"/>
                        <a:pt x="200" y="409"/>
                        <a:pt x="203" y="409"/>
                      </a:cubicBezTo>
                      <a:cubicBezTo>
                        <a:pt x="205" y="409"/>
                        <a:pt x="210" y="411"/>
                        <a:pt x="212" y="412"/>
                      </a:cubicBezTo>
                      <a:cubicBezTo>
                        <a:pt x="214" y="413"/>
                        <a:pt x="215" y="413"/>
                        <a:pt x="215" y="414"/>
                      </a:cubicBezTo>
                      <a:cubicBezTo>
                        <a:pt x="215" y="415"/>
                        <a:pt x="215" y="416"/>
                        <a:pt x="215" y="418"/>
                      </a:cubicBezTo>
                      <a:cubicBezTo>
                        <a:pt x="215" y="417"/>
                        <a:pt x="216" y="418"/>
                        <a:pt x="216" y="417"/>
                      </a:cubicBezTo>
                      <a:cubicBezTo>
                        <a:pt x="217" y="417"/>
                        <a:pt x="218" y="416"/>
                        <a:pt x="219" y="415"/>
                      </a:cubicBezTo>
                      <a:cubicBezTo>
                        <a:pt x="222" y="415"/>
                        <a:pt x="223" y="418"/>
                        <a:pt x="225" y="417"/>
                      </a:cubicBezTo>
                      <a:cubicBezTo>
                        <a:pt x="227" y="417"/>
                        <a:pt x="229" y="416"/>
                        <a:pt x="231" y="416"/>
                      </a:cubicBezTo>
                      <a:cubicBezTo>
                        <a:pt x="233" y="416"/>
                        <a:pt x="235" y="417"/>
                        <a:pt x="237" y="417"/>
                      </a:cubicBezTo>
                      <a:cubicBezTo>
                        <a:pt x="238" y="420"/>
                        <a:pt x="241" y="423"/>
                        <a:pt x="243" y="424"/>
                      </a:cubicBezTo>
                      <a:cubicBezTo>
                        <a:pt x="245" y="424"/>
                        <a:pt x="246" y="423"/>
                        <a:pt x="248" y="423"/>
                      </a:cubicBezTo>
                      <a:cubicBezTo>
                        <a:pt x="250" y="424"/>
                        <a:pt x="250" y="427"/>
                        <a:pt x="250" y="430"/>
                      </a:cubicBezTo>
                      <a:cubicBezTo>
                        <a:pt x="248" y="441"/>
                        <a:pt x="242" y="447"/>
                        <a:pt x="238" y="454"/>
                      </a:cubicBezTo>
                      <a:cubicBezTo>
                        <a:pt x="237" y="455"/>
                        <a:pt x="237" y="456"/>
                        <a:pt x="235" y="457"/>
                      </a:cubicBezTo>
                      <a:cubicBezTo>
                        <a:pt x="234" y="460"/>
                        <a:pt x="232" y="460"/>
                        <a:pt x="231" y="462"/>
                      </a:cubicBezTo>
                      <a:cubicBezTo>
                        <a:pt x="229" y="465"/>
                        <a:pt x="231" y="465"/>
                        <a:pt x="230" y="469"/>
                      </a:cubicBezTo>
                      <a:cubicBezTo>
                        <a:pt x="230" y="471"/>
                        <a:pt x="228" y="479"/>
                        <a:pt x="227" y="480"/>
                      </a:cubicBezTo>
                      <a:cubicBezTo>
                        <a:pt x="227" y="481"/>
                        <a:pt x="227" y="482"/>
                        <a:pt x="226" y="482"/>
                      </a:cubicBezTo>
                      <a:cubicBezTo>
                        <a:pt x="226" y="483"/>
                        <a:pt x="224" y="485"/>
                        <a:pt x="224" y="486"/>
                      </a:cubicBezTo>
                      <a:cubicBezTo>
                        <a:pt x="224" y="487"/>
                        <a:pt x="223" y="490"/>
                        <a:pt x="222" y="490"/>
                      </a:cubicBezTo>
                      <a:cubicBezTo>
                        <a:pt x="220" y="494"/>
                        <a:pt x="219" y="495"/>
                        <a:pt x="217" y="498"/>
                      </a:cubicBezTo>
                      <a:cubicBezTo>
                        <a:pt x="216" y="499"/>
                        <a:pt x="216" y="501"/>
                        <a:pt x="215" y="501"/>
                      </a:cubicBezTo>
                      <a:cubicBezTo>
                        <a:pt x="214" y="503"/>
                        <a:pt x="211" y="506"/>
                        <a:pt x="209" y="506"/>
                      </a:cubicBezTo>
                      <a:cubicBezTo>
                        <a:pt x="206" y="507"/>
                        <a:pt x="204" y="507"/>
                        <a:pt x="202" y="508"/>
                      </a:cubicBezTo>
                      <a:cubicBezTo>
                        <a:pt x="201" y="509"/>
                        <a:pt x="201" y="510"/>
                        <a:pt x="200" y="510"/>
                      </a:cubicBezTo>
                      <a:cubicBezTo>
                        <a:pt x="196" y="514"/>
                        <a:pt x="193" y="513"/>
                        <a:pt x="190" y="517"/>
                      </a:cubicBezTo>
                      <a:cubicBezTo>
                        <a:pt x="189" y="519"/>
                        <a:pt x="187" y="519"/>
                        <a:pt x="185" y="521"/>
                      </a:cubicBezTo>
                      <a:cubicBezTo>
                        <a:pt x="183" y="523"/>
                        <a:pt x="184" y="520"/>
                        <a:pt x="183" y="522"/>
                      </a:cubicBezTo>
                      <a:cubicBezTo>
                        <a:pt x="183" y="526"/>
                        <a:pt x="182" y="529"/>
                        <a:pt x="182" y="532"/>
                      </a:cubicBezTo>
                      <a:cubicBezTo>
                        <a:pt x="179" y="534"/>
                        <a:pt x="177" y="537"/>
                        <a:pt x="175" y="539"/>
                      </a:cubicBezTo>
                      <a:cubicBezTo>
                        <a:pt x="175" y="539"/>
                        <a:pt x="175" y="539"/>
                        <a:pt x="175" y="539"/>
                      </a:cubicBezTo>
                      <a:cubicBezTo>
                        <a:pt x="174" y="541"/>
                        <a:pt x="175" y="538"/>
                        <a:pt x="173" y="540"/>
                      </a:cubicBezTo>
                      <a:cubicBezTo>
                        <a:pt x="170" y="544"/>
                        <a:pt x="166" y="547"/>
                        <a:pt x="163" y="550"/>
                      </a:cubicBezTo>
                      <a:cubicBezTo>
                        <a:pt x="159" y="555"/>
                        <a:pt x="157" y="560"/>
                        <a:pt x="150" y="562"/>
                      </a:cubicBezTo>
                      <a:cubicBezTo>
                        <a:pt x="147" y="562"/>
                        <a:pt x="144" y="562"/>
                        <a:pt x="143" y="562"/>
                      </a:cubicBezTo>
                      <a:cubicBezTo>
                        <a:pt x="141" y="562"/>
                        <a:pt x="140" y="561"/>
                        <a:pt x="137" y="562"/>
                      </a:cubicBezTo>
                      <a:cubicBezTo>
                        <a:pt x="137" y="562"/>
                        <a:pt x="136" y="562"/>
                        <a:pt x="136" y="562"/>
                      </a:cubicBezTo>
                      <a:cubicBezTo>
                        <a:pt x="136" y="563"/>
                        <a:pt x="138" y="563"/>
                        <a:pt x="138" y="564"/>
                      </a:cubicBezTo>
                      <a:cubicBezTo>
                        <a:pt x="139" y="565"/>
                        <a:pt x="139" y="565"/>
                        <a:pt x="139" y="567"/>
                      </a:cubicBezTo>
                      <a:cubicBezTo>
                        <a:pt x="139" y="568"/>
                        <a:pt x="142" y="567"/>
                        <a:pt x="142" y="569"/>
                      </a:cubicBezTo>
                      <a:cubicBezTo>
                        <a:pt x="141" y="570"/>
                        <a:pt x="141" y="571"/>
                        <a:pt x="140" y="572"/>
                      </a:cubicBezTo>
                      <a:cubicBezTo>
                        <a:pt x="138" y="574"/>
                        <a:pt x="137" y="574"/>
                        <a:pt x="135" y="576"/>
                      </a:cubicBezTo>
                      <a:cubicBezTo>
                        <a:pt x="132" y="578"/>
                        <a:pt x="129" y="578"/>
                        <a:pt x="126" y="579"/>
                      </a:cubicBezTo>
                      <a:cubicBezTo>
                        <a:pt x="123" y="580"/>
                        <a:pt x="118" y="580"/>
                        <a:pt x="117" y="581"/>
                      </a:cubicBezTo>
                      <a:cubicBezTo>
                        <a:pt x="114" y="583"/>
                        <a:pt x="116" y="584"/>
                        <a:pt x="115" y="586"/>
                      </a:cubicBezTo>
                      <a:cubicBezTo>
                        <a:pt x="115" y="586"/>
                        <a:pt x="114" y="586"/>
                        <a:pt x="114" y="587"/>
                      </a:cubicBezTo>
                      <a:cubicBezTo>
                        <a:pt x="114" y="587"/>
                        <a:pt x="112" y="588"/>
                        <a:pt x="111" y="588"/>
                      </a:cubicBezTo>
                      <a:cubicBezTo>
                        <a:pt x="107" y="589"/>
                        <a:pt x="107" y="587"/>
                        <a:pt x="104" y="588"/>
                      </a:cubicBezTo>
                      <a:cubicBezTo>
                        <a:pt x="103" y="588"/>
                        <a:pt x="102" y="589"/>
                        <a:pt x="102" y="589"/>
                      </a:cubicBezTo>
                      <a:cubicBezTo>
                        <a:pt x="102" y="591"/>
                        <a:pt x="103" y="593"/>
                        <a:pt x="105" y="593"/>
                      </a:cubicBezTo>
                      <a:cubicBezTo>
                        <a:pt x="105" y="593"/>
                        <a:pt x="106" y="592"/>
                        <a:pt x="107" y="592"/>
                      </a:cubicBezTo>
                      <a:cubicBezTo>
                        <a:pt x="108" y="592"/>
                        <a:pt x="108" y="592"/>
                        <a:pt x="108" y="593"/>
                      </a:cubicBezTo>
                      <a:cubicBezTo>
                        <a:pt x="108" y="593"/>
                        <a:pt x="107" y="594"/>
                        <a:pt x="106" y="594"/>
                      </a:cubicBezTo>
                      <a:cubicBezTo>
                        <a:pt x="104" y="594"/>
                        <a:pt x="104" y="593"/>
                        <a:pt x="102" y="594"/>
                      </a:cubicBezTo>
                      <a:cubicBezTo>
                        <a:pt x="102" y="595"/>
                        <a:pt x="103" y="595"/>
                        <a:pt x="104" y="595"/>
                      </a:cubicBezTo>
                      <a:cubicBezTo>
                        <a:pt x="101" y="597"/>
                        <a:pt x="100" y="599"/>
                        <a:pt x="99" y="601"/>
                      </a:cubicBezTo>
                      <a:cubicBezTo>
                        <a:pt x="98" y="602"/>
                        <a:pt x="94" y="601"/>
                        <a:pt x="93" y="601"/>
                      </a:cubicBezTo>
                      <a:cubicBezTo>
                        <a:pt x="90" y="602"/>
                        <a:pt x="88" y="603"/>
                        <a:pt x="87" y="605"/>
                      </a:cubicBezTo>
                      <a:cubicBezTo>
                        <a:pt x="87" y="608"/>
                        <a:pt x="94" y="605"/>
                        <a:pt x="93" y="608"/>
                      </a:cubicBezTo>
                      <a:cubicBezTo>
                        <a:pt x="93" y="610"/>
                        <a:pt x="89" y="611"/>
                        <a:pt x="87" y="612"/>
                      </a:cubicBezTo>
                      <a:cubicBezTo>
                        <a:pt x="85" y="613"/>
                        <a:pt x="86" y="613"/>
                        <a:pt x="84" y="614"/>
                      </a:cubicBezTo>
                      <a:cubicBezTo>
                        <a:pt x="83" y="616"/>
                        <a:pt x="81" y="616"/>
                        <a:pt x="79" y="616"/>
                      </a:cubicBezTo>
                      <a:cubicBezTo>
                        <a:pt x="77" y="617"/>
                        <a:pt x="77" y="617"/>
                        <a:pt x="76" y="620"/>
                      </a:cubicBezTo>
                      <a:cubicBezTo>
                        <a:pt x="76" y="621"/>
                        <a:pt x="77" y="621"/>
                        <a:pt x="78" y="621"/>
                      </a:cubicBezTo>
                      <a:cubicBezTo>
                        <a:pt x="80" y="621"/>
                        <a:pt x="79" y="624"/>
                        <a:pt x="81" y="624"/>
                      </a:cubicBezTo>
                      <a:cubicBezTo>
                        <a:pt x="84" y="625"/>
                        <a:pt x="88" y="625"/>
                        <a:pt x="91" y="625"/>
                      </a:cubicBezTo>
                      <a:cubicBezTo>
                        <a:pt x="91" y="625"/>
                        <a:pt x="90" y="626"/>
                        <a:pt x="89" y="626"/>
                      </a:cubicBezTo>
                      <a:cubicBezTo>
                        <a:pt x="87" y="626"/>
                        <a:pt x="83" y="628"/>
                        <a:pt x="82" y="628"/>
                      </a:cubicBezTo>
                      <a:cubicBezTo>
                        <a:pt x="81" y="628"/>
                        <a:pt x="81" y="628"/>
                        <a:pt x="80" y="628"/>
                      </a:cubicBezTo>
                      <a:cubicBezTo>
                        <a:pt x="80" y="628"/>
                        <a:pt x="79" y="628"/>
                        <a:pt x="79" y="628"/>
                      </a:cubicBezTo>
                      <a:cubicBezTo>
                        <a:pt x="77" y="629"/>
                        <a:pt x="76" y="629"/>
                        <a:pt x="74" y="629"/>
                      </a:cubicBezTo>
                      <a:cubicBezTo>
                        <a:pt x="71" y="630"/>
                        <a:pt x="73" y="628"/>
                        <a:pt x="70" y="628"/>
                      </a:cubicBezTo>
                      <a:cubicBezTo>
                        <a:pt x="68" y="628"/>
                        <a:pt x="65" y="629"/>
                        <a:pt x="65" y="627"/>
                      </a:cubicBezTo>
                      <a:cubicBezTo>
                        <a:pt x="64" y="628"/>
                        <a:pt x="63" y="628"/>
                        <a:pt x="62" y="628"/>
                      </a:cubicBezTo>
                      <a:cubicBezTo>
                        <a:pt x="61" y="628"/>
                        <a:pt x="61" y="628"/>
                        <a:pt x="61" y="627"/>
                      </a:cubicBezTo>
                      <a:cubicBezTo>
                        <a:pt x="56" y="628"/>
                        <a:pt x="56" y="627"/>
                        <a:pt x="54" y="626"/>
                      </a:cubicBezTo>
                      <a:cubicBezTo>
                        <a:pt x="53" y="626"/>
                        <a:pt x="53" y="626"/>
                        <a:pt x="52" y="626"/>
                      </a:cubicBezTo>
                      <a:cubicBezTo>
                        <a:pt x="53" y="625"/>
                        <a:pt x="55" y="625"/>
                        <a:pt x="56" y="624"/>
                      </a:cubicBezTo>
                      <a:cubicBezTo>
                        <a:pt x="55" y="624"/>
                        <a:pt x="55" y="624"/>
                        <a:pt x="54" y="624"/>
                      </a:cubicBezTo>
                      <a:cubicBezTo>
                        <a:pt x="55" y="624"/>
                        <a:pt x="55" y="624"/>
                        <a:pt x="56" y="623"/>
                      </a:cubicBezTo>
                      <a:cubicBezTo>
                        <a:pt x="56" y="622"/>
                        <a:pt x="52" y="622"/>
                        <a:pt x="52" y="621"/>
                      </a:cubicBezTo>
                      <a:cubicBezTo>
                        <a:pt x="52" y="620"/>
                        <a:pt x="52" y="620"/>
                        <a:pt x="52" y="620"/>
                      </a:cubicBezTo>
                      <a:cubicBezTo>
                        <a:pt x="52" y="618"/>
                        <a:pt x="50" y="616"/>
                        <a:pt x="50" y="615"/>
                      </a:cubicBezTo>
                      <a:cubicBezTo>
                        <a:pt x="51" y="614"/>
                        <a:pt x="54" y="613"/>
                        <a:pt x="55" y="611"/>
                      </a:cubicBezTo>
                      <a:cubicBezTo>
                        <a:pt x="55" y="611"/>
                        <a:pt x="53" y="610"/>
                        <a:pt x="53" y="609"/>
                      </a:cubicBezTo>
                      <a:cubicBezTo>
                        <a:pt x="53" y="609"/>
                        <a:pt x="52" y="608"/>
                        <a:pt x="53" y="608"/>
                      </a:cubicBezTo>
                      <a:cubicBezTo>
                        <a:pt x="53" y="608"/>
                        <a:pt x="53" y="608"/>
                        <a:pt x="53" y="608"/>
                      </a:cubicBezTo>
                      <a:cubicBezTo>
                        <a:pt x="53" y="607"/>
                        <a:pt x="54" y="607"/>
                        <a:pt x="54" y="607"/>
                      </a:cubicBezTo>
                      <a:cubicBezTo>
                        <a:pt x="57" y="607"/>
                        <a:pt x="56" y="609"/>
                        <a:pt x="58" y="608"/>
                      </a:cubicBezTo>
                      <a:cubicBezTo>
                        <a:pt x="61" y="604"/>
                        <a:pt x="64" y="600"/>
                        <a:pt x="67" y="596"/>
                      </a:cubicBezTo>
                      <a:cubicBezTo>
                        <a:pt x="67" y="595"/>
                        <a:pt x="67" y="595"/>
                        <a:pt x="67" y="594"/>
                      </a:cubicBezTo>
                      <a:cubicBezTo>
                        <a:pt x="66" y="594"/>
                        <a:pt x="66" y="594"/>
                        <a:pt x="65" y="594"/>
                      </a:cubicBezTo>
                      <a:cubicBezTo>
                        <a:pt x="64" y="595"/>
                        <a:pt x="64" y="595"/>
                        <a:pt x="63" y="596"/>
                      </a:cubicBezTo>
                      <a:cubicBezTo>
                        <a:pt x="61" y="596"/>
                        <a:pt x="62" y="593"/>
                        <a:pt x="62" y="592"/>
                      </a:cubicBezTo>
                      <a:cubicBezTo>
                        <a:pt x="62" y="590"/>
                        <a:pt x="63" y="589"/>
                        <a:pt x="64" y="587"/>
                      </a:cubicBezTo>
                      <a:cubicBezTo>
                        <a:pt x="65" y="587"/>
                        <a:pt x="66" y="587"/>
                        <a:pt x="66" y="586"/>
                      </a:cubicBezTo>
                      <a:cubicBezTo>
                        <a:pt x="66" y="585"/>
                        <a:pt x="65" y="585"/>
                        <a:pt x="65" y="585"/>
                      </a:cubicBezTo>
                      <a:cubicBezTo>
                        <a:pt x="65" y="585"/>
                        <a:pt x="64" y="582"/>
                        <a:pt x="65" y="581"/>
                      </a:cubicBezTo>
                      <a:cubicBezTo>
                        <a:pt x="65" y="579"/>
                        <a:pt x="68" y="576"/>
                        <a:pt x="69" y="574"/>
                      </a:cubicBezTo>
                      <a:cubicBezTo>
                        <a:pt x="70" y="573"/>
                        <a:pt x="71" y="572"/>
                        <a:pt x="72" y="571"/>
                      </a:cubicBezTo>
                      <a:cubicBezTo>
                        <a:pt x="72" y="571"/>
                        <a:pt x="73" y="571"/>
                        <a:pt x="73" y="570"/>
                      </a:cubicBezTo>
                      <a:cubicBezTo>
                        <a:pt x="75" y="567"/>
                        <a:pt x="75" y="565"/>
                        <a:pt x="76" y="562"/>
                      </a:cubicBezTo>
                      <a:cubicBezTo>
                        <a:pt x="77" y="559"/>
                        <a:pt x="77" y="556"/>
                        <a:pt x="77" y="553"/>
                      </a:cubicBezTo>
                      <a:cubicBezTo>
                        <a:pt x="76" y="551"/>
                        <a:pt x="78" y="549"/>
                        <a:pt x="78" y="547"/>
                      </a:cubicBezTo>
                      <a:cubicBezTo>
                        <a:pt x="79" y="542"/>
                        <a:pt x="82" y="539"/>
                        <a:pt x="82" y="534"/>
                      </a:cubicBezTo>
                      <a:cubicBezTo>
                        <a:pt x="82" y="534"/>
                        <a:pt x="82" y="533"/>
                        <a:pt x="82" y="533"/>
                      </a:cubicBezTo>
                      <a:cubicBezTo>
                        <a:pt x="82" y="532"/>
                        <a:pt x="83" y="529"/>
                        <a:pt x="84" y="528"/>
                      </a:cubicBezTo>
                      <a:cubicBezTo>
                        <a:pt x="84" y="526"/>
                        <a:pt x="84" y="524"/>
                        <a:pt x="84" y="522"/>
                      </a:cubicBezTo>
                      <a:cubicBezTo>
                        <a:pt x="85" y="520"/>
                        <a:pt x="86" y="516"/>
                        <a:pt x="87" y="513"/>
                      </a:cubicBezTo>
                      <a:cubicBezTo>
                        <a:pt x="87" y="512"/>
                        <a:pt x="86" y="503"/>
                        <a:pt x="86" y="502"/>
                      </a:cubicBezTo>
                      <a:cubicBezTo>
                        <a:pt x="84" y="498"/>
                        <a:pt x="82" y="496"/>
                        <a:pt x="79" y="495"/>
                      </a:cubicBezTo>
                      <a:cubicBezTo>
                        <a:pt x="76" y="494"/>
                        <a:pt x="74" y="494"/>
                        <a:pt x="72" y="493"/>
                      </a:cubicBezTo>
                      <a:cubicBezTo>
                        <a:pt x="70" y="491"/>
                        <a:pt x="69" y="490"/>
                        <a:pt x="66" y="490"/>
                      </a:cubicBezTo>
                      <a:cubicBezTo>
                        <a:pt x="61" y="489"/>
                        <a:pt x="58" y="487"/>
                        <a:pt x="55" y="484"/>
                      </a:cubicBezTo>
                      <a:cubicBezTo>
                        <a:pt x="54" y="483"/>
                        <a:pt x="54" y="481"/>
                        <a:pt x="54" y="479"/>
                      </a:cubicBezTo>
                      <a:cubicBezTo>
                        <a:pt x="54" y="476"/>
                        <a:pt x="52" y="475"/>
                        <a:pt x="51" y="473"/>
                      </a:cubicBezTo>
                      <a:cubicBezTo>
                        <a:pt x="50" y="469"/>
                        <a:pt x="49" y="465"/>
                        <a:pt x="47" y="462"/>
                      </a:cubicBezTo>
                      <a:cubicBezTo>
                        <a:pt x="46" y="458"/>
                        <a:pt x="45" y="456"/>
                        <a:pt x="43" y="453"/>
                      </a:cubicBezTo>
                      <a:cubicBezTo>
                        <a:pt x="43" y="452"/>
                        <a:pt x="41" y="452"/>
                        <a:pt x="41" y="452"/>
                      </a:cubicBezTo>
                      <a:cubicBezTo>
                        <a:pt x="39" y="451"/>
                        <a:pt x="39" y="448"/>
                        <a:pt x="39" y="447"/>
                      </a:cubicBezTo>
                      <a:cubicBezTo>
                        <a:pt x="38" y="446"/>
                        <a:pt x="36" y="446"/>
                        <a:pt x="36" y="446"/>
                      </a:cubicBezTo>
                      <a:cubicBezTo>
                        <a:pt x="34" y="444"/>
                        <a:pt x="31" y="441"/>
                        <a:pt x="31" y="438"/>
                      </a:cubicBezTo>
                      <a:cubicBezTo>
                        <a:pt x="31" y="436"/>
                        <a:pt x="33" y="433"/>
                        <a:pt x="33" y="432"/>
                      </a:cubicBezTo>
                      <a:cubicBezTo>
                        <a:pt x="35" y="430"/>
                        <a:pt x="38" y="429"/>
                        <a:pt x="39" y="426"/>
                      </a:cubicBezTo>
                      <a:cubicBezTo>
                        <a:pt x="38" y="425"/>
                        <a:pt x="37" y="426"/>
                        <a:pt x="36" y="426"/>
                      </a:cubicBezTo>
                      <a:cubicBezTo>
                        <a:pt x="34" y="426"/>
                        <a:pt x="33" y="423"/>
                        <a:pt x="33" y="420"/>
                      </a:cubicBezTo>
                      <a:cubicBezTo>
                        <a:pt x="33" y="416"/>
                        <a:pt x="36" y="413"/>
                        <a:pt x="35" y="405"/>
                      </a:cubicBezTo>
                      <a:cubicBezTo>
                        <a:pt x="41" y="405"/>
                        <a:pt x="42" y="400"/>
                        <a:pt x="44" y="397"/>
                      </a:cubicBezTo>
                      <a:cubicBezTo>
                        <a:pt x="46" y="393"/>
                        <a:pt x="51" y="395"/>
                        <a:pt x="52" y="390"/>
                      </a:cubicBezTo>
                      <a:cubicBezTo>
                        <a:pt x="52" y="390"/>
                        <a:pt x="50" y="388"/>
                        <a:pt x="50" y="388"/>
                      </a:cubicBezTo>
                      <a:cubicBezTo>
                        <a:pt x="51" y="388"/>
                        <a:pt x="51" y="387"/>
                        <a:pt x="51" y="387"/>
                      </a:cubicBezTo>
                      <a:cubicBezTo>
                        <a:pt x="51" y="386"/>
                        <a:pt x="51" y="386"/>
                        <a:pt x="51" y="386"/>
                      </a:cubicBezTo>
                      <a:cubicBezTo>
                        <a:pt x="51" y="384"/>
                        <a:pt x="50" y="383"/>
                        <a:pt x="50" y="382"/>
                      </a:cubicBezTo>
                      <a:cubicBezTo>
                        <a:pt x="50" y="380"/>
                        <a:pt x="51" y="379"/>
                        <a:pt x="51" y="377"/>
                      </a:cubicBezTo>
                      <a:cubicBezTo>
                        <a:pt x="51" y="373"/>
                        <a:pt x="48" y="374"/>
                        <a:pt x="48" y="371"/>
                      </a:cubicBezTo>
                      <a:cubicBezTo>
                        <a:pt x="48" y="370"/>
                        <a:pt x="48" y="370"/>
                        <a:pt x="48" y="370"/>
                      </a:cubicBezTo>
                      <a:cubicBezTo>
                        <a:pt x="48" y="370"/>
                        <a:pt x="48" y="370"/>
                        <a:pt x="48" y="370"/>
                      </a:cubicBezTo>
                      <a:cubicBezTo>
                        <a:pt x="47" y="369"/>
                        <a:pt x="45" y="369"/>
                        <a:pt x="45" y="368"/>
                      </a:cubicBezTo>
                      <a:cubicBezTo>
                        <a:pt x="45" y="368"/>
                        <a:pt x="46" y="367"/>
                        <a:pt x="46" y="366"/>
                      </a:cubicBezTo>
                      <a:cubicBezTo>
                        <a:pt x="44" y="365"/>
                        <a:pt x="46" y="361"/>
                        <a:pt x="43" y="361"/>
                      </a:cubicBezTo>
                      <a:cubicBezTo>
                        <a:pt x="42" y="361"/>
                        <a:pt x="37" y="365"/>
                        <a:pt x="36" y="366"/>
                      </a:cubicBezTo>
                      <a:cubicBezTo>
                        <a:pt x="37" y="367"/>
                        <a:pt x="38" y="368"/>
                        <a:pt x="38" y="368"/>
                      </a:cubicBezTo>
                      <a:cubicBezTo>
                        <a:pt x="38" y="370"/>
                        <a:pt x="36" y="371"/>
                        <a:pt x="35" y="370"/>
                      </a:cubicBezTo>
                      <a:cubicBezTo>
                        <a:pt x="32" y="370"/>
                        <a:pt x="30" y="367"/>
                        <a:pt x="28" y="366"/>
                      </a:cubicBezTo>
                      <a:cubicBezTo>
                        <a:pt x="27" y="364"/>
                        <a:pt x="23" y="365"/>
                        <a:pt x="22" y="365"/>
                      </a:cubicBezTo>
                      <a:cubicBezTo>
                        <a:pt x="22" y="365"/>
                        <a:pt x="21" y="365"/>
                        <a:pt x="21" y="364"/>
                      </a:cubicBezTo>
                      <a:cubicBezTo>
                        <a:pt x="18" y="364"/>
                        <a:pt x="18" y="362"/>
                        <a:pt x="18" y="361"/>
                      </a:cubicBezTo>
                      <a:cubicBezTo>
                        <a:pt x="17" y="359"/>
                        <a:pt x="10" y="356"/>
                        <a:pt x="10" y="356"/>
                      </a:cubicBezTo>
                      <a:cubicBezTo>
                        <a:pt x="10" y="356"/>
                        <a:pt x="10" y="357"/>
                        <a:pt x="10" y="357"/>
                      </a:cubicBezTo>
                      <a:cubicBezTo>
                        <a:pt x="10" y="357"/>
                        <a:pt x="9" y="357"/>
                        <a:pt x="8" y="357"/>
                      </a:cubicBezTo>
                      <a:cubicBezTo>
                        <a:pt x="5" y="355"/>
                        <a:pt x="7" y="353"/>
                        <a:pt x="6" y="350"/>
                      </a:cubicBezTo>
                      <a:cubicBezTo>
                        <a:pt x="5" y="348"/>
                        <a:pt x="4" y="348"/>
                        <a:pt x="3" y="347"/>
                      </a:cubicBezTo>
                      <a:cubicBezTo>
                        <a:pt x="2" y="346"/>
                        <a:pt x="1" y="345"/>
                        <a:pt x="0" y="344"/>
                      </a:cubicBezTo>
                      <a:cubicBezTo>
                        <a:pt x="0" y="646"/>
                        <a:pt x="0" y="646"/>
                        <a:pt x="0" y="646"/>
                      </a:cubicBezTo>
                      <a:cubicBezTo>
                        <a:pt x="0" y="646"/>
                        <a:pt x="0" y="646"/>
                        <a:pt x="0" y="646"/>
                      </a:cubicBezTo>
                      <a:cubicBezTo>
                        <a:pt x="178" y="646"/>
                        <a:pt x="322" y="501"/>
                        <a:pt x="322" y="323"/>
                      </a:cubicBezTo>
                      <a:cubicBezTo>
                        <a:pt x="322" y="229"/>
                        <a:pt x="283" y="145"/>
                        <a:pt x="219" y="86"/>
                      </a:cubicBezTo>
                      <a:close/>
                      <a:moveTo>
                        <a:pt x="47" y="47"/>
                      </a:moveTo>
                      <a:cubicBezTo>
                        <a:pt x="45" y="46"/>
                        <a:pt x="44" y="46"/>
                        <a:pt x="42" y="46"/>
                      </a:cubicBezTo>
                      <a:cubicBezTo>
                        <a:pt x="40" y="46"/>
                        <a:pt x="39" y="46"/>
                        <a:pt x="36" y="46"/>
                      </a:cubicBezTo>
                      <a:cubicBezTo>
                        <a:pt x="33" y="46"/>
                        <a:pt x="30" y="45"/>
                        <a:pt x="31" y="44"/>
                      </a:cubicBezTo>
                      <a:cubicBezTo>
                        <a:pt x="29" y="44"/>
                        <a:pt x="27" y="44"/>
                        <a:pt x="27" y="43"/>
                      </a:cubicBezTo>
                      <a:cubicBezTo>
                        <a:pt x="27" y="42"/>
                        <a:pt x="29" y="42"/>
                        <a:pt x="30" y="42"/>
                      </a:cubicBezTo>
                      <a:cubicBezTo>
                        <a:pt x="34" y="42"/>
                        <a:pt x="35" y="43"/>
                        <a:pt x="39" y="43"/>
                      </a:cubicBezTo>
                      <a:cubicBezTo>
                        <a:pt x="43" y="43"/>
                        <a:pt x="47" y="45"/>
                        <a:pt x="50" y="46"/>
                      </a:cubicBezTo>
                      <a:cubicBezTo>
                        <a:pt x="49" y="46"/>
                        <a:pt x="48" y="47"/>
                        <a:pt x="47" y="47"/>
                      </a:cubicBezTo>
                      <a:close/>
                      <a:moveTo>
                        <a:pt x="61" y="63"/>
                      </a:moveTo>
                      <a:cubicBezTo>
                        <a:pt x="62" y="64"/>
                        <a:pt x="64" y="64"/>
                        <a:pt x="64" y="65"/>
                      </a:cubicBezTo>
                      <a:cubicBezTo>
                        <a:pt x="62" y="65"/>
                        <a:pt x="63" y="65"/>
                        <a:pt x="61" y="65"/>
                      </a:cubicBezTo>
                      <a:cubicBezTo>
                        <a:pt x="60" y="65"/>
                        <a:pt x="59" y="64"/>
                        <a:pt x="59" y="64"/>
                      </a:cubicBezTo>
                      <a:cubicBezTo>
                        <a:pt x="59" y="64"/>
                        <a:pt x="61" y="63"/>
                        <a:pt x="61" y="63"/>
                      </a:cubicBezTo>
                      <a:close/>
                      <a:moveTo>
                        <a:pt x="57" y="65"/>
                      </a:moveTo>
                      <a:cubicBezTo>
                        <a:pt x="57" y="66"/>
                        <a:pt x="53" y="66"/>
                        <a:pt x="51" y="66"/>
                      </a:cubicBezTo>
                      <a:cubicBezTo>
                        <a:pt x="48" y="66"/>
                        <a:pt x="46" y="65"/>
                        <a:pt x="46" y="64"/>
                      </a:cubicBezTo>
                      <a:cubicBezTo>
                        <a:pt x="46" y="61"/>
                        <a:pt x="57" y="62"/>
                        <a:pt x="57" y="65"/>
                      </a:cubicBezTo>
                      <a:close/>
                      <a:moveTo>
                        <a:pt x="12" y="68"/>
                      </a:moveTo>
                      <a:cubicBezTo>
                        <a:pt x="14" y="68"/>
                        <a:pt x="14" y="69"/>
                        <a:pt x="15" y="70"/>
                      </a:cubicBezTo>
                      <a:cubicBezTo>
                        <a:pt x="13" y="70"/>
                        <a:pt x="12" y="69"/>
                        <a:pt x="12" y="68"/>
                      </a:cubicBezTo>
                      <a:close/>
                      <a:moveTo>
                        <a:pt x="15" y="82"/>
                      </a:moveTo>
                      <a:cubicBezTo>
                        <a:pt x="15" y="81"/>
                        <a:pt x="15" y="81"/>
                        <a:pt x="15" y="81"/>
                      </a:cubicBezTo>
                      <a:cubicBezTo>
                        <a:pt x="16" y="80"/>
                        <a:pt x="18" y="79"/>
                        <a:pt x="19" y="79"/>
                      </a:cubicBezTo>
                      <a:cubicBezTo>
                        <a:pt x="22" y="79"/>
                        <a:pt x="21" y="79"/>
                        <a:pt x="24" y="79"/>
                      </a:cubicBezTo>
                      <a:cubicBezTo>
                        <a:pt x="22" y="80"/>
                        <a:pt x="17" y="82"/>
                        <a:pt x="15" y="82"/>
                      </a:cubicBezTo>
                      <a:close/>
                      <a:moveTo>
                        <a:pt x="31" y="124"/>
                      </a:moveTo>
                      <a:cubicBezTo>
                        <a:pt x="30" y="125"/>
                        <a:pt x="28" y="124"/>
                        <a:pt x="27" y="123"/>
                      </a:cubicBezTo>
                      <a:cubicBezTo>
                        <a:pt x="28" y="123"/>
                        <a:pt x="28" y="122"/>
                        <a:pt x="27" y="122"/>
                      </a:cubicBezTo>
                      <a:cubicBezTo>
                        <a:pt x="30" y="122"/>
                        <a:pt x="32" y="123"/>
                        <a:pt x="32" y="124"/>
                      </a:cubicBezTo>
                      <a:cubicBezTo>
                        <a:pt x="32" y="125"/>
                        <a:pt x="31" y="124"/>
                        <a:pt x="31" y="124"/>
                      </a:cubicBezTo>
                      <a:close/>
                      <a:moveTo>
                        <a:pt x="34" y="84"/>
                      </a:moveTo>
                      <a:cubicBezTo>
                        <a:pt x="34" y="84"/>
                        <a:pt x="31" y="83"/>
                        <a:pt x="31" y="83"/>
                      </a:cubicBezTo>
                      <a:cubicBezTo>
                        <a:pt x="31" y="81"/>
                        <a:pt x="35" y="81"/>
                        <a:pt x="37" y="82"/>
                      </a:cubicBezTo>
                      <a:cubicBezTo>
                        <a:pt x="36" y="83"/>
                        <a:pt x="36" y="84"/>
                        <a:pt x="34" y="84"/>
                      </a:cubicBezTo>
                      <a:close/>
                      <a:moveTo>
                        <a:pt x="36" y="59"/>
                      </a:moveTo>
                      <a:cubicBezTo>
                        <a:pt x="34" y="59"/>
                        <a:pt x="38" y="58"/>
                        <a:pt x="40" y="58"/>
                      </a:cubicBezTo>
                      <a:cubicBezTo>
                        <a:pt x="39" y="59"/>
                        <a:pt x="38" y="59"/>
                        <a:pt x="36" y="59"/>
                      </a:cubicBezTo>
                      <a:close/>
                      <a:moveTo>
                        <a:pt x="42" y="78"/>
                      </a:moveTo>
                      <a:cubicBezTo>
                        <a:pt x="43" y="78"/>
                        <a:pt x="43" y="78"/>
                        <a:pt x="46" y="79"/>
                      </a:cubicBezTo>
                      <a:cubicBezTo>
                        <a:pt x="44" y="79"/>
                        <a:pt x="43" y="79"/>
                        <a:pt x="42" y="78"/>
                      </a:cubicBezTo>
                      <a:close/>
                      <a:moveTo>
                        <a:pt x="153" y="73"/>
                      </a:moveTo>
                      <a:cubicBezTo>
                        <a:pt x="152" y="73"/>
                        <a:pt x="150" y="71"/>
                        <a:pt x="149" y="70"/>
                      </a:cubicBezTo>
                      <a:cubicBezTo>
                        <a:pt x="149" y="69"/>
                        <a:pt x="151" y="69"/>
                        <a:pt x="152" y="70"/>
                      </a:cubicBezTo>
                      <a:cubicBezTo>
                        <a:pt x="156" y="70"/>
                        <a:pt x="158" y="72"/>
                        <a:pt x="162" y="74"/>
                      </a:cubicBezTo>
                      <a:cubicBezTo>
                        <a:pt x="162" y="75"/>
                        <a:pt x="159" y="74"/>
                        <a:pt x="156" y="74"/>
                      </a:cubicBezTo>
                      <a:cubicBezTo>
                        <a:pt x="155" y="73"/>
                        <a:pt x="154" y="73"/>
                        <a:pt x="153" y="73"/>
                      </a:cubicBezTo>
                      <a:close/>
                      <a:moveTo>
                        <a:pt x="127" y="161"/>
                      </a:moveTo>
                      <a:cubicBezTo>
                        <a:pt x="126" y="161"/>
                        <a:pt x="119" y="158"/>
                        <a:pt x="119" y="157"/>
                      </a:cubicBezTo>
                      <a:cubicBezTo>
                        <a:pt x="119" y="157"/>
                        <a:pt x="119" y="156"/>
                        <a:pt x="120" y="156"/>
                      </a:cubicBezTo>
                      <a:cubicBezTo>
                        <a:pt x="121" y="158"/>
                        <a:pt x="122" y="158"/>
                        <a:pt x="124" y="159"/>
                      </a:cubicBezTo>
                      <a:cubicBezTo>
                        <a:pt x="126" y="159"/>
                        <a:pt x="127" y="159"/>
                        <a:pt x="129" y="159"/>
                      </a:cubicBezTo>
                      <a:cubicBezTo>
                        <a:pt x="129" y="159"/>
                        <a:pt x="129" y="160"/>
                        <a:pt x="129" y="160"/>
                      </a:cubicBezTo>
                      <a:cubicBezTo>
                        <a:pt x="129" y="161"/>
                        <a:pt x="127" y="161"/>
                        <a:pt x="127" y="161"/>
                      </a:cubicBezTo>
                      <a:close/>
                      <a:moveTo>
                        <a:pt x="127" y="147"/>
                      </a:moveTo>
                      <a:cubicBezTo>
                        <a:pt x="124" y="147"/>
                        <a:pt x="119" y="144"/>
                        <a:pt x="117" y="142"/>
                      </a:cubicBezTo>
                      <a:cubicBezTo>
                        <a:pt x="122" y="142"/>
                        <a:pt x="126" y="144"/>
                        <a:pt x="130" y="146"/>
                      </a:cubicBezTo>
                      <a:cubicBezTo>
                        <a:pt x="129" y="147"/>
                        <a:pt x="128" y="147"/>
                        <a:pt x="127" y="147"/>
                      </a:cubicBezTo>
                      <a:close/>
                      <a:moveTo>
                        <a:pt x="73" y="291"/>
                      </a:moveTo>
                      <a:cubicBezTo>
                        <a:pt x="74" y="291"/>
                        <a:pt x="76" y="290"/>
                        <a:pt x="77" y="289"/>
                      </a:cubicBezTo>
                      <a:cubicBezTo>
                        <a:pt x="77" y="289"/>
                        <a:pt x="77" y="290"/>
                        <a:pt x="77" y="291"/>
                      </a:cubicBezTo>
                      <a:cubicBezTo>
                        <a:pt x="76" y="291"/>
                        <a:pt x="74" y="292"/>
                        <a:pt x="74" y="292"/>
                      </a:cubicBezTo>
                      <a:cubicBezTo>
                        <a:pt x="73" y="292"/>
                        <a:pt x="73" y="292"/>
                        <a:pt x="73" y="292"/>
                      </a:cubicBezTo>
                      <a:cubicBezTo>
                        <a:pt x="73" y="291"/>
                        <a:pt x="73" y="291"/>
                        <a:pt x="73" y="291"/>
                      </a:cubicBezTo>
                      <a:close/>
                      <a:moveTo>
                        <a:pt x="53" y="261"/>
                      </a:moveTo>
                      <a:cubicBezTo>
                        <a:pt x="53" y="261"/>
                        <a:pt x="54" y="262"/>
                        <a:pt x="54" y="262"/>
                      </a:cubicBezTo>
                      <a:cubicBezTo>
                        <a:pt x="53" y="263"/>
                        <a:pt x="53" y="261"/>
                        <a:pt x="53" y="261"/>
                      </a:cubicBezTo>
                      <a:close/>
                      <a:moveTo>
                        <a:pt x="50" y="272"/>
                      </a:moveTo>
                      <a:cubicBezTo>
                        <a:pt x="50" y="272"/>
                        <a:pt x="49" y="273"/>
                        <a:pt x="49" y="273"/>
                      </a:cubicBezTo>
                      <a:cubicBezTo>
                        <a:pt x="47" y="273"/>
                        <a:pt x="47" y="270"/>
                        <a:pt x="47" y="269"/>
                      </a:cubicBezTo>
                      <a:cubicBezTo>
                        <a:pt x="47" y="269"/>
                        <a:pt x="48" y="269"/>
                        <a:pt x="48" y="269"/>
                      </a:cubicBezTo>
                      <a:cubicBezTo>
                        <a:pt x="50" y="269"/>
                        <a:pt x="50" y="271"/>
                        <a:pt x="50" y="272"/>
                      </a:cubicBezTo>
                      <a:close/>
                      <a:moveTo>
                        <a:pt x="47" y="259"/>
                      </a:moveTo>
                      <a:cubicBezTo>
                        <a:pt x="48" y="259"/>
                        <a:pt x="49" y="260"/>
                        <a:pt x="49" y="260"/>
                      </a:cubicBezTo>
                      <a:cubicBezTo>
                        <a:pt x="47" y="260"/>
                        <a:pt x="45" y="260"/>
                        <a:pt x="44" y="260"/>
                      </a:cubicBezTo>
                      <a:cubicBezTo>
                        <a:pt x="44" y="260"/>
                        <a:pt x="46" y="259"/>
                        <a:pt x="47" y="259"/>
                      </a:cubicBezTo>
                      <a:close/>
                      <a:moveTo>
                        <a:pt x="22" y="289"/>
                      </a:moveTo>
                      <a:cubicBezTo>
                        <a:pt x="22" y="289"/>
                        <a:pt x="20" y="290"/>
                        <a:pt x="20" y="289"/>
                      </a:cubicBezTo>
                      <a:cubicBezTo>
                        <a:pt x="20" y="288"/>
                        <a:pt x="21" y="288"/>
                        <a:pt x="21" y="288"/>
                      </a:cubicBezTo>
                      <a:cubicBezTo>
                        <a:pt x="21" y="287"/>
                        <a:pt x="22" y="287"/>
                        <a:pt x="21" y="286"/>
                      </a:cubicBezTo>
                      <a:cubicBezTo>
                        <a:pt x="22" y="287"/>
                        <a:pt x="22" y="286"/>
                        <a:pt x="22" y="286"/>
                      </a:cubicBezTo>
                      <a:cubicBezTo>
                        <a:pt x="22" y="286"/>
                        <a:pt x="22" y="287"/>
                        <a:pt x="22" y="287"/>
                      </a:cubicBezTo>
                      <a:cubicBezTo>
                        <a:pt x="22" y="287"/>
                        <a:pt x="23" y="289"/>
                        <a:pt x="22" y="289"/>
                      </a:cubicBezTo>
                      <a:close/>
                      <a:moveTo>
                        <a:pt x="52" y="309"/>
                      </a:moveTo>
                      <a:cubicBezTo>
                        <a:pt x="51" y="309"/>
                        <a:pt x="49" y="308"/>
                        <a:pt x="49" y="307"/>
                      </a:cubicBezTo>
                      <a:cubicBezTo>
                        <a:pt x="49" y="306"/>
                        <a:pt x="50" y="305"/>
                        <a:pt x="51" y="305"/>
                      </a:cubicBezTo>
                      <a:cubicBezTo>
                        <a:pt x="53" y="305"/>
                        <a:pt x="56" y="307"/>
                        <a:pt x="57" y="307"/>
                      </a:cubicBezTo>
                      <a:cubicBezTo>
                        <a:pt x="57" y="307"/>
                        <a:pt x="57" y="307"/>
                        <a:pt x="57" y="307"/>
                      </a:cubicBezTo>
                      <a:cubicBezTo>
                        <a:pt x="58" y="307"/>
                        <a:pt x="59" y="308"/>
                        <a:pt x="59" y="308"/>
                      </a:cubicBezTo>
                      <a:cubicBezTo>
                        <a:pt x="56" y="309"/>
                        <a:pt x="55" y="309"/>
                        <a:pt x="52" y="309"/>
                      </a:cubicBezTo>
                      <a:close/>
                      <a:moveTo>
                        <a:pt x="63" y="299"/>
                      </a:moveTo>
                      <a:cubicBezTo>
                        <a:pt x="58" y="298"/>
                        <a:pt x="55" y="297"/>
                        <a:pt x="51" y="297"/>
                      </a:cubicBezTo>
                      <a:cubicBezTo>
                        <a:pt x="51" y="297"/>
                        <a:pt x="51" y="296"/>
                        <a:pt x="51" y="296"/>
                      </a:cubicBezTo>
                      <a:cubicBezTo>
                        <a:pt x="52" y="296"/>
                        <a:pt x="53" y="295"/>
                        <a:pt x="53" y="294"/>
                      </a:cubicBezTo>
                      <a:cubicBezTo>
                        <a:pt x="50" y="293"/>
                        <a:pt x="47" y="293"/>
                        <a:pt x="46" y="290"/>
                      </a:cubicBezTo>
                      <a:cubicBezTo>
                        <a:pt x="45" y="290"/>
                        <a:pt x="45" y="289"/>
                        <a:pt x="44" y="289"/>
                      </a:cubicBezTo>
                      <a:cubicBezTo>
                        <a:pt x="43" y="288"/>
                        <a:pt x="41" y="289"/>
                        <a:pt x="40" y="289"/>
                      </a:cubicBezTo>
                      <a:cubicBezTo>
                        <a:pt x="37" y="289"/>
                        <a:pt x="36" y="286"/>
                        <a:pt x="33" y="286"/>
                      </a:cubicBezTo>
                      <a:cubicBezTo>
                        <a:pt x="31" y="286"/>
                        <a:pt x="30" y="286"/>
                        <a:pt x="28" y="286"/>
                      </a:cubicBezTo>
                      <a:cubicBezTo>
                        <a:pt x="26" y="285"/>
                        <a:pt x="27" y="284"/>
                        <a:pt x="27" y="284"/>
                      </a:cubicBezTo>
                      <a:cubicBezTo>
                        <a:pt x="27" y="283"/>
                        <a:pt x="25" y="283"/>
                        <a:pt x="24" y="283"/>
                      </a:cubicBezTo>
                      <a:cubicBezTo>
                        <a:pt x="21" y="283"/>
                        <a:pt x="15" y="286"/>
                        <a:pt x="13" y="288"/>
                      </a:cubicBezTo>
                      <a:cubicBezTo>
                        <a:pt x="13" y="288"/>
                        <a:pt x="12" y="287"/>
                        <a:pt x="12" y="288"/>
                      </a:cubicBezTo>
                      <a:cubicBezTo>
                        <a:pt x="15" y="282"/>
                        <a:pt x="19" y="279"/>
                        <a:pt x="28" y="279"/>
                      </a:cubicBezTo>
                      <a:cubicBezTo>
                        <a:pt x="37" y="280"/>
                        <a:pt x="40" y="284"/>
                        <a:pt x="47" y="284"/>
                      </a:cubicBezTo>
                      <a:cubicBezTo>
                        <a:pt x="48" y="284"/>
                        <a:pt x="50" y="286"/>
                        <a:pt x="50" y="286"/>
                      </a:cubicBezTo>
                      <a:cubicBezTo>
                        <a:pt x="53" y="289"/>
                        <a:pt x="58" y="291"/>
                        <a:pt x="62" y="291"/>
                      </a:cubicBezTo>
                      <a:cubicBezTo>
                        <a:pt x="62" y="291"/>
                        <a:pt x="62" y="292"/>
                        <a:pt x="63" y="292"/>
                      </a:cubicBezTo>
                      <a:cubicBezTo>
                        <a:pt x="63" y="292"/>
                        <a:pt x="65" y="293"/>
                        <a:pt x="65" y="293"/>
                      </a:cubicBezTo>
                      <a:cubicBezTo>
                        <a:pt x="68" y="293"/>
                        <a:pt x="69" y="296"/>
                        <a:pt x="70" y="296"/>
                      </a:cubicBezTo>
                      <a:cubicBezTo>
                        <a:pt x="68" y="299"/>
                        <a:pt x="65" y="299"/>
                        <a:pt x="63" y="299"/>
                      </a:cubicBezTo>
                      <a:close/>
                      <a:moveTo>
                        <a:pt x="96" y="306"/>
                      </a:moveTo>
                      <a:cubicBezTo>
                        <a:pt x="94" y="307"/>
                        <a:pt x="93" y="308"/>
                        <a:pt x="92" y="308"/>
                      </a:cubicBezTo>
                      <a:cubicBezTo>
                        <a:pt x="92" y="308"/>
                        <a:pt x="91" y="307"/>
                        <a:pt x="90" y="307"/>
                      </a:cubicBezTo>
                      <a:cubicBezTo>
                        <a:pt x="88" y="307"/>
                        <a:pt x="88" y="310"/>
                        <a:pt x="86" y="310"/>
                      </a:cubicBezTo>
                      <a:cubicBezTo>
                        <a:pt x="84" y="310"/>
                        <a:pt x="84" y="308"/>
                        <a:pt x="84" y="308"/>
                      </a:cubicBezTo>
                      <a:cubicBezTo>
                        <a:pt x="82" y="307"/>
                        <a:pt x="77" y="307"/>
                        <a:pt x="75" y="307"/>
                      </a:cubicBezTo>
                      <a:cubicBezTo>
                        <a:pt x="74" y="307"/>
                        <a:pt x="74" y="307"/>
                        <a:pt x="73" y="307"/>
                      </a:cubicBezTo>
                      <a:cubicBezTo>
                        <a:pt x="73" y="307"/>
                        <a:pt x="73" y="308"/>
                        <a:pt x="73" y="308"/>
                      </a:cubicBezTo>
                      <a:cubicBezTo>
                        <a:pt x="71" y="308"/>
                        <a:pt x="70" y="306"/>
                        <a:pt x="70" y="305"/>
                      </a:cubicBezTo>
                      <a:cubicBezTo>
                        <a:pt x="71" y="305"/>
                        <a:pt x="71" y="305"/>
                        <a:pt x="71" y="305"/>
                      </a:cubicBezTo>
                      <a:cubicBezTo>
                        <a:pt x="76" y="305"/>
                        <a:pt x="78" y="306"/>
                        <a:pt x="80" y="305"/>
                      </a:cubicBezTo>
                      <a:cubicBezTo>
                        <a:pt x="79" y="303"/>
                        <a:pt x="79" y="302"/>
                        <a:pt x="79" y="301"/>
                      </a:cubicBezTo>
                      <a:cubicBezTo>
                        <a:pt x="78" y="301"/>
                        <a:pt x="76" y="299"/>
                        <a:pt x="76" y="299"/>
                      </a:cubicBezTo>
                      <a:cubicBezTo>
                        <a:pt x="76" y="298"/>
                        <a:pt x="77" y="297"/>
                        <a:pt x="78" y="297"/>
                      </a:cubicBezTo>
                      <a:cubicBezTo>
                        <a:pt x="80" y="297"/>
                        <a:pt x="81" y="299"/>
                        <a:pt x="82" y="299"/>
                      </a:cubicBezTo>
                      <a:cubicBezTo>
                        <a:pt x="85" y="299"/>
                        <a:pt x="86" y="298"/>
                        <a:pt x="88" y="298"/>
                      </a:cubicBezTo>
                      <a:cubicBezTo>
                        <a:pt x="94" y="298"/>
                        <a:pt x="95" y="301"/>
                        <a:pt x="99" y="303"/>
                      </a:cubicBezTo>
                      <a:cubicBezTo>
                        <a:pt x="98" y="303"/>
                        <a:pt x="98" y="303"/>
                        <a:pt x="98" y="302"/>
                      </a:cubicBezTo>
                      <a:cubicBezTo>
                        <a:pt x="100" y="304"/>
                        <a:pt x="101" y="304"/>
                        <a:pt x="103" y="306"/>
                      </a:cubicBezTo>
                      <a:cubicBezTo>
                        <a:pt x="100" y="306"/>
                        <a:pt x="98" y="306"/>
                        <a:pt x="96" y="306"/>
                      </a:cubicBezTo>
                      <a:close/>
                      <a:moveTo>
                        <a:pt x="114" y="308"/>
                      </a:moveTo>
                      <a:cubicBezTo>
                        <a:pt x="112" y="308"/>
                        <a:pt x="110" y="308"/>
                        <a:pt x="110" y="306"/>
                      </a:cubicBezTo>
                      <a:cubicBezTo>
                        <a:pt x="109" y="306"/>
                        <a:pt x="111" y="305"/>
                        <a:pt x="112" y="305"/>
                      </a:cubicBezTo>
                      <a:cubicBezTo>
                        <a:pt x="112" y="305"/>
                        <a:pt x="117" y="306"/>
                        <a:pt x="117" y="307"/>
                      </a:cubicBezTo>
                      <a:cubicBezTo>
                        <a:pt x="117" y="308"/>
                        <a:pt x="115" y="308"/>
                        <a:pt x="114" y="308"/>
                      </a:cubicBezTo>
                      <a:close/>
                      <a:moveTo>
                        <a:pt x="136" y="164"/>
                      </a:moveTo>
                      <a:cubicBezTo>
                        <a:pt x="135" y="164"/>
                        <a:pt x="134" y="163"/>
                        <a:pt x="134" y="162"/>
                      </a:cubicBezTo>
                      <a:cubicBezTo>
                        <a:pt x="134" y="161"/>
                        <a:pt x="136" y="158"/>
                        <a:pt x="137" y="158"/>
                      </a:cubicBezTo>
                      <a:cubicBezTo>
                        <a:pt x="138" y="158"/>
                        <a:pt x="139" y="159"/>
                        <a:pt x="138" y="159"/>
                      </a:cubicBezTo>
                      <a:cubicBezTo>
                        <a:pt x="139" y="160"/>
                        <a:pt x="136" y="161"/>
                        <a:pt x="140" y="161"/>
                      </a:cubicBezTo>
                      <a:cubicBezTo>
                        <a:pt x="140" y="162"/>
                        <a:pt x="140" y="162"/>
                        <a:pt x="140" y="162"/>
                      </a:cubicBezTo>
                      <a:cubicBezTo>
                        <a:pt x="140" y="163"/>
                        <a:pt x="138" y="164"/>
                        <a:pt x="136" y="164"/>
                      </a:cubicBezTo>
                      <a:close/>
                      <a:moveTo>
                        <a:pt x="143" y="351"/>
                      </a:moveTo>
                      <a:cubicBezTo>
                        <a:pt x="142" y="351"/>
                        <a:pt x="141" y="353"/>
                        <a:pt x="140" y="353"/>
                      </a:cubicBezTo>
                      <a:cubicBezTo>
                        <a:pt x="140" y="353"/>
                        <a:pt x="139" y="354"/>
                        <a:pt x="139" y="353"/>
                      </a:cubicBezTo>
                      <a:cubicBezTo>
                        <a:pt x="139" y="351"/>
                        <a:pt x="140" y="349"/>
                        <a:pt x="141" y="349"/>
                      </a:cubicBezTo>
                      <a:cubicBezTo>
                        <a:pt x="141" y="349"/>
                        <a:pt x="142" y="349"/>
                        <a:pt x="143" y="349"/>
                      </a:cubicBezTo>
                      <a:cubicBezTo>
                        <a:pt x="143" y="350"/>
                        <a:pt x="142" y="350"/>
                        <a:pt x="143" y="351"/>
                      </a:cubicBezTo>
                      <a:close/>
                      <a:moveTo>
                        <a:pt x="172" y="162"/>
                      </a:moveTo>
                      <a:cubicBezTo>
                        <a:pt x="170" y="162"/>
                        <a:pt x="170" y="161"/>
                        <a:pt x="170" y="161"/>
                      </a:cubicBezTo>
                      <a:cubicBezTo>
                        <a:pt x="170" y="160"/>
                        <a:pt x="169" y="160"/>
                        <a:pt x="169" y="160"/>
                      </a:cubicBezTo>
                      <a:cubicBezTo>
                        <a:pt x="167" y="160"/>
                        <a:pt x="168" y="158"/>
                        <a:pt x="167" y="157"/>
                      </a:cubicBezTo>
                      <a:cubicBezTo>
                        <a:pt x="165" y="158"/>
                        <a:pt x="164" y="160"/>
                        <a:pt x="162" y="159"/>
                      </a:cubicBezTo>
                      <a:cubicBezTo>
                        <a:pt x="162" y="159"/>
                        <a:pt x="161" y="160"/>
                        <a:pt x="161" y="159"/>
                      </a:cubicBezTo>
                      <a:cubicBezTo>
                        <a:pt x="161" y="158"/>
                        <a:pt x="163" y="158"/>
                        <a:pt x="163" y="157"/>
                      </a:cubicBezTo>
                      <a:cubicBezTo>
                        <a:pt x="161" y="157"/>
                        <a:pt x="159" y="158"/>
                        <a:pt x="158" y="156"/>
                      </a:cubicBezTo>
                      <a:cubicBezTo>
                        <a:pt x="157" y="157"/>
                        <a:pt x="156" y="157"/>
                        <a:pt x="155" y="157"/>
                      </a:cubicBezTo>
                      <a:cubicBezTo>
                        <a:pt x="153" y="156"/>
                        <a:pt x="152" y="155"/>
                        <a:pt x="150" y="155"/>
                      </a:cubicBezTo>
                      <a:cubicBezTo>
                        <a:pt x="147" y="155"/>
                        <a:pt x="147" y="156"/>
                        <a:pt x="145" y="155"/>
                      </a:cubicBezTo>
                      <a:cubicBezTo>
                        <a:pt x="144" y="155"/>
                        <a:pt x="143" y="154"/>
                        <a:pt x="143" y="154"/>
                      </a:cubicBezTo>
                      <a:cubicBezTo>
                        <a:pt x="143" y="154"/>
                        <a:pt x="146" y="152"/>
                        <a:pt x="146" y="152"/>
                      </a:cubicBezTo>
                      <a:cubicBezTo>
                        <a:pt x="146" y="152"/>
                        <a:pt x="146" y="151"/>
                        <a:pt x="146" y="151"/>
                      </a:cubicBezTo>
                      <a:cubicBezTo>
                        <a:pt x="145" y="151"/>
                        <a:pt x="145" y="151"/>
                        <a:pt x="144" y="150"/>
                      </a:cubicBezTo>
                      <a:cubicBezTo>
                        <a:pt x="149" y="149"/>
                        <a:pt x="150" y="144"/>
                        <a:pt x="152" y="141"/>
                      </a:cubicBezTo>
                      <a:cubicBezTo>
                        <a:pt x="153" y="140"/>
                        <a:pt x="154" y="138"/>
                        <a:pt x="157" y="138"/>
                      </a:cubicBezTo>
                      <a:cubicBezTo>
                        <a:pt x="157" y="138"/>
                        <a:pt x="158" y="139"/>
                        <a:pt x="158" y="139"/>
                      </a:cubicBezTo>
                      <a:cubicBezTo>
                        <a:pt x="158" y="142"/>
                        <a:pt x="155" y="143"/>
                        <a:pt x="154" y="145"/>
                      </a:cubicBezTo>
                      <a:cubicBezTo>
                        <a:pt x="154" y="145"/>
                        <a:pt x="154" y="146"/>
                        <a:pt x="154" y="146"/>
                      </a:cubicBezTo>
                      <a:cubicBezTo>
                        <a:pt x="156" y="146"/>
                        <a:pt x="156" y="145"/>
                        <a:pt x="157" y="146"/>
                      </a:cubicBezTo>
                      <a:cubicBezTo>
                        <a:pt x="158" y="146"/>
                        <a:pt x="159" y="146"/>
                        <a:pt x="159" y="146"/>
                      </a:cubicBezTo>
                      <a:cubicBezTo>
                        <a:pt x="159" y="147"/>
                        <a:pt x="159" y="147"/>
                        <a:pt x="159" y="147"/>
                      </a:cubicBezTo>
                      <a:cubicBezTo>
                        <a:pt x="159" y="147"/>
                        <a:pt x="159" y="148"/>
                        <a:pt x="159" y="148"/>
                      </a:cubicBezTo>
                      <a:cubicBezTo>
                        <a:pt x="160" y="148"/>
                        <a:pt x="161" y="148"/>
                        <a:pt x="162" y="148"/>
                      </a:cubicBezTo>
                      <a:cubicBezTo>
                        <a:pt x="162" y="149"/>
                        <a:pt x="162" y="149"/>
                        <a:pt x="162" y="149"/>
                      </a:cubicBezTo>
                      <a:cubicBezTo>
                        <a:pt x="162" y="149"/>
                        <a:pt x="163" y="149"/>
                        <a:pt x="164" y="149"/>
                      </a:cubicBezTo>
                      <a:cubicBezTo>
                        <a:pt x="166" y="149"/>
                        <a:pt x="168" y="150"/>
                        <a:pt x="168" y="149"/>
                      </a:cubicBezTo>
                      <a:cubicBezTo>
                        <a:pt x="168" y="151"/>
                        <a:pt x="168" y="152"/>
                        <a:pt x="169" y="154"/>
                      </a:cubicBezTo>
                      <a:cubicBezTo>
                        <a:pt x="169" y="153"/>
                        <a:pt x="170" y="153"/>
                        <a:pt x="170" y="153"/>
                      </a:cubicBezTo>
                      <a:cubicBezTo>
                        <a:pt x="170" y="154"/>
                        <a:pt x="169" y="155"/>
                        <a:pt x="169" y="155"/>
                      </a:cubicBezTo>
                      <a:cubicBezTo>
                        <a:pt x="169" y="156"/>
                        <a:pt x="170" y="156"/>
                        <a:pt x="170" y="157"/>
                      </a:cubicBezTo>
                      <a:cubicBezTo>
                        <a:pt x="172" y="157"/>
                        <a:pt x="171" y="157"/>
                        <a:pt x="172" y="157"/>
                      </a:cubicBezTo>
                      <a:cubicBezTo>
                        <a:pt x="173" y="158"/>
                        <a:pt x="174" y="158"/>
                        <a:pt x="174" y="160"/>
                      </a:cubicBezTo>
                      <a:cubicBezTo>
                        <a:pt x="174" y="161"/>
                        <a:pt x="173" y="162"/>
                        <a:pt x="172" y="162"/>
                      </a:cubicBezTo>
                      <a:close/>
                      <a:moveTo>
                        <a:pt x="194" y="414"/>
                      </a:moveTo>
                      <a:cubicBezTo>
                        <a:pt x="192" y="414"/>
                        <a:pt x="188" y="411"/>
                        <a:pt x="188" y="410"/>
                      </a:cubicBezTo>
                      <a:cubicBezTo>
                        <a:pt x="189" y="407"/>
                        <a:pt x="190" y="405"/>
                        <a:pt x="192" y="405"/>
                      </a:cubicBezTo>
                      <a:cubicBezTo>
                        <a:pt x="192" y="405"/>
                        <a:pt x="192" y="405"/>
                        <a:pt x="192" y="405"/>
                      </a:cubicBezTo>
                      <a:cubicBezTo>
                        <a:pt x="193" y="405"/>
                        <a:pt x="194" y="406"/>
                        <a:pt x="195" y="406"/>
                      </a:cubicBezTo>
                      <a:cubicBezTo>
                        <a:pt x="196" y="408"/>
                        <a:pt x="197" y="406"/>
                        <a:pt x="198" y="406"/>
                      </a:cubicBezTo>
                      <a:cubicBezTo>
                        <a:pt x="198" y="406"/>
                        <a:pt x="199" y="408"/>
                        <a:pt x="199" y="408"/>
                      </a:cubicBezTo>
                      <a:cubicBezTo>
                        <a:pt x="199" y="409"/>
                        <a:pt x="196" y="414"/>
                        <a:pt x="194" y="414"/>
                      </a:cubicBezTo>
                      <a:close/>
                      <a:moveTo>
                        <a:pt x="59" y="599"/>
                      </a:moveTo>
                      <a:cubicBezTo>
                        <a:pt x="59" y="599"/>
                        <a:pt x="60" y="597"/>
                        <a:pt x="61" y="597"/>
                      </a:cubicBezTo>
                      <a:cubicBezTo>
                        <a:pt x="62" y="597"/>
                        <a:pt x="63" y="597"/>
                        <a:pt x="63" y="598"/>
                      </a:cubicBezTo>
                      <a:cubicBezTo>
                        <a:pt x="63" y="599"/>
                        <a:pt x="62" y="599"/>
                        <a:pt x="62" y="599"/>
                      </a:cubicBezTo>
                      <a:cubicBezTo>
                        <a:pt x="62" y="600"/>
                        <a:pt x="62" y="600"/>
                        <a:pt x="62" y="601"/>
                      </a:cubicBezTo>
                      <a:cubicBezTo>
                        <a:pt x="61" y="601"/>
                        <a:pt x="61" y="601"/>
                        <a:pt x="60" y="602"/>
                      </a:cubicBezTo>
                      <a:cubicBezTo>
                        <a:pt x="59" y="602"/>
                        <a:pt x="58" y="601"/>
                        <a:pt x="59" y="601"/>
                      </a:cubicBezTo>
                      <a:cubicBezTo>
                        <a:pt x="59" y="600"/>
                        <a:pt x="59" y="600"/>
                        <a:pt x="59" y="599"/>
                      </a:cubicBezTo>
                      <a:close/>
                      <a:moveTo>
                        <a:pt x="113" y="615"/>
                      </a:moveTo>
                      <a:cubicBezTo>
                        <a:pt x="113" y="615"/>
                        <a:pt x="114" y="615"/>
                        <a:pt x="115" y="614"/>
                      </a:cubicBezTo>
                      <a:cubicBezTo>
                        <a:pt x="114" y="614"/>
                        <a:pt x="114" y="614"/>
                        <a:pt x="114" y="613"/>
                      </a:cubicBezTo>
                      <a:cubicBezTo>
                        <a:pt x="116" y="613"/>
                        <a:pt x="117" y="613"/>
                        <a:pt x="119" y="612"/>
                      </a:cubicBezTo>
                      <a:cubicBezTo>
                        <a:pt x="119" y="613"/>
                        <a:pt x="119" y="613"/>
                        <a:pt x="119" y="613"/>
                      </a:cubicBezTo>
                      <a:cubicBezTo>
                        <a:pt x="117" y="614"/>
                        <a:pt x="115" y="615"/>
                        <a:pt x="113" y="615"/>
                      </a:cubicBezTo>
                      <a:cubicBezTo>
                        <a:pt x="113" y="615"/>
                        <a:pt x="113" y="615"/>
                        <a:pt x="113" y="615"/>
                      </a:cubicBezTo>
                      <a:close/>
                      <a:moveTo>
                        <a:pt x="124" y="612"/>
                      </a:moveTo>
                      <a:cubicBezTo>
                        <a:pt x="123" y="613"/>
                        <a:pt x="121" y="613"/>
                        <a:pt x="120" y="613"/>
                      </a:cubicBezTo>
                      <a:cubicBezTo>
                        <a:pt x="120" y="614"/>
                        <a:pt x="119" y="614"/>
                        <a:pt x="118" y="615"/>
                      </a:cubicBezTo>
                      <a:cubicBezTo>
                        <a:pt x="118" y="615"/>
                        <a:pt x="117" y="615"/>
                        <a:pt x="117" y="615"/>
                      </a:cubicBezTo>
                      <a:cubicBezTo>
                        <a:pt x="117" y="615"/>
                        <a:pt x="117" y="615"/>
                        <a:pt x="117" y="614"/>
                      </a:cubicBezTo>
                      <a:cubicBezTo>
                        <a:pt x="118" y="614"/>
                        <a:pt x="118" y="613"/>
                        <a:pt x="119" y="613"/>
                      </a:cubicBezTo>
                      <a:cubicBezTo>
                        <a:pt x="120" y="613"/>
                        <a:pt x="121" y="612"/>
                        <a:pt x="122" y="612"/>
                      </a:cubicBezTo>
                      <a:cubicBezTo>
                        <a:pt x="123" y="612"/>
                        <a:pt x="123" y="612"/>
                        <a:pt x="124" y="611"/>
                      </a:cubicBezTo>
                      <a:cubicBezTo>
                        <a:pt x="124" y="612"/>
                        <a:pt x="124" y="612"/>
                        <a:pt x="124" y="612"/>
                      </a:cubicBezTo>
                      <a:close/>
                      <a:moveTo>
                        <a:pt x="316" y="361"/>
                      </a:moveTo>
                      <a:cubicBezTo>
                        <a:pt x="315" y="360"/>
                        <a:pt x="314" y="359"/>
                        <a:pt x="314" y="357"/>
                      </a:cubicBezTo>
                      <a:cubicBezTo>
                        <a:pt x="313" y="353"/>
                        <a:pt x="313" y="349"/>
                        <a:pt x="312" y="347"/>
                      </a:cubicBezTo>
                      <a:cubicBezTo>
                        <a:pt x="311" y="346"/>
                        <a:pt x="308" y="340"/>
                        <a:pt x="308" y="339"/>
                      </a:cubicBezTo>
                      <a:cubicBezTo>
                        <a:pt x="308" y="338"/>
                        <a:pt x="308" y="338"/>
                        <a:pt x="308" y="337"/>
                      </a:cubicBezTo>
                      <a:cubicBezTo>
                        <a:pt x="308" y="337"/>
                        <a:pt x="308" y="337"/>
                        <a:pt x="308" y="337"/>
                      </a:cubicBezTo>
                      <a:cubicBezTo>
                        <a:pt x="308" y="335"/>
                        <a:pt x="307" y="334"/>
                        <a:pt x="307" y="332"/>
                      </a:cubicBezTo>
                      <a:cubicBezTo>
                        <a:pt x="307" y="330"/>
                        <a:pt x="306" y="327"/>
                        <a:pt x="306" y="325"/>
                      </a:cubicBezTo>
                      <a:cubicBezTo>
                        <a:pt x="307" y="324"/>
                        <a:pt x="309" y="317"/>
                        <a:pt x="309" y="313"/>
                      </a:cubicBezTo>
                      <a:cubicBezTo>
                        <a:pt x="309" y="306"/>
                        <a:pt x="307" y="302"/>
                        <a:pt x="307" y="296"/>
                      </a:cubicBezTo>
                      <a:cubicBezTo>
                        <a:pt x="307" y="293"/>
                        <a:pt x="308" y="291"/>
                        <a:pt x="308" y="289"/>
                      </a:cubicBezTo>
                      <a:cubicBezTo>
                        <a:pt x="309" y="283"/>
                        <a:pt x="310" y="278"/>
                        <a:pt x="311" y="274"/>
                      </a:cubicBezTo>
                      <a:cubicBezTo>
                        <a:pt x="312" y="271"/>
                        <a:pt x="313" y="270"/>
                        <a:pt x="314" y="269"/>
                      </a:cubicBezTo>
                      <a:cubicBezTo>
                        <a:pt x="315" y="268"/>
                        <a:pt x="315" y="266"/>
                        <a:pt x="315" y="265"/>
                      </a:cubicBezTo>
                      <a:cubicBezTo>
                        <a:pt x="319" y="283"/>
                        <a:pt x="320" y="301"/>
                        <a:pt x="320" y="320"/>
                      </a:cubicBezTo>
                      <a:cubicBezTo>
                        <a:pt x="320" y="335"/>
                        <a:pt x="319" y="350"/>
                        <a:pt x="317" y="364"/>
                      </a:cubicBezTo>
                      <a:cubicBezTo>
                        <a:pt x="316" y="362"/>
                        <a:pt x="317" y="361"/>
                        <a:pt x="316" y="361"/>
                      </a:cubicBezTo>
                      <a:close/>
                    </a:path>
                  </a:pathLst>
                </a:custGeom>
                <a:solidFill>
                  <a:srgbClr val="FAD15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2" name="Freeform 1944">
                  <a:extLst>
                    <a:ext uri="{FF2B5EF4-FFF2-40B4-BE49-F238E27FC236}">
                      <a16:creationId xmlns="" xmlns:a16="http://schemas.microsoft.com/office/drawing/2014/main" id="{5E10C48F-90A4-486D-9D89-EACA9204C28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20288" y="5202238"/>
                  <a:ext cx="19050" cy="9525"/>
                </a:xfrm>
                <a:custGeom>
                  <a:avLst/>
                  <a:gdLst>
                    <a:gd name="T0" fmla="*/ 29 w 30"/>
                    <a:gd name="T1" fmla="*/ 1 h 13"/>
                    <a:gd name="T2" fmla="*/ 27 w 30"/>
                    <a:gd name="T3" fmla="*/ 1 h 13"/>
                    <a:gd name="T4" fmla="*/ 27 w 30"/>
                    <a:gd name="T5" fmla="*/ 3 h 13"/>
                    <a:gd name="T6" fmla="*/ 23 w 30"/>
                    <a:gd name="T7" fmla="*/ 0 h 13"/>
                    <a:gd name="T8" fmla="*/ 20 w 30"/>
                    <a:gd name="T9" fmla="*/ 3 h 13"/>
                    <a:gd name="T10" fmla="*/ 15 w 30"/>
                    <a:gd name="T11" fmla="*/ 4 h 13"/>
                    <a:gd name="T12" fmla="*/ 0 w 30"/>
                    <a:gd name="T13" fmla="*/ 13 h 13"/>
                    <a:gd name="T14" fmla="*/ 3 w 30"/>
                    <a:gd name="T15" fmla="*/ 13 h 13"/>
                    <a:gd name="T16" fmla="*/ 6 w 30"/>
                    <a:gd name="T17" fmla="*/ 11 h 13"/>
                    <a:gd name="T18" fmla="*/ 9 w 30"/>
                    <a:gd name="T19" fmla="*/ 13 h 13"/>
                    <a:gd name="T20" fmla="*/ 14 w 30"/>
                    <a:gd name="T21" fmla="*/ 11 h 13"/>
                    <a:gd name="T22" fmla="*/ 23 w 30"/>
                    <a:gd name="T23" fmla="*/ 8 h 13"/>
                    <a:gd name="T24" fmla="*/ 20 w 30"/>
                    <a:gd name="T25" fmla="*/ 11 h 13"/>
                    <a:gd name="T26" fmla="*/ 24 w 30"/>
                    <a:gd name="T27" fmla="*/ 11 h 13"/>
                    <a:gd name="T28" fmla="*/ 27 w 30"/>
                    <a:gd name="T29" fmla="*/ 13 h 13"/>
                    <a:gd name="T30" fmla="*/ 30 w 30"/>
                    <a:gd name="T31" fmla="*/ 12 h 13"/>
                    <a:gd name="T32" fmla="*/ 30 w 30"/>
                    <a:gd name="T33" fmla="*/ 2 h 13"/>
                    <a:gd name="T34" fmla="*/ 29 w 30"/>
                    <a:gd name="T35" fmla="*/ 1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30" h="13">
                      <a:moveTo>
                        <a:pt x="29" y="1"/>
                      </a:moveTo>
                      <a:cubicBezTo>
                        <a:pt x="29" y="1"/>
                        <a:pt x="28" y="1"/>
                        <a:pt x="27" y="1"/>
                      </a:cubicBezTo>
                      <a:cubicBezTo>
                        <a:pt x="27" y="2"/>
                        <a:pt x="28" y="3"/>
                        <a:pt x="27" y="3"/>
                      </a:cubicBezTo>
                      <a:cubicBezTo>
                        <a:pt x="27" y="3"/>
                        <a:pt x="25" y="0"/>
                        <a:pt x="23" y="0"/>
                      </a:cubicBezTo>
                      <a:cubicBezTo>
                        <a:pt x="21" y="0"/>
                        <a:pt x="22" y="3"/>
                        <a:pt x="20" y="3"/>
                      </a:cubicBezTo>
                      <a:cubicBezTo>
                        <a:pt x="18" y="4"/>
                        <a:pt x="17" y="3"/>
                        <a:pt x="15" y="4"/>
                      </a:cubicBezTo>
                      <a:cubicBezTo>
                        <a:pt x="10" y="7"/>
                        <a:pt x="5" y="8"/>
                        <a:pt x="0" y="13"/>
                      </a:cubicBezTo>
                      <a:cubicBezTo>
                        <a:pt x="1" y="13"/>
                        <a:pt x="2" y="12"/>
                        <a:pt x="3" y="13"/>
                      </a:cubicBezTo>
                      <a:cubicBezTo>
                        <a:pt x="4" y="12"/>
                        <a:pt x="5" y="12"/>
                        <a:pt x="6" y="11"/>
                      </a:cubicBezTo>
                      <a:cubicBezTo>
                        <a:pt x="7" y="13"/>
                        <a:pt x="8" y="13"/>
                        <a:pt x="9" y="13"/>
                      </a:cubicBezTo>
                      <a:cubicBezTo>
                        <a:pt x="12" y="13"/>
                        <a:pt x="13" y="11"/>
                        <a:pt x="14" y="11"/>
                      </a:cubicBezTo>
                      <a:cubicBezTo>
                        <a:pt x="16" y="11"/>
                        <a:pt x="20" y="8"/>
                        <a:pt x="23" y="8"/>
                      </a:cubicBezTo>
                      <a:cubicBezTo>
                        <a:pt x="23" y="10"/>
                        <a:pt x="21" y="10"/>
                        <a:pt x="20" y="11"/>
                      </a:cubicBezTo>
                      <a:cubicBezTo>
                        <a:pt x="22" y="11"/>
                        <a:pt x="23" y="11"/>
                        <a:pt x="24" y="11"/>
                      </a:cubicBezTo>
                      <a:cubicBezTo>
                        <a:pt x="24" y="12"/>
                        <a:pt x="26" y="13"/>
                        <a:pt x="27" y="13"/>
                      </a:cubicBezTo>
                      <a:cubicBezTo>
                        <a:pt x="28" y="13"/>
                        <a:pt x="29" y="13"/>
                        <a:pt x="30" y="12"/>
                      </a:cubicBezTo>
                      <a:cubicBezTo>
                        <a:pt x="30" y="2"/>
                        <a:pt x="30" y="2"/>
                        <a:pt x="30" y="2"/>
                      </a:cubicBezTo>
                      <a:cubicBezTo>
                        <a:pt x="29" y="2"/>
                        <a:pt x="29" y="1"/>
                        <a:pt x="29" y="1"/>
                      </a:cubicBezTo>
                      <a:close/>
                    </a:path>
                  </a:pathLst>
                </a:custGeom>
                <a:solidFill>
                  <a:srgbClr val="57C0CA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3" name="Freeform 1945">
                  <a:extLst>
                    <a:ext uri="{FF2B5EF4-FFF2-40B4-BE49-F238E27FC236}">
                      <a16:creationId xmlns="" xmlns:a16="http://schemas.microsoft.com/office/drawing/2014/main" id="{33F4DF23-781C-4EDD-AD26-524B21B1D70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039351" y="5133975"/>
                  <a:ext cx="44450" cy="31750"/>
                </a:xfrm>
                <a:custGeom>
                  <a:avLst/>
                  <a:gdLst>
                    <a:gd name="T0" fmla="*/ 1 w 67"/>
                    <a:gd name="T1" fmla="*/ 1 h 47"/>
                    <a:gd name="T2" fmla="*/ 0 w 67"/>
                    <a:gd name="T3" fmla="*/ 1 h 47"/>
                    <a:gd name="T4" fmla="*/ 67 w 67"/>
                    <a:gd name="T5" fmla="*/ 47 h 47"/>
                    <a:gd name="T6" fmla="*/ 1 w 67"/>
                    <a:gd name="T7" fmla="*/ 1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47">
                      <a:moveTo>
                        <a:pt x="1" y="1"/>
                      </a:moveTo>
                      <a:cubicBezTo>
                        <a:pt x="1" y="1"/>
                        <a:pt x="1" y="0"/>
                        <a:pt x="0" y="1"/>
                      </a:cubicBezTo>
                      <a:cubicBezTo>
                        <a:pt x="25" y="13"/>
                        <a:pt x="47" y="29"/>
                        <a:pt x="67" y="47"/>
                      </a:cubicBezTo>
                      <a:cubicBezTo>
                        <a:pt x="47" y="29"/>
                        <a:pt x="25" y="13"/>
                        <a:pt x="1" y="1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4" name="Freeform 1946">
                  <a:extLst>
                    <a:ext uri="{FF2B5EF4-FFF2-40B4-BE49-F238E27FC236}">
                      <a16:creationId xmlns="" xmlns:a16="http://schemas.microsoft.com/office/drawing/2014/main" id="{CDBA1198-0CF3-4889-BFCD-28D23DCC9DE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777413" y="5172075"/>
                  <a:ext cx="11113" cy="12700"/>
                </a:xfrm>
                <a:custGeom>
                  <a:avLst/>
                  <a:gdLst>
                    <a:gd name="T0" fmla="*/ 16 w 16"/>
                    <a:gd name="T1" fmla="*/ 0 h 18"/>
                    <a:gd name="T2" fmla="*/ 15 w 16"/>
                    <a:gd name="T3" fmla="*/ 0 h 18"/>
                    <a:gd name="T4" fmla="*/ 0 w 16"/>
                    <a:gd name="T5" fmla="*/ 18 h 18"/>
                    <a:gd name="T6" fmla="*/ 16 w 16"/>
                    <a:gd name="T7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6" h="18">
                      <a:moveTo>
                        <a:pt x="16" y="0"/>
                      </a:moveTo>
                      <a:cubicBezTo>
                        <a:pt x="16" y="0"/>
                        <a:pt x="15" y="0"/>
                        <a:pt x="15" y="0"/>
                      </a:cubicBezTo>
                      <a:cubicBezTo>
                        <a:pt x="10" y="6"/>
                        <a:pt x="5" y="12"/>
                        <a:pt x="0" y="18"/>
                      </a:cubicBezTo>
                      <a:cubicBezTo>
                        <a:pt x="5" y="12"/>
                        <a:pt x="10" y="6"/>
                        <a:pt x="16" y="0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5" name="Freeform 1947">
                  <a:extLst>
                    <a:ext uri="{FF2B5EF4-FFF2-40B4-BE49-F238E27FC236}">
                      <a16:creationId xmlns="" xmlns:a16="http://schemas.microsoft.com/office/drawing/2014/main" id="{527E3493-68FD-4EC3-8160-0AEC9824093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085388" y="51673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6" name="Freeform 1948">
                  <a:extLst>
                    <a:ext uri="{FF2B5EF4-FFF2-40B4-BE49-F238E27FC236}">
                      <a16:creationId xmlns="" xmlns:a16="http://schemas.microsoft.com/office/drawing/2014/main" id="{26620A53-A9D5-4AFA-ADA6-3AFE540D46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02826" y="5127625"/>
                  <a:ext cx="11113" cy="3175"/>
                </a:xfrm>
                <a:custGeom>
                  <a:avLst/>
                  <a:gdLst>
                    <a:gd name="T0" fmla="*/ 0 w 15"/>
                    <a:gd name="T1" fmla="*/ 1 h 4"/>
                    <a:gd name="T2" fmla="*/ 6 w 15"/>
                    <a:gd name="T3" fmla="*/ 3 h 4"/>
                    <a:gd name="T4" fmla="*/ 4 w 15"/>
                    <a:gd name="T5" fmla="*/ 3 h 4"/>
                    <a:gd name="T6" fmla="*/ 15 w 15"/>
                    <a:gd name="T7" fmla="*/ 3 h 4"/>
                    <a:gd name="T8" fmla="*/ 15 w 15"/>
                    <a:gd name="T9" fmla="*/ 1 h 4"/>
                    <a:gd name="T10" fmla="*/ 10 w 15"/>
                    <a:gd name="T11" fmla="*/ 1 h 4"/>
                    <a:gd name="T12" fmla="*/ 4 w 15"/>
                    <a:gd name="T13" fmla="*/ 0 h 4"/>
                    <a:gd name="T14" fmla="*/ 0 w 15"/>
                    <a:gd name="T15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5" h="4">
                      <a:moveTo>
                        <a:pt x="0" y="1"/>
                      </a:moveTo>
                      <a:cubicBezTo>
                        <a:pt x="0" y="3"/>
                        <a:pt x="4" y="2"/>
                        <a:pt x="6" y="3"/>
                      </a:cubicBezTo>
                      <a:cubicBezTo>
                        <a:pt x="5" y="3"/>
                        <a:pt x="4" y="3"/>
                        <a:pt x="4" y="3"/>
                      </a:cubicBezTo>
                      <a:cubicBezTo>
                        <a:pt x="4" y="4"/>
                        <a:pt x="9" y="4"/>
                        <a:pt x="15" y="3"/>
                      </a:cubicBezTo>
                      <a:cubicBezTo>
                        <a:pt x="15" y="2"/>
                        <a:pt x="15" y="2"/>
                        <a:pt x="15" y="1"/>
                      </a:cubicBezTo>
                      <a:cubicBezTo>
                        <a:pt x="15" y="0"/>
                        <a:pt x="10" y="2"/>
                        <a:pt x="10" y="1"/>
                      </a:cubicBezTo>
                      <a:cubicBezTo>
                        <a:pt x="8" y="1"/>
                        <a:pt x="5" y="1"/>
                        <a:pt x="4" y="0"/>
                      </a:cubicBezTo>
                      <a:cubicBezTo>
                        <a:pt x="3" y="0"/>
                        <a:pt x="1" y="0"/>
                        <a:pt x="0" y="1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7" name="Freeform 1949">
                  <a:extLst>
                    <a:ext uri="{FF2B5EF4-FFF2-40B4-BE49-F238E27FC236}">
                      <a16:creationId xmlns="" xmlns:a16="http://schemas.microsoft.com/office/drawing/2014/main" id="{B1839E28-EBD5-4E46-9EDC-97B036EB9F7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21876" y="5121275"/>
                  <a:ext cx="17463" cy="3175"/>
                </a:xfrm>
                <a:custGeom>
                  <a:avLst/>
                  <a:gdLst>
                    <a:gd name="T0" fmla="*/ 19 w 26"/>
                    <a:gd name="T1" fmla="*/ 1 h 5"/>
                    <a:gd name="T2" fmla="*/ 16 w 26"/>
                    <a:gd name="T3" fmla="*/ 1 h 5"/>
                    <a:gd name="T4" fmla="*/ 0 w 26"/>
                    <a:gd name="T5" fmla="*/ 3 h 5"/>
                    <a:gd name="T6" fmla="*/ 3 w 26"/>
                    <a:gd name="T7" fmla="*/ 2 h 5"/>
                    <a:gd name="T8" fmla="*/ 6 w 26"/>
                    <a:gd name="T9" fmla="*/ 2 h 5"/>
                    <a:gd name="T10" fmla="*/ 11 w 26"/>
                    <a:gd name="T11" fmla="*/ 2 h 5"/>
                    <a:gd name="T12" fmla="*/ 6 w 26"/>
                    <a:gd name="T13" fmla="*/ 3 h 5"/>
                    <a:gd name="T14" fmla="*/ 9 w 26"/>
                    <a:gd name="T15" fmla="*/ 3 h 5"/>
                    <a:gd name="T16" fmla="*/ 15 w 26"/>
                    <a:gd name="T17" fmla="*/ 2 h 5"/>
                    <a:gd name="T18" fmla="*/ 19 w 26"/>
                    <a:gd name="T19" fmla="*/ 2 h 5"/>
                    <a:gd name="T20" fmla="*/ 9 w 26"/>
                    <a:gd name="T21" fmla="*/ 4 h 5"/>
                    <a:gd name="T22" fmla="*/ 16 w 26"/>
                    <a:gd name="T23" fmla="*/ 4 h 5"/>
                    <a:gd name="T24" fmla="*/ 12 w 26"/>
                    <a:gd name="T25" fmla="*/ 4 h 5"/>
                    <a:gd name="T26" fmla="*/ 21 w 26"/>
                    <a:gd name="T27" fmla="*/ 5 h 5"/>
                    <a:gd name="T28" fmla="*/ 24 w 26"/>
                    <a:gd name="T29" fmla="*/ 4 h 5"/>
                    <a:gd name="T30" fmla="*/ 26 w 26"/>
                    <a:gd name="T31" fmla="*/ 4 h 5"/>
                    <a:gd name="T32" fmla="*/ 26 w 26"/>
                    <a:gd name="T33" fmla="*/ 0 h 5"/>
                    <a:gd name="T34" fmla="*/ 21 w 26"/>
                    <a:gd name="T35" fmla="*/ 0 h 5"/>
                    <a:gd name="T36" fmla="*/ 19 w 26"/>
                    <a:gd name="T37" fmla="*/ 1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6" h="5">
                      <a:moveTo>
                        <a:pt x="19" y="1"/>
                      </a:moveTo>
                      <a:cubicBezTo>
                        <a:pt x="18" y="1"/>
                        <a:pt x="17" y="1"/>
                        <a:pt x="16" y="1"/>
                      </a:cubicBezTo>
                      <a:cubicBezTo>
                        <a:pt x="11" y="1"/>
                        <a:pt x="1" y="2"/>
                        <a:pt x="0" y="3"/>
                      </a:cubicBezTo>
                      <a:cubicBezTo>
                        <a:pt x="1" y="3"/>
                        <a:pt x="2" y="3"/>
                        <a:pt x="3" y="2"/>
                      </a:cubicBezTo>
                      <a:cubicBezTo>
                        <a:pt x="4" y="2"/>
                        <a:pt x="5" y="2"/>
                        <a:pt x="6" y="2"/>
                      </a:cubicBezTo>
                      <a:cubicBezTo>
                        <a:pt x="7" y="2"/>
                        <a:pt x="9" y="2"/>
                        <a:pt x="11" y="2"/>
                      </a:cubicBezTo>
                      <a:cubicBezTo>
                        <a:pt x="9" y="2"/>
                        <a:pt x="8" y="2"/>
                        <a:pt x="6" y="3"/>
                      </a:cubicBezTo>
                      <a:cubicBezTo>
                        <a:pt x="6" y="3"/>
                        <a:pt x="8" y="3"/>
                        <a:pt x="9" y="3"/>
                      </a:cubicBezTo>
                      <a:cubicBezTo>
                        <a:pt x="12" y="3"/>
                        <a:pt x="12" y="2"/>
                        <a:pt x="15" y="2"/>
                      </a:cubicBezTo>
                      <a:cubicBezTo>
                        <a:pt x="16" y="2"/>
                        <a:pt x="18" y="2"/>
                        <a:pt x="19" y="2"/>
                      </a:cubicBezTo>
                      <a:cubicBezTo>
                        <a:pt x="14" y="3"/>
                        <a:pt x="10" y="3"/>
                        <a:pt x="9" y="4"/>
                      </a:cubicBezTo>
                      <a:cubicBezTo>
                        <a:pt x="10" y="4"/>
                        <a:pt x="13" y="4"/>
                        <a:pt x="16" y="4"/>
                      </a:cubicBezTo>
                      <a:cubicBezTo>
                        <a:pt x="14" y="4"/>
                        <a:pt x="13" y="4"/>
                        <a:pt x="12" y="4"/>
                      </a:cubicBezTo>
                      <a:cubicBezTo>
                        <a:pt x="13" y="4"/>
                        <a:pt x="17" y="5"/>
                        <a:pt x="21" y="5"/>
                      </a:cubicBezTo>
                      <a:cubicBezTo>
                        <a:pt x="22" y="5"/>
                        <a:pt x="23" y="5"/>
                        <a:pt x="24" y="4"/>
                      </a:cubicBezTo>
                      <a:cubicBezTo>
                        <a:pt x="25" y="4"/>
                        <a:pt x="25" y="4"/>
                        <a:pt x="26" y="4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4" y="0"/>
                        <a:pt x="25" y="0"/>
                        <a:pt x="21" y="0"/>
                      </a:cubicBezTo>
                      <a:cubicBezTo>
                        <a:pt x="21" y="1"/>
                        <a:pt x="20" y="1"/>
                        <a:pt x="19" y="1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8" name="Freeform 1950">
                  <a:extLst>
                    <a:ext uri="{FF2B5EF4-FFF2-40B4-BE49-F238E27FC236}">
                      <a16:creationId xmlns="" xmlns:a16="http://schemas.microsoft.com/office/drawing/2014/main" id="{38A23E80-3A06-4F1A-A624-D97BD625B04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39338" y="5126038"/>
                  <a:ext cx="3175" cy="1588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0 h 1"/>
                    <a:gd name="T4" fmla="*/ 0 w 5"/>
                    <a:gd name="T5" fmla="*/ 0 h 1"/>
                    <a:gd name="T6" fmla="*/ 0 w 5"/>
                    <a:gd name="T7" fmla="*/ 1 h 1"/>
                    <a:gd name="T8" fmla="*/ 1 w 5"/>
                    <a:gd name="T9" fmla="*/ 1 h 1"/>
                    <a:gd name="T10" fmla="*/ 5 w 5"/>
                    <a:gd name="T11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cubicBezTo>
                        <a:pt x="5" y="1"/>
                        <a:pt x="5" y="1"/>
                        <a:pt x="5" y="0"/>
                      </a:cubicBezTo>
                      <a:cubicBezTo>
                        <a:pt x="3" y="0"/>
                        <a:pt x="1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1" y="1"/>
                      </a:cubicBezTo>
                      <a:cubicBezTo>
                        <a:pt x="2" y="1"/>
                        <a:pt x="4" y="1"/>
                        <a:pt x="5" y="1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9" name="Freeform 1951">
                  <a:extLst>
                    <a:ext uri="{FF2B5EF4-FFF2-40B4-BE49-F238E27FC236}">
                      <a16:creationId xmlns="" xmlns:a16="http://schemas.microsoft.com/office/drawing/2014/main" id="{CA638A11-7163-40E5-9BE6-ABB35E45C16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39326" y="5140325"/>
                  <a:ext cx="53975" cy="15875"/>
                </a:xfrm>
                <a:custGeom>
                  <a:avLst/>
                  <a:gdLst>
                    <a:gd name="T0" fmla="*/ 65 w 81"/>
                    <a:gd name="T1" fmla="*/ 8 h 22"/>
                    <a:gd name="T2" fmla="*/ 61 w 81"/>
                    <a:gd name="T3" fmla="*/ 3 h 22"/>
                    <a:gd name="T4" fmla="*/ 65 w 81"/>
                    <a:gd name="T5" fmla="*/ 1 h 22"/>
                    <a:gd name="T6" fmla="*/ 60 w 81"/>
                    <a:gd name="T7" fmla="*/ 0 h 22"/>
                    <a:gd name="T8" fmla="*/ 55 w 81"/>
                    <a:gd name="T9" fmla="*/ 2 h 22"/>
                    <a:gd name="T10" fmla="*/ 55 w 81"/>
                    <a:gd name="T11" fmla="*/ 2 h 22"/>
                    <a:gd name="T12" fmla="*/ 51 w 81"/>
                    <a:gd name="T13" fmla="*/ 3 h 22"/>
                    <a:gd name="T14" fmla="*/ 48 w 81"/>
                    <a:gd name="T15" fmla="*/ 4 h 22"/>
                    <a:gd name="T16" fmla="*/ 50 w 81"/>
                    <a:gd name="T17" fmla="*/ 8 h 22"/>
                    <a:gd name="T18" fmla="*/ 48 w 81"/>
                    <a:gd name="T19" fmla="*/ 8 h 22"/>
                    <a:gd name="T20" fmla="*/ 46 w 81"/>
                    <a:gd name="T21" fmla="*/ 6 h 22"/>
                    <a:gd name="T22" fmla="*/ 41 w 81"/>
                    <a:gd name="T23" fmla="*/ 5 h 22"/>
                    <a:gd name="T24" fmla="*/ 38 w 81"/>
                    <a:gd name="T25" fmla="*/ 6 h 22"/>
                    <a:gd name="T26" fmla="*/ 38 w 81"/>
                    <a:gd name="T27" fmla="*/ 7 h 22"/>
                    <a:gd name="T28" fmla="*/ 34 w 81"/>
                    <a:gd name="T29" fmla="*/ 8 h 22"/>
                    <a:gd name="T30" fmla="*/ 27 w 81"/>
                    <a:gd name="T31" fmla="*/ 7 h 22"/>
                    <a:gd name="T32" fmla="*/ 22 w 81"/>
                    <a:gd name="T33" fmla="*/ 9 h 22"/>
                    <a:gd name="T34" fmla="*/ 20 w 81"/>
                    <a:gd name="T35" fmla="*/ 8 h 22"/>
                    <a:gd name="T36" fmla="*/ 0 w 81"/>
                    <a:gd name="T37" fmla="*/ 16 h 22"/>
                    <a:gd name="T38" fmla="*/ 4 w 81"/>
                    <a:gd name="T39" fmla="*/ 17 h 22"/>
                    <a:gd name="T40" fmla="*/ 9 w 81"/>
                    <a:gd name="T41" fmla="*/ 16 h 22"/>
                    <a:gd name="T42" fmla="*/ 3 w 81"/>
                    <a:gd name="T43" fmla="*/ 18 h 22"/>
                    <a:gd name="T44" fmla="*/ 14 w 81"/>
                    <a:gd name="T45" fmla="*/ 17 h 22"/>
                    <a:gd name="T46" fmla="*/ 22 w 81"/>
                    <a:gd name="T47" fmla="*/ 16 h 22"/>
                    <a:gd name="T48" fmla="*/ 26 w 81"/>
                    <a:gd name="T49" fmla="*/ 16 h 22"/>
                    <a:gd name="T50" fmla="*/ 21 w 81"/>
                    <a:gd name="T51" fmla="*/ 17 h 22"/>
                    <a:gd name="T52" fmla="*/ 6 w 81"/>
                    <a:gd name="T53" fmla="*/ 21 h 22"/>
                    <a:gd name="T54" fmla="*/ 13 w 81"/>
                    <a:gd name="T55" fmla="*/ 22 h 22"/>
                    <a:gd name="T56" fmla="*/ 21 w 81"/>
                    <a:gd name="T57" fmla="*/ 21 h 22"/>
                    <a:gd name="T58" fmla="*/ 23 w 81"/>
                    <a:gd name="T59" fmla="*/ 22 h 22"/>
                    <a:gd name="T60" fmla="*/ 37 w 81"/>
                    <a:gd name="T61" fmla="*/ 20 h 22"/>
                    <a:gd name="T62" fmla="*/ 49 w 81"/>
                    <a:gd name="T63" fmla="*/ 17 h 22"/>
                    <a:gd name="T64" fmla="*/ 54 w 81"/>
                    <a:gd name="T65" fmla="*/ 15 h 22"/>
                    <a:gd name="T66" fmla="*/ 67 w 81"/>
                    <a:gd name="T67" fmla="*/ 16 h 22"/>
                    <a:gd name="T68" fmla="*/ 76 w 81"/>
                    <a:gd name="T69" fmla="*/ 14 h 22"/>
                    <a:gd name="T70" fmla="*/ 75 w 81"/>
                    <a:gd name="T71" fmla="*/ 13 h 22"/>
                    <a:gd name="T72" fmla="*/ 72 w 81"/>
                    <a:gd name="T73" fmla="*/ 13 h 22"/>
                    <a:gd name="T74" fmla="*/ 74 w 81"/>
                    <a:gd name="T75" fmla="*/ 12 h 22"/>
                    <a:gd name="T76" fmla="*/ 81 w 81"/>
                    <a:gd name="T77" fmla="*/ 11 h 22"/>
                    <a:gd name="T78" fmla="*/ 65 w 81"/>
                    <a:gd name="T79" fmla="*/ 8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81" h="22">
                      <a:moveTo>
                        <a:pt x="65" y="8"/>
                      </a:moveTo>
                      <a:cubicBezTo>
                        <a:pt x="65" y="6"/>
                        <a:pt x="61" y="5"/>
                        <a:pt x="61" y="3"/>
                      </a:cubicBezTo>
                      <a:cubicBezTo>
                        <a:pt x="61" y="2"/>
                        <a:pt x="65" y="2"/>
                        <a:pt x="65" y="1"/>
                      </a:cubicBezTo>
                      <a:cubicBezTo>
                        <a:pt x="65" y="0"/>
                        <a:pt x="63" y="0"/>
                        <a:pt x="60" y="0"/>
                      </a:cubicBezTo>
                      <a:cubicBezTo>
                        <a:pt x="57" y="0"/>
                        <a:pt x="55" y="1"/>
                        <a:pt x="55" y="2"/>
                      </a:cubicBezTo>
                      <a:cubicBezTo>
                        <a:pt x="55" y="2"/>
                        <a:pt x="55" y="2"/>
                        <a:pt x="55" y="2"/>
                      </a:cubicBezTo>
                      <a:cubicBezTo>
                        <a:pt x="52" y="3"/>
                        <a:pt x="53" y="2"/>
                        <a:pt x="51" y="3"/>
                      </a:cubicBezTo>
                      <a:cubicBezTo>
                        <a:pt x="49" y="3"/>
                        <a:pt x="48" y="3"/>
                        <a:pt x="48" y="4"/>
                      </a:cubicBezTo>
                      <a:cubicBezTo>
                        <a:pt x="47" y="5"/>
                        <a:pt x="49" y="7"/>
                        <a:pt x="50" y="8"/>
                      </a:cubicBezTo>
                      <a:cubicBezTo>
                        <a:pt x="50" y="8"/>
                        <a:pt x="49" y="8"/>
                        <a:pt x="48" y="8"/>
                      </a:cubicBezTo>
                      <a:cubicBezTo>
                        <a:pt x="45" y="9"/>
                        <a:pt x="47" y="7"/>
                        <a:pt x="46" y="6"/>
                      </a:cubicBezTo>
                      <a:cubicBezTo>
                        <a:pt x="45" y="6"/>
                        <a:pt x="43" y="5"/>
                        <a:pt x="41" y="5"/>
                      </a:cubicBezTo>
                      <a:cubicBezTo>
                        <a:pt x="40" y="6"/>
                        <a:pt x="39" y="6"/>
                        <a:pt x="38" y="6"/>
                      </a:cubicBezTo>
                      <a:cubicBezTo>
                        <a:pt x="38" y="6"/>
                        <a:pt x="38" y="6"/>
                        <a:pt x="38" y="7"/>
                      </a:cubicBezTo>
                      <a:cubicBezTo>
                        <a:pt x="37" y="7"/>
                        <a:pt x="35" y="8"/>
                        <a:pt x="34" y="8"/>
                      </a:cubicBezTo>
                      <a:cubicBezTo>
                        <a:pt x="33" y="7"/>
                        <a:pt x="31" y="7"/>
                        <a:pt x="27" y="7"/>
                      </a:cubicBezTo>
                      <a:cubicBezTo>
                        <a:pt x="25" y="8"/>
                        <a:pt x="24" y="9"/>
                        <a:pt x="22" y="9"/>
                      </a:cubicBezTo>
                      <a:cubicBezTo>
                        <a:pt x="22" y="9"/>
                        <a:pt x="22" y="7"/>
                        <a:pt x="20" y="8"/>
                      </a:cubicBezTo>
                      <a:cubicBezTo>
                        <a:pt x="15" y="9"/>
                        <a:pt x="1" y="13"/>
                        <a:pt x="0" y="16"/>
                      </a:cubicBezTo>
                      <a:cubicBezTo>
                        <a:pt x="0" y="17"/>
                        <a:pt x="3" y="17"/>
                        <a:pt x="4" y="17"/>
                      </a:cubicBezTo>
                      <a:cubicBezTo>
                        <a:pt x="6" y="16"/>
                        <a:pt x="7" y="16"/>
                        <a:pt x="9" y="16"/>
                      </a:cubicBezTo>
                      <a:cubicBezTo>
                        <a:pt x="8" y="17"/>
                        <a:pt x="4" y="17"/>
                        <a:pt x="3" y="18"/>
                      </a:cubicBezTo>
                      <a:cubicBezTo>
                        <a:pt x="3" y="20"/>
                        <a:pt x="11" y="18"/>
                        <a:pt x="14" y="17"/>
                      </a:cubicBezTo>
                      <a:cubicBezTo>
                        <a:pt x="17" y="17"/>
                        <a:pt x="20" y="16"/>
                        <a:pt x="22" y="16"/>
                      </a:cubicBezTo>
                      <a:cubicBezTo>
                        <a:pt x="24" y="15"/>
                        <a:pt x="25" y="16"/>
                        <a:pt x="26" y="16"/>
                      </a:cubicBezTo>
                      <a:cubicBezTo>
                        <a:pt x="24" y="16"/>
                        <a:pt x="23" y="16"/>
                        <a:pt x="21" y="17"/>
                      </a:cubicBezTo>
                      <a:cubicBezTo>
                        <a:pt x="15" y="18"/>
                        <a:pt x="10" y="19"/>
                        <a:pt x="6" y="21"/>
                      </a:cubicBezTo>
                      <a:cubicBezTo>
                        <a:pt x="7" y="21"/>
                        <a:pt x="9" y="22"/>
                        <a:pt x="13" y="22"/>
                      </a:cubicBezTo>
                      <a:cubicBezTo>
                        <a:pt x="15" y="21"/>
                        <a:pt x="19" y="20"/>
                        <a:pt x="21" y="21"/>
                      </a:cubicBezTo>
                      <a:cubicBezTo>
                        <a:pt x="23" y="21"/>
                        <a:pt x="21" y="22"/>
                        <a:pt x="23" y="22"/>
                      </a:cubicBezTo>
                      <a:cubicBezTo>
                        <a:pt x="28" y="21"/>
                        <a:pt x="32" y="20"/>
                        <a:pt x="37" y="20"/>
                      </a:cubicBezTo>
                      <a:cubicBezTo>
                        <a:pt x="41" y="18"/>
                        <a:pt x="45" y="18"/>
                        <a:pt x="49" y="17"/>
                      </a:cubicBezTo>
                      <a:cubicBezTo>
                        <a:pt x="52" y="16"/>
                        <a:pt x="51" y="16"/>
                        <a:pt x="54" y="15"/>
                      </a:cubicBezTo>
                      <a:cubicBezTo>
                        <a:pt x="58" y="15"/>
                        <a:pt x="60" y="17"/>
                        <a:pt x="67" y="16"/>
                      </a:cubicBezTo>
                      <a:cubicBezTo>
                        <a:pt x="71" y="16"/>
                        <a:pt x="75" y="15"/>
                        <a:pt x="76" y="14"/>
                      </a:cubicBezTo>
                      <a:cubicBezTo>
                        <a:pt x="76" y="14"/>
                        <a:pt x="75" y="14"/>
                        <a:pt x="75" y="13"/>
                      </a:cubicBezTo>
                      <a:cubicBezTo>
                        <a:pt x="74" y="13"/>
                        <a:pt x="72" y="14"/>
                        <a:pt x="72" y="13"/>
                      </a:cubicBezTo>
                      <a:cubicBezTo>
                        <a:pt x="72" y="12"/>
                        <a:pt x="73" y="12"/>
                        <a:pt x="74" y="12"/>
                      </a:cubicBezTo>
                      <a:cubicBezTo>
                        <a:pt x="78" y="12"/>
                        <a:pt x="78" y="12"/>
                        <a:pt x="81" y="11"/>
                      </a:cubicBezTo>
                      <a:cubicBezTo>
                        <a:pt x="78" y="10"/>
                        <a:pt x="65" y="10"/>
                        <a:pt x="65" y="8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0" name="Freeform 1952">
                  <a:extLst>
                    <a:ext uri="{FF2B5EF4-FFF2-40B4-BE49-F238E27FC236}">
                      <a16:creationId xmlns="" xmlns:a16="http://schemas.microsoft.com/office/drawing/2014/main" id="{24436C70-1FA4-49B2-A480-AC4E241CCA6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09176" y="5129213"/>
                  <a:ext cx="9525" cy="1588"/>
                </a:xfrm>
                <a:custGeom>
                  <a:avLst/>
                  <a:gdLst>
                    <a:gd name="T0" fmla="*/ 10 w 13"/>
                    <a:gd name="T1" fmla="*/ 2 h 2"/>
                    <a:gd name="T2" fmla="*/ 12 w 13"/>
                    <a:gd name="T3" fmla="*/ 1 h 2"/>
                    <a:gd name="T4" fmla="*/ 12 w 13"/>
                    <a:gd name="T5" fmla="*/ 0 h 2"/>
                    <a:gd name="T6" fmla="*/ 10 w 13"/>
                    <a:gd name="T7" fmla="*/ 0 h 2"/>
                    <a:gd name="T8" fmla="*/ 0 w 13"/>
                    <a:gd name="T9" fmla="*/ 2 h 2"/>
                    <a:gd name="T10" fmla="*/ 10 w 13"/>
                    <a:gd name="T11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3" h="2">
                      <a:moveTo>
                        <a:pt x="10" y="2"/>
                      </a:moveTo>
                      <a:cubicBezTo>
                        <a:pt x="11" y="2"/>
                        <a:pt x="12" y="1"/>
                        <a:pt x="12" y="1"/>
                      </a:cubicBezTo>
                      <a:cubicBezTo>
                        <a:pt x="13" y="1"/>
                        <a:pt x="12" y="1"/>
                        <a:pt x="12" y="0"/>
                      </a:cubicBezTo>
                      <a:cubicBezTo>
                        <a:pt x="11" y="0"/>
                        <a:pt x="12" y="0"/>
                        <a:pt x="10" y="0"/>
                      </a:cubicBezTo>
                      <a:cubicBezTo>
                        <a:pt x="7" y="1"/>
                        <a:pt x="1" y="1"/>
                        <a:pt x="0" y="2"/>
                      </a:cubicBezTo>
                      <a:cubicBezTo>
                        <a:pt x="0" y="2"/>
                        <a:pt x="9" y="2"/>
                        <a:pt x="10" y="2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1" name="Freeform 1953">
                  <a:extLst>
                    <a:ext uri="{FF2B5EF4-FFF2-40B4-BE49-F238E27FC236}">
                      <a16:creationId xmlns="" xmlns:a16="http://schemas.microsoft.com/office/drawing/2014/main" id="{CD9532E2-2667-4335-9C57-E53F51FB696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88538" y="5138738"/>
                  <a:ext cx="19050" cy="6350"/>
                </a:xfrm>
                <a:custGeom>
                  <a:avLst/>
                  <a:gdLst>
                    <a:gd name="T0" fmla="*/ 25 w 28"/>
                    <a:gd name="T1" fmla="*/ 3 h 9"/>
                    <a:gd name="T2" fmla="*/ 19 w 28"/>
                    <a:gd name="T3" fmla="*/ 3 h 9"/>
                    <a:gd name="T4" fmla="*/ 25 w 28"/>
                    <a:gd name="T5" fmla="*/ 0 h 9"/>
                    <a:gd name="T6" fmla="*/ 23 w 28"/>
                    <a:gd name="T7" fmla="*/ 0 h 9"/>
                    <a:gd name="T8" fmla="*/ 16 w 28"/>
                    <a:gd name="T9" fmla="*/ 0 h 9"/>
                    <a:gd name="T10" fmla="*/ 6 w 28"/>
                    <a:gd name="T11" fmla="*/ 2 h 9"/>
                    <a:gd name="T12" fmla="*/ 5 w 28"/>
                    <a:gd name="T13" fmla="*/ 2 h 9"/>
                    <a:gd name="T14" fmla="*/ 10 w 28"/>
                    <a:gd name="T15" fmla="*/ 3 h 9"/>
                    <a:gd name="T16" fmla="*/ 10 w 28"/>
                    <a:gd name="T17" fmla="*/ 4 h 9"/>
                    <a:gd name="T18" fmla="*/ 8 w 28"/>
                    <a:gd name="T19" fmla="*/ 4 h 9"/>
                    <a:gd name="T20" fmla="*/ 0 w 28"/>
                    <a:gd name="T21" fmla="*/ 4 h 9"/>
                    <a:gd name="T22" fmla="*/ 0 w 28"/>
                    <a:gd name="T23" fmla="*/ 5 h 9"/>
                    <a:gd name="T24" fmla="*/ 14 w 28"/>
                    <a:gd name="T25" fmla="*/ 8 h 9"/>
                    <a:gd name="T26" fmla="*/ 18 w 28"/>
                    <a:gd name="T27" fmla="*/ 8 h 9"/>
                    <a:gd name="T28" fmla="*/ 21 w 28"/>
                    <a:gd name="T29" fmla="*/ 7 h 9"/>
                    <a:gd name="T30" fmla="*/ 28 w 28"/>
                    <a:gd name="T31" fmla="*/ 4 h 9"/>
                    <a:gd name="T32" fmla="*/ 25 w 28"/>
                    <a:gd name="T33" fmla="*/ 4 h 9"/>
                    <a:gd name="T34" fmla="*/ 25 w 28"/>
                    <a:gd name="T35" fmla="*/ 3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8" h="9">
                      <a:moveTo>
                        <a:pt x="25" y="3"/>
                      </a:moveTo>
                      <a:cubicBezTo>
                        <a:pt x="25" y="2"/>
                        <a:pt x="20" y="3"/>
                        <a:pt x="19" y="3"/>
                      </a:cubicBezTo>
                      <a:cubicBezTo>
                        <a:pt x="20" y="2"/>
                        <a:pt x="24" y="2"/>
                        <a:pt x="25" y="0"/>
                      </a:cubicBezTo>
                      <a:cubicBezTo>
                        <a:pt x="24" y="0"/>
                        <a:pt x="23" y="0"/>
                        <a:pt x="23" y="0"/>
                      </a:cubicBezTo>
                      <a:cubicBezTo>
                        <a:pt x="21" y="0"/>
                        <a:pt x="19" y="0"/>
                        <a:pt x="16" y="0"/>
                      </a:cubicBezTo>
                      <a:cubicBezTo>
                        <a:pt x="13" y="1"/>
                        <a:pt x="9" y="1"/>
                        <a:pt x="6" y="2"/>
                      </a:cubicBezTo>
                      <a:cubicBezTo>
                        <a:pt x="6" y="2"/>
                        <a:pt x="5" y="2"/>
                        <a:pt x="5" y="2"/>
                      </a:cubicBezTo>
                      <a:cubicBezTo>
                        <a:pt x="5" y="3"/>
                        <a:pt x="8" y="3"/>
                        <a:pt x="10" y="3"/>
                      </a:cubicBezTo>
                      <a:cubicBezTo>
                        <a:pt x="10" y="3"/>
                        <a:pt x="10" y="4"/>
                        <a:pt x="10" y="4"/>
                      </a:cubicBezTo>
                      <a:cubicBezTo>
                        <a:pt x="9" y="4"/>
                        <a:pt x="8" y="4"/>
                        <a:pt x="8" y="4"/>
                      </a:cubicBezTo>
                      <a:cubicBezTo>
                        <a:pt x="5" y="5"/>
                        <a:pt x="3" y="4"/>
                        <a:pt x="0" y="4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5" y="7"/>
                        <a:pt x="10" y="6"/>
                        <a:pt x="14" y="8"/>
                      </a:cubicBezTo>
                      <a:cubicBezTo>
                        <a:pt x="15" y="8"/>
                        <a:pt x="16" y="9"/>
                        <a:pt x="18" y="8"/>
                      </a:cubicBezTo>
                      <a:cubicBezTo>
                        <a:pt x="19" y="8"/>
                        <a:pt x="20" y="8"/>
                        <a:pt x="21" y="7"/>
                      </a:cubicBezTo>
                      <a:cubicBezTo>
                        <a:pt x="27" y="6"/>
                        <a:pt x="27" y="7"/>
                        <a:pt x="28" y="4"/>
                      </a:cubicBezTo>
                      <a:cubicBezTo>
                        <a:pt x="27" y="4"/>
                        <a:pt x="25" y="4"/>
                        <a:pt x="25" y="4"/>
                      </a:cubicBezTo>
                      <a:cubicBezTo>
                        <a:pt x="25" y="3"/>
                        <a:pt x="25" y="3"/>
                        <a:pt x="25" y="3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2" name="Freeform 1954">
                  <a:extLst>
                    <a:ext uri="{FF2B5EF4-FFF2-40B4-BE49-F238E27FC236}">
                      <a16:creationId xmlns="" xmlns:a16="http://schemas.microsoft.com/office/drawing/2014/main" id="{9B7F7C24-CF13-4DB5-BF98-5839E8FFBC9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83776" y="513556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3" name="Freeform 1955">
                  <a:extLst>
                    <a:ext uri="{FF2B5EF4-FFF2-40B4-BE49-F238E27FC236}">
                      <a16:creationId xmlns="" xmlns:a16="http://schemas.microsoft.com/office/drawing/2014/main" id="{558CB967-DB99-4D16-87FE-A723FE6BE93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98063" y="5148263"/>
                  <a:ext cx="12700" cy="3175"/>
                </a:xfrm>
                <a:custGeom>
                  <a:avLst/>
                  <a:gdLst>
                    <a:gd name="T0" fmla="*/ 3 w 19"/>
                    <a:gd name="T1" fmla="*/ 3 h 5"/>
                    <a:gd name="T2" fmla="*/ 0 w 19"/>
                    <a:gd name="T3" fmla="*/ 3 h 5"/>
                    <a:gd name="T4" fmla="*/ 14 w 19"/>
                    <a:gd name="T5" fmla="*/ 5 h 5"/>
                    <a:gd name="T6" fmla="*/ 19 w 19"/>
                    <a:gd name="T7" fmla="*/ 3 h 5"/>
                    <a:gd name="T8" fmla="*/ 8 w 19"/>
                    <a:gd name="T9" fmla="*/ 0 h 5"/>
                    <a:gd name="T10" fmla="*/ 3 w 19"/>
                    <a:gd name="T11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9" h="5">
                      <a:moveTo>
                        <a:pt x="3" y="3"/>
                      </a:moveTo>
                      <a:cubicBezTo>
                        <a:pt x="3" y="3"/>
                        <a:pt x="0" y="3"/>
                        <a:pt x="0" y="3"/>
                      </a:cubicBezTo>
                      <a:cubicBezTo>
                        <a:pt x="0" y="3"/>
                        <a:pt x="12" y="5"/>
                        <a:pt x="14" y="5"/>
                      </a:cubicBezTo>
                      <a:cubicBezTo>
                        <a:pt x="16" y="4"/>
                        <a:pt x="17" y="4"/>
                        <a:pt x="19" y="3"/>
                      </a:cubicBezTo>
                      <a:cubicBezTo>
                        <a:pt x="18" y="2"/>
                        <a:pt x="11" y="0"/>
                        <a:pt x="8" y="0"/>
                      </a:cubicBezTo>
                      <a:cubicBezTo>
                        <a:pt x="5" y="0"/>
                        <a:pt x="5" y="2"/>
                        <a:pt x="3" y="3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4" name="Freeform 1956">
                  <a:extLst>
                    <a:ext uri="{FF2B5EF4-FFF2-40B4-BE49-F238E27FC236}">
                      <a16:creationId xmlns="" xmlns:a16="http://schemas.microsoft.com/office/drawing/2014/main" id="{B056038C-E8FB-4196-913C-AFBA149E1D6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39338" y="5124450"/>
                  <a:ext cx="1588" cy="0"/>
                </a:xfrm>
                <a:custGeom>
                  <a:avLst/>
                  <a:gdLst>
                    <a:gd name="T0" fmla="*/ 0 w 1"/>
                    <a:gd name="T1" fmla="*/ 1 w 1"/>
                    <a:gd name="T2" fmla="*/ 0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5" name="Freeform 1957">
                  <a:extLst>
                    <a:ext uri="{FF2B5EF4-FFF2-40B4-BE49-F238E27FC236}">
                      <a16:creationId xmlns="" xmlns:a16="http://schemas.microsoft.com/office/drawing/2014/main" id="{F5185DFF-CB60-4656-87A7-75CEEB5780B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07588" y="5133975"/>
                  <a:ext cx="9525" cy="1588"/>
                </a:xfrm>
                <a:custGeom>
                  <a:avLst/>
                  <a:gdLst>
                    <a:gd name="T0" fmla="*/ 14 w 14"/>
                    <a:gd name="T1" fmla="*/ 2 h 4"/>
                    <a:gd name="T2" fmla="*/ 8 w 14"/>
                    <a:gd name="T3" fmla="*/ 1 h 4"/>
                    <a:gd name="T4" fmla="*/ 3 w 14"/>
                    <a:gd name="T5" fmla="*/ 2 h 4"/>
                    <a:gd name="T6" fmla="*/ 0 w 14"/>
                    <a:gd name="T7" fmla="*/ 3 h 4"/>
                    <a:gd name="T8" fmla="*/ 11 w 14"/>
                    <a:gd name="T9" fmla="*/ 4 h 4"/>
                    <a:gd name="T10" fmla="*/ 14 w 14"/>
                    <a:gd name="T11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4" h="4">
                      <a:moveTo>
                        <a:pt x="14" y="2"/>
                      </a:moveTo>
                      <a:cubicBezTo>
                        <a:pt x="14" y="1"/>
                        <a:pt x="11" y="0"/>
                        <a:pt x="8" y="1"/>
                      </a:cubicBezTo>
                      <a:cubicBezTo>
                        <a:pt x="4" y="1"/>
                        <a:pt x="4" y="2"/>
                        <a:pt x="3" y="2"/>
                      </a:cubicBezTo>
                      <a:cubicBezTo>
                        <a:pt x="2" y="2"/>
                        <a:pt x="1" y="2"/>
                        <a:pt x="0" y="3"/>
                      </a:cubicBezTo>
                      <a:cubicBezTo>
                        <a:pt x="0" y="3"/>
                        <a:pt x="10" y="4"/>
                        <a:pt x="11" y="4"/>
                      </a:cubicBezTo>
                      <a:cubicBezTo>
                        <a:pt x="13" y="4"/>
                        <a:pt x="14" y="3"/>
                        <a:pt x="14" y="2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6" name="Freeform 1958">
                  <a:extLst>
                    <a:ext uri="{FF2B5EF4-FFF2-40B4-BE49-F238E27FC236}">
                      <a16:creationId xmlns="" xmlns:a16="http://schemas.microsoft.com/office/drawing/2014/main" id="{E3445A36-EC61-4AF7-8B2A-5D16768F923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83776" y="5132388"/>
                  <a:ext cx="20638" cy="4763"/>
                </a:xfrm>
                <a:custGeom>
                  <a:avLst/>
                  <a:gdLst>
                    <a:gd name="T0" fmla="*/ 2 w 31"/>
                    <a:gd name="T1" fmla="*/ 3 h 7"/>
                    <a:gd name="T2" fmla="*/ 0 w 31"/>
                    <a:gd name="T3" fmla="*/ 3 h 7"/>
                    <a:gd name="T4" fmla="*/ 1 w 31"/>
                    <a:gd name="T5" fmla="*/ 4 h 7"/>
                    <a:gd name="T6" fmla="*/ 1 w 31"/>
                    <a:gd name="T7" fmla="*/ 4 h 7"/>
                    <a:gd name="T8" fmla="*/ 1 w 31"/>
                    <a:gd name="T9" fmla="*/ 4 h 7"/>
                    <a:gd name="T10" fmla="*/ 1 w 31"/>
                    <a:gd name="T11" fmla="*/ 3 h 7"/>
                    <a:gd name="T12" fmla="*/ 0 w 31"/>
                    <a:gd name="T13" fmla="*/ 4 h 7"/>
                    <a:gd name="T14" fmla="*/ 4 w 31"/>
                    <a:gd name="T15" fmla="*/ 5 h 7"/>
                    <a:gd name="T16" fmla="*/ 5 w 31"/>
                    <a:gd name="T17" fmla="*/ 5 h 7"/>
                    <a:gd name="T18" fmla="*/ 7 w 31"/>
                    <a:gd name="T19" fmla="*/ 5 h 7"/>
                    <a:gd name="T20" fmla="*/ 9 w 31"/>
                    <a:gd name="T21" fmla="*/ 5 h 7"/>
                    <a:gd name="T22" fmla="*/ 21 w 31"/>
                    <a:gd name="T23" fmla="*/ 4 h 7"/>
                    <a:gd name="T24" fmla="*/ 23 w 31"/>
                    <a:gd name="T25" fmla="*/ 4 h 7"/>
                    <a:gd name="T26" fmla="*/ 19 w 31"/>
                    <a:gd name="T27" fmla="*/ 5 h 7"/>
                    <a:gd name="T28" fmla="*/ 18 w 31"/>
                    <a:gd name="T29" fmla="*/ 6 h 7"/>
                    <a:gd name="T30" fmla="*/ 17 w 31"/>
                    <a:gd name="T31" fmla="*/ 6 h 7"/>
                    <a:gd name="T32" fmla="*/ 22 w 31"/>
                    <a:gd name="T33" fmla="*/ 6 h 7"/>
                    <a:gd name="T34" fmla="*/ 29 w 31"/>
                    <a:gd name="T35" fmla="*/ 5 h 7"/>
                    <a:gd name="T36" fmla="*/ 31 w 31"/>
                    <a:gd name="T37" fmla="*/ 2 h 7"/>
                    <a:gd name="T38" fmla="*/ 28 w 31"/>
                    <a:gd name="T39" fmla="*/ 0 h 7"/>
                    <a:gd name="T40" fmla="*/ 24 w 31"/>
                    <a:gd name="T41" fmla="*/ 1 h 7"/>
                    <a:gd name="T42" fmla="*/ 17 w 31"/>
                    <a:gd name="T43" fmla="*/ 1 h 7"/>
                    <a:gd name="T44" fmla="*/ 14 w 31"/>
                    <a:gd name="T45" fmla="*/ 1 h 7"/>
                    <a:gd name="T46" fmla="*/ 20 w 31"/>
                    <a:gd name="T47" fmla="*/ 2 h 7"/>
                    <a:gd name="T48" fmla="*/ 20 w 31"/>
                    <a:gd name="T49" fmla="*/ 3 h 7"/>
                    <a:gd name="T50" fmla="*/ 11 w 31"/>
                    <a:gd name="T51" fmla="*/ 3 h 7"/>
                    <a:gd name="T52" fmla="*/ 11 w 31"/>
                    <a:gd name="T53" fmla="*/ 3 h 7"/>
                    <a:gd name="T54" fmla="*/ 14 w 31"/>
                    <a:gd name="T55" fmla="*/ 4 h 7"/>
                    <a:gd name="T56" fmla="*/ 2 w 31"/>
                    <a:gd name="T57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1" h="7">
                      <a:moveTo>
                        <a:pt x="2" y="3"/>
                      </a:moveTo>
                      <a:cubicBezTo>
                        <a:pt x="2" y="3"/>
                        <a:pt x="1" y="3"/>
                        <a:pt x="0" y="3"/>
                      </a:cubicBezTo>
                      <a:cubicBezTo>
                        <a:pt x="1" y="3"/>
                        <a:pt x="1" y="3"/>
                        <a:pt x="1" y="4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1" y="4"/>
                        <a:pt x="1" y="4"/>
                        <a:pt x="1" y="3"/>
                      </a:cubicBezTo>
                      <a:cubicBezTo>
                        <a:pt x="1" y="4"/>
                        <a:pt x="1" y="4"/>
                        <a:pt x="0" y="4"/>
                      </a:cubicBezTo>
                      <a:cubicBezTo>
                        <a:pt x="2" y="5"/>
                        <a:pt x="3" y="5"/>
                        <a:pt x="4" y="5"/>
                      </a:cubicBezTo>
                      <a:cubicBezTo>
                        <a:pt x="5" y="5"/>
                        <a:pt x="5" y="5"/>
                        <a:pt x="5" y="5"/>
                      </a:cubicBezTo>
                      <a:cubicBezTo>
                        <a:pt x="5" y="5"/>
                        <a:pt x="6" y="5"/>
                        <a:pt x="7" y="5"/>
                      </a:cubicBezTo>
                      <a:cubicBezTo>
                        <a:pt x="7" y="5"/>
                        <a:pt x="8" y="6"/>
                        <a:pt x="9" y="5"/>
                      </a:cubicBezTo>
                      <a:cubicBezTo>
                        <a:pt x="12" y="5"/>
                        <a:pt x="18" y="4"/>
                        <a:pt x="21" y="4"/>
                      </a:cubicBezTo>
                      <a:cubicBezTo>
                        <a:pt x="21" y="4"/>
                        <a:pt x="22" y="4"/>
                        <a:pt x="23" y="4"/>
                      </a:cubicBezTo>
                      <a:cubicBezTo>
                        <a:pt x="22" y="4"/>
                        <a:pt x="19" y="4"/>
                        <a:pt x="19" y="5"/>
                      </a:cubicBezTo>
                      <a:cubicBezTo>
                        <a:pt x="18" y="5"/>
                        <a:pt x="19" y="5"/>
                        <a:pt x="18" y="6"/>
                      </a:cubicBezTo>
                      <a:cubicBezTo>
                        <a:pt x="18" y="6"/>
                        <a:pt x="17" y="6"/>
                        <a:pt x="17" y="6"/>
                      </a:cubicBezTo>
                      <a:cubicBezTo>
                        <a:pt x="17" y="7"/>
                        <a:pt x="21" y="6"/>
                        <a:pt x="22" y="6"/>
                      </a:cubicBezTo>
                      <a:cubicBezTo>
                        <a:pt x="23" y="6"/>
                        <a:pt x="26" y="6"/>
                        <a:pt x="29" y="5"/>
                      </a:cubicBezTo>
                      <a:cubicBezTo>
                        <a:pt x="28" y="4"/>
                        <a:pt x="30" y="3"/>
                        <a:pt x="31" y="2"/>
                      </a:cubicBezTo>
                      <a:cubicBezTo>
                        <a:pt x="31" y="0"/>
                        <a:pt x="31" y="0"/>
                        <a:pt x="28" y="0"/>
                      </a:cubicBezTo>
                      <a:cubicBezTo>
                        <a:pt x="26" y="1"/>
                        <a:pt x="26" y="1"/>
                        <a:pt x="24" y="1"/>
                      </a:cubicBezTo>
                      <a:cubicBezTo>
                        <a:pt x="21" y="1"/>
                        <a:pt x="20" y="1"/>
                        <a:pt x="17" y="1"/>
                      </a:cubicBezTo>
                      <a:cubicBezTo>
                        <a:pt x="16" y="1"/>
                        <a:pt x="15" y="1"/>
                        <a:pt x="14" y="1"/>
                      </a:cubicBezTo>
                      <a:cubicBezTo>
                        <a:pt x="15" y="2"/>
                        <a:pt x="17" y="2"/>
                        <a:pt x="20" y="2"/>
                      </a:cubicBezTo>
                      <a:cubicBezTo>
                        <a:pt x="20" y="2"/>
                        <a:pt x="20" y="2"/>
                        <a:pt x="20" y="3"/>
                      </a:cubicBezTo>
                      <a:cubicBezTo>
                        <a:pt x="15" y="4"/>
                        <a:pt x="15" y="2"/>
                        <a:pt x="11" y="3"/>
                      </a:cubicBezTo>
                      <a:cubicBezTo>
                        <a:pt x="11" y="3"/>
                        <a:pt x="11" y="3"/>
                        <a:pt x="11" y="3"/>
                      </a:cubicBezTo>
                      <a:cubicBezTo>
                        <a:pt x="11" y="4"/>
                        <a:pt x="13" y="4"/>
                        <a:pt x="14" y="4"/>
                      </a:cubicBezTo>
                      <a:cubicBezTo>
                        <a:pt x="9" y="5"/>
                        <a:pt x="7" y="2"/>
                        <a:pt x="2" y="3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7" name="Freeform 1959">
                  <a:extLst>
                    <a:ext uri="{FF2B5EF4-FFF2-40B4-BE49-F238E27FC236}">
                      <a16:creationId xmlns="" xmlns:a16="http://schemas.microsoft.com/office/drawing/2014/main" id="{0B748303-1B11-45F1-95E0-8608A539592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82188" y="5135563"/>
                  <a:ext cx="3175" cy="1588"/>
                </a:xfrm>
                <a:custGeom>
                  <a:avLst/>
                  <a:gdLst>
                    <a:gd name="T0" fmla="*/ 0 w 5"/>
                    <a:gd name="T1" fmla="*/ 2 h 2"/>
                    <a:gd name="T2" fmla="*/ 3 w 5"/>
                    <a:gd name="T3" fmla="*/ 2 h 2"/>
                    <a:gd name="T4" fmla="*/ 5 w 5"/>
                    <a:gd name="T5" fmla="*/ 1 h 2"/>
                    <a:gd name="T6" fmla="*/ 4 w 5"/>
                    <a:gd name="T7" fmla="*/ 0 h 2"/>
                    <a:gd name="T8" fmla="*/ 0 w 5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2">
                      <a:moveTo>
                        <a:pt x="0" y="2"/>
                      </a:moveTo>
                      <a:cubicBezTo>
                        <a:pt x="1" y="2"/>
                        <a:pt x="1" y="2"/>
                        <a:pt x="3" y="2"/>
                      </a:cubicBezTo>
                      <a:cubicBezTo>
                        <a:pt x="4" y="2"/>
                        <a:pt x="5" y="2"/>
                        <a:pt x="5" y="1"/>
                      </a:cubicBezTo>
                      <a:cubicBezTo>
                        <a:pt x="5" y="1"/>
                        <a:pt x="5" y="1"/>
                        <a:pt x="4" y="0"/>
                      </a:cubicBezTo>
                      <a:cubicBezTo>
                        <a:pt x="2" y="1"/>
                        <a:pt x="0" y="2"/>
                        <a:pt x="0" y="2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8" name="Freeform 1960">
                  <a:extLst>
                    <a:ext uri="{FF2B5EF4-FFF2-40B4-BE49-F238E27FC236}">
                      <a16:creationId xmlns="" xmlns:a16="http://schemas.microsoft.com/office/drawing/2014/main" id="{76FBC282-B1FB-402B-B8A1-0499D67041E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88538" y="5132388"/>
                  <a:ext cx="6350" cy="0"/>
                </a:xfrm>
                <a:custGeom>
                  <a:avLst/>
                  <a:gdLst>
                    <a:gd name="T0" fmla="*/ 8 w 8"/>
                    <a:gd name="T1" fmla="*/ 0 h 1"/>
                    <a:gd name="T2" fmla="*/ 4 w 8"/>
                    <a:gd name="T3" fmla="*/ 0 h 1"/>
                    <a:gd name="T4" fmla="*/ 2 w 8"/>
                    <a:gd name="T5" fmla="*/ 1 h 1"/>
                    <a:gd name="T6" fmla="*/ 8 w 8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0"/>
                      </a:moveTo>
                      <a:cubicBezTo>
                        <a:pt x="6" y="0"/>
                        <a:pt x="6" y="0"/>
                        <a:pt x="4" y="0"/>
                      </a:cubicBezTo>
                      <a:cubicBezTo>
                        <a:pt x="3" y="0"/>
                        <a:pt x="0" y="1"/>
                        <a:pt x="2" y="1"/>
                      </a:cubicBezTo>
                      <a:cubicBezTo>
                        <a:pt x="5" y="0"/>
                        <a:pt x="7" y="0"/>
                        <a:pt x="8" y="0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9" name="Freeform 1961">
                  <a:extLst>
                    <a:ext uri="{FF2B5EF4-FFF2-40B4-BE49-F238E27FC236}">
                      <a16:creationId xmlns="" xmlns:a16="http://schemas.microsoft.com/office/drawing/2014/main" id="{CB9B5290-9EA2-4FBD-9381-D8A997BEB23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39338" y="5119688"/>
                  <a:ext cx="74613" cy="14288"/>
                </a:xfrm>
                <a:custGeom>
                  <a:avLst/>
                  <a:gdLst>
                    <a:gd name="T0" fmla="*/ 8 w 113"/>
                    <a:gd name="T1" fmla="*/ 6 h 20"/>
                    <a:gd name="T2" fmla="*/ 17 w 113"/>
                    <a:gd name="T3" fmla="*/ 7 h 20"/>
                    <a:gd name="T4" fmla="*/ 32 w 113"/>
                    <a:gd name="T5" fmla="*/ 6 h 20"/>
                    <a:gd name="T6" fmla="*/ 16 w 113"/>
                    <a:gd name="T7" fmla="*/ 7 h 20"/>
                    <a:gd name="T8" fmla="*/ 21 w 113"/>
                    <a:gd name="T9" fmla="*/ 9 h 20"/>
                    <a:gd name="T10" fmla="*/ 2 w 113"/>
                    <a:gd name="T11" fmla="*/ 7 h 20"/>
                    <a:gd name="T12" fmla="*/ 1 w 113"/>
                    <a:gd name="T13" fmla="*/ 7 h 20"/>
                    <a:gd name="T14" fmla="*/ 2 w 113"/>
                    <a:gd name="T15" fmla="*/ 7 h 20"/>
                    <a:gd name="T16" fmla="*/ 1 w 113"/>
                    <a:gd name="T17" fmla="*/ 7 h 20"/>
                    <a:gd name="T18" fmla="*/ 9 w 113"/>
                    <a:gd name="T19" fmla="*/ 10 h 20"/>
                    <a:gd name="T20" fmla="*/ 1 w 113"/>
                    <a:gd name="T21" fmla="*/ 13 h 20"/>
                    <a:gd name="T22" fmla="*/ 9 w 113"/>
                    <a:gd name="T23" fmla="*/ 15 h 20"/>
                    <a:gd name="T24" fmla="*/ 1 w 113"/>
                    <a:gd name="T25" fmla="*/ 14 h 20"/>
                    <a:gd name="T26" fmla="*/ 4 w 113"/>
                    <a:gd name="T27" fmla="*/ 18 h 20"/>
                    <a:gd name="T28" fmla="*/ 22 w 113"/>
                    <a:gd name="T29" fmla="*/ 18 h 20"/>
                    <a:gd name="T30" fmla="*/ 41 w 113"/>
                    <a:gd name="T31" fmla="*/ 18 h 20"/>
                    <a:gd name="T32" fmla="*/ 34 w 113"/>
                    <a:gd name="T33" fmla="*/ 17 h 20"/>
                    <a:gd name="T34" fmla="*/ 40 w 113"/>
                    <a:gd name="T35" fmla="*/ 15 h 20"/>
                    <a:gd name="T36" fmla="*/ 55 w 113"/>
                    <a:gd name="T37" fmla="*/ 14 h 20"/>
                    <a:gd name="T38" fmla="*/ 55 w 113"/>
                    <a:gd name="T39" fmla="*/ 12 h 20"/>
                    <a:gd name="T40" fmla="*/ 60 w 113"/>
                    <a:gd name="T41" fmla="*/ 12 h 20"/>
                    <a:gd name="T42" fmla="*/ 82 w 113"/>
                    <a:gd name="T43" fmla="*/ 11 h 20"/>
                    <a:gd name="T44" fmla="*/ 88 w 113"/>
                    <a:gd name="T45" fmla="*/ 10 h 20"/>
                    <a:gd name="T46" fmla="*/ 112 w 113"/>
                    <a:gd name="T47" fmla="*/ 12 h 20"/>
                    <a:gd name="T48" fmla="*/ 100 w 113"/>
                    <a:gd name="T49" fmla="*/ 8 h 20"/>
                    <a:gd name="T50" fmla="*/ 85 w 113"/>
                    <a:gd name="T51" fmla="*/ 6 h 20"/>
                    <a:gd name="T52" fmla="*/ 68 w 113"/>
                    <a:gd name="T53" fmla="*/ 3 h 20"/>
                    <a:gd name="T54" fmla="*/ 59 w 113"/>
                    <a:gd name="T55" fmla="*/ 2 h 20"/>
                    <a:gd name="T56" fmla="*/ 48 w 113"/>
                    <a:gd name="T57" fmla="*/ 1 h 20"/>
                    <a:gd name="T58" fmla="*/ 28 w 113"/>
                    <a:gd name="T59" fmla="*/ 0 h 20"/>
                    <a:gd name="T60" fmla="*/ 21 w 113"/>
                    <a:gd name="T61" fmla="*/ 0 h 20"/>
                    <a:gd name="T62" fmla="*/ 2 w 113"/>
                    <a:gd name="T63" fmla="*/ 1 h 20"/>
                    <a:gd name="T64" fmla="*/ 1 w 113"/>
                    <a:gd name="T65" fmla="*/ 5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113" h="20">
                      <a:moveTo>
                        <a:pt x="1" y="6"/>
                      </a:moveTo>
                      <a:cubicBezTo>
                        <a:pt x="0" y="6"/>
                        <a:pt x="5" y="6"/>
                        <a:pt x="8" y="6"/>
                      </a:cubicBezTo>
                      <a:cubicBezTo>
                        <a:pt x="9" y="6"/>
                        <a:pt x="10" y="6"/>
                        <a:pt x="11" y="6"/>
                      </a:cubicBezTo>
                      <a:cubicBezTo>
                        <a:pt x="13" y="6"/>
                        <a:pt x="14" y="6"/>
                        <a:pt x="17" y="7"/>
                      </a:cubicBezTo>
                      <a:cubicBezTo>
                        <a:pt x="22" y="6"/>
                        <a:pt x="26" y="7"/>
                        <a:pt x="29" y="6"/>
                      </a:cubicBezTo>
                      <a:cubicBezTo>
                        <a:pt x="30" y="6"/>
                        <a:pt x="31" y="6"/>
                        <a:pt x="32" y="6"/>
                      </a:cubicBezTo>
                      <a:cubicBezTo>
                        <a:pt x="30" y="7"/>
                        <a:pt x="27" y="7"/>
                        <a:pt x="24" y="7"/>
                      </a:cubicBezTo>
                      <a:cubicBezTo>
                        <a:pt x="21" y="7"/>
                        <a:pt x="19" y="7"/>
                        <a:pt x="16" y="7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5" y="8"/>
                        <a:pt x="20" y="8"/>
                        <a:pt x="21" y="9"/>
                      </a:cubicBezTo>
                      <a:cubicBezTo>
                        <a:pt x="16" y="9"/>
                        <a:pt x="15" y="7"/>
                        <a:pt x="10" y="7"/>
                      </a:cubicBezTo>
                      <a:cubicBezTo>
                        <a:pt x="7" y="7"/>
                        <a:pt x="4" y="7"/>
                        <a:pt x="2" y="7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1" y="7"/>
                        <a:pt x="2" y="7"/>
                        <a:pt x="2" y="7"/>
                      </a:cubicBezTo>
                      <a:cubicBezTo>
                        <a:pt x="2" y="7"/>
                        <a:pt x="1" y="7"/>
                        <a:pt x="1" y="7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4" y="9"/>
                        <a:pt x="9" y="9"/>
                        <a:pt x="9" y="10"/>
                      </a:cubicBezTo>
                      <a:cubicBezTo>
                        <a:pt x="9" y="12"/>
                        <a:pt x="5" y="11"/>
                        <a:pt x="1" y="11"/>
                      </a:cubicBezTo>
                      <a:cubicBezTo>
                        <a:pt x="1" y="13"/>
                        <a:pt x="1" y="13"/>
                        <a:pt x="1" y="13"/>
                      </a:cubicBezTo>
                      <a:cubicBezTo>
                        <a:pt x="1" y="13"/>
                        <a:pt x="1" y="13"/>
                        <a:pt x="1" y="13"/>
                      </a:cubicBezTo>
                      <a:cubicBezTo>
                        <a:pt x="2" y="14"/>
                        <a:pt x="7" y="14"/>
                        <a:pt x="9" y="15"/>
                      </a:cubicBezTo>
                      <a:cubicBezTo>
                        <a:pt x="8" y="15"/>
                        <a:pt x="7" y="15"/>
                        <a:pt x="6" y="15"/>
                      </a:cubicBezTo>
                      <a:cubicBezTo>
                        <a:pt x="4" y="15"/>
                        <a:pt x="3" y="14"/>
                        <a:pt x="1" y="14"/>
                      </a:cubicBezTo>
                      <a:cubicBezTo>
                        <a:pt x="1" y="18"/>
                        <a:pt x="1" y="18"/>
                        <a:pt x="1" y="18"/>
                      </a:cubicBezTo>
                      <a:cubicBezTo>
                        <a:pt x="2" y="18"/>
                        <a:pt x="3" y="18"/>
                        <a:pt x="4" y="18"/>
                      </a:cubicBezTo>
                      <a:cubicBezTo>
                        <a:pt x="7" y="18"/>
                        <a:pt x="8" y="18"/>
                        <a:pt x="9" y="18"/>
                      </a:cubicBezTo>
                      <a:cubicBezTo>
                        <a:pt x="14" y="18"/>
                        <a:pt x="18" y="18"/>
                        <a:pt x="22" y="18"/>
                      </a:cubicBezTo>
                      <a:cubicBezTo>
                        <a:pt x="25" y="18"/>
                        <a:pt x="24" y="19"/>
                        <a:pt x="28" y="19"/>
                      </a:cubicBezTo>
                      <a:cubicBezTo>
                        <a:pt x="31" y="20"/>
                        <a:pt x="41" y="19"/>
                        <a:pt x="41" y="18"/>
                      </a:cubicBezTo>
                      <a:cubicBezTo>
                        <a:pt x="41" y="18"/>
                        <a:pt x="39" y="18"/>
                        <a:pt x="38" y="18"/>
                      </a:cubicBezTo>
                      <a:cubicBezTo>
                        <a:pt x="37" y="17"/>
                        <a:pt x="35" y="17"/>
                        <a:pt x="34" y="17"/>
                      </a:cubicBezTo>
                      <a:cubicBezTo>
                        <a:pt x="34" y="16"/>
                        <a:pt x="41" y="17"/>
                        <a:pt x="41" y="16"/>
                      </a:cubicBezTo>
                      <a:cubicBezTo>
                        <a:pt x="41" y="15"/>
                        <a:pt x="40" y="15"/>
                        <a:pt x="40" y="15"/>
                      </a:cubicBezTo>
                      <a:cubicBezTo>
                        <a:pt x="42" y="15"/>
                        <a:pt x="45" y="15"/>
                        <a:pt x="48" y="15"/>
                      </a:cubicBezTo>
                      <a:cubicBezTo>
                        <a:pt x="51" y="15"/>
                        <a:pt x="52" y="14"/>
                        <a:pt x="55" y="14"/>
                      </a:cubicBezTo>
                      <a:cubicBezTo>
                        <a:pt x="54" y="13"/>
                        <a:pt x="52" y="13"/>
                        <a:pt x="50" y="12"/>
                      </a:cubicBezTo>
                      <a:cubicBezTo>
                        <a:pt x="53" y="13"/>
                        <a:pt x="55" y="13"/>
                        <a:pt x="55" y="12"/>
                      </a:cubicBezTo>
                      <a:cubicBezTo>
                        <a:pt x="53" y="12"/>
                        <a:pt x="52" y="12"/>
                        <a:pt x="50" y="12"/>
                      </a:cubicBezTo>
                      <a:cubicBezTo>
                        <a:pt x="53" y="11"/>
                        <a:pt x="57" y="12"/>
                        <a:pt x="60" y="12"/>
                      </a:cubicBezTo>
                      <a:cubicBezTo>
                        <a:pt x="63" y="12"/>
                        <a:pt x="66" y="13"/>
                        <a:pt x="68" y="12"/>
                      </a:cubicBezTo>
                      <a:cubicBezTo>
                        <a:pt x="73" y="12"/>
                        <a:pt x="76" y="11"/>
                        <a:pt x="82" y="11"/>
                      </a:cubicBezTo>
                      <a:cubicBezTo>
                        <a:pt x="88" y="11"/>
                        <a:pt x="96" y="12"/>
                        <a:pt x="100" y="12"/>
                      </a:cubicBezTo>
                      <a:cubicBezTo>
                        <a:pt x="96" y="11"/>
                        <a:pt x="90" y="10"/>
                        <a:pt x="88" y="10"/>
                      </a:cubicBezTo>
                      <a:cubicBezTo>
                        <a:pt x="96" y="10"/>
                        <a:pt x="103" y="12"/>
                        <a:pt x="109" y="12"/>
                      </a:cubicBezTo>
                      <a:cubicBezTo>
                        <a:pt x="110" y="12"/>
                        <a:pt x="113" y="13"/>
                        <a:pt x="112" y="12"/>
                      </a:cubicBezTo>
                      <a:cubicBezTo>
                        <a:pt x="112" y="11"/>
                        <a:pt x="105" y="10"/>
                        <a:pt x="103" y="9"/>
                      </a:cubicBezTo>
                      <a:cubicBezTo>
                        <a:pt x="102" y="9"/>
                        <a:pt x="102" y="9"/>
                        <a:pt x="100" y="8"/>
                      </a:cubicBezTo>
                      <a:cubicBezTo>
                        <a:pt x="99" y="8"/>
                        <a:pt x="98" y="8"/>
                        <a:pt x="97" y="7"/>
                      </a:cubicBezTo>
                      <a:cubicBezTo>
                        <a:pt x="93" y="7"/>
                        <a:pt x="89" y="7"/>
                        <a:pt x="85" y="6"/>
                      </a:cubicBezTo>
                      <a:cubicBezTo>
                        <a:pt x="87" y="6"/>
                        <a:pt x="87" y="6"/>
                        <a:pt x="88" y="6"/>
                      </a:cubicBezTo>
                      <a:cubicBezTo>
                        <a:pt x="85" y="5"/>
                        <a:pt x="72" y="3"/>
                        <a:pt x="68" y="3"/>
                      </a:cubicBezTo>
                      <a:cubicBezTo>
                        <a:pt x="67" y="3"/>
                        <a:pt x="65" y="3"/>
                        <a:pt x="64" y="2"/>
                      </a:cubicBezTo>
                      <a:cubicBezTo>
                        <a:pt x="62" y="2"/>
                        <a:pt x="61" y="2"/>
                        <a:pt x="59" y="2"/>
                      </a:cubicBezTo>
                      <a:cubicBezTo>
                        <a:pt x="57" y="1"/>
                        <a:pt x="56" y="2"/>
                        <a:pt x="54" y="2"/>
                      </a:cubicBezTo>
                      <a:cubicBezTo>
                        <a:pt x="52" y="2"/>
                        <a:pt x="51" y="1"/>
                        <a:pt x="48" y="1"/>
                      </a:cubicBezTo>
                      <a:cubicBezTo>
                        <a:pt x="47" y="1"/>
                        <a:pt x="47" y="1"/>
                        <a:pt x="46" y="1"/>
                      </a:cubicBezTo>
                      <a:cubicBezTo>
                        <a:pt x="40" y="1"/>
                        <a:pt x="34" y="0"/>
                        <a:pt x="28" y="0"/>
                      </a:cubicBezTo>
                      <a:cubicBezTo>
                        <a:pt x="26" y="0"/>
                        <a:pt x="25" y="0"/>
                        <a:pt x="24" y="0"/>
                      </a:cubicBezTo>
                      <a:cubicBezTo>
                        <a:pt x="22" y="0"/>
                        <a:pt x="24" y="0"/>
                        <a:pt x="21" y="0"/>
                      </a:cubicBezTo>
                      <a:cubicBezTo>
                        <a:pt x="16" y="0"/>
                        <a:pt x="14" y="1"/>
                        <a:pt x="13" y="2"/>
                      </a:cubicBezTo>
                      <a:cubicBezTo>
                        <a:pt x="12" y="2"/>
                        <a:pt x="5" y="1"/>
                        <a:pt x="2" y="1"/>
                      </a:cubicBezTo>
                      <a:cubicBezTo>
                        <a:pt x="2" y="1"/>
                        <a:pt x="1" y="1"/>
                        <a:pt x="1" y="1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1" y="5"/>
                        <a:pt x="1" y="6"/>
                        <a:pt x="1" y="6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10" name="Freeform 1962">
                  <a:extLst>
                    <a:ext uri="{FF2B5EF4-FFF2-40B4-BE49-F238E27FC236}">
                      <a16:creationId xmlns="" xmlns:a16="http://schemas.microsoft.com/office/drawing/2014/main" id="{DD3FD744-45CA-4D9E-B7AB-5251FD73DFF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015538" y="5211763"/>
                  <a:ext cx="0" cy="0"/>
                </a:xfrm>
                <a:custGeom>
                  <a:avLst/>
                  <a:gdLst>
                    <a:gd name="T0" fmla="*/ 1 h 1"/>
                    <a:gd name="T1" fmla="*/ 1 h 1"/>
                    <a:gd name="T2" fmla="*/ 1 h 1"/>
                    <a:gd name="T3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0"/>
                        <a:pt x="0" y="0"/>
                        <a:pt x="0" y="1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11" name="Freeform 1963">
                  <a:extLst>
                    <a:ext uri="{FF2B5EF4-FFF2-40B4-BE49-F238E27FC236}">
                      <a16:creationId xmlns="" xmlns:a16="http://schemas.microsoft.com/office/drawing/2014/main" id="{063E70BB-4ACB-4059-B727-A09876B70FC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39338" y="5138738"/>
                  <a:ext cx="82550" cy="30163"/>
                </a:xfrm>
                <a:custGeom>
                  <a:avLst/>
                  <a:gdLst>
                    <a:gd name="T0" fmla="*/ 4 w 122"/>
                    <a:gd name="T1" fmla="*/ 13 h 46"/>
                    <a:gd name="T2" fmla="*/ 2 w 122"/>
                    <a:gd name="T3" fmla="*/ 16 h 46"/>
                    <a:gd name="T4" fmla="*/ 0 w 122"/>
                    <a:gd name="T5" fmla="*/ 27 h 46"/>
                    <a:gd name="T6" fmla="*/ 0 w 122"/>
                    <a:gd name="T7" fmla="*/ 23 h 46"/>
                    <a:gd name="T8" fmla="*/ 13 w 122"/>
                    <a:gd name="T9" fmla="*/ 25 h 46"/>
                    <a:gd name="T10" fmla="*/ 26 w 122"/>
                    <a:gd name="T11" fmla="*/ 21 h 46"/>
                    <a:gd name="T12" fmla="*/ 25 w 122"/>
                    <a:gd name="T13" fmla="*/ 16 h 46"/>
                    <a:gd name="T14" fmla="*/ 19 w 122"/>
                    <a:gd name="T15" fmla="*/ 13 h 46"/>
                    <a:gd name="T16" fmla="*/ 31 w 122"/>
                    <a:gd name="T17" fmla="*/ 15 h 46"/>
                    <a:gd name="T18" fmla="*/ 52 w 122"/>
                    <a:gd name="T19" fmla="*/ 17 h 46"/>
                    <a:gd name="T20" fmla="*/ 50 w 122"/>
                    <a:gd name="T21" fmla="*/ 19 h 46"/>
                    <a:gd name="T22" fmla="*/ 70 w 122"/>
                    <a:gd name="T23" fmla="*/ 25 h 46"/>
                    <a:gd name="T24" fmla="*/ 61 w 122"/>
                    <a:gd name="T25" fmla="*/ 28 h 46"/>
                    <a:gd name="T26" fmla="*/ 56 w 122"/>
                    <a:gd name="T27" fmla="*/ 30 h 46"/>
                    <a:gd name="T28" fmla="*/ 42 w 122"/>
                    <a:gd name="T29" fmla="*/ 31 h 46"/>
                    <a:gd name="T30" fmla="*/ 55 w 122"/>
                    <a:gd name="T31" fmla="*/ 33 h 46"/>
                    <a:gd name="T32" fmla="*/ 61 w 122"/>
                    <a:gd name="T33" fmla="*/ 33 h 46"/>
                    <a:gd name="T34" fmla="*/ 87 w 122"/>
                    <a:gd name="T35" fmla="*/ 42 h 46"/>
                    <a:gd name="T36" fmla="*/ 101 w 122"/>
                    <a:gd name="T37" fmla="*/ 46 h 46"/>
                    <a:gd name="T38" fmla="*/ 90 w 122"/>
                    <a:gd name="T39" fmla="*/ 39 h 46"/>
                    <a:gd name="T40" fmla="*/ 108 w 122"/>
                    <a:gd name="T41" fmla="*/ 44 h 46"/>
                    <a:gd name="T42" fmla="*/ 107 w 122"/>
                    <a:gd name="T43" fmla="*/ 39 h 46"/>
                    <a:gd name="T44" fmla="*/ 104 w 122"/>
                    <a:gd name="T45" fmla="*/ 38 h 46"/>
                    <a:gd name="T46" fmla="*/ 95 w 122"/>
                    <a:gd name="T47" fmla="*/ 33 h 46"/>
                    <a:gd name="T48" fmla="*/ 93 w 122"/>
                    <a:gd name="T49" fmla="*/ 32 h 46"/>
                    <a:gd name="T50" fmla="*/ 96 w 122"/>
                    <a:gd name="T51" fmla="*/ 31 h 46"/>
                    <a:gd name="T52" fmla="*/ 95 w 122"/>
                    <a:gd name="T53" fmla="*/ 30 h 46"/>
                    <a:gd name="T54" fmla="*/ 114 w 122"/>
                    <a:gd name="T55" fmla="*/ 35 h 46"/>
                    <a:gd name="T56" fmla="*/ 118 w 122"/>
                    <a:gd name="T57" fmla="*/ 34 h 46"/>
                    <a:gd name="T58" fmla="*/ 118 w 122"/>
                    <a:gd name="T59" fmla="*/ 31 h 46"/>
                    <a:gd name="T60" fmla="*/ 109 w 122"/>
                    <a:gd name="T61" fmla="*/ 30 h 46"/>
                    <a:gd name="T62" fmla="*/ 97 w 122"/>
                    <a:gd name="T63" fmla="*/ 23 h 46"/>
                    <a:gd name="T64" fmla="*/ 97 w 122"/>
                    <a:gd name="T65" fmla="*/ 21 h 46"/>
                    <a:gd name="T66" fmla="*/ 90 w 122"/>
                    <a:gd name="T67" fmla="*/ 20 h 46"/>
                    <a:gd name="T68" fmla="*/ 90 w 122"/>
                    <a:gd name="T69" fmla="*/ 17 h 46"/>
                    <a:gd name="T70" fmla="*/ 87 w 122"/>
                    <a:gd name="T71" fmla="*/ 16 h 46"/>
                    <a:gd name="T72" fmla="*/ 70 w 122"/>
                    <a:gd name="T73" fmla="*/ 11 h 46"/>
                    <a:gd name="T74" fmla="*/ 55 w 122"/>
                    <a:gd name="T75" fmla="*/ 6 h 46"/>
                    <a:gd name="T76" fmla="*/ 36 w 122"/>
                    <a:gd name="T77" fmla="*/ 6 h 46"/>
                    <a:gd name="T78" fmla="*/ 29 w 122"/>
                    <a:gd name="T79" fmla="*/ 5 h 46"/>
                    <a:gd name="T80" fmla="*/ 22 w 122"/>
                    <a:gd name="T81" fmla="*/ 0 h 46"/>
                    <a:gd name="T82" fmla="*/ 5 w 122"/>
                    <a:gd name="T83" fmla="*/ 5 h 46"/>
                    <a:gd name="T84" fmla="*/ 0 w 122"/>
                    <a:gd name="T85" fmla="*/ 5 h 46"/>
                    <a:gd name="T86" fmla="*/ 0 w 122"/>
                    <a:gd name="T87" fmla="*/ 4 h 46"/>
                    <a:gd name="T88" fmla="*/ 4 w 122"/>
                    <a:gd name="T89" fmla="*/ 13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22" h="46">
                      <a:moveTo>
                        <a:pt x="4" y="13"/>
                      </a:moveTo>
                      <a:cubicBezTo>
                        <a:pt x="4" y="13"/>
                        <a:pt x="4" y="13"/>
                        <a:pt x="4" y="13"/>
                      </a:cubicBezTo>
                      <a:cubicBezTo>
                        <a:pt x="4" y="14"/>
                        <a:pt x="7" y="14"/>
                        <a:pt x="7" y="15"/>
                      </a:cubicBezTo>
                      <a:cubicBezTo>
                        <a:pt x="7" y="16"/>
                        <a:pt x="3" y="16"/>
                        <a:pt x="2" y="16"/>
                      </a:cubicBezTo>
                      <a:cubicBezTo>
                        <a:pt x="1" y="17"/>
                        <a:pt x="1" y="18"/>
                        <a:pt x="0" y="20"/>
                      </a:cubicBezTo>
                      <a:cubicBezTo>
                        <a:pt x="0" y="27"/>
                        <a:pt x="0" y="27"/>
                        <a:pt x="0" y="27"/>
                      </a:cubicBezTo>
                      <a:cubicBezTo>
                        <a:pt x="0" y="27"/>
                        <a:pt x="1" y="26"/>
                        <a:pt x="1" y="26"/>
                      </a:cubicBezTo>
                      <a:cubicBezTo>
                        <a:pt x="1" y="24"/>
                        <a:pt x="1" y="24"/>
                        <a:pt x="0" y="23"/>
                      </a:cubicBezTo>
                      <a:cubicBezTo>
                        <a:pt x="4" y="24"/>
                        <a:pt x="5" y="25"/>
                        <a:pt x="7" y="25"/>
                      </a:cubicBezTo>
                      <a:cubicBezTo>
                        <a:pt x="9" y="25"/>
                        <a:pt x="11" y="25"/>
                        <a:pt x="13" y="25"/>
                      </a:cubicBezTo>
                      <a:cubicBezTo>
                        <a:pt x="13" y="25"/>
                        <a:pt x="13" y="23"/>
                        <a:pt x="16" y="25"/>
                      </a:cubicBezTo>
                      <a:cubicBezTo>
                        <a:pt x="17" y="26"/>
                        <a:pt x="25" y="22"/>
                        <a:pt x="26" y="21"/>
                      </a:cubicBezTo>
                      <a:cubicBezTo>
                        <a:pt x="25" y="20"/>
                        <a:pt x="22" y="20"/>
                        <a:pt x="22" y="19"/>
                      </a:cubicBezTo>
                      <a:cubicBezTo>
                        <a:pt x="22" y="18"/>
                        <a:pt x="19" y="17"/>
                        <a:pt x="25" y="16"/>
                      </a:cubicBezTo>
                      <a:cubicBezTo>
                        <a:pt x="25" y="15"/>
                        <a:pt x="25" y="15"/>
                        <a:pt x="24" y="14"/>
                      </a:cubicBezTo>
                      <a:cubicBezTo>
                        <a:pt x="22" y="14"/>
                        <a:pt x="21" y="13"/>
                        <a:pt x="19" y="13"/>
                      </a:cubicBezTo>
                      <a:cubicBezTo>
                        <a:pt x="24" y="13"/>
                        <a:pt x="28" y="13"/>
                        <a:pt x="30" y="13"/>
                      </a:cubicBezTo>
                      <a:cubicBezTo>
                        <a:pt x="30" y="14"/>
                        <a:pt x="29" y="15"/>
                        <a:pt x="31" y="15"/>
                      </a:cubicBezTo>
                      <a:cubicBezTo>
                        <a:pt x="35" y="15"/>
                        <a:pt x="37" y="13"/>
                        <a:pt x="39" y="13"/>
                      </a:cubicBezTo>
                      <a:cubicBezTo>
                        <a:pt x="41" y="13"/>
                        <a:pt x="51" y="17"/>
                        <a:pt x="52" y="17"/>
                      </a:cubicBezTo>
                      <a:cubicBezTo>
                        <a:pt x="51" y="17"/>
                        <a:pt x="48" y="17"/>
                        <a:pt x="48" y="18"/>
                      </a:cubicBezTo>
                      <a:cubicBezTo>
                        <a:pt x="48" y="18"/>
                        <a:pt x="49" y="19"/>
                        <a:pt x="50" y="19"/>
                      </a:cubicBezTo>
                      <a:cubicBezTo>
                        <a:pt x="52" y="19"/>
                        <a:pt x="53" y="18"/>
                        <a:pt x="55" y="18"/>
                      </a:cubicBezTo>
                      <a:cubicBezTo>
                        <a:pt x="59" y="19"/>
                        <a:pt x="70" y="23"/>
                        <a:pt x="70" y="25"/>
                      </a:cubicBezTo>
                      <a:cubicBezTo>
                        <a:pt x="70" y="26"/>
                        <a:pt x="67" y="27"/>
                        <a:pt x="65" y="27"/>
                      </a:cubicBezTo>
                      <a:cubicBezTo>
                        <a:pt x="64" y="28"/>
                        <a:pt x="61" y="27"/>
                        <a:pt x="61" y="28"/>
                      </a:cubicBezTo>
                      <a:cubicBezTo>
                        <a:pt x="61" y="29"/>
                        <a:pt x="63" y="30"/>
                        <a:pt x="64" y="30"/>
                      </a:cubicBezTo>
                      <a:cubicBezTo>
                        <a:pt x="62" y="30"/>
                        <a:pt x="58" y="30"/>
                        <a:pt x="56" y="30"/>
                      </a:cubicBezTo>
                      <a:cubicBezTo>
                        <a:pt x="54" y="30"/>
                        <a:pt x="52" y="30"/>
                        <a:pt x="49" y="30"/>
                      </a:cubicBezTo>
                      <a:cubicBezTo>
                        <a:pt x="47" y="30"/>
                        <a:pt x="42" y="31"/>
                        <a:pt x="42" y="31"/>
                      </a:cubicBezTo>
                      <a:cubicBezTo>
                        <a:pt x="42" y="33"/>
                        <a:pt x="48" y="34"/>
                        <a:pt x="50" y="34"/>
                      </a:cubicBezTo>
                      <a:cubicBezTo>
                        <a:pt x="52" y="34"/>
                        <a:pt x="53" y="33"/>
                        <a:pt x="55" y="33"/>
                      </a:cubicBezTo>
                      <a:cubicBezTo>
                        <a:pt x="56" y="33"/>
                        <a:pt x="56" y="34"/>
                        <a:pt x="58" y="34"/>
                      </a:cubicBezTo>
                      <a:cubicBezTo>
                        <a:pt x="59" y="34"/>
                        <a:pt x="61" y="33"/>
                        <a:pt x="61" y="33"/>
                      </a:cubicBezTo>
                      <a:cubicBezTo>
                        <a:pt x="66" y="35"/>
                        <a:pt x="69" y="36"/>
                        <a:pt x="75" y="38"/>
                      </a:cubicBezTo>
                      <a:cubicBezTo>
                        <a:pt x="73" y="40"/>
                        <a:pt x="83" y="41"/>
                        <a:pt x="87" y="42"/>
                      </a:cubicBezTo>
                      <a:cubicBezTo>
                        <a:pt x="91" y="44"/>
                        <a:pt x="94" y="44"/>
                        <a:pt x="100" y="45"/>
                      </a:cubicBezTo>
                      <a:cubicBezTo>
                        <a:pt x="100" y="46"/>
                        <a:pt x="101" y="46"/>
                        <a:pt x="101" y="46"/>
                      </a:cubicBezTo>
                      <a:cubicBezTo>
                        <a:pt x="102" y="46"/>
                        <a:pt x="103" y="46"/>
                        <a:pt x="103" y="46"/>
                      </a:cubicBezTo>
                      <a:cubicBezTo>
                        <a:pt x="102" y="44"/>
                        <a:pt x="93" y="41"/>
                        <a:pt x="90" y="39"/>
                      </a:cubicBezTo>
                      <a:cubicBezTo>
                        <a:pt x="91" y="39"/>
                        <a:pt x="92" y="39"/>
                        <a:pt x="92" y="39"/>
                      </a:cubicBezTo>
                      <a:cubicBezTo>
                        <a:pt x="94" y="41"/>
                        <a:pt x="105" y="44"/>
                        <a:pt x="108" y="44"/>
                      </a:cubicBezTo>
                      <a:cubicBezTo>
                        <a:pt x="109" y="43"/>
                        <a:pt x="111" y="42"/>
                        <a:pt x="110" y="41"/>
                      </a:cubicBezTo>
                      <a:cubicBezTo>
                        <a:pt x="110" y="41"/>
                        <a:pt x="107" y="40"/>
                        <a:pt x="107" y="39"/>
                      </a:cubicBezTo>
                      <a:cubicBezTo>
                        <a:pt x="107" y="39"/>
                        <a:pt x="107" y="38"/>
                        <a:pt x="107" y="38"/>
                      </a:cubicBezTo>
                      <a:cubicBezTo>
                        <a:pt x="106" y="38"/>
                        <a:pt x="105" y="38"/>
                        <a:pt x="104" y="38"/>
                      </a:cubicBezTo>
                      <a:cubicBezTo>
                        <a:pt x="104" y="36"/>
                        <a:pt x="103" y="37"/>
                        <a:pt x="100" y="36"/>
                      </a:cubicBezTo>
                      <a:cubicBezTo>
                        <a:pt x="98" y="36"/>
                        <a:pt x="96" y="34"/>
                        <a:pt x="95" y="33"/>
                      </a:cubicBezTo>
                      <a:cubicBezTo>
                        <a:pt x="95" y="33"/>
                        <a:pt x="94" y="33"/>
                        <a:pt x="93" y="33"/>
                      </a:cubicBezTo>
                      <a:cubicBezTo>
                        <a:pt x="93" y="32"/>
                        <a:pt x="93" y="32"/>
                        <a:pt x="93" y="32"/>
                      </a:cubicBezTo>
                      <a:cubicBezTo>
                        <a:pt x="94" y="32"/>
                        <a:pt x="95" y="32"/>
                        <a:pt x="96" y="32"/>
                      </a:cubicBezTo>
                      <a:cubicBezTo>
                        <a:pt x="96" y="32"/>
                        <a:pt x="96" y="31"/>
                        <a:pt x="96" y="31"/>
                      </a:cubicBezTo>
                      <a:cubicBezTo>
                        <a:pt x="94" y="31"/>
                        <a:pt x="94" y="31"/>
                        <a:pt x="92" y="31"/>
                      </a:cubicBezTo>
                      <a:cubicBezTo>
                        <a:pt x="92" y="31"/>
                        <a:pt x="94" y="30"/>
                        <a:pt x="95" y="30"/>
                      </a:cubicBezTo>
                      <a:cubicBezTo>
                        <a:pt x="104" y="31"/>
                        <a:pt x="104" y="36"/>
                        <a:pt x="113" y="37"/>
                      </a:cubicBezTo>
                      <a:cubicBezTo>
                        <a:pt x="114" y="37"/>
                        <a:pt x="114" y="36"/>
                        <a:pt x="114" y="35"/>
                      </a:cubicBezTo>
                      <a:cubicBezTo>
                        <a:pt x="118" y="36"/>
                        <a:pt x="118" y="35"/>
                        <a:pt x="118" y="35"/>
                      </a:cubicBezTo>
                      <a:cubicBezTo>
                        <a:pt x="118" y="35"/>
                        <a:pt x="118" y="35"/>
                        <a:pt x="118" y="34"/>
                      </a:cubicBezTo>
                      <a:cubicBezTo>
                        <a:pt x="120" y="34"/>
                        <a:pt x="122" y="35"/>
                        <a:pt x="122" y="34"/>
                      </a:cubicBezTo>
                      <a:cubicBezTo>
                        <a:pt x="122" y="32"/>
                        <a:pt x="121" y="32"/>
                        <a:pt x="118" y="31"/>
                      </a:cubicBezTo>
                      <a:cubicBezTo>
                        <a:pt x="117" y="31"/>
                        <a:pt x="115" y="31"/>
                        <a:pt x="115" y="31"/>
                      </a:cubicBezTo>
                      <a:cubicBezTo>
                        <a:pt x="113" y="29"/>
                        <a:pt x="113" y="30"/>
                        <a:pt x="109" y="30"/>
                      </a:cubicBezTo>
                      <a:cubicBezTo>
                        <a:pt x="107" y="29"/>
                        <a:pt x="106" y="28"/>
                        <a:pt x="105" y="27"/>
                      </a:cubicBezTo>
                      <a:cubicBezTo>
                        <a:pt x="102" y="26"/>
                        <a:pt x="97" y="25"/>
                        <a:pt x="97" y="23"/>
                      </a:cubicBezTo>
                      <a:cubicBezTo>
                        <a:pt x="94" y="23"/>
                        <a:pt x="94" y="23"/>
                        <a:pt x="92" y="22"/>
                      </a:cubicBezTo>
                      <a:cubicBezTo>
                        <a:pt x="93" y="21"/>
                        <a:pt x="95" y="21"/>
                        <a:pt x="97" y="21"/>
                      </a:cubicBezTo>
                      <a:cubicBezTo>
                        <a:pt x="97" y="21"/>
                        <a:pt x="95" y="20"/>
                        <a:pt x="95" y="20"/>
                      </a:cubicBezTo>
                      <a:cubicBezTo>
                        <a:pt x="93" y="20"/>
                        <a:pt x="91" y="20"/>
                        <a:pt x="90" y="20"/>
                      </a:cubicBezTo>
                      <a:cubicBezTo>
                        <a:pt x="91" y="19"/>
                        <a:pt x="93" y="19"/>
                        <a:pt x="95" y="19"/>
                      </a:cubicBezTo>
                      <a:cubicBezTo>
                        <a:pt x="94" y="18"/>
                        <a:pt x="93" y="17"/>
                        <a:pt x="90" y="17"/>
                      </a:cubicBezTo>
                      <a:cubicBezTo>
                        <a:pt x="90" y="17"/>
                        <a:pt x="88" y="17"/>
                        <a:pt x="88" y="17"/>
                      </a:cubicBezTo>
                      <a:cubicBezTo>
                        <a:pt x="88" y="16"/>
                        <a:pt x="88" y="16"/>
                        <a:pt x="87" y="16"/>
                      </a:cubicBezTo>
                      <a:cubicBezTo>
                        <a:pt x="83" y="15"/>
                        <a:pt x="80" y="14"/>
                        <a:pt x="76" y="13"/>
                      </a:cubicBezTo>
                      <a:cubicBezTo>
                        <a:pt x="76" y="11"/>
                        <a:pt x="72" y="11"/>
                        <a:pt x="70" y="11"/>
                      </a:cubicBezTo>
                      <a:cubicBezTo>
                        <a:pt x="69" y="11"/>
                        <a:pt x="67" y="11"/>
                        <a:pt x="66" y="10"/>
                      </a:cubicBezTo>
                      <a:cubicBezTo>
                        <a:pt x="60" y="10"/>
                        <a:pt x="59" y="8"/>
                        <a:pt x="55" y="6"/>
                      </a:cubicBezTo>
                      <a:cubicBezTo>
                        <a:pt x="53" y="5"/>
                        <a:pt x="46" y="5"/>
                        <a:pt x="43" y="5"/>
                      </a:cubicBezTo>
                      <a:cubicBezTo>
                        <a:pt x="40" y="4"/>
                        <a:pt x="39" y="6"/>
                        <a:pt x="36" y="6"/>
                      </a:cubicBezTo>
                      <a:cubicBezTo>
                        <a:pt x="35" y="6"/>
                        <a:pt x="34" y="5"/>
                        <a:pt x="32" y="5"/>
                      </a:cubicBezTo>
                      <a:cubicBezTo>
                        <a:pt x="30" y="5"/>
                        <a:pt x="30" y="5"/>
                        <a:pt x="29" y="5"/>
                      </a:cubicBezTo>
                      <a:cubicBezTo>
                        <a:pt x="28" y="5"/>
                        <a:pt x="29" y="4"/>
                        <a:pt x="29" y="4"/>
                      </a:cubicBezTo>
                      <a:cubicBezTo>
                        <a:pt x="29" y="3"/>
                        <a:pt x="26" y="0"/>
                        <a:pt x="22" y="0"/>
                      </a:cubicBezTo>
                      <a:cubicBezTo>
                        <a:pt x="15" y="0"/>
                        <a:pt x="4" y="1"/>
                        <a:pt x="4" y="3"/>
                      </a:cubicBezTo>
                      <a:cubicBezTo>
                        <a:pt x="4" y="4"/>
                        <a:pt x="5" y="4"/>
                        <a:pt x="5" y="5"/>
                      </a:cubicBezTo>
                      <a:cubicBezTo>
                        <a:pt x="5" y="5"/>
                        <a:pt x="3" y="6"/>
                        <a:pt x="2" y="6"/>
                      </a:cubicBezTo>
                      <a:cubicBezTo>
                        <a:pt x="0" y="6"/>
                        <a:pt x="0" y="6"/>
                        <a:pt x="0" y="5"/>
                      </a:cubicBezTo>
                      <a:cubicBezTo>
                        <a:pt x="0" y="5"/>
                        <a:pt x="0" y="4"/>
                        <a:pt x="0" y="4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1" y="12"/>
                        <a:pt x="3" y="13"/>
                        <a:pt x="4" y="13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12" name="Freeform 1964">
                  <a:extLst>
                    <a:ext uri="{FF2B5EF4-FFF2-40B4-BE49-F238E27FC236}">
                      <a16:creationId xmlns="" xmlns:a16="http://schemas.microsoft.com/office/drawing/2014/main" id="{64E3A5ED-64FC-4198-9CB9-4F16EA976AE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39338" y="5137150"/>
                  <a:ext cx="4763" cy="3175"/>
                </a:xfrm>
                <a:custGeom>
                  <a:avLst/>
                  <a:gdLst>
                    <a:gd name="T0" fmla="*/ 6 w 6"/>
                    <a:gd name="T1" fmla="*/ 1 h 3"/>
                    <a:gd name="T2" fmla="*/ 1 w 6"/>
                    <a:gd name="T3" fmla="*/ 0 h 3"/>
                    <a:gd name="T4" fmla="*/ 0 w 6"/>
                    <a:gd name="T5" fmla="*/ 0 h 3"/>
                    <a:gd name="T6" fmla="*/ 0 w 6"/>
                    <a:gd name="T7" fmla="*/ 3 h 3"/>
                    <a:gd name="T8" fmla="*/ 6 w 6"/>
                    <a:gd name="T9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3">
                      <a:moveTo>
                        <a:pt x="6" y="1"/>
                      </a:moveTo>
                      <a:cubicBezTo>
                        <a:pt x="6" y="1"/>
                        <a:pt x="1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1" y="2"/>
                        <a:pt x="5" y="2"/>
                        <a:pt x="6" y="1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13" name="Freeform 1965">
                  <a:extLst>
                    <a:ext uri="{FF2B5EF4-FFF2-40B4-BE49-F238E27FC236}">
                      <a16:creationId xmlns="" xmlns:a16="http://schemas.microsoft.com/office/drawing/2014/main" id="{8FD7B113-750E-4503-93B6-AA931F1C71F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015538" y="5211763"/>
                  <a:ext cx="1588" cy="1588"/>
                </a:xfrm>
                <a:custGeom>
                  <a:avLst/>
                  <a:gdLst>
                    <a:gd name="T0" fmla="*/ 1 w 1"/>
                    <a:gd name="T1" fmla="*/ 0 h 1"/>
                    <a:gd name="T2" fmla="*/ 0 w 1"/>
                    <a:gd name="T3" fmla="*/ 0 h 1"/>
                    <a:gd name="T4" fmla="*/ 1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1"/>
                        <a:pt x="1" y="0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14" name="Freeform 1966">
                  <a:extLst>
                    <a:ext uri="{FF2B5EF4-FFF2-40B4-BE49-F238E27FC236}">
                      <a16:creationId xmlns="" xmlns:a16="http://schemas.microsoft.com/office/drawing/2014/main" id="{4A8EB2AC-4CE8-4D35-A084-75D2214E58B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39338" y="5156200"/>
                  <a:ext cx="22225" cy="6350"/>
                </a:xfrm>
                <a:custGeom>
                  <a:avLst/>
                  <a:gdLst>
                    <a:gd name="T0" fmla="*/ 4 w 32"/>
                    <a:gd name="T1" fmla="*/ 8 h 9"/>
                    <a:gd name="T2" fmla="*/ 5 w 32"/>
                    <a:gd name="T3" fmla="*/ 9 h 9"/>
                    <a:gd name="T4" fmla="*/ 7 w 32"/>
                    <a:gd name="T5" fmla="*/ 9 h 9"/>
                    <a:gd name="T6" fmla="*/ 15 w 32"/>
                    <a:gd name="T7" fmla="*/ 6 h 9"/>
                    <a:gd name="T8" fmla="*/ 22 w 32"/>
                    <a:gd name="T9" fmla="*/ 8 h 9"/>
                    <a:gd name="T10" fmla="*/ 26 w 32"/>
                    <a:gd name="T11" fmla="*/ 8 h 9"/>
                    <a:gd name="T12" fmla="*/ 32 w 32"/>
                    <a:gd name="T13" fmla="*/ 8 h 9"/>
                    <a:gd name="T14" fmla="*/ 25 w 32"/>
                    <a:gd name="T15" fmla="*/ 6 h 9"/>
                    <a:gd name="T16" fmla="*/ 23 w 32"/>
                    <a:gd name="T17" fmla="*/ 4 h 9"/>
                    <a:gd name="T18" fmla="*/ 11 w 32"/>
                    <a:gd name="T19" fmla="*/ 1 h 9"/>
                    <a:gd name="T20" fmla="*/ 9 w 32"/>
                    <a:gd name="T21" fmla="*/ 2 h 9"/>
                    <a:gd name="T22" fmla="*/ 6 w 32"/>
                    <a:gd name="T23" fmla="*/ 0 h 9"/>
                    <a:gd name="T24" fmla="*/ 1 w 32"/>
                    <a:gd name="T25" fmla="*/ 4 h 9"/>
                    <a:gd name="T26" fmla="*/ 1 w 32"/>
                    <a:gd name="T27" fmla="*/ 5 h 9"/>
                    <a:gd name="T28" fmla="*/ 0 w 32"/>
                    <a:gd name="T29" fmla="*/ 6 h 9"/>
                    <a:gd name="T30" fmla="*/ 0 w 32"/>
                    <a:gd name="T31" fmla="*/ 7 h 9"/>
                    <a:gd name="T32" fmla="*/ 4 w 32"/>
                    <a:gd name="T33" fmla="*/ 8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2" h="9">
                      <a:moveTo>
                        <a:pt x="4" y="8"/>
                      </a:moveTo>
                      <a:cubicBezTo>
                        <a:pt x="4" y="8"/>
                        <a:pt x="3" y="9"/>
                        <a:pt x="5" y="9"/>
                      </a:cubicBezTo>
                      <a:cubicBezTo>
                        <a:pt x="6" y="9"/>
                        <a:pt x="6" y="9"/>
                        <a:pt x="7" y="9"/>
                      </a:cubicBezTo>
                      <a:cubicBezTo>
                        <a:pt x="9" y="9"/>
                        <a:pt x="15" y="8"/>
                        <a:pt x="15" y="6"/>
                      </a:cubicBezTo>
                      <a:cubicBezTo>
                        <a:pt x="16" y="6"/>
                        <a:pt x="22" y="8"/>
                        <a:pt x="22" y="8"/>
                      </a:cubicBezTo>
                      <a:cubicBezTo>
                        <a:pt x="23" y="8"/>
                        <a:pt x="25" y="8"/>
                        <a:pt x="26" y="8"/>
                      </a:cubicBezTo>
                      <a:cubicBezTo>
                        <a:pt x="29" y="8"/>
                        <a:pt x="30" y="8"/>
                        <a:pt x="32" y="8"/>
                      </a:cubicBezTo>
                      <a:cubicBezTo>
                        <a:pt x="31" y="6"/>
                        <a:pt x="27" y="7"/>
                        <a:pt x="25" y="6"/>
                      </a:cubicBezTo>
                      <a:cubicBezTo>
                        <a:pt x="24" y="6"/>
                        <a:pt x="24" y="5"/>
                        <a:pt x="23" y="4"/>
                      </a:cubicBezTo>
                      <a:cubicBezTo>
                        <a:pt x="20" y="3"/>
                        <a:pt x="15" y="3"/>
                        <a:pt x="11" y="1"/>
                      </a:cubicBezTo>
                      <a:cubicBezTo>
                        <a:pt x="10" y="1"/>
                        <a:pt x="10" y="1"/>
                        <a:pt x="9" y="2"/>
                      </a:cubicBezTo>
                      <a:cubicBezTo>
                        <a:pt x="8" y="1"/>
                        <a:pt x="7" y="1"/>
                        <a:pt x="6" y="0"/>
                      </a:cubicBezTo>
                      <a:cubicBezTo>
                        <a:pt x="1" y="0"/>
                        <a:pt x="1" y="3"/>
                        <a:pt x="1" y="4"/>
                      </a:cubicBezTo>
                      <a:cubicBezTo>
                        <a:pt x="1" y="4"/>
                        <a:pt x="1" y="5"/>
                        <a:pt x="1" y="5"/>
                      </a:cubicBezTo>
                      <a:cubicBezTo>
                        <a:pt x="1" y="5"/>
                        <a:pt x="0" y="6"/>
                        <a:pt x="0" y="6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1" y="7"/>
                        <a:pt x="3" y="7"/>
                        <a:pt x="4" y="8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15" name="Freeform 1967">
                  <a:extLst>
                    <a:ext uri="{FF2B5EF4-FFF2-40B4-BE49-F238E27FC236}">
                      <a16:creationId xmlns="" xmlns:a16="http://schemas.microsoft.com/office/drawing/2014/main" id="{BCAAB850-323E-4DA9-8D70-92E4CC4707B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39338" y="5324475"/>
                  <a:ext cx="166688" cy="204788"/>
                </a:xfrm>
                <a:custGeom>
                  <a:avLst/>
                  <a:gdLst>
                    <a:gd name="T0" fmla="*/ 10 w 250"/>
                    <a:gd name="T1" fmla="*/ 35 h 308"/>
                    <a:gd name="T2" fmla="*/ 22 w 250"/>
                    <a:gd name="T3" fmla="*/ 43 h 308"/>
                    <a:gd name="T4" fmla="*/ 36 w 250"/>
                    <a:gd name="T5" fmla="*/ 44 h 308"/>
                    <a:gd name="T6" fmla="*/ 48 w 250"/>
                    <a:gd name="T7" fmla="*/ 48 h 308"/>
                    <a:gd name="T8" fmla="*/ 50 w 250"/>
                    <a:gd name="T9" fmla="*/ 60 h 308"/>
                    <a:gd name="T10" fmla="*/ 52 w 250"/>
                    <a:gd name="T11" fmla="*/ 68 h 308"/>
                    <a:gd name="T12" fmla="*/ 36 w 250"/>
                    <a:gd name="T13" fmla="*/ 104 h 308"/>
                    <a:gd name="T14" fmla="*/ 36 w 250"/>
                    <a:gd name="T15" fmla="*/ 124 h 308"/>
                    <a:gd name="T16" fmla="*/ 47 w 250"/>
                    <a:gd name="T17" fmla="*/ 140 h 308"/>
                    <a:gd name="T18" fmla="*/ 66 w 250"/>
                    <a:gd name="T19" fmla="*/ 168 h 308"/>
                    <a:gd name="T20" fmla="*/ 87 w 250"/>
                    <a:gd name="T21" fmla="*/ 191 h 308"/>
                    <a:gd name="T22" fmla="*/ 82 w 250"/>
                    <a:gd name="T23" fmla="*/ 212 h 308"/>
                    <a:gd name="T24" fmla="*/ 73 w 250"/>
                    <a:gd name="T25" fmla="*/ 248 h 308"/>
                    <a:gd name="T26" fmla="*/ 65 w 250"/>
                    <a:gd name="T27" fmla="*/ 263 h 308"/>
                    <a:gd name="T28" fmla="*/ 63 w 250"/>
                    <a:gd name="T29" fmla="*/ 274 h 308"/>
                    <a:gd name="T30" fmla="*/ 58 w 250"/>
                    <a:gd name="T31" fmla="*/ 286 h 308"/>
                    <a:gd name="T32" fmla="*/ 53 w 250"/>
                    <a:gd name="T33" fmla="*/ 287 h 308"/>
                    <a:gd name="T34" fmla="*/ 52 w 250"/>
                    <a:gd name="T35" fmla="*/ 299 h 308"/>
                    <a:gd name="T36" fmla="*/ 52 w 250"/>
                    <a:gd name="T37" fmla="*/ 304 h 308"/>
                    <a:gd name="T38" fmla="*/ 65 w 250"/>
                    <a:gd name="T39" fmla="*/ 305 h 308"/>
                    <a:gd name="T40" fmla="*/ 80 w 250"/>
                    <a:gd name="T41" fmla="*/ 306 h 308"/>
                    <a:gd name="T42" fmla="*/ 81 w 250"/>
                    <a:gd name="T43" fmla="*/ 302 h 308"/>
                    <a:gd name="T44" fmla="*/ 84 w 250"/>
                    <a:gd name="T45" fmla="*/ 292 h 308"/>
                    <a:gd name="T46" fmla="*/ 93 w 250"/>
                    <a:gd name="T47" fmla="*/ 279 h 308"/>
                    <a:gd name="T48" fmla="*/ 106 w 250"/>
                    <a:gd name="T49" fmla="*/ 272 h 308"/>
                    <a:gd name="T50" fmla="*/ 102 w 250"/>
                    <a:gd name="T51" fmla="*/ 267 h 308"/>
                    <a:gd name="T52" fmla="*/ 115 w 250"/>
                    <a:gd name="T53" fmla="*/ 264 h 308"/>
                    <a:gd name="T54" fmla="*/ 140 w 250"/>
                    <a:gd name="T55" fmla="*/ 250 h 308"/>
                    <a:gd name="T56" fmla="*/ 136 w 250"/>
                    <a:gd name="T57" fmla="*/ 240 h 308"/>
                    <a:gd name="T58" fmla="*/ 163 w 250"/>
                    <a:gd name="T59" fmla="*/ 228 h 308"/>
                    <a:gd name="T60" fmla="*/ 182 w 250"/>
                    <a:gd name="T61" fmla="*/ 210 h 308"/>
                    <a:gd name="T62" fmla="*/ 200 w 250"/>
                    <a:gd name="T63" fmla="*/ 188 h 308"/>
                    <a:gd name="T64" fmla="*/ 217 w 250"/>
                    <a:gd name="T65" fmla="*/ 176 h 308"/>
                    <a:gd name="T66" fmla="*/ 227 w 250"/>
                    <a:gd name="T67" fmla="*/ 158 h 308"/>
                    <a:gd name="T68" fmla="*/ 238 w 250"/>
                    <a:gd name="T69" fmla="*/ 132 h 308"/>
                    <a:gd name="T70" fmla="*/ 237 w 250"/>
                    <a:gd name="T71" fmla="*/ 95 h 308"/>
                    <a:gd name="T72" fmla="*/ 216 w 250"/>
                    <a:gd name="T73" fmla="*/ 95 h 308"/>
                    <a:gd name="T74" fmla="*/ 203 w 250"/>
                    <a:gd name="T75" fmla="*/ 87 h 308"/>
                    <a:gd name="T76" fmla="*/ 190 w 250"/>
                    <a:gd name="T77" fmla="*/ 94 h 308"/>
                    <a:gd name="T78" fmla="*/ 191 w 250"/>
                    <a:gd name="T79" fmla="*/ 71 h 308"/>
                    <a:gd name="T80" fmla="*/ 179 w 250"/>
                    <a:gd name="T81" fmla="*/ 56 h 308"/>
                    <a:gd name="T82" fmla="*/ 154 w 250"/>
                    <a:gd name="T83" fmla="*/ 48 h 308"/>
                    <a:gd name="T84" fmla="*/ 132 w 250"/>
                    <a:gd name="T85" fmla="*/ 32 h 308"/>
                    <a:gd name="T86" fmla="*/ 125 w 250"/>
                    <a:gd name="T87" fmla="*/ 31 h 308"/>
                    <a:gd name="T88" fmla="*/ 103 w 250"/>
                    <a:gd name="T89" fmla="*/ 29 h 308"/>
                    <a:gd name="T90" fmla="*/ 91 w 250"/>
                    <a:gd name="T91" fmla="*/ 28 h 308"/>
                    <a:gd name="T92" fmla="*/ 83 w 250"/>
                    <a:gd name="T93" fmla="*/ 34 h 308"/>
                    <a:gd name="T94" fmla="*/ 79 w 250"/>
                    <a:gd name="T95" fmla="*/ 26 h 308"/>
                    <a:gd name="T96" fmla="*/ 56 w 250"/>
                    <a:gd name="T97" fmla="*/ 42 h 308"/>
                    <a:gd name="T98" fmla="*/ 51 w 250"/>
                    <a:gd name="T99" fmla="*/ 45 h 308"/>
                    <a:gd name="T100" fmla="*/ 25 w 250"/>
                    <a:gd name="T101" fmla="*/ 35 h 308"/>
                    <a:gd name="T102" fmla="*/ 19 w 250"/>
                    <a:gd name="T103" fmla="*/ 3 h 308"/>
                    <a:gd name="T104" fmla="*/ 3 w 250"/>
                    <a:gd name="T105" fmla="*/ 25 h 3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250" h="308">
                      <a:moveTo>
                        <a:pt x="3" y="25"/>
                      </a:moveTo>
                      <a:cubicBezTo>
                        <a:pt x="4" y="26"/>
                        <a:pt x="5" y="26"/>
                        <a:pt x="6" y="28"/>
                      </a:cubicBezTo>
                      <a:cubicBezTo>
                        <a:pt x="7" y="31"/>
                        <a:pt x="5" y="33"/>
                        <a:pt x="8" y="35"/>
                      </a:cubicBezTo>
                      <a:cubicBezTo>
                        <a:pt x="9" y="35"/>
                        <a:pt x="10" y="35"/>
                        <a:pt x="10" y="35"/>
                      </a:cubicBezTo>
                      <a:cubicBezTo>
                        <a:pt x="10" y="35"/>
                        <a:pt x="10" y="34"/>
                        <a:pt x="10" y="34"/>
                      </a:cubicBezTo>
                      <a:cubicBezTo>
                        <a:pt x="10" y="34"/>
                        <a:pt x="17" y="37"/>
                        <a:pt x="18" y="39"/>
                      </a:cubicBezTo>
                      <a:cubicBezTo>
                        <a:pt x="18" y="40"/>
                        <a:pt x="18" y="42"/>
                        <a:pt x="21" y="42"/>
                      </a:cubicBezTo>
                      <a:cubicBezTo>
                        <a:pt x="21" y="43"/>
                        <a:pt x="22" y="43"/>
                        <a:pt x="22" y="43"/>
                      </a:cubicBezTo>
                      <a:cubicBezTo>
                        <a:pt x="23" y="43"/>
                        <a:pt x="27" y="42"/>
                        <a:pt x="28" y="44"/>
                      </a:cubicBezTo>
                      <a:cubicBezTo>
                        <a:pt x="30" y="45"/>
                        <a:pt x="32" y="48"/>
                        <a:pt x="35" y="48"/>
                      </a:cubicBezTo>
                      <a:cubicBezTo>
                        <a:pt x="36" y="49"/>
                        <a:pt x="38" y="48"/>
                        <a:pt x="38" y="46"/>
                      </a:cubicBezTo>
                      <a:cubicBezTo>
                        <a:pt x="38" y="46"/>
                        <a:pt x="37" y="45"/>
                        <a:pt x="36" y="44"/>
                      </a:cubicBezTo>
                      <a:cubicBezTo>
                        <a:pt x="37" y="43"/>
                        <a:pt x="42" y="39"/>
                        <a:pt x="43" y="39"/>
                      </a:cubicBezTo>
                      <a:cubicBezTo>
                        <a:pt x="46" y="39"/>
                        <a:pt x="44" y="43"/>
                        <a:pt x="46" y="44"/>
                      </a:cubicBezTo>
                      <a:cubicBezTo>
                        <a:pt x="46" y="45"/>
                        <a:pt x="45" y="46"/>
                        <a:pt x="45" y="46"/>
                      </a:cubicBezTo>
                      <a:cubicBezTo>
                        <a:pt x="45" y="47"/>
                        <a:pt x="47" y="47"/>
                        <a:pt x="48" y="48"/>
                      </a:cubicBezTo>
                      <a:cubicBezTo>
                        <a:pt x="48" y="48"/>
                        <a:pt x="48" y="48"/>
                        <a:pt x="48" y="48"/>
                      </a:cubicBezTo>
                      <a:cubicBezTo>
                        <a:pt x="48" y="48"/>
                        <a:pt x="48" y="48"/>
                        <a:pt x="48" y="49"/>
                      </a:cubicBezTo>
                      <a:cubicBezTo>
                        <a:pt x="48" y="52"/>
                        <a:pt x="51" y="51"/>
                        <a:pt x="51" y="55"/>
                      </a:cubicBezTo>
                      <a:cubicBezTo>
                        <a:pt x="51" y="57"/>
                        <a:pt x="50" y="58"/>
                        <a:pt x="50" y="60"/>
                      </a:cubicBezTo>
                      <a:cubicBezTo>
                        <a:pt x="50" y="61"/>
                        <a:pt x="51" y="62"/>
                        <a:pt x="51" y="64"/>
                      </a:cubicBezTo>
                      <a:cubicBezTo>
                        <a:pt x="51" y="64"/>
                        <a:pt x="51" y="64"/>
                        <a:pt x="51" y="65"/>
                      </a:cubicBezTo>
                      <a:cubicBezTo>
                        <a:pt x="51" y="65"/>
                        <a:pt x="51" y="66"/>
                        <a:pt x="50" y="66"/>
                      </a:cubicBezTo>
                      <a:cubicBezTo>
                        <a:pt x="50" y="66"/>
                        <a:pt x="52" y="68"/>
                        <a:pt x="52" y="68"/>
                      </a:cubicBezTo>
                      <a:cubicBezTo>
                        <a:pt x="51" y="73"/>
                        <a:pt x="46" y="71"/>
                        <a:pt x="44" y="75"/>
                      </a:cubicBezTo>
                      <a:cubicBezTo>
                        <a:pt x="42" y="78"/>
                        <a:pt x="41" y="83"/>
                        <a:pt x="35" y="83"/>
                      </a:cubicBezTo>
                      <a:cubicBezTo>
                        <a:pt x="36" y="91"/>
                        <a:pt x="33" y="94"/>
                        <a:pt x="33" y="98"/>
                      </a:cubicBezTo>
                      <a:cubicBezTo>
                        <a:pt x="33" y="101"/>
                        <a:pt x="34" y="104"/>
                        <a:pt x="36" y="104"/>
                      </a:cubicBezTo>
                      <a:cubicBezTo>
                        <a:pt x="37" y="104"/>
                        <a:pt x="38" y="103"/>
                        <a:pt x="39" y="104"/>
                      </a:cubicBezTo>
                      <a:cubicBezTo>
                        <a:pt x="38" y="107"/>
                        <a:pt x="35" y="108"/>
                        <a:pt x="33" y="110"/>
                      </a:cubicBezTo>
                      <a:cubicBezTo>
                        <a:pt x="33" y="111"/>
                        <a:pt x="31" y="114"/>
                        <a:pt x="31" y="116"/>
                      </a:cubicBezTo>
                      <a:cubicBezTo>
                        <a:pt x="31" y="119"/>
                        <a:pt x="34" y="122"/>
                        <a:pt x="36" y="124"/>
                      </a:cubicBezTo>
                      <a:cubicBezTo>
                        <a:pt x="36" y="124"/>
                        <a:pt x="38" y="124"/>
                        <a:pt x="39" y="125"/>
                      </a:cubicBezTo>
                      <a:cubicBezTo>
                        <a:pt x="39" y="126"/>
                        <a:pt x="39" y="129"/>
                        <a:pt x="41" y="130"/>
                      </a:cubicBezTo>
                      <a:cubicBezTo>
                        <a:pt x="41" y="130"/>
                        <a:pt x="43" y="130"/>
                        <a:pt x="43" y="131"/>
                      </a:cubicBezTo>
                      <a:cubicBezTo>
                        <a:pt x="45" y="134"/>
                        <a:pt x="46" y="136"/>
                        <a:pt x="47" y="140"/>
                      </a:cubicBezTo>
                      <a:cubicBezTo>
                        <a:pt x="49" y="143"/>
                        <a:pt x="50" y="147"/>
                        <a:pt x="51" y="151"/>
                      </a:cubicBezTo>
                      <a:cubicBezTo>
                        <a:pt x="52" y="153"/>
                        <a:pt x="54" y="154"/>
                        <a:pt x="54" y="157"/>
                      </a:cubicBezTo>
                      <a:cubicBezTo>
                        <a:pt x="54" y="159"/>
                        <a:pt x="54" y="161"/>
                        <a:pt x="55" y="162"/>
                      </a:cubicBezTo>
                      <a:cubicBezTo>
                        <a:pt x="58" y="165"/>
                        <a:pt x="61" y="167"/>
                        <a:pt x="66" y="168"/>
                      </a:cubicBezTo>
                      <a:cubicBezTo>
                        <a:pt x="69" y="168"/>
                        <a:pt x="70" y="169"/>
                        <a:pt x="72" y="171"/>
                      </a:cubicBezTo>
                      <a:cubicBezTo>
                        <a:pt x="74" y="172"/>
                        <a:pt x="76" y="172"/>
                        <a:pt x="79" y="173"/>
                      </a:cubicBezTo>
                      <a:cubicBezTo>
                        <a:pt x="82" y="174"/>
                        <a:pt x="84" y="176"/>
                        <a:pt x="86" y="180"/>
                      </a:cubicBezTo>
                      <a:cubicBezTo>
                        <a:pt x="86" y="181"/>
                        <a:pt x="87" y="190"/>
                        <a:pt x="87" y="191"/>
                      </a:cubicBezTo>
                      <a:cubicBezTo>
                        <a:pt x="86" y="194"/>
                        <a:pt x="85" y="198"/>
                        <a:pt x="84" y="200"/>
                      </a:cubicBezTo>
                      <a:cubicBezTo>
                        <a:pt x="84" y="202"/>
                        <a:pt x="84" y="204"/>
                        <a:pt x="84" y="206"/>
                      </a:cubicBezTo>
                      <a:cubicBezTo>
                        <a:pt x="83" y="207"/>
                        <a:pt x="82" y="210"/>
                        <a:pt x="82" y="211"/>
                      </a:cubicBezTo>
                      <a:cubicBezTo>
                        <a:pt x="82" y="211"/>
                        <a:pt x="82" y="212"/>
                        <a:pt x="82" y="212"/>
                      </a:cubicBezTo>
                      <a:cubicBezTo>
                        <a:pt x="82" y="217"/>
                        <a:pt x="79" y="220"/>
                        <a:pt x="78" y="225"/>
                      </a:cubicBezTo>
                      <a:cubicBezTo>
                        <a:pt x="78" y="227"/>
                        <a:pt x="76" y="229"/>
                        <a:pt x="77" y="231"/>
                      </a:cubicBezTo>
                      <a:cubicBezTo>
                        <a:pt x="77" y="234"/>
                        <a:pt x="77" y="237"/>
                        <a:pt x="76" y="240"/>
                      </a:cubicBezTo>
                      <a:cubicBezTo>
                        <a:pt x="75" y="243"/>
                        <a:pt x="75" y="245"/>
                        <a:pt x="73" y="248"/>
                      </a:cubicBezTo>
                      <a:cubicBezTo>
                        <a:pt x="73" y="249"/>
                        <a:pt x="72" y="249"/>
                        <a:pt x="72" y="249"/>
                      </a:cubicBezTo>
                      <a:cubicBezTo>
                        <a:pt x="71" y="250"/>
                        <a:pt x="70" y="251"/>
                        <a:pt x="69" y="252"/>
                      </a:cubicBezTo>
                      <a:cubicBezTo>
                        <a:pt x="68" y="254"/>
                        <a:pt x="65" y="257"/>
                        <a:pt x="65" y="259"/>
                      </a:cubicBezTo>
                      <a:cubicBezTo>
                        <a:pt x="64" y="260"/>
                        <a:pt x="65" y="263"/>
                        <a:pt x="65" y="263"/>
                      </a:cubicBezTo>
                      <a:cubicBezTo>
                        <a:pt x="65" y="263"/>
                        <a:pt x="66" y="263"/>
                        <a:pt x="66" y="264"/>
                      </a:cubicBezTo>
                      <a:cubicBezTo>
                        <a:pt x="66" y="265"/>
                        <a:pt x="65" y="265"/>
                        <a:pt x="64" y="265"/>
                      </a:cubicBezTo>
                      <a:cubicBezTo>
                        <a:pt x="63" y="267"/>
                        <a:pt x="62" y="268"/>
                        <a:pt x="62" y="270"/>
                      </a:cubicBezTo>
                      <a:cubicBezTo>
                        <a:pt x="62" y="271"/>
                        <a:pt x="61" y="274"/>
                        <a:pt x="63" y="274"/>
                      </a:cubicBezTo>
                      <a:cubicBezTo>
                        <a:pt x="64" y="273"/>
                        <a:pt x="64" y="273"/>
                        <a:pt x="65" y="272"/>
                      </a:cubicBezTo>
                      <a:cubicBezTo>
                        <a:pt x="66" y="272"/>
                        <a:pt x="66" y="272"/>
                        <a:pt x="67" y="272"/>
                      </a:cubicBezTo>
                      <a:cubicBezTo>
                        <a:pt x="67" y="273"/>
                        <a:pt x="67" y="273"/>
                        <a:pt x="67" y="274"/>
                      </a:cubicBezTo>
                      <a:cubicBezTo>
                        <a:pt x="64" y="278"/>
                        <a:pt x="61" y="282"/>
                        <a:pt x="58" y="286"/>
                      </a:cubicBezTo>
                      <a:cubicBezTo>
                        <a:pt x="56" y="287"/>
                        <a:pt x="57" y="285"/>
                        <a:pt x="54" y="285"/>
                      </a:cubicBezTo>
                      <a:cubicBezTo>
                        <a:pt x="54" y="285"/>
                        <a:pt x="53" y="285"/>
                        <a:pt x="53" y="286"/>
                      </a:cubicBezTo>
                      <a:cubicBezTo>
                        <a:pt x="53" y="286"/>
                        <a:pt x="53" y="286"/>
                        <a:pt x="53" y="286"/>
                      </a:cubicBezTo>
                      <a:cubicBezTo>
                        <a:pt x="52" y="286"/>
                        <a:pt x="53" y="287"/>
                        <a:pt x="53" y="287"/>
                      </a:cubicBezTo>
                      <a:cubicBezTo>
                        <a:pt x="53" y="288"/>
                        <a:pt x="55" y="289"/>
                        <a:pt x="55" y="289"/>
                      </a:cubicBezTo>
                      <a:cubicBezTo>
                        <a:pt x="54" y="291"/>
                        <a:pt x="51" y="292"/>
                        <a:pt x="50" y="293"/>
                      </a:cubicBezTo>
                      <a:cubicBezTo>
                        <a:pt x="50" y="294"/>
                        <a:pt x="52" y="296"/>
                        <a:pt x="52" y="298"/>
                      </a:cubicBezTo>
                      <a:cubicBezTo>
                        <a:pt x="52" y="298"/>
                        <a:pt x="52" y="298"/>
                        <a:pt x="52" y="299"/>
                      </a:cubicBezTo>
                      <a:cubicBezTo>
                        <a:pt x="52" y="300"/>
                        <a:pt x="56" y="300"/>
                        <a:pt x="56" y="301"/>
                      </a:cubicBezTo>
                      <a:cubicBezTo>
                        <a:pt x="55" y="302"/>
                        <a:pt x="55" y="302"/>
                        <a:pt x="54" y="302"/>
                      </a:cubicBezTo>
                      <a:cubicBezTo>
                        <a:pt x="55" y="302"/>
                        <a:pt x="55" y="302"/>
                        <a:pt x="56" y="302"/>
                      </a:cubicBezTo>
                      <a:cubicBezTo>
                        <a:pt x="55" y="303"/>
                        <a:pt x="53" y="303"/>
                        <a:pt x="52" y="304"/>
                      </a:cubicBezTo>
                      <a:cubicBezTo>
                        <a:pt x="53" y="304"/>
                        <a:pt x="53" y="304"/>
                        <a:pt x="54" y="304"/>
                      </a:cubicBezTo>
                      <a:cubicBezTo>
                        <a:pt x="56" y="305"/>
                        <a:pt x="56" y="306"/>
                        <a:pt x="61" y="305"/>
                      </a:cubicBezTo>
                      <a:cubicBezTo>
                        <a:pt x="61" y="306"/>
                        <a:pt x="61" y="306"/>
                        <a:pt x="62" y="306"/>
                      </a:cubicBezTo>
                      <a:cubicBezTo>
                        <a:pt x="63" y="306"/>
                        <a:pt x="64" y="306"/>
                        <a:pt x="65" y="305"/>
                      </a:cubicBezTo>
                      <a:cubicBezTo>
                        <a:pt x="65" y="307"/>
                        <a:pt x="68" y="306"/>
                        <a:pt x="70" y="306"/>
                      </a:cubicBezTo>
                      <a:cubicBezTo>
                        <a:pt x="73" y="306"/>
                        <a:pt x="71" y="308"/>
                        <a:pt x="74" y="307"/>
                      </a:cubicBezTo>
                      <a:cubicBezTo>
                        <a:pt x="76" y="307"/>
                        <a:pt x="77" y="307"/>
                        <a:pt x="79" y="306"/>
                      </a:cubicBezTo>
                      <a:cubicBezTo>
                        <a:pt x="79" y="306"/>
                        <a:pt x="80" y="306"/>
                        <a:pt x="80" y="306"/>
                      </a:cubicBezTo>
                      <a:cubicBezTo>
                        <a:pt x="81" y="306"/>
                        <a:pt x="81" y="306"/>
                        <a:pt x="82" y="306"/>
                      </a:cubicBezTo>
                      <a:cubicBezTo>
                        <a:pt x="83" y="306"/>
                        <a:pt x="87" y="304"/>
                        <a:pt x="89" y="304"/>
                      </a:cubicBezTo>
                      <a:cubicBezTo>
                        <a:pt x="90" y="304"/>
                        <a:pt x="91" y="303"/>
                        <a:pt x="91" y="303"/>
                      </a:cubicBezTo>
                      <a:cubicBezTo>
                        <a:pt x="88" y="303"/>
                        <a:pt x="84" y="303"/>
                        <a:pt x="81" y="302"/>
                      </a:cubicBezTo>
                      <a:cubicBezTo>
                        <a:pt x="79" y="302"/>
                        <a:pt x="80" y="299"/>
                        <a:pt x="78" y="299"/>
                      </a:cubicBezTo>
                      <a:cubicBezTo>
                        <a:pt x="77" y="299"/>
                        <a:pt x="76" y="299"/>
                        <a:pt x="76" y="298"/>
                      </a:cubicBezTo>
                      <a:cubicBezTo>
                        <a:pt x="77" y="295"/>
                        <a:pt x="77" y="295"/>
                        <a:pt x="79" y="294"/>
                      </a:cubicBezTo>
                      <a:cubicBezTo>
                        <a:pt x="81" y="294"/>
                        <a:pt x="83" y="294"/>
                        <a:pt x="84" y="292"/>
                      </a:cubicBezTo>
                      <a:cubicBezTo>
                        <a:pt x="86" y="291"/>
                        <a:pt x="85" y="291"/>
                        <a:pt x="87" y="290"/>
                      </a:cubicBezTo>
                      <a:cubicBezTo>
                        <a:pt x="89" y="289"/>
                        <a:pt x="93" y="288"/>
                        <a:pt x="93" y="286"/>
                      </a:cubicBezTo>
                      <a:cubicBezTo>
                        <a:pt x="94" y="283"/>
                        <a:pt x="87" y="286"/>
                        <a:pt x="87" y="283"/>
                      </a:cubicBezTo>
                      <a:cubicBezTo>
                        <a:pt x="88" y="281"/>
                        <a:pt x="90" y="280"/>
                        <a:pt x="93" y="279"/>
                      </a:cubicBezTo>
                      <a:cubicBezTo>
                        <a:pt x="94" y="279"/>
                        <a:pt x="98" y="280"/>
                        <a:pt x="99" y="279"/>
                      </a:cubicBezTo>
                      <a:cubicBezTo>
                        <a:pt x="100" y="277"/>
                        <a:pt x="101" y="275"/>
                        <a:pt x="104" y="273"/>
                      </a:cubicBezTo>
                      <a:cubicBezTo>
                        <a:pt x="103" y="273"/>
                        <a:pt x="102" y="273"/>
                        <a:pt x="102" y="272"/>
                      </a:cubicBezTo>
                      <a:cubicBezTo>
                        <a:pt x="104" y="271"/>
                        <a:pt x="104" y="272"/>
                        <a:pt x="106" y="272"/>
                      </a:cubicBezTo>
                      <a:cubicBezTo>
                        <a:pt x="107" y="272"/>
                        <a:pt x="108" y="271"/>
                        <a:pt x="108" y="271"/>
                      </a:cubicBezTo>
                      <a:cubicBezTo>
                        <a:pt x="108" y="270"/>
                        <a:pt x="108" y="270"/>
                        <a:pt x="107" y="270"/>
                      </a:cubicBezTo>
                      <a:cubicBezTo>
                        <a:pt x="106" y="270"/>
                        <a:pt x="105" y="271"/>
                        <a:pt x="105" y="271"/>
                      </a:cubicBezTo>
                      <a:cubicBezTo>
                        <a:pt x="103" y="271"/>
                        <a:pt x="102" y="269"/>
                        <a:pt x="102" y="267"/>
                      </a:cubicBezTo>
                      <a:cubicBezTo>
                        <a:pt x="102" y="267"/>
                        <a:pt x="103" y="266"/>
                        <a:pt x="104" y="266"/>
                      </a:cubicBezTo>
                      <a:cubicBezTo>
                        <a:pt x="107" y="265"/>
                        <a:pt x="107" y="267"/>
                        <a:pt x="111" y="266"/>
                      </a:cubicBezTo>
                      <a:cubicBezTo>
                        <a:pt x="112" y="266"/>
                        <a:pt x="114" y="265"/>
                        <a:pt x="114" y="265"/>
                      </a:cubicBezTo>
                      <a:cubicBezTo>
                        <a:pt x="114" y="264"/>
                        <a:pt x="115" y="264"/>
                        <a:pt x="115" y="264"/>
                      </a:cubicBezTo>
                      <a:cubicBezTo>
                        <a:pt x="116" y="262"/>
                        <a:pt x="114" y="261"/>
                        <a:pt x="117" y="259"/>
                      </a:cubicBezTo>
                      <a:cubicBezTo>
                        <a:pt x="118" y="258"/>
                        <a:pt x="123" y="258"/>
                        <a:pt x="126" y="257"/>
                      </a:cubicBezTo>
                      <a:cubicBezTo>
                        <a:pt x="129" y="256"/>
                        <a:pt x="132" y="256"/>
                        <a:pt x="135" y="254"/>
                      </a:cubicBezTo>
                      <a:cubicBezTo>
                        <a:pt x="137" y="252"/>
                        <a:pt x="138" y="252"/>
                        <a:pt x="140" y="250"/>
                      </a:cubicBezTo>
                      <a:cubicBezTo>
                        <a:pt x="141" y="249"/>
                        <a:pt x="141" y="248"/>
                        <a:pt x="142" y="247"/>
                      </a:cubicBezTo>
                      <a:cubicBezTo>
                        <a:pt x="142" y="245"/>
                        <a:pt x="139" y="246"/>
                        <a:pt x="139" y="245"/>
                      </a:cubicBezTo>
                      <a:cubicBezTo>
                        <a:pt x="139" y="243"/>
                        <a:pt x="139" y="243"/>
                        <a:pt x="138" y="242"/>
                      </a:cubicBezTo>
                      <a:cubicBezTo>
                        <a:pt x="138" y="241"/>
                        <a:pt x="136" y="241"/>
                        <a:pt x="136" y="240"/>
                      </a:cubicBezTo>
                      <a:cubicBezTo>
                        <a:pt x="136" y="240"/>
                        <a:pt x="137" y="240"/>
                        <a:pt x="137" y="240"/>
                      </a:cubicBezTo>
                      <a:cubicBezTo>
                        <a:pt x="140" y="239"/>
                        <a:pt x="141" y="240"/>
                        <a:pt x="143" y="240"/>
                      </a:cubicBezTo>
                      <a:cubicBezTo>
                        <a:pt x="144" y="240"/>
                        <a:pt x="147" y="240"/>
                        <a:pt x="150" y="240"/>
                      </a:cubicBezTo>
                      <a:cubicBezTo>
                        <a:pt x="157" y="238"/>
                        <a:pt x="159" y="233"/>
                        <a:pt x="163" y="228"/>
                      </a:cubicBezTo>
                      <a:cubicBezTo>
                        <a:pt x="166" y="225"/>
                        <a:pt x="170" y="222"/>
                        <a:pt x="173" y="218"/>
                      </a:cubicBezTo>
                      <a:cubicBezTo>
                        <a:pt x="175" y="216"/>
                        <a:pt x="174" y="219"/>
                        <a:pt x="175" y="217"/>
                      </a:cubicBezTo>
                      <a:cubicBezTo>
                        <a:pt x="175" y="217"/>
                        <a:pt x="175" y="217"/>
                        <a:pt x="175" y="217"/>
                      </a:cubicBezTo>
                      <a:cubicBezTo>
                        <a:pt x="177" y="215"/>
                        <a:pt x="179" y="212"/>
                        <a:pt x="182" y="210"/>
                      </a:cubicBezTo>
                      <a:cubicBezTo>
                        <a:pt x="182" y="207"/>
                        <a:pt x="183" y="204"/>
                        <a:pt x="183" y="200"/>
                      </a:cubicBezTo>
                      <a:cubicBezTo>
                        <a:pt x="184" y="198"/>
                        <a:pt x="183" y="201"/>
                        <a:pt x="185" y="199"/>
                      </a:cubicBezTo>
                      <a:cubicBezTo>
                        <a:pt x="187" y="197"/>
                        <a:pt x="189" y="197"/>
                        <a:pt x="190" y="195"/>
                      </a:cubicBezTo>
                      <a:cubicBezTo>
                        <a:pt x="193" y="191"/>
                        <a:pt x="196" y="192"/>
                        <a:pt x="200" y="188"/>
                      </a:cubicBezTo>
                      <a:cubicBezTo>
                        <a:pt x="201" y="188"/>
                        <a:pt x="201" y="187"/>
                        <a:pt x="202" y="186"/>
                      </a:cubicBezTo>
                      <a:cubicBezTo>
                        <a:pt x="204" y="185"/>
                        <a:pt x="206" y="185"/>
                        <a:pt x="209" y="184"/>
                      </a:cubicBezTo>
                      <a:cubicBezTo>
                        <a:pt x="211" y="184"/>
                        <a:pt x="214" y="181"/>
                        <a:pt x="215" y="179"/>
                      </a:cubicBezTo>
                      <a:cubicBezTo>
                        <a:pt x="216" y="179"/>
                        <a:pt x="216" y="177"/>
                        <a:pt x="217" y="176"/>
                      </a:cubicBezTo>
                      <a:cubicBezTo>
                        <a:pt x="219" y="173"/>
                        <a:pt x="220" y="172"/>
                        <a:pt x="222" y="168"/>
                      </a:cubicBezTo>
                      <a:cubicBezTo>
                        <a:pt x="223" y="168"/>
                        <a:pt x="224" y="165"/>
                        <a:pt x="224" y="164"/>
                      </a:cubicBezTo>
                      <a:cubicBezTo>
                        <a:pt x="224" y="163"/>
                        <a:pt x="226" y="161"/>
                        <a:pt x="226" y="160"/>
                      </a:cubicBezTo>
                      <a:cubicBezTo>
                        <a:pt x="227" y="160"/>
                        <a:pt x="227" y="159"/>
                        <a:pt x="227" y="158"/>
                      </a:cubicBezTo>
                      <a:cubicBezTo>
                        <a:pt x="228" y="157"/>
                        <a:pt x="230" y="149"/>
                        <a:pt x="230" y="147"/>
                      </a:cubicBezTo>
                      <a:cubicBezTo>
                        <a:pt x="231" y="143"/>
                        <a:pt x="229" y="143"/>
                        <a:pt x="231" y="140"/>
                      </a:cubicBezTo>
                      <a:cubicBezTo>
                        <a:pt x="232" y="138"/>
                        <a:pt x="234" y="138"/>
                        <a:pt x="235" y="135"/>
                      </a:cubicBezTo>
                      <a:cubicBezTo>
                        <a:pt x="237" y="134"/>
                        <a:pt x="237" y="133"/>
                        <a:pt x="238" y="132"/>
                      </a:cubicBezTo>
                      <a:cubicBezTo>
                        <a:pt x="242" y="125"/>
                        <a:pt x="248" y="119"/>
                        <a:pt x="250" y="108"/>
                      </a:cubicBezTo>
                      <a:cubicBezTo>
                        <a:pt x="250" y="105"/>
                        <a:pt x="250" y="102"/>
                        <a:pt x="248" y="101"/>
                      </a:cubicBezTo>
                      <a:cubicBezTo>
                        <a:pt x="246" y="101"/>
                        <a:pt x="245" y="102"/>
                        <a:pt x="243" y="102"/>
                      </a:cubicBezTo>
                      <a:cubicBezTo>
                        <a:pt x="241" y="101"/>
                        <a:pt x="238" y="98"/>
                        <a:pt x="237" y="95"/>
                      </a:cubicBezTo>
                      <a:cubicBezTo>
                        <a:pt x="235" y="95"/>
                        <a:pt x="233" y="94"/>
                        <a:pt x="231" y="94"/>
                      </a:cubicBezTo>
                      <a:cubicBezTo>
                        <a:pt x="229" y="94"/>
                        <a:pt x="227" y="95"/>
                        <a:pt x="225" y="95"/>
                      </a:cubicBezTo>
                      <a:cubicBezTo>
                        <a:pt x="223" y="96"/>
                        <a:pt x="222" y="93"/>
                        <a:pt x="219" y="93"/>
                      </a:cubicBezTo>
                      <a:cubicBezTo>
                        <a:pt x="218" y="94"/>
                        <a:pt x="217" y="95"/>
                        <a:pt x="216" y="95"/>
                      </a:cubicBezTo>
                      <a:cubicBezTo>
                        <a:pt x="216" y="96"/>
                        <a:pt x="215" y="95"/>
                        <a:pt x="215" y="96"/>
                      </a:cubicBezTo>
                      <a:cubicBezTo>
                        <a:pt x="215" y="94"/>
                        <a:pt x="215" y="93"/>
                        <a:pt x="215" y="92"/>
                      </a:cubicBezTo>
                      <a:cubicBezTo>
                        <a:pt x="215" y="91"/>
                        <a:pt x="214" y="91"/>
                        <a:pt x="212" y="90"/>
                      </a:cubicBezTo>
                      <a:cubicBezTo>
                        <a:pt x="210" y="89"/>
                        <a:pt x="205" y="87"/>
                        <a:pt x="203" y="87"/>
                      </a:cubicBezTo>
                      <a:cubicBezTo>
                        <a:pt x="200" y="87"/>
                        <a:pt x="198" y="91"/>
                        <a:pt x="196" y="93"/>
                      </a:cubicBezTo>
                      <a:cubicBezTo>
                        <a:pt x="196" y="94"/>
                        <a:pt x="195" y="95"/>
                        <a:pt x="194" y="95"/>
                      </a:cubicBezTo>
                      <a:cubicBezTo>
                        <a:pt x="194" y="95"/>
                        <a:pt x="194" y="94"/>
                        <a:pt x="194" y="94"/>
                      </a:cubicBezTo>
                      <a:cubicBezTo>
                        <a:pt x="193" y="94"/>
                        <a:pt x="191" y="94"/>
                        <a:pt x="190" y="94"/>
                      </a:cubicBezTo>
                      <a:cubicBezTo>
                        <a:pt x="190" y="92"/>
                        <a:pt x="189" y="91"/>
                        <a:pt x="187" y="90"/>
                      </a:cubicBezTo>
                      <a:cubicBezTo>
                        <a:pt x="187" y="90"/>
                        <a:pt x="185" y="90"/>
                        <a:pt x="185" y="89"/>
                      </a:cubicBezTo>
                      <a:cubicBezTo>
                        <a:pt x="186" y="84"/>
                        <a:pt x="191" y="77"/>
                        <a:pt x="194" y="74"/>
                      </a:cubicBezTo>
                      <a:cubicBezTo>
                        <a:pt x="194" y="72"/>
                        <a:pt x="192" y="72"/>
                        <a:pt x="191" y="71"/>
                      </a:cubicBezTo>
                      <a:cubicBezTo>
                        <a:pt x="191" y="69"/>
                        <a:pt x="189" y="64"/>
                        <a:pt x="189" y="62"/>
                      </a:cubicBezTo>
                      <a:cubicBezTo>
                        <a:pt x="186" y="61"/>
                        <a:pt x="183" y="56"/>
                        <a:pt x="180" y="56"/>
                      </a:cubicBezTo>
                      <a:cubicBezTo>
                        <a:pt x="180" y="56"/>
                        <a:pt x="180" y="56"/>
                        <a:pt x="179" y="56"/>
                      </a:cubicBezTo>
                      <a:cubicBezTo>
                        <a:pt x="179" y="56"/>
                        <a:pt x="179" y="56"/>
                        <a:pt x="179" y="56"/>
                      </a:cubicBezTo>
                      <a:cubicBezTo>
                        <a:pt x="178" y="56"/>
                        <a:pt x="175" y="54"/>
                        <a:pt x="174" y="54"/>
                      </a:cubicBezTo>
                      <a:cubicBezTo>
                        <a:pt x="173" y="54"/>
                        <a:pt x="171" y="54"/>
                        <a:pt x="169" y="54"/>
                      </a:cubicBezTo>
                      <a:cubicBezTo>
                        <a:pt x="165" y="53"/>
                        <a:pt x="158" y="54"/>
                        <a:pt x="156" y="49"/>
                      </a:cubicBezTo>
                      <a:cubicBezTo>
                        <a:pt x="156" y="49"/>
                        <a:pt x="154" y="49"/>
                        <a:pt x="154" y="48"/>
                      </a:cubicBezTo>
                      <a:cubicBezTo>
                        <a:pt x="152" y="44"/>
                        <a:pt x="150" y="45"/>
                        <a:pt x="147" y="41"/>
                      </a:cubicBezTo>
                      <a:cubicBezTo>
                        <a:pt x="145" y="42"/>
                        <a:pt x="144" y="42"/>
                        <a:pt x="142" y="42"/>
                      </a:cubicBezTo>
                      <a:cubicBezTo>
                        <a:pt x="141" y="39"/>
                        <a:pt x="142" y="37"/>
                        <a:pt x="139" y="36"/>
                      </a:cubicBezTo>
                      <a:cubicBezTo>
                        <a:pt x="137" y="35"/>
                        <a:pt x="133" y="35"/>
                        <a:pt x="132" y="32"/>
                      </a:cubicBezTo>
                      <a:cubicBezTo>
                        <a:pt x="132" y="32"/>
                        <a:pt x="132" y="31"/>
                        <a:pt x="132" y="31"/>
                      </a:cubicBezTo>
                      <a:cubicBezTo>
                        <a:pt x="132" y="31"/>
                        <a:pt x="134" y="31"/>
                        <a:pt x="134" y="30"/>
                      </a:cubicBezTo>
                      <a:cubicBezTo>
                        <a:pt x="134" y="30"/>
                        <a:pt x="131" y="30"/>
                        <a:pt x="129" y="30"/>
                      </a:cubicBezTo>
                      <a:cubicBezTo>
                        <a:pt x="129" y="30"/>
                        <a:pt x="125" y="31"/>
                        <a:pt x="125" y="31"/>
                      </a:cubicBezTo>
                      <a:cubicBezTo>
                        <a:pt x="123" y="33"/>
                        <a:pt x="122" y="33"/>
                        <a:pt x="119" y="34"/>
                      </a:cubicBezTo>
                      <a:cubicBezTo>
                        <a:pt x="118" y="34"/>
                        <a:pt x="115" y="33"/>
                        <a:pt x="115" y="32"/>
                      </a:cubicBezTo>
                      <a:cubicBezTo>
                        <a:pt x="112" y="32"/>
                        <a:pt x="108" y="32"/>
                        <a:pt x="105" y="32"/>
                      </a:cubicBezTo>
                      <a:cubicBezTo>
                        <a:pt x="104" y="32"/>
                        <a:pt x="103" y="30"/>
                        <a:pt x="103" y="29"/>
                      </a:cubicBezTo>
                      <a:cubicBezTo>
                        <a:pt x="100" y="28"/>
                        <a:pt x="96" y="27"/>
                        <a:pt x="95" y="24"/>
                      </a:cubicBezTo>
                      <a:cubicBezTo>
                        <a:pt x="94" y="24"/>
                        <a:pt x="92" y="24"/>
                        <a:pt x="92" y="24"/>
                      </a:cubicBezTo>
                      <a:cubicBezTo>
                        <a:pt x="91" y="26"/>
                        <a:pt x="94" y="26"/>
                        <a:pt x="95" y="28"/>
                      </a:cubicBezTo>
                      <a:cubicBezTo>
                        <a:pt x="94" y="28"/>
                        <a:pt x="92" y="28"/>
                        <a:pt x="91" y="28"/>
                      </a:cubicBezTo>
                      <a:cubicBezTo>
                        <a:pt x="89" y="29"/>
                        <a:pt x="86" y="28"/>
                        <a:pt x="86" y="31"/>
                      </a:cubicBezTo>
                      <a:cubicBezTo>
                        <a:pt x="86" y="33"/>
                        <a:pt x="88" y="34"/>
                        <a:pt x="88" y="37"/>
                      </a:cubicBezTo>
                      <a:cubicBezTo>
                        <a:pt x="88" y="37"/>
                        <a:pt x="87" y="40"/>
                        <a:pt x="86" y="40"/>
                      </a:cubicBezTo>
                      <a:cubicBezTo>
                        <a:pt x="84" y="40"/>
                        <a:pt x="83" y="36"/>
                        <a:pt x="83" y="34"/>
                      </a:cubicBezTo>
                      <a:cubicBezTo>
                        <a:pt x="83" y="33"/>
                        <a:pt x="84" y="30"/>
                        <a:pt x="85" y="27"/>
                      </a:cubicBezTo>
                      <a:cubicBezTo>
                        <a:pt x="85" y="27"/>
                        <a:pt x="87" y="26"/>
                        <a:pt x="87" y="25"/>
                      </a:cubicBezTo>
                      <a:cubicBezTo>
                        <a:pt x="87" y="24"/>
                        <a:pt x="86" y="23"/>
                        <a:pt x="85" y="22"/>
                      </a:cubicBezTo>
                      <a:cubicBezTo>
                        <a:pt x="83" y="23"/>
                        <a:pt x="82" y="25"/>
                        <a:pt x="79" y="26"/>
                      </a:cubicBezTo>
                      <a:cubicBezTo>
                        <a:pt x="74" y="27"/>
                        <a:pt x="71" y="28"/>
                        <a:pt x="67" y="30"/>
                      </a:cubicBezTo>
                      <a:cubicBezTo>
                        <a:pt x="64" y="30"/>
                        <a:pt x="62" y="31"/>
                        <a:pt x="61" y="34"/>
                      </a:cubicBezTo>
                      <a:cubicBezTo>
                        <a:pt x="61" y="35"/>
                        <a:pt x="60" y="38"/>
                        <a:pt x="59" y="38"/>
                      </a:cubicBezTo>
                      <a:cubicBezTo>
                        <a:pt x="58" y="39"/>
                        <a:pt x="56" y="40"/>
                        <a:pt x="56" y="42"/>
                      </a:cubicBezTo>
                      <a:cubicBezTo>
                        <a:pt x="56" y="42"/>
                        <a:pt x="55" y="42"/>
                        <a:pt x="55" y="42"/>
                      </a:cubicBezTo>
                      <a:cubicBezTo>
                        <a:pt x="55" y="43"/>
                        <a:pt x="55" y="43"/>
                        <a:pt x="55" y="44"/>
                      </a:cubicBezTo>
                      <a:cubicBezTo>
                        <a:pt x="54" y="44"/>
                        <a:pt x="54" y="44"/>
                        <a:pt x="53" y="44"/>
                      </a:cubicBezTo>
                      <a:cubicBezTo>
                        <a:pt x="52" y="44"/>
                        <a:pt x="52" y="45"/>
                        <a:pt x="51" y="45"/>
                      </a:cubicBezTo>
                      <a:cubicBezTo>
                        <a:pt x="51" y="44"/>
                        <a:pt x="52" y="44"/>
                        <a:pt x="52" y="43"/>
                      </a:cubicBezTo>
                      <a:cubicBezTo>
                        <a:pt x="49" y="41"/>
                        <a:pt x="49" y="36"/>
                        <a:pt x="43" y="36"/>
                      </a:cubicBezTo>
                      <a:cubicBezTo>
                        <a:pt x="38" y="36"/>
                        <a:pt x="36" y="39"/>
                        <a:pt x="31" y="39"/>
                      </a:cubicBezTo>
                      <a:cubicBezTo>
                        <a:pt x="27" y="39"/>
                        <a:pt x="27" y="36"/>
                        <a:pt x="25" y="35"/>
                      </a:cubicBezTo>
                      <a:cubicBezTo>
                        <a:pt x="22" y="34"/>
                        <a:pt x="18" y="32"/>
                        <a:pt x="18" y="28"/>
                      </a:cubicBezTo>
                      <a:cubicBezTo>
                        <a:pt x="18" y="24"/>
                        <a:pt x="18" y="21"/>
                        <a:pt x="18" y="17"/>
                      </a:cubicBezTo>
                      <a:cubicBezTo>
                        <a:pt x="19" y="15"/>
                        <a:pt x="19" y="8"/>
                        <a:pt x="19" y="6"/>
                      </a:cubicBezTo>
                      <a:cubicBezTo>
                        <a:pt x="19" y="6"/>
                        <a:pt x="19" y="4"/>
                        <a:pt x="19" y="3"/>
                      </a:cubicBezTo>
                      <a:cubicBezTo>
                        <a:pt x="16" y="3"/>
                        <a:pt x="14" y="0"/>
                        <a:pt x="9" y="0"/>
                      </a:cubicBezTo>
                      <a:cubicBezTo>
                        <a:pt x="6" y="0"/>
                        <a:pt x="3" y="0"/>
                        <a:pt x="0" y="0"/>
                      </a:cubicBezTo>
                      <a:cubicBezTo>
                        <a:pt x="0" y="22"/>
                        <a:pt x="0" y="22"/>
                        <a:pt x="0" y="22"/>
                      </a:cubicBezTo>
                      <a:cubicBezTo>
                        <a:pt x="1" y="23"/>
                        <a:pt x="2" y="24"/>
                        <a:pt x="3" y="25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16" name="Freeform 1968">
                  <a:extLst>
                    <a:ext uri="{FF2B5EF4-FFF2-40B4-BE49-F238E27FC236}">
                      <a16:creationId xmlns="" xmlns:a16="http://schemas.microsoft.com/office/drawing/2014/main" id="{17CB8B5F-68D2-4025-BEE6-F3BA484D934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39338" y="5210175"/>
                  <a:ext cx="9525" cy="4763"/>
                </a:xfrm>
                <a:custGeom>
                  <a:avLst/>
                  <a:gdLst>
                    <a:gd name="T0" fmla="*/ 13 w 13"/>
                    <a:gd name="T1" fmla="*/ 3 h 5"/>
                    <a:gd name="T2" fmla="*/ 13 w 13"/>
                    <a:gd name="T3" fmla="*/ 2 h 5"/>
                    <a:gd name="T4" fmla="*/ 3 w 13"/>
                    <a:gd name="T5" fmla="*/ 0 h 5"/>
                    <a:gd name="T6" fmla="*/ 0 w 13"/>
                    <a:gd name="T7" fmla="*/ 0 h 5"/>
                    <a:gd name="T8" fmla="*/ 0 w 13"/>
                    <a:gd name="T9" fmla="*/ 5 h 5"/>
                    <a:gd name="T10" fmla="*/ 5 w 13"/>
                    <a:gd name="T11" fmla="*/ 3 h 5"/>
                    <a:gd name="T12" fmla="*/ 13 w 13"/>
                    <a:gd name="T13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" h="5">
                      <a:moveTo>
                        <a:pt x="13" y="3"/>
                      </a:moveTo>
                      <a:cubicBezTo>
                        <a:pt x="13" y="3"/>
                        <a:pt x="13" y="2"/>
                        <a:pt x="13" y="2"/>
                      </a:cubicBezTo>
                      <a:cubicBezTo>
                        <a:pt x="9" y="1"/>
                        <a:pt x="7" y="0"/>
                        <a:pt x="3" y="0"/>
                      </a:cubicBez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2" y="4"/>
                        <a:pt x="3" y="3"/>
                        <a:pt x="5" y="3"/>
                      </a:cubicBezTo>
                      <a:cubicBezTo>
                        <a:pt x="6" y="3"/>
                        <a:pt x="11" y="4"/>
                        <a:pt x="13" y="3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17" name="Freeform 1969">
                  <a:extLst>
                    <a:ext uri="{FF2B5EF4-FFF2-40B4-BE49-F238E27FC236}">
                      <a16:creationId xmlns="" xmlns:a16="http://schemas.microsoft.com/office/drawing/2014/main" id="{4489268D-CB6C-4798-8D70-B6077EF34B3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939338" y="5165725"/>
                  <a:ext cx="104775" cy="123825"/>
                </a:xfrm>
                <a:custGeom>
                  <a:avLst/>
                  <a:gdLst>
                    <a:gd name="T0" fmla="*/ 25 w 157"/>
                    <a:gd name="T1" fmla="*/ 73 h 187"/>
                    <a:gd name="T2" fmla="*/ 33 w 157"/>
                    <a:gd name="T3" fmla="*/ 80 h 187"/>
                    <a:gd name="T4" fmla="*/ 20 w 157"/>
                    <a:gd name="T5" fmla="*/ 83 h 187"/>
                    <a:gd name="T6" fmla="*/ 10 w 157"/>
                    <a:gd name="T7" fmla="*/ 73 h 187"/>
                    <a:gd name="T8" fmla="*/ 1 w 157"/>
                    <a:gd name="T9" fmla="*/ 89 h 187"/>
                    <a:gd name="T10" fmla="*/ 8 w 157"/>
                    <a:gd name="T11" fmla="*/ 161 h 187"/>
                    <a:gd name="T12" fmla="*/ 28 w 157"/>
                    <a:gd name="T13" fmla="*/ 182 h 187"/>
                    <a:gd name="T14" fmla="*/ 34 w 157"/>
                    <a:gd name="T15" fmla="*/ 172 h 187"/>
                    <a:gd name="T16" fmla="*/ 48 w 157"/>
                    <a:gd name="T17" fmla="*/ 140 h 187"/>
                    <a:gd name="T18" fmla="*/ 55 w 157"/>
                    <a:gd name="T19" fmla="*/ 135 h 187"/>
                    <a:gd name="T20" fmla="*/ 55 w 157"/>
                    <a:gd name="T21" fmla="*/ 131 h 187"/>
                    <a:gd name="T22" fmla="*/ 58 w 157"/>
                    <a:gd name="T23" fmla="*/ 126 h 187"/>
                    <a:gd name="T24" fmla="*/ 56 w 157"/>
                    <a:gd name="T25" fmla="*/ 121 h 187"/>
                    <a:gd name="T26" fmla="*/ 58 w 157"/>
                    <a:gd name="T27" fmla="*/ 119 h 187"/>
                    <a:gd name="T28" fmla="*/ 63 w 157"/>
                    <a:gd name="T29" fmla="*/ 115 h 187"/>
                    <a:gd name="T30" fmla="*/ 63 w 157"/>
                    <a:gd name="T31" fmla="*/ 112 h 187"/>
                    <a:gd name="T32" fmla="*/ 68 w 157"/>
                    <a:gd name="T33" fmla="*/ 102 h 187"/>
                    <a:gd name="T34" fmla="*/ 72 w 157"/>
                    <a:gd name="T35" fmla="*/ 101 h 187"/>
                    <a:gd name="T36" fmla="*/ 90 w 157"/>
                    <a:gd name="T37" fmla="*/ 98 h 187"/>
                    <a:gd name="T38" fmla="*/ 86 w 157"/>
                    <a:gd name="T39" fmla="*/ 95 h 187"/>
                    <a:gd name="T40" fmla="*/ 99 w 157"/>
                    <a:gd name="T41" fmla="*/ 86 h 187"/>
                    <a:gd name="T42" fmla="*/ 104 w 157"/>
                    <a:gd name="T43" fmla="*/ 82 h 187"/>
                    <a:gd name="T44" fmla="*/ 113 w 157"/>
                    <a:gd name="T45" fmla="*/ 82 h 187"/>
                    <a:gd name="T46" fmla="*/ 109 w 157"/>
                    <a:gd name="T47" fmla="*/ 87 h 187"/>
                    <a:gd name="T48" fmla="*/ 134 w 157"/>
                    <a:gd name="T49" fmla="*/ 82 h 187"/>
                    <a:gd name="T50" fmla="*/ 110 w 157"/>
                    <a:gd name="T51" fmla="*/ 70 h 187"/>
                    <a:gd name="T52" fmla="*/ 91 w 157"/>
                    <a:gd name="T53" fmla="*/ 67 h 187"/>
                    <a:gd name="T54" fmla="*/ 122 w 157"/>
                    <a:gd name="T55" fmla="*/ 58 h 187"/>
                    <a:gd name="T56" fmla="*/ 153 w 157"/>
                    <a:gd name="T57" fmla="*/ 47 h 187"/>
                    <a:gd name="T58" fmla="*/ 137 w 157"/>
                    <a:gd name="T59" fmla="*/ 46 h 187"/>
                    <a:gd name="T60" fmla="*/ 146 w 157"/>
                    <a:gd name="T61" fmla="*/ 41 h 187"/>
                    <a:gd name="T62" fmla="*/ 125 w 157"/>
                    <a:gd name="T63" fmla="*/ 31 h 187"/>
                    <a:gd name="T64" fmla="*/ 120 w 157"/>
                    <a:gd name="T65" fmla="*/ 22 h 187"/>
                    <a:gd name="T66" fmla="*/ 106 w 157"/>
                    <a:gd name="T67" fmla="*/ 16 h 187"/>
                    <a:gd name="T68" fmla="*/ 88 w 157"/>
                    <a:gd name="T69" fmla="*/ 18 h 187"/>
                    <a:gd name="T70" fmla="*/ 66 w 157"/>
                    <a:gd name="T71" fmla="*/ 2 h 187"/>
                    <a:gd name="T72" fmla="*/ 43 w 157"/>
                    <a:gd name="T73" fmla="*/ 2 h 187"/>
                    <a:gd name="T74" fmla="*/ 41 w 157"/>
                    <a:gd name="T75" fmla="*/ 15 h 187"/>
                    <a:gd name="T76" fmla="*/ 37 w 157"/>
                    <a:gd name="T77" fmla="*/ 35 h 187"/>
                    <a:gd name="T78" fmla="*/ 35 w 157"/>
                    <a:gd name="T79" fmla="*/ 49 h 187"/>
                    <a:gd name="T80" fmla="*/ 6 w 157"/>
                    <a:gd name="T81" fmla="*/ 30 h 187"/>
                    <a:gd name="T82" fmla="*/ 8 w 157"/>
                    <a:gd name="T83" fmla="*/ 64 h 187"/>
                    <a:gd name="T84" fmla="*/ 104 w 157"/>
                    <a:gd name="T85" fmla="*/ 82 h 187"/>
                    <a:gd name="T86" fmla="*/ 103 w 157"/>
                    <a:gd name="T87" fmla="*/ 81 h 187"/>
                    <a:gd name="T88" fmla="*/ 102 w 157"/>
                    <a:gd name="T89" fmla="*/ 77 h 187"/>
                    <a:gd name="T90" fmla="*/ 38 w 157"/>
                    <a:gd name="T91" fmla="*/ 89 h 187"/>
                    <a:gd name="T92" fmla="*/ 38 w 157"/>
                    <a:gd name="T93" fmla="*/ 90 h 187"/>
                    <a:gd name="T94" fmla="*/ 39 w 157"/>
                    <a:gd name="T95" fmla="*/ 87 h 187"/>
                    <a:gd name="T96" fmla="*/ 36 w 157"/>
                    <a:gd name="T97" fmla="*/ 87 h 187"/>
                    <a:gd name="T98" fmla="*/ 38 w 157"/>
                    <a:gd name="T99" fmla="*/ 92 h 187"/>
                    <a:gd name="T100" fmla="*/ 21 w 157"/>
                    <a:gd name="T101" fmla="*/ 94 h 187"/>
                    <a:gd name="T102" fmla="*/ 36 w 157"/>
                    <a:gd name="T103" fmla="*/ 92 h 1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157" h="187">
                      <a:moveTo>
                        <a:pt x="8" y="64"/>
                      </a:moveTo>
                      <a:cubicBezTo>
                        <a:pt x="9" y="66"/>
                        <a:pt x="8" y="67"/>
                        <a:pt x="10" y="68"/>
                      </a:cubicBezTo>
                      <a:cubicBezTo>
                        <a:pt x="14" y="72"/>
                        <a:pt x="20" y="71"/>
                        <a:pt x="25" y="73"/>
                      </a:cubicBezTo>
                      <a:cubicBezTo>
                        <a:pt x="26" y="74"/>
                        <a:pt x="28" y="74"/>
                        <a:pt x="30" y="74"/>
                      </a:cubicBezTo>
                      <a:cubicBezTo>
                        <a:pt x="32" y="75"/>
                        <a:pt x="35" y="76"/>
                        <a:pt x="35" y="79"/>
                      </a:cubicBezTo>
                      <a:cubicBezTo>
                        <a:pt x="35" y="79"/>
                        <a:pt x="34" y="80"/>
                        <a:pt x="33" y="80"/>
                      </a:cubicBezTo>
                      <a:cubicBezTo>
                        <a:pt x="31" y="80"/>
                        <a:pt x="28" y="78"/>
                        <a:pt x="28" y="78"/>
                      </a:cubicBezTo>
                      <a:cubicBezTo>
                        <a:pt x="27" y="80"/>
                        <a:pt x="25" y="87"/>
                        <a:pt x="23" y="87"/>
                      </a:cubicBezTo>
                      <a:cubicBezTo>
                        <a:pt x="21" y="86"/>
                        <a:pt x="21" y="85"/>
                        <a:pt x="20" y="83"/>
                      </a:cubicBezTo>
                      <a:cubicBezTo>
                        <a:pt x="18" y="83"/>
                        <a:pt x="18" y="84"/>
                        <a:pt x="16" y="84"/>
                      </a:cubicBezTo>
                      <a:cubicBezTo>
                        <a:pt x="17" y="81"/>
                        <a:pt x="18" y="80"/>
                        <a:pt x="18" y="78"/>
                      </a:cubicBezTo>
                      <a:cubicBezTo>
                        <a:pt x="18" y="76"/>
                        <a:pt x="11" y="73"/>
                        <a:pt x="10" y="73"/>
                      </a:cubicBezTo>
                      <a:cubicBezTo>
                        <a:pt x="7" y="74"/>
                        <a:pt x="10" y="77"/>
                        <a:pt x="3" y="77"/>
                      </a:cubicBezTo>
                      <a:cubicBezTo>
                        <a:pt x="1" y="77"/>
                        <a:pt x="1" y="82"/>
                        <a:pt x="1" y="84"/>
                      </a:cubicBezTo>
                      <a:cubicBezTo>
                        <a:pt x="1" y="85"/>
                        <a:pt x="1" y="87"/>
                        <a:pt x="1" y="89"/>
                      </a:cubicBezTo>
                      <a:cubicBezTo>
                        <a:pt x="1" y="90"/>
                        <a:pt x="1" y="92"/>
                        <a:pt x="0" y="93"/>
                      </a:cubicBezTo>
                      <a:cubicBezTo>
                        <a:pt x="0" y="157"/>
                        <a:pt x="0" y="157"/>
                        <a:pt x="0" y="157"/>
                      </a:cubicBezTo>
                      <a:cubicBezTo>
                        <a:pt x="3" y="158"/>
                        <a:pt x="5" y="161"/>
                        <a:pt x="8" y="161"/>
                      </a:cubicBezTo>
                      <a:cubicBezTo>
                        <a:pt x="10" y="161"/>
                        <a:pt x="11" y="159"/>
                        <a:pt x="13" y="159"/>
                      </a:cubicBezTo>
                      <a:cubicBezTo>
                        <a:pt x="22" y="159"/>
                        <a:pt x="19" y="170"/>
                        <a:pt x="22" y="176"/>
                      </a:cubicBezTo>
                      <a:cubicBezTo>
                        <a:pt x="24" y="179"/>
                        <a:pt x="26" y="180"/>
                        <a:pt x="28" y="182"/>
                      </a:cubicBezTo>
                      <a:cubicBezTo>
                        <a:pt x="30" y="184"/>
                        <a:pt x="29" y="187"/>
                        <a:pt x="32" y="187"/>
                      </a:cubicBezTo>
                      <a:cubicBezTo>
                        <a:pt x="36" y="187"/>
                        <a:pt x="37" y="184"/>
                        <a:pt x="37" y="180"/>
                      </a:cubicBezTo>
                      <a:cubicBezTo>
                        <a:pt x="37" y="176"/>
                        <a:pt x="35" y="175"/>
                        <a:pt x="34" y="172"/>
                      </a:cubicBezTo>
                      <a:cubicBezTo>
                        <a:pt x="34" y="172"/>
                        <a:pt x="34" y="172"/>
                        <a:pt x="34" y="172"/>
                      </a:cubicBezTo>
                      <a:cubicBezTo>
                        <a:pt x="34" y="166"/>
                        <a:pt x="29" y="164"/>
                        <a:pt x="29" y="158"/>
                      </a:cubicBezTo>
                      <a:cubicBezTo>
                        <a:pt x="29" y="145"/>
                        <a:pt x="38" y="144"/>
                        <a:pt x="48" y="140"/>
                      </a:cubicBezTo>
                      <a:cubicBezTo>
                        <a:pt x="47" y="140"/>
                        <a:pt x="47" y="140"/>
                        <a:pt x="47" y="140"/>
                      </a:cubicBezTo>
                      <a:cubicBezTo>
                        <a:pt x="48" y="139"/>
                        <a:pt x="48" y="138"/>
                        <a:pt x="50" y="137"/>
                      </a:cubicBezTo>
                      <a:cubicBezTo>
                        <a:pt x="52" y="137"/>
                        <a:pt x="53" y="136"/>
                        <a:pt x="55" y="135"/>
                      </a:cubicBezTo>
                      <a:cubicBezTo>
                        <a:pt x="56" y="135"/>
                        <a:pt x="57" y="134"/>
                        <a:pt x="57" y="134"/>
                      </a:cubicBezTo>
                      <a:cubicBezTo>
                        <a:pt x="57" y="133"/>
                        <a:pt x="56" y="133"/>
                        <a:pt x="55" y="132"/>
                      </a:cubicBezTo>
                      <a:cubicBezTo>
                        <a:pt x="55" y="132"/>
                        <a:pt x="55" y="131"/>
                        <a:pt x="55" y="131"/>
                      </a:cubicBezTo>
                      <a:cubicBezTo>
                        <a:pt x="56" y="131"/>
                        <a:pt x="58" y="131"/>
                        <a:pt x="58" y="129"/>
                      </a:cubicBezTo>
                      <a:cubicBezTo>
                        <a:pt x="57" y="129"/>
                        <a:pt x="56" y="129"/>
                        <a:pt x="55" y="128"/>
                      </a:cubicBezTo>
                      <a:cubicBezTo>
                        <a:pt x="56" y="128"/>
                        <a:pt x="58" y="127"/>
                        <a:pt x="58" y="126"/>
                      </a:cubicBezTo>
                      <a:cubicBezTo>
                        <a:pt x="58" y="125"/>
                        <a:pt x="58" y="124"/>
                        <a:pt x="58" y="124"/>
                      </a:cubicBezTo>
                      <a:cubicBezTo>
                        <a:pt x="58" y="124"/>
                        <a:pt x="57" y="124"/>
                        <a:pt x="57" y="124"/>
                      </a:cubicBezTo>
                      <a:cubicBezTo>
                        <a:pt x="56" y="123"/>
                        <a:pt x="57" y="123"/>
                        <a:pt x="56" y="121"/>
                      </a:cubicBezTo>
                      <a:cubicBezTo>
                        <a:pt x="56" y="120"/>
                        <a:pt x="55" y="117"/>
                        <a:pt x="55" y="115"/>
                      </a:cubicBezTo>
                      <a:cubicBezTo>
                        <a:pt x="55" y="115"/>
                        <a:pt x="55" y="114"/>
                        <a:pt x="56" y="113"/>
                      </a:cubicBezTo>
                      <a:cubicBezTo>
                        <a:pt x="56" y="115"/>
                        <a:pt x="58" y="117"/>
                        <a:pt x="58" y="119"/>
                      </a:cubicBezTo>
                      <a:cubicBezTo>
                        <a:pt x="58" y="119"/>
                        <a:pt x="58" y="120"/>
                        <a:pt x="58" y="121"/>
                      </a:cubicBezTo>
                      <a:cubicBezTo>
                        <a:pt x="58" y="121"/>
                        <a:pt x="58" y="122"/>
                        <a:pt x="59" y="122"/>
                      </a:cubicBezTo>
                      <a:cubicBezTo>
                        <a:pt x="59" y="122"/>
                        <a:pt x="63" y="116"/>
                        <a:pt x="63" y="115"/>
                      </a:cubicBezTo>
                      <a:cubicBezTo>
                        <a:pt x="63" y="114"/>
                        <a:pt x="61" y="113"/>
                        <a:pt x="61" y="112"/>
                      </a:cubicBezTo>
                      <a:cubicBezTo>
                        <a:pt x="61" y="111"/>
                        <a:pt x="62" y="111"/>
                        <a:pt x="62" y="111"/>
                      </a:cubicBezTo>
                      <a:cubicBezTo>
                        <a:pt x="62" y="111"/>
                        <a:pt x="63" y="112"/>
                        <a:pt x="63" y="112"/>
                      </a:cubicBezTo>
                      <a:cubicBezTo>
                        <a:pt x="64" y="112"/>
                        <a:pt x="68" y="106"/>
                        <a:pt x="69" y="105"/>
                      </a:cubicBezTo>
                      <a:cubicBezTo>
                        <a:pt x="69" y="105"/>
                        <a:pt x="67" y="104"/>
                        <a:pt x="67" y="103"/>
                      </a:cubicBezTo>
                      <a:cubicBezTo>
                        <a:pt x="67" y="103"/>
                        <a:pt x="67" y="102"/>
                        <a:pt x="68" y="102"/>
                      </a:cubicBezTo>
                      <a:cubicBezTo>
                        <a:pt x="68" y="102"/>
                        <a:pt x="69" y="102"/>
                        <a:pt x="70" y="102"/>
                      </a:cubicBezTo>
                      <a:cubicBezTo>
                        <a:pt x="72" y="102"/>
                        <a:pt x="74" y="102"/>
                        <a:pt x="77" y="102"/>
                      </a:cubicBezTo>
                      <a:cubicBezTo>
                        <a:pt x="76" y="101"/>
                        <a:pt x="74" y="102"/>
                        <a:pt x="72" y="101"/>
                      </a:cubicBezTo>
                      <a:cubicBezTo>
                        <a:pt x="72" y="101"/>
                        <a:pt x="71" y="101"/>
                        <a:pt x="70" y="101"/>
                      </a:cubicBezTo>
                      <a:cubicBezTo>
                        <a:pt x="74" y="99"/>
                        <a:pt x="80" y="100"/>
                        <a:pt x="84" y="98"/>
                      </a:cubicBezTo>
                      <a:cubicBezTo>
                        <a:pt x="85" y="99"/>
                        <a:pt x="88" y="99"/>
                        <a:pt x="90" y="98"/>
                      </a:cubicBezTo>
                      <a:cubicBezTo>
                        <a:pt x="90" y="98"/>
                        <a:pt x="90" y="97"/>
                        <a:pt x="90" y="97"/>
                      </a:cubicBezTo>
                      <a:cubicBezTo>
                        <a:pt x="90" y="97"/>
                        <a:pt x="88" y="98"/>
                        <a:pt x="88" y="98"/>
                      </a:cubicBezTo>
                      <a:cubicBezTo>
                        <a:pt x="87" y="98"/>
                        <a:pt x="86" y="96"/>
                        <a:pt x="86" y="95"/>
                      </a:cubicBezTo>
                      <a:cubicBezTo>
                        <a:pt x="86" y="95"/>
                        <a:pt x="85" y="94"/>
                        <a:pt x="85" y="93"/>
                      </a:cubicBezTo>
                      <a:cubicBezTo>
                        <a:pt x="85" y="87"/>
                        <a:pt x="92" y="89"/>
                        <a:pt x="95" y="87"/>
                      </a:cubicBezTo>
                      <a:cubicBezTo>
                        <a:pt x="97" y="86"/>
                        <a:pt x="97" y="86"/>
                        <a:pt x="99" y="86"/>
                      </a:cubicBezTo>
                      <a:cubicBezTo>
                        <a:pt x="102" y="86"/>
                        <a:pt x="103" y="85"/>
                        <a:pt x="105" y="84"/>
                      </a:cubicBezTo>
                      <a:cubicBezTo>
                        <a:pt x="104" y="83"/>
                        <a:pt x="104" y="83"/>
                        <a:pt x="104" y="82"/>
                      </a:cubicBezTo>
                      <a:cubicBezTo>
                        <a:pt x="104" y="82"/>
                        <a:pt x="104" y="82"/>
                        <a:pt x="104" y="82"/>
                      </a:cubicBezTo>
                      <a:cubicBezTo>
                        <a:pt x="104" y="82"/>
                        <a:pt x="104" y="82"/>
                        <a:pt x="104" y="81"/>
                      </a:cubicBezTo>
                      <a:cubicBezTo>
                        <a:pt x="104" y="82"/>
                        <a:pt x="105" y="82"/>
                        <a:pt x="105" y="82"/>
                      </a:cubicBezTo>
                      <a:cubicBezTo>
                        <a:pt x="106" y="82"/>
                        <a:pt x="111" y="82"/>
                        <a:pt x="113" y="82"/>
                      </a:cubicBezTo>
                      <a:cubicBezTo>
                        <a:pt x="114" y="81"/>
                        <a:pt x="114" y="79"/>
                        <a:pt x="117" y="79"/>
                      </a:cubicBezTo>
                      <a:cubicBezTo>
                        <a:pt x="117" y="81"/>
                        <a:pt x="117" y="81"/>
                        <a:pt x="120" y="81"/>
                      </a:cubicBezTo>
                      <a:cubicBezTo>
                        <a:pt x="115" y="81"/>
                        <a:pt x="109" y="84"/>
                        <a:pt x="109" y="87"/>
                      </a:cubicBezTo>
                      <a:cubicBezTo>
                        <a:pt x="110" y="88"/>
                        <a:pt x="112" y="91"/>
                        <a:pt x="113" y="91"/>
                      </a:cubicBezTo>
                      <a:cubicBezTo>
                        <a:pt x="114" y="91"/>
                        <a:pt x="118" y="87"/>
                        <a:pt x="121" y="87"/>
                      </a:cubicBezTo>
                      <a:cubicBezTo>
                        <a:pt x="122" y="87"/>
                        <a:pt x="134" y="83"/>
                        <a:pt x="134" y="82"/>
                      </a:cubicBezTo>
                      <a:cubicBezTo>
                        <a:pt x="134" y="80"/>
                        <a:pt x="129" y="80"/>
                        <a:pt x="128" y="80"/>
                      </a:cubicBezTo>
                      <a:cubicBezTo>
                        <a:pt x="123" y="79"/>
                        <a:pt x="115" y="74"/>
                        <a:pt x="114" y="71"/>
                      </a:cubicBezTo>
                      <a:cubicBezTo>
                        <a:pt x="113" y="70"/>
                        <a:pt x="112" y="70"/>
                        <a:pt x="110" y="70"/>
                      </a:cubicBezTo>
                      <a:cubicBezTo>
                        <a:pt x="111" y="69"/>
                        <a:pt x="117" y="69"/>
                        <a:pt x="117" y="65"/>
                      </a:cubicBezTo>
                      <a:cubicBezTo>
                        <a:pt x="117" y="63"/>
                        <a:pt x="112" y="63"/>
                        <a:pt x="108" y="62"/>
                      </a:cubicBezTo>
                      <a:cubicBezTo>
                        <a:pt x="100" y="62"/>
                        <a:pt x="97" y="66"/>
                        <a:pt x="91" y="67"/>
                      </a:cubicBezTo>
                      <a:cubicBezTo>
                        <a:pt x="94" y="63"/>
                        <a:pt x="97" y="64"/>
                        <a:pt x="101" y="61"/>
                      </a:cubicBezTo>
                      <a:cubicBezTo>
                        <a:pt x="104" y="59"/>
                        <a:pt x="101" y="58"/>
                        <a:pt x="105" y="57"/>
                      </a:cubicBezTo>
                      <a:cubicBezTo>
                        <a:pt x="112" y="56"/>
                        <a:pt x="116" y="57"/>
                        <a:pt x="122" y="58"/>
                      </a:cubicBezTo>
                      <a:cubicBezTo>
                        <a:pt x="131" y="58"/>
                        <a:pt x="138" y="62"/>
                        <a:pt x="143" y="57"/>
                      </a:cubicBezTo>
                      <a:cubicBezTo>
                        <a:pt x="145" y="55"/>
                        <a:pt x="157" y="56"/>
                        <a:pt x="157" y="53"/>
                      </a:cubicBezTo>
                      <a:cubicBezTo>
                        <a:pt x="157" y="50"/>
                        <a:pt x="155" y="49"/>
                        <a:pt x="153" y="47"/>
                      </a:cubicBezTo>
                      <a:cubicBezTo>
                        <a:pt x="152" y="47"/>
                        <a:pt x="154" y="47"/>
                        <a:pt x="152" y="46"/>
                      </a:cubicBezTo>
                      <a:cubicBezTo>
                        <a:pt x="152" y="45"/>
                        <a:pt x="152" y="45"/>
                        <a:pt x="152" y="44"/>
                      </a:cubicBezTo>
                      <a:cubicBezTo>
                        <a:pt x="148" y="45"/>
                        <a:pt x="141" y="46"/>
                        <a:pt x="137" y="46"/>
                      </a:cubicBezTo>
                      <a:cubicBezTo>
                        <a:pt x="136" y="46"/>
                        <a:pt x="135" y="45"/>
                        <a:pt x="135" y="45"/>
                      </a:cubicBezTo>
                      <a:cubicBezTo>
                        <a:pt x="138" y="44"/>
                        <a:pt x="147" y="45"/>
                        <a:pt x="148" y="43"/>
                      </a:cubicBezTo>
                      <a:cubicBezTo>
                        <a:pt x="148" y="42"/>
                        <a:pt x="146" y="42"/>
                        <a:pt x="146" y="41"/>
                      </a:cubicBezTo>
                      <a:cubicBezTo>
                        <a:pt x="142" y="41"/>
                        <a:pt x="134" y="39"/>
                        <a:pt x="133" y="35"/>
                      </a:cubicBezTo>
                      <a:cubicBezTo>
                        <a:pt x="133" y="35"/>
                        <a:pt x="133" y="35"/>
                        <a:pt x="133" y="35"/>
                      </a:cubicBezTo>
                      <a:cubicBezTo>
                        <a:pt x="130" y="34"/>
                        <a:pt x="127" y="33"/>
                        <a:pt x="125" y="31"/>
                      </a:cubicBezTo>
                      <a:cubicBezTo>
                        <a:pt x="126" y="31"/>
                        <a:pt x="127" y="31"/>
                        <a:pt x="127" y="30"/>
                      </a:cubicBezTo>
                      <a:cubicBezTo>
                        <a:pt x="127" y="29"/>
                        <a:pt x="126" y="28"/>
                        <a:pt x="126" y="27"/>
                      </a:cubicBezTo>
                      <a:cubicBezTo>
                        <a:pt x="124" y="26"/>
                        <a:pt x="118" y="24"/>
                        <a:pt x="120" y="22"/>
                      </a:cubicBezTo>
                      <a:cubicBezTo>
                        <a:pt x="121" y="20"/>
                        <a:pt x="114" y="18"/>
                        <a:pt x="113" y="16"/>
                      </a:cubicBezTo>
                      <a:cubicBezTo>
                        <a:pt x="113" y="16"/>
                        <a:pt x="111" y="14"/>
                        <a:pt x="110" y="14"/>
                      </a:cubicBezTo>
                      <a:cubicBezTo>
                        <a:pt x="109" y="14"/>
                        <a:pt x="106" y="15"/>
                        <a:pt x="106" y="16"/>
                      </a:cubicBezTo>
                      <a:cubicBezTo>
                        <a:pt x="107" y="19"/>
                        <a:pt x="105" y="19"/>
                        <a:pt x="102" y="20"/>
                      </a:cubicBezTo>
                      <a:cubicBezTo>
                        <a:pt x="100" y="20"/>
                        <a:pt x="98" y="22"/>
                        <a:pt x="96" y="22"/>
                      </a:cubicBezTo>
                      <a:cubicBezTo>
                        <a:pt x="93" y="22"/>
                        <a:pt x="91" y="18"/>
                        <a:pt x="88" y="18"/>
                      </a:cubicBezTo>
                      <a:cubicBezTo>
                        <a:pt x="86" y="17"/>
                        <a:pt x="87" y="13"/>
                        <a:pt x="86" y="11"/>
                      </a:cubicBezTo>
                      <a:cubicBezTo>
                        <a:pt x="85" y="8"/>
                        <a:pt x="76" y="9"/>
                        <a:pt x="75" y="5"/>
                      </a:cubicBezTo>
                      <a:cubicBezTo>
                        <a:pt x="70" y="4"/>
                        <a:pt x="71" y="3"/>
                        <a:pt x="66" y="2"/>
                      </a:cubicBezTo>
                      <a:cubicBezTo>
                        <a:pt x="65" y="2"/>
                        <a:pt x="63" y="2"/>
                        <a:pt x="62" y="2"/>
                      </a:cubicBezTo>
                      <a:cubicBezTo>
                        <a:pt x="57" y="2"/>
                        <a:pt x="54" y="0"/>
                        <a:pt x="49" y="0"/>
                      </a:cubicBezTo>
                      <a:cubicBezTo>
                        <a:pt x="46" y="0"/>
                        <a:pt x="43" y="0"/>
                        <a:pt x="43" y="2"/>
                      </a:cubicBezTo>
                      <a:cubicBezTo>
                        <a:pt x="44" y="3"/>
                        <a:pt x="50" y="5"/>
                        <a:pt x="44" y="6"/>
                      </a:cubicBezTo>
                      <a:cubicBezTo>
                        <a:pt x="42" y="7"/>
                        <a:pt x="48" y="10"/>
                        <a:pt x="48" y="11"/>
                      </a:cubicBezTo>
                      <a:cubicBezTo>
                        <a:pt x="49" y="15"/>
                        <a:pt x="44" y="15"/>
                        <a:pt x="41" y="15"/>
                      </a:cubicBezTo>
                      <a:cubicBezTo>
                        <a:pt x="44" y="18"/>
                        <a:pt x="49" y="18"/>
                        <a:pt x="51" y="20"/>
                      </a:cubicBezTo>
                      <a:cubicBezTo>
                        <a:pt x="53" y="22"/>
                        <a:pt x="52" y="25"/>
                        <a:pt x="52" y="28"/>
                      </a:cubicBezTo>
                      <a:cubicBezTo>
                        <a:pt x="52" y="30"/>
                        <a:pt x="41" y="35"/>
                        <a:pt x="37" y="35"/>
                      </a:cubicBezTo>
                      <a:cubicBezTo>
                        <a:pt x="44" y="37"/>
                        <a:pt x="42" y="43"/>
                        <a:pt x="44" y="45"/>
                      </a:cubicBezTo>
                      <a:cubicBezTo>
                        <a:pt x="44" y="46"/>
                        <a:pt x="42" y="48"/>
                        <a:pt x="41" y="50"/>
                      </a:cubicBezTo>
                      <a:cubicBezTo>
                        <a:pt x="39" y="50"/>
                        <a:pt x="37" y="50"/>
                        <a:pt x="35" y="49"/>
                      </a:cubicBezTo>
                      <a:cubicBezTo>
                        <a:pt x="31" y="47"/>
                        <a:pt x="24" y="42"/>
                        <a:pt x="24" y="39"/>
                      </a:cubicBezTo>
                      <a:cubicBezTo>
                        <a:pt x="23" y="36"/>
                        <a:pt x="24" y="33"/>
                        <a:pt x="18" y="31"/>
                      </a:cubicBezTo>
                      <a:cubicBezTo>
                        <a:pt x="14" y="31"/>
                        <a:pt x="10" y="30"/>
                        <a:pt x="6" y="30"/>
                      </a:cubicBezTo>
                      <a:cubicBezTo>
                        <a:pt x="4" y="29"/>
                        <a:pt x="2" y="28"/>
                        <a:pt x="0" y="27"/>
                      </a:cubicBezTo>
                      <a:cubicBezTo>
                        <a:pt x="0" y="59"/>
                        <a:pt x="0" y="59"/>
                        <a:pt x="0" y="59"/>
                      </a:cubicBezTo>
                      <a:cubicBezTo>
                        <a:pt x="2" y="60"/>
                        <a:pt x="8" y="64"/>
                        <a:pt x="8" y="64"/>
                      </a:cubicBezTo>
                      <a:close/>
                      <a:moveTo>
                        <a:pt x="104" y="82"/>
                      </a:moveTo>
                      <a:cubicBezTo>
                        <a:pt x="104" y="82"/>
                        <a:pt x="103" y="81"/>
                        <a:pt x="103" y="81"/>
                      </a:cubicBezTo>
                      <a:cubicBezTo>
                        <a:pt x="103" y="81"/>
                        <a:pt x="104" y="82"/>
                        <a:pt x="104" y="82"/>
                      </a:cubicBezTo>
                      <a:close/>
                      <a:moveTo>
                        <a:pt x="103" y="81"/>
                      </a:moveTo>
                      <a:cubicBezTo>
                        <a:pt x="103" y="80"/>
                        <a:pt x="103" y="80"/>
                        <a:pt x="103" y="79"/>
                      </a:cubicBezTo>
                      <a:cubicBezTo>
                        <a:pt x="103" y="80"/>
                        <a:pt x="103" y="80"/>
                        <a:pt x="103" y="81"/>
                      </a:cubicBezTo>
                      <a:close/>
                      <a:moveTo>
                        <a:pt x="102" y="77"/>
                      </a:moveTo>
                      <a:cubicBezTo>
                        <a:pt x="102" y="77"/>
                        <a:pt x="102" y="76"/>
                        <a:pt x="102" y="76"/>
                      </a:cubicBezTo>
                      <a:cubicBezTo>
                        <a:pt x="102" y="76"/>
                        <a:pt x="102" y="77"/>
                        <a:pt x="102" y="77"/>
                      </a:cubicBezTo>
                      <a:close/>
                      <a:moveTo>
                        <a:pt x="38" y="89"/>
                      </a:moveTo>
                      <a:cubicBezTo>
                        <a:pt x="38" y="89"/>
                        <a:pt x="38" y="89"/>
                        <a:pt x="38" y="90"/>
                      </a:cubicBezTo>
                      <a:cubicBezTo>
                        <a:pt x="38" y="90"/>
                        <a:pt x="38" y="89"/>
                        <a:pt x="38" y="89"/>
                      </a:cubicBezTo>
                      <a:close/>
                      <a:moveTo>
                        <a:pt x="38" y="90"/>
                      </a:moveTo>
                      <a:cubicBezTo>
                        <a:pt x="38" y="90"/>
                        <a:pt x="39" y="91"/>
                        <a:pt x="39" y="91"/>
                      </a:cubicBezTo>
                      <a:cubicBezTo>
                        <a:pt x="38" y="91"/>
                        <a:pt x="38" y="90"/>
                        <a:pt x="38" y="90"/>
                      </a:cubicBezTo>
                      <a:close/>
                      <a:moveTo>
                        <a:pt x="39" y="86"/>
                      </a:moveTo>
                      <a:cubicBezTo>
                        <a:pt x="43" y="85"/>
                        <a:pt x="52" y="84"/>
                        <a:pt x="56" y="84"/>
                      </a:cubicBezTo>
                      <a:cubicBezTo>
                        <a:pt x="56" y="89"/>
                        <a:pt x="44" y="88"/>
                        <a:pt x="39" y="87"/>
                      </a:cubicBezTo>
                      <a:cubicBezTo>
                        <a:pt x="38" y="87"/>
                        <a:pt x="38" y="88"/>
                        <a:pt x="37" y="87"/>
                      </a:cubicBezTo>
                      <a:cubicBezTo>
                        <a:pt x="37" y="88"/>
                        <a:pt x="37" y="88"/>
                        <a:pt x="37" y="89"/>
                      </a:cubicBezTo>
                      <a:cubicBezTo>
                        <a:pt x="37" y="88"/>
                        <a:pt x="36" y="88"/>
                        <a:pt x="36" y="87"/>
                      </a:cubicBezTo>
                      <a:cubicBezTo>
                        <a:pt x="36" y="87"/>
                        <a:pt x="38" y="86"/>
                        <a:pt x="39" y="86"/>
                      </a:cubicBezTo>
                      <a:close/>
                      <a:moveTo>
                        <a:pt x="36" y="92"/>
                      </a:moveTo>
                      <a:cubicBezTo>
                        <a:pt x="36" y="92"/>
                        <a:pt x="37" y="92"/>
                        <a:pt x="38" y="92"/>
                      </a:cubicBezTo>
                      <a:cubicBezTo>
                        <a:pt x="33" y="93"/>
                        <a:pt x="26" y="96"/>
                        <a:pt x="21" y="96"/>
                      </a:cubicBezTo>
                      <a:cubicBezTo>
                        <a:pt x="19" y="96"/>
                        <a:pt x="19" y="94"/>
                        <a:pt x="18" y="92"/>
                      </a:cubicBezTo>
                      <a:cubicBezTo>
                        <a:pt x="19" y="93"/>
                        <a:pt x="20" y="94"/>
                        <a:pt x="21" y="94"/>
                      </a:cubicBezTo>
                      <a:cubicBezTo>
                        <a:pt x="23" y="94"/>
                        <a:pt x="23" y="93"/>
                        <a:pt x="24" y="93"/>
                      </a:cubicBezTo>
                      <a:cubicBezTo>
                        <a:pt x="26" y="92"/>
                        <a:pt x="28" y="91"/>
                        <a:pt x="31" y="92"/>
                      </a:cubicBezTo>
                      <a:cubicBezTo>
                        <a:pt x="34" y="92"/>
                        <a:pt x="35" y="93"/>
                        <a:pt x="36" y="92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18" name="Freeform 1970">
                  <a:extLst>
                    <a:ext uri="{FF2B5EF4-FFF2-40B4-BE49-F238E27FC236}">
                      <a16:creationId xmlns="" xmlns:a16="http://schemas.microsoft.com/office/drawing/2014/main" id="{82690A8D-8B40-4A3D-A8B2-CFEFED86962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37751" y="5160963"/>
                  <a:ext cx="1588" cy="0"/>
                </a:xfrm>
                <a:custGeom>
                  <a:avLst/>
                  <a:gdLst>
                    <a:gd name="T0" fmla="*/ 0 w 4"/>
                    <a:gd name="T1" fmla="*/ 2 h 2"/>
                    <a:gd name="T2" fmla="*/ 4 w 4"/>
                    <a:gd name="T3" fmla="*/ 1 h 2"/>
                    <a:gd name="T4" fmla="*/ 4 w 4"/>
                    <a:gd name="T5" fmla="*/ 0 h 2"/>
                    <a:gd name="T6" fmla="*/ 3 w 4"/>
                    <a:gd name="T7" fmla="*/ 0 h 2"/>
                    <a:gd name="T8" fmla="*/ 0 w 4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2">
                      <a:moveTo>
                        <a:pt x="0" y="2"/>
                      </a:moveTo>
                      <a:cubicBezTo>
                        <a:pt x="1" y="2"/>
                        <a:pt x="2" y="1"/>
                        <a:pt x="4" y="1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3" y="0"/>
                        <a:pt x="0" y="0"/>
                        <a:pt x="0" y="2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19" name="Freeform 1971">
                  <a:extLst>
                    <a:ext uri="{FF2B5EF4-FFF2-40B4-BE49-F238E27FC236}">
                      <a16:creationId xmlns="" xmlns:a16="http://schemas.microsoft.com/office/drawing/2014/main" id="{FB374270-E61E-44C5-8418-62852FC4742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29813" y="5129213"/>
                  <a:ext cx="9525" cy="3175"/>
                </a:xfrm>
                <a:custGeom>
                  <a:avLst/>
                  <a:gdLst>
                    <a:gd name="T0" fmla="*/ 11 w 16"/>
                    <a:gd name="T1" fmla="*/ 1 h 5"/>
                    <a:gd name="T2" fmla="*/ 6 w 16"/>
                    <a:gd name="T3" fmla="*/ 1 h 5"/>
                    <a:gd name="T4" fmla="*/ 12 w 16"/>
                    <a:gd name="T5" fmla="*/ 2 h 5"/>
                    <a:gd name="T6" fmla="*/ 0 w 16"/>
                    <a:gd name="T7" fmla="*/ 4 h 5"/>
                    <a:gd name="T8" fmla="*/ 1 w 16"/>
                    <a:gd name="T9" fmla="*/ 5 h 5"/>
                    <a:gd name="T10" fmla="*/ 3 w 16"/>
                    <a:gd name="T11" fmla="*/ 4 h 5"/>
                    <a:gd name="T12" fmla="*/ 16 w 16"/>
                    <a:gd name="T13" fmla="*/ 5 h 5"/>
                    <a:gd name="T14" fmla="*/ 16 w 16"/>
                    <a:gd name="T15" fmla="*/ 1 h 5"/>
                    <a:gd name="T16" fmla="*/ 11 w 16"/>
                    <a:gd name="T17" fmla="*/ 1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6" h="5">
                      <a:moveTo>
                        <a:pt x="11" y="1"/>
                      </a:moveTo>
                      <a:cubicBezTo>
                        <a:pt x="9" y="1"/>
                        <a:pt x="7" y="0"/>
                        <a:pt x="6" y="1"/>
                      </a:cubicBezTo>
                      <a:cubicBezTo>
                        <a:pt x="7" y="2"/>
                        <a:pt x="10" y="2"/>
                        <a:pt x="12" y="2"/>
                      </a:cubicBezTo>
                      <a:cubicBezTo>
                        <a:pt x="8" y="3"/>
                        <a:pt x="0" y="3"/>
                        <a:pt x="0" y="4"/>
                      </a:cubicBezTo>
                      <a:cubicBezTo>
                        <a:pt x="0" y="5"/>
                        <a:pt x="0" y="5"/>
                        <a:pt x="1" y="5"/>
                      </a:cubicBezTo>
                      <a:cubicBezTo>
                        <a:pt x="2" y="5"/>
                        <a:pt x="3" y="5"/>
                        <a:pt x="3" y="4"/>
                      </a:cubicBezTo>
                      <a:cubicBezTo>
                        <a:pt x="8" y="5"/>
                        <a:pt x="12" y="5"/>
                        <a:pt x="16" y="5"/>
                      </a:cubicBezTo>
                      <a:cubicBezTo>
                        <a:pt x="16" y="1"/>
                        <a:pt x="16" y="1"/>
                        <a:pt x="16" y="1"/>
                      </a:cubicBezTo>
                      <a:cubicBezTo>
                        <a:pt x="14" y="1"/>
                        <a:pt x="13" y="1"/>
                        <a:pt x="11" y="1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20" name="Freeform 1972">
                  <a:extLst>
                    <a:ext uri="{FF2B5EF4-FFF2-40B4-BE49-F238E27FC236}">
                      <a16:creationId xmlns="" xmlns:a16="http://schemas.microsoft.com/office/drawing/2014/main" id="{C26BAAF2-4DDC-4AE6-9298-7A2D4B6012C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37751" y="5124450"/>
                  <a:ext cx="1588" cy="0"/>
                </a:xfrm>
                <a:custGeom>
                  <a:avLst/>
                  <a:gdLst>
                    <a:gd name="T0" fmla="*/ 0 w 2"/>
                    <a:gd name="T1" fmla="*/ 2 w 2"/>
                    <a:gd name="T2" fmla="*/ 2 w 2"/>
                    <a:gd name="T3" fmla="*/ 0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cubicBezTo>
                        <a:pt x="1" y="0"/>
                        <a:pt x="1" y="0"/>
                        <a:pt x="2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1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21" name="Freeform 1973">
                  <a:extLst>
                    <a:ext uri="{FF2B5EF4-FFF2-40B4-BE49-F238E27FC236}">
                      <a16:creationId xmlns="" xmlns:a16="http://schemas.microsoft.com/office/drawing/2014/main" id="{CF9607C5-DC71-498F-AAF4-1BF012F4AFF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09176" y="5122863"/>
                  <a:ext cx="30163" cy="6350"/>
                </a:xfrm>
                <a:custGeom>
                  <a:avLst/>
                  <a:gdLst>
                    <a:gd name="T0" fmla="*/ 43 w 46"/>
                    <a:gd name="T1" fmla="*/ 4 h 9"/>
                    <a:gd name="T2" fmla="*/ 40 w 46"/>
                    <a:gd name="T3" fmla="*/ 4 h 9"/>
                    <a:gd name="T4" fmla="*/ 41 w 46"/>
                    <a:gd name="T5" fmla="*/ 4 h 9"/>
                    <a:gd name="T6" fmla="*/ 39 w 46"/>
                    <a:gd name="T7" fmla="*/ 3 h 9"/>
                    <a:gd name="T8" fmla="*/ 37 w 46"/>
                    <a:gd name="T9" fmla="*/ 2 h 9"/>
                    <a:gd name="T10" fmla="*/ 35 w 46"/>
                    <a:gd name="T11" fmla="*/ 2 h 9"/>
                    <a:gd name="T12" fmla="*/ 36 w 46"/>
                    <a:gd name="T13" fmla="*/ 3 h 9"/>
                    <a:gd name="T14" fmla="*/ 36 w 46"/>
                    <a:gd name="T15" fmla="*/ 3 h 9"/>
                    <a:gd name="T16" fmla="*/ 34 w 46"/>
                    <a:gd name="T17" fmla="*/ 3 h 9"/>
                    <a:gd name="T18" fmla="*/ 31 w 46"/>
                    <a:gd name="T19" fmla="*/ 2 h 9"/>
                    <a:gd name="T20" fmla="*/ 25 w 46"/>
                    <a:gd name="T21" fmla="*/ 2 h 9"/>
                    <a:gd name="T22" fmla="*/ 20 w 46"/>
                    <a:gd name="T23" fmla="*/ 1 h 9"/>
                    <a:gd name="T24" fmla="*/ 10 w 46"/>
                    <a:gd name="T25" fmla="*/ 1 h 9"/>
                    <a:gd name="T26" fmla="*/ 14 w 46"/>
                    <a:gd name="T27" fmla="*/ 1 h 9"/>
                    <a:gd name="T28" fmla="*/ 12 w 46"/>
                    <a:gd name="T29" fmla="*/ 1 h 9"/>
                    <a:gd name="T30" fmla="*/ 5 w 46"/>
                    <a:gd name="T31" fmla="*/ 2 h 9"/>
                    <a:gd name="T32" fmla="*/ 7 w 46"/>
                    <a:gd name="T33" fmla="*/ 3 h 9"/>
                    <a:gd name="T34" fmla="*/ 12 w 46"/>
                    <a:gd name="T35" fmla="*/ 2 h 9"/>
                    <a:gd name="T36" fmla="*/ 10 w 46"/>
                    <a:gd name="T37" fmla="*/ 3 h 9"/>
                    <a:gd name="T38" fmla="*/ 6 w 46"/>
                    <a:gd name="T39" fmla="*/ 3 h 9"/>
                    <a:gd name="T40" fmla="*/ 2 w 46"/>
                    <a:gd name="T41" fmla="*/ 3 h 9"/>
                    <a:gd name="T42" fmla="*/ 9 w 46"/>
                    <a:gd name="T43" fmla="*/ 4 h 9"/>
                    <a:gd name="T44" fmla="*/ 8 w 46"/>
                    <a:gd name="T45" fmla="*/ 4 h 9"/>
                    <a:gd name="T46" fmla="*/ 3 w 46"/>
                    <a:gd name="T47" fmla="*/ 4 h 9"/>
                    <a:gd name="T48" fmla="*/ 0 w 46"/>
                    <a:gd name="T49" fmla="*/ 4 h 9"/>
                    <a:gd name="T50" fmla="*/ 10 w 46"/>
                    <a:gd name="T51" fmla="*/ 5 h 9"/>
                    <a:gd name="T52" fmla="*/ 6 w 46"/>
                    <a:gd name="T53" fmla="*/ 6 h 9"/>
                    <a:gd name="T54" fmla="*/ 7 w 46"/>
                    <a:gd name="T55" fmla="*/ 6 h 9"/>
                    <a:gd name="T56" fmla="*/ 11 w 46"/>
                    <a:gd name="T57" fmla="*/ 6 h 9"/>
                    <a:gd name="T58" fmla="*/ 13 w 46"/>
                    <a:gd name="T59" fmla="*/ 6 h 9"/>
                    <a:gd name="T60" fmla="*/ 18 w 46"/>
                    <a:gd name="T61" fmla="*/ 6 h 9"/>
                    <a:gd name="T62" fmla="*/ 24 w 46"/>
                    <a:gd name="T63" fmla="*/ 6 h 9"/>
                    <a:gd name="T64" fmla="*/ 12 w 46"/>
                    <a:gd name="T65" fmla="*/ 7 h 9"/>
                    <a:gd name="T66" fmla="*/ 19 w 46"/>
                    <a:gd name="T67" fmla="*/ 8 h 9"/>
                    <a:gd name="T68" fmla="*/ 17 w 46"/>
                    <a:gd name="T69" fmla="*/ 8 h 9"/>
                    <a:gd name="T70" fmla="*/ 24 w 46"/>
                    <a:gd name="T71" fmla="*/ 9 h 9"/>
                    <a:gd name="T72" fmla="*/ 28 w 46"/>
                    <a:gd name="T73" fmla="*/ 8 h 9"/>
                    <a:gd name="T74" fmla="*/ 34 w 46"/>
                    <a:gd name="T75" fmla="*/ 9 h 9"/>
                    <a:gd name="T76" fmla="*/ 34 w 46"/>
                    <a:gd name="T77" fmla="*/ 8 h 9"/>
                    <a:gd name="T78" fmla="*/ 37 w 46"/>
                    <a:gd name="T79" fmla="*/ 8 h 9"/>
                    <a:gd name="T80" fmla="*/ 34 w 46"/>
                    <a:gd name="T81" fmla="*/ 7 h 9"/>
                    <a:gd name="T82" fmla="*/ 36 w 46"/>
                    <a:gd name="T83" fmla="*/ 6 h 9"/>
                    <a:gd name="T84" fmla="*/ 39 w 46"/>
                    <a:gd name="T85" fmla="*/ 7 h 9"/>
                    <a:gd name="T86" fmla="*/ 46 w 46"/>
                    <a:gd name="T87" fmla="*/ 6 h 9"/>
                    <a:gd name="T88" fmla="*/ 46 w 46"/>
                    <a:gd name="T89" fmla="*/ 5 h 9"/>
                    <a:gd name="T90" fmla="*/ 43 w 46"/>
                    <a:gd name="T91" fmla="*/ 4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46" h="9">
                      <a:moveTo>
                        <a:pt x="43" y="4"/>
                      </a:moveTo>
                      <a:cubicBezTo>
                        <a:pt x="42" y="4"/>
                        <a:pt x="40" y="5"/>
                        <a:pt x="40" y="4"/>
                      </a:cubicBezTo>
                      <a:cubicBezTo>
                        <a:pt x="40" y="4"/>
                        <a:pt x="41" y="4"/>
                        <a:pt x="41" y="4"/>
                      </a:cubicBezTo>
                      <a:cubicBezTo>
                        <a:pt x="41" y="3"/>
                        <a:pt x="39" y="4"/>
                        <a:pt x="39" y="3"/>
                      </a:cubicBezTo>
                      <a:cubicBezTo>
                        <a:pt x="39" y="2"/>
                        <a:pt x="39" y="2"/>
                        <a:pt x="37" y="2"/>
                      </a:cubicBezTo>
                      <a:cubicBezTo>
                        <a:pt x="36" y="3"/>
                        <a:pt x="36" y="2"/>
                        <a:pt x="35" y="2"/>
                      </a:cubicBezTo>
                      <a:cubicBezTo>
                        <a:pt x="36" y="3"/>
                        <a:pt x="36" y="3"/>
                        <a:pt x="36" y="3"/>
                      </a:cubicBezTo>
                      <a:cubicBezTo>
                        <a:pt x="36" y="3"/>
                        <a:pt x="36" y="3"/>
                        <a:pt x="36" y="3"/>
                      </a:cubicBezTo>
                      <a:cubicBezTo>
                        <a:pt x="36" y="3"/>
                        <a:pt x="35" y="3"/>
                        <a:pt x="34" y="3"/>
                      </a:cubicBezTo>
                      <a:cubicBezTo>
                        <a:pt x="33" y="3"/>
                        <a:pt x="34" y="2"/>
                        <a:pt x="31" y="2"/>
                      </a:cubicBezTo>
                      <a:cubicBezTo>
                        <a:pt x="29" y="2"/>
                        <a:pt x="27" y="3"/>
                        <a:pt x="25" y="2"/>
                      </a:cubicBezTo>
                      <a:cubicBezTo>
                        <a:pt x="22" y="2"/>
                        <a:pt x="23" y="1"/>
                        <a:pt x="20" y="1"/>
                      </a:cubicBezTo>
                      <a:cubicBezTo>
                        <a:pt x="17" y="0"/>
                        <a:pt x="14" y="1"/>
                        <a:pt x="10" y="1"/>
                      </a:cubicBezTo>
                      <a:cubicBezTo>
                        <a:pt x="10" y="2"/>
                        <a:pt x="12" y="1"/>
                        <a:pt x="14" y="1"/>
                      </a:cubicBezTo>
                      <a:cubicBezTo>
                        <a:pt x="13" y="1"/>
                        <a:pt x="12" y="1"/>
                        <a:pt x="12" y="1"/>
                      </a:cubicBezTo>
                      <a:cubicBezTo>
                        <a:pt x="9" y="1"/>
                        <a:pt x="7" y="2"/>
                        <a:pt x="5" y="2"/>
                      </a:cubicBezTo>
                      <a:cubicBezTo>
                        <a:pt x="5" y="2"/>
                        <a:pt x="7" y="3"/>
                        <a:pt x="7" y="3"/>
                      </a:cubicBezTo>
                      <a:cubicBezTo>
                        <a:pt x="8" y="3"/>
                        <a:pt x="10" y="2"/>
                        <a:pt x="12" y="2"/>
                      </a:cubicBezTo>
                      <a:cubicBezTo>
                        <a:pt x="12" y="3"/>
                        <a:pt x="11" y="3"/>
                        <a:pt x="10" y="3"/>
                      </a:cubicBezTo>
                      <a:cubicBezTo>
                        <a:pt x="9" y="3"/>
                        <a:pt x="8" y="3"/>
                        <a:pt x="6" y="3"/>
                      </a:cubicBezTo>
                      <a:cubicBezTo>
                        <a:pt x="4" y="3"/>
                        <a:pt x="2" y="3"/>
                        <a:pt x="2" y="3"/>
                      </a:cubicBezTo>
                      <a:cubicBezTo>
                        <a:pt x="2" y="4"/>
                        <a:pt x="7" y="4"/>
                        <a:pt x="9" y="4"/>
                      </a:cubicBezTo>
                      <a:cubicBezTo>
                        <a:pt x="9" y="4"/>
                        <a:pt x="8" y="4"/>
                        <a:pt x="8" y="4"/>
                      </a:cubicBezTo>
                      <a:cubicBezTo>
                        <a:pt x="6" y="4"/>
                        <a:pt x="4" y="4"/>
                        <a:pt x="3" y="4"/>
                      </a:cubicBezTo>
                      <a:cubicBezTo>
                        <a:pt x="2" y="4"/>
                        <a:pt x="1" y="4"/>
                        <a:pt x="0" y="4"/>
                      </a:cubicBezTo>
                      <a:cubicBezTo>
                        <a:pt x="1" y="6"/>
                        <a:pt x="4" y="6"/>
                        <a:pt x="10" y="5"/>
                      </a:cubicBezTo>
                      <a:cubicBezTo>
                        <a:pt x="9" y="6"/>
                        <a:pt x="7" y="6"/>
                        <a:pt x="6" y="6"/>
                      </a:cubicBezTo>
                      <a:cubicBezTo>
                        <a:pt x="6" y="6"/>
                        <a:pt x="6" y="6"/>
                        <a:pt x="7" y="6"/>
                      </a:cubicBezTo>
                      <a:cubicBezTo>
                        <a:pt x="8" y="6"/>
                        <a:pt x="9" y="6"/>
                        <a:pt x="11" y="6"/>
                      </a:cubicBezTo>
                      <a:cubicBezTo>
                        <a:pt x="11" y="6"/>
                        <a:pt x="11" y="7"/>
                        <a:pt x="13" y="6"/>
                      </a:cubicBezTo>
                      <a:cubicBezTo>
                        <a:pt x="15" y="6"/>
                        <a:pt x="15" y="6"/>
                        <a:pt x="18" y="6"/>
                      </a:cubicBezTo>
                      <a:cubicBezTo>
                        <a:pt x="20" y="6"/>
                        <a:pt x="22" y="6"/>
                        <a:pt x="24" y="6"/>
                      </a:cubicBezTo>
                      <a:cubicBezTo>
                        <a:pt x="22" y="6"/>
                        <a:pt x="12" y="6"/>
                        <a:pt x="12" y="7"/>
                      </a:cubicBezTo>
                      <a:cubicBezTo>
                        <a:pt x="12" y="8"/>
                        <a:pt x="16" y="8"/>
                        <a:pt x="19" y="8"/>
                      </a:cubicBezTo>
                      <a:cubicBezTo>
                        <a:pt x="19" y="8"/>
                        <a:pt x="18" y="8"/>
                        <a:pt x="17" y="8"/>
                      </a:cubicBezTo>
                      <a:cubicBezTo>
                        <a:pt x="18" y="9"/>
                        <a:pt x="21" y="9"/>
                        <a:pt x="24" y="9"/>
                      </a:cubicBezTo>
                      <a:cubicBezTo>
                        <a:pt x="26" y="9"/>
                        <a:pt x="28" y="9"/>
                        <a:pt x="28" y="8"/>
                      </a:cubicBezTo>
                      <a:cubicBezTo>
                        <a:pt x="29" y="8"/>
                        <a:pt x="32" y="9"/>
                        <a:pt x="34" y="9"/>
                      </a:cubicBezTo>
                      <a:cubicBezTo>
                        <a:pt x="34" y="8"/>
                        <a:pt x="34" y="8"/>
                        <a:pt x="34" y="8"/>
                      </a:cubicBezTo>
                      <a:cubicBezTo>
                        <a:pt x="34" y="8"/>
                        <a:pt x="36" y="8"/>
                        <a:pt x="37" y="8"/>
                      </a:cubicBezTo>
                      <a:cubicBezTo>
                        <a:pt x="36" y="8"/>
                        <a:pt x="35" y="8"/>
                        <a:pt x="34" y="7"/>
                      </a:cubicBezTo>
                      <a:cubicBezTo>
                        <a:pt x="35" y="7"/>
                        <a:pt x="36" y="7"/>
                        <a:pt x="36" y="6"/>
                      </a:cubicBezTo>
                      <a:cubicBezTo>
                        <a:pt x="37" y="7"/>
                        <a:pt x="37" y="7"/>
                        <a:pt x="39" y="7"/>
                      </a:cubicBezTo>
                      <a:cubicBezTo>
                        <a:pt x="41" y="7"/>
                        <a:pt x="43" y="6"/>
                        <a:pt x="46" y="6"/>
                      </a:cubicBezTo>
                      <a:cubicBezTo>
                        <a:pt x="46" y="5"/>
                        <a:pt x="46" y="5"/>
                        <a:pt x="46" y="5"/>
                      </a:cubicBezTo>
                      <a:cubicBezTo>
                        <a:pt x="44" y="5"/>
                        <a:pt x="43" y="4"/>
                        <a:pt x="43" y="4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22" name="Freeform 1974">
                  <a:extLst>
                    <a:ext uri="{FF2B5EF4-FFF2-40B4-BE49-F238E27FC236}">
                      <a16:creationId xmlns="" xmlns:a16="http://schemas.microsoft.com/office/drawing/2014/main" id="{B37E6B93-7C84-4AF4-93B0-92A76EC6065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37751" y="5124450"/>
                  <a:ext cx="1588" cy="1588"/>
                </a:xfrm>
                <a:custGeom>
                  <a:avLst/>
                  <a:gdLst>
                    <a:gd name="T0" fmla="*/ 0 w 3"/>
                    <a:gd name="T1" fmla="*/ 1 h 1"/>
                    <a:gd name="T2" fmla="*/ 3 w 3"/>
                    <a:gd name="T3" fmla="*/ 1 h 1"/>
                    <a:gd name="T4" fmla="*/ 3 w 3"/>
                    <a:gd name="T5" fmla="*/ 0 h 1"/>
                    <a:gd name="T6" fmla="*/ 0 w 3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" h="1">
                      <a:moveTo>
                        <a:pt x="0" y="1"/>
                      </a:moveTo>
                      <a:cubicBezTo>
                        <a:pt x="0" y="1"/>
                        <a:pt x="1" y="1"/>
                        <a:pt x="3" y="1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1" y="0"/>
                        <a:pt x="0" y="0"/>
                        <a:pt x="0" y="1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23" name="Freeform 1975">
                  <a:extLst>
                    <a:ext uri="{FF2B5EF4-FFF2-40B4-BE49-F238E27FC236}">
                      <a16:creationId xmlns="" xmlns:a16="http://schemas.microsoft.com/office/drawing/2014/main" id="{5807030A-6A13-474E-994F-5198EF6700F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39338" y="5132388"/>
                  <a:ext cx="22225" cy="4763"/>
                </a:xfrm>
                <a:custGeom>
                  <a:avLst/>
                  <a:gdLst>
                    <a:gd name="T0" fmla="*/ 12 w 33"/>
                    <a:gd name="T1" fmla="*/ 5 h 6"/>
                    <a:gd name="T2" fmla="*/ 16 w 33"/>
                    <a:gd name="T3" fmla="*/ 4 h 6"/>
                    <a:gd name="T4" fmla="*/ 19 w 33"/>
                    <a:gd name="T5" fmla="*/ 5 h 6"/>
                    <a:gd name="T6" fmla="*/ 33 w 33"/>
                    <a:gd name="T7" fmla="*/ 4 h 6"/>
                    <a:gd name="T8" fmla="*/ 31 w 33"/>
                    <a:gd name="T9" fmla="*/ 3 h 6"/>
                    <a:gd name="T10" fmla="*/ 31 w 33"/>
                    <a:gd name="T11" fmla="*/ 3 h 6"/>
                    <a:gd name="T12" fmla="*/ 33 w 33"/>
                    <a:gd name="T13" fmla="*/ 3 h 6"/>
                    <a:gd name="T14" fmla="*/ 19 w 33"/>
                    <a:gd name="T15" fmla="*/ 1 h 6"/>
                    <a:gd name="T16" fmla="*/ 0 w 33"/>
                    <a:gd name="T17" fmla="*/ 2 h 6"/>
                    <a:gd name="T18" fmla="*/ 0 w 33"/>
                    <a:gd name="T19" fmla="*/ 5 h 6"/>
                    <a:gd name="T20" fmla="*/ 12 w 33"/>
                    <a:gd name="T21" fmla="*/ 5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3" h="6">
                      <a:moveTo>
                        <a:pt x="12" y="5"/>
                      </a:moveTo>
                      <a:cubicBezTo>
                        <a:pt x="13" y="5"/>
                        <a:pt x="13" y="4"/>
                        <a:pt x="16" y="4"/>
                      </a:cubicBezTo>
                      <a:cubicBezTo>
                        <a:pt x="16" y="5"/>
                        <a:pt x="17" y="5"/>
                        <a:pt x="19" y="5"/>
                      </a:cubicBezTo>
                      <a:cubicBezTo>
                        <a:pt x="25" y="5"/>
                        <a:pt x="32" y="6"/>
                        <a:pt x="33" y="4"/>
                      </a:cubicBezTo>
                      <a:cubicBezTo>
                        <a:pt x="33" y="4"/>
                        <a:pt x="32" y="4"/>
                        <a:pt x="31" y="3"/>
                      </a:cubicBezTo>
                      <a:cubicBezTo>
                        <a:pt x="31" y="3"/>
                        <a:pt x="31" y="3"/>
                        <a:pt x="31" y="3"/>
                      </a:cubicBezTo>
                      <a:cubicBezTo>
                        <a:pt x="32" y="3"/>
                        <a:pt x="32" y="3"/>
                        <a:pt x="33" y="3"/>
                      </a:cubicBezTo>
                      <a:cubicBezTo>
                        <a:pt x="30" y="1"/>
                        <a:pt x="26" y="1"/>
                        <a:pt x="19" y="1"/>
                      </a:cubicBezTo>
                      <a:cubicBezTo>
                        <a:pt x="11" y="0"/>
                        <a:pt x="8" y="2"/>
                        <a:pt x="0" y="2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4" y="5"/>
                        <a:pt x="8" y="5"/>
                        <a:pt x="12" y="5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24" name="Freeform 1976">
                  <a:extLst>
                    <a:ext uri="{FF2B5EF4-FFF2-40B4-BE49-F238E27FC236}">
                      <a16:creationId xmlns="" xmlns:a16="http://schemas.microsoft.com/office/drawing/2014/main" id="{A39E58B1-4C40-4F48-9AFD-A6202897DFC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36163" y="5127625"/>
                  <a:ext cx="3175" cy="1588"/>
                </a:xfrm>
                <a:custGeom>
                  <a:avLst/>
                  <a:gdLst>
                    <a:gd name="T0" fmla="*/ 5 w 6"/>
                    <a:gd name="T1" fmla="*/ 0 h 2"/>
                    <a:gd name="T2" fmla="*/ 0 w 6"/>
                    <a:gd name="T3" fmla="*/ 1 h 2"/>
                    <a:gd name="T4" fmla="*/ 0 w 6"/>
                    <a:gd name="T5" fmla="*/ 2 h 2"/>
                    <a:gd name="T6" fmla="*/ 2 w 6"/>
                    <a:gd name="T7" fmla="*/ 2 h 2"/>
                    <a:gd name="T8" fmla="*/ 4 w 6"/>
                    <a:gd name="T9" fmla="*/ 2 h 2"/>
                    <a:gd name="T10" fmla="*/ 6 w 6"/>
                    <a:gd name="T11" fmla="*/ 2 h 2"/>
                    <a:gd name="T12" fmla="*/ 6 w 6"/>
                    <a:gd name="T13" fmla="*/ 0 h 2"/>
                    <a:gd name="T14" fmla="*/ 5 w 6"/>
                    <a:gd name="T1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" h="2">
                      <a:moveTo>
                        <a:pt x="5" y="0"/>
                      </a:moveTo>
                      <a:cubicBezTo>
                        <a:pt x="2" y="0"/>
                        <a:pt x="1" y="1"/>
                        <a:pt x="0" y="1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1" y="2"/>
                        <a:pt x="2" y="2"/>
                        <a:pt x="2" y="2"/>
                      </a:cubicBezTo>
                      <a:cubicBezTo>
                        <a:pt x="3" y="2"/>
                        <a:pt x="3" y="2"/>
                        <a:pt x="4" y="2"/>
                      </a:cubicBezTo>
                      <a:cubicBezTo>
                        <a:pt x="4" y="2"/>
                        <a:pt x="5" y="2"/>
                        <a:pt x="6" y="2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25" name="Freeform 1977">
                  <a:extLst>
                    <a:ext uri="{FF2B5EF4-FFF2-40B4-BE49-F238E27FC236}">
                      <a16:creationId xmlns="" xmlns:a16="http://schemas.microsoft.com/office/drawing/2014/main" id="{44CD80E7-B21D-4BF1-8610-C6EFA761EF0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07588" y="5130800"/>
                  <a:ext cx="31750" cy="4763"/>
                </a:xfrm>
                <a:custGeom>
                  <a:avLst/>
                  <a:gdLst>
                    <a:gd name="T0" fmla="*/ 35 w 48"/>
                    <a:gd name="T1" fmla="*/ 5 h 9"/>
                    <a:gd name="T2" fmla="*/ 32 w 48"/>
                    <a:gd name="T3" fmla="*/ 5 h 9"/>
                    <a:gd name="T4" fmla="*/ 34 w 48"/>
                    <a:gd name="T5" fmla="*/ 5 h 9"/>
                    <a:gd name="T6" fmla="*/ 26 w 48"/>
                    <a:gd name="T7" fmla="*/ 3 h 9"/>
                    <a:gd name="T8" fmla="*/ 33 w 48"/>
                    <a:gd name="T9" fmla="*/ 3 h 9"/>
                    <a:gd name="T10" fmla="*/ 25 w 48"/>
                    <a:gd name="T11" fmla="*/ 2 h 9"/>
                    <a:gd name="T12" fmla="*/ 22 w 48"/>
                    <a:gd name="T13" fmla="*/ 2 h 9"/>
                    <a:gd name="T14" fmla="*/ 19 w 48"/>
                    <a:gd name="T15" fmla="*/ 2 h 9"/>
                    <a:gd name="T16" fmla="*/ 5 w 48"/>
                    <a:gd name="T17" fmla="*/ 1 h 9"/>
                    <a:gd name="T18" fmla="*/ 0 w 48"/>
                    <a:gd name="T19" fmla="*/ 2 h 9"/>
                    <a:gd name="T20" fmla="*/ 11 w 48"/>
                    <a:gd name="T21" fmla="*/ 3 h 9"/>
                    <a:gd name="T22" fmla="*/ 15 w 48"/>
                    <a:gd name="T23" fmla="*/ 3 h 9"/>
                    <a:gd name="T24" fmla="*/ 21 w 48"/>
                    <a:gd name="T25" fmla="*/ 5 h 9"/>
                    <a:gd name="T26" fmla="*/ 19 w 48"/>
                    <a:gd name="T27" fmla="*/ 6 h 9"/>
                    <a:gd name="T28" fmla="*/ 31 w 48"/>
                    <a:gd name="T29" fmla="*/ 9 h 9"/>
                    <a:gd name="T30" fmla="*/ 36 w 48"/>
                    <a:gd name="T31" fmla="*/ 8 h 9"/>
                    <a:gd name="T32" fmla="*/ 38 w 48"/>
                    <a:gd name="T33" fmla="*/ 8 h 9"/>
                    <a:gd name="T34" fmla="*/ 46 w 48"/>
                    <a:gd name="T35" fmla="*/ 9 h 9"/>
                    <a:gd name="T36" fmla="*/ 48 w 48"/>
                    <a:gd name="T37" fmla="*/ 9 h 9"/>
                    <a:gd name="T38" fmla="*/ 48 w 48"/>
                    <a:gd name="T39" fmla="*/ 6 h 9"/>
                    <a:gd name="T40" fmla="*/ 47 w 48"/>
                    <a:gd name="T41" fmla="*/ 6 h 9"/>
                    <a:gd name="T42" fmla="*/ 35 w 48"/>
                    <a:gd name="T43" fmla="*/ 5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48" h="9">
                      <a:moveTo>
                        <a:pt x="35" y="5"/>
                      </a:moveTo>
                      <a:cubicBezTo>
                        <a:pt x="34" y="5"/>
                        <a:pt x="32" y="6"/>
                        <a:pt x="32" y="5"/>
                      </a:cubicBezTo>
                      <a:cubicBezTo>
                        <a:pt x="32" y="5"/>
                        <a:pt x="33" y="5"/>
                        <a:pt x="34" y="5"/>
                      </a:cubicBezTo>
                      <a:cubicBezTo>
                        <a:pt x="31" y="4"/>
                        <a:pt x="27" y="5"/>
                        <a:pt x="26" y="3"/>
                      </a:cubicBezTo>
                      <a:cubicBezTo>
                        <a:pt x="28" y="3"/>
                        <a:pt x="31" y="3"/>
                        <a:pt x="33" y="3"/>
                      </a:cubicBezTo>
                      <a:cubicBezTo>
                        <a:pt x="31" y="3"/>
                        <a:pt x="24" y="3"/>
                        <a:pt x="25" y="2"/>
                      </a:cubicBezTo>
                      <a:cubicBezTo>
                        <a:pt x="24" y="2"/>
                        <a:pt x="23" y="2"/>
                        <a:pt x="22" y="2"/>
                      </a:cubicBezTo>
                      <a:cubicBezTo>
                        <a:pt x="21" y="2"/>
                        <a:pt x="21" y="2"/>
                        <a:pt x="19" y="2"/>
                      </a:cubicBezTo>
                      <a:cubicBezTo>
                        <a:pt x="13" y="2"/>
                        <a:pt x="12" y="0"/>
                        <a:pt x="5" y="1"/>
                      </a:cubicBezTo>
                      <a:cubicBezTo>
                        <a:pt x="3" y="1"/>
                        <a:pt x="0" y="1"/>
                        <a:pt x="0" y="2"/>
                      </a:cubicBezTo>
                      <a:cubicBezTo>
                        <a:pt x="0" y="3"/>
                        <a:pt x="10" y="4"/>
                        <a:pt x="11" y="3"/>
                      </a:cubicBezTo>
                      <a:cubicBezTo>
                        <a:pt x="12" y="3"/>
                        <a:pt x="14" y="3"/>
                        <a:pt x="15" y="3"/>
                      </a:cubicBezTo>
                      <a:cubicBezTo>
                        <a:pt x="17" y="4"/>
                        <a:pt x="18" y="4"/>
                        <a:pt x="21" y="5"/>
                      </a:cubicBezTo>
                      <a:cubicBezTo>
                        <a:pt x="20" y="5"/>
                        <a:pt x="19" y="6"/>
                        <a:pt x="19" y="6"/>
                      </a:cubicBezTo>
                      <a:cubicBezTo>
                        <a:pt x="19" y="8"/>
                        <a:pt x="27" y="9"/>
                        <a:pt x="31" y="9"/>
                      </a:cubicBezTo>
                      <a:cubicBezTo>
                        <a:pt x="32" y="9"/>
                        <a:pt x="35" y="8"/>
                        <a:pt x="36" y="8"/>
                      </a:cubicBezTo>
                      <a:cubicBezTo>
                        <a:pt x="36" y="8"/>
                        <a:pt x="37" y="8"/>
                        <a:pt x="38" y="8"/>
                      </a:cubicBezTo>
                      <a:cubicBezTo>
                        <a:pt x="37" y="9"/>
                        <a:pt x="42" y="9"/>
                        <a:pt x="46" y="9"/>
                      </a:cubicBezTo>
                      <a:cubicBezTo>
                        <a:pt x="47" y="9"/>
                        <a:pt x="47" y="9"/>
                        <a:pt x="48" y="9"/>
                      </a:cubicBezTo>
                      <a:cubicBezTo>
                        <a:pt x="48" y="6"/>
                        <a:pt x="48" y="6"/>
                        <a:pt x="48" y="6"/>
                      </a:cubicBezTo>
                      <a:cubicBezTo>
                        <a:pt x="47" y="6"/>
                        <a:pt x="47" y="6"/>
                        <a:pt x="47" y="6"/>
                      </a:cubicBezTo>
                      <a:cubicBezTo>
                        <a:pt x="42" y="6"/>
                        <a:pt x="39" y="5"/>
                        <a:pt x="35" y="5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26" name="Freeform 1978">
                  <a:extLst>
                    <a:ext uri="{FF2B5EF4-FFF2-40B4-BE49-F238E27FC236}">
                      <a16:creationId xmlns="" xmlns:a16="http://schemas.microsoft.com/office/drawing/2014/main" id="{7D635BB3-627C-44F4-90A2-4E5E38F89B2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82201" y="5129213"/>
                  <a:ext cx="112713" cy="57150"/>
                </a:xfrm>
                <a:custGeom>
                  <a:avLst/>
                  <a:gdLst>
                    <a:gd name="T0" fmla="*/ 85 w 169"/>
                    <a:gd name="T1" fmla="*/ 9 h 86"/>
                    <a:gd name="T2" fmla="*/ 77 w 169"/>
                    <a:gd name="T3" fmla="*/ 7 h 86"/>
                    <a:gd name="T4" fmla="*/ 72 w 169"/>
                    <a:gd name="T5" fmla="*/ 5 h 86"/>
                    <a:gd name="T6" fmla="*/ 48 w 169"/>
                    <a:gd name="T7" fmla="*/ 1 h 86"/>
                    <a:gd name="T8" fmla="*/ 39 w 169"/>
                    <a:gd name="T9" fmla="*/ 1 h 86"/>
                    <a:gd name="T10" fmla="*/ 22 w 169"/>
                    <a:gd name="T11" fmla="*/ 1 h 86"/>
                    <a:gd name="T12" fmla="*/ 30 w 169"/>
                    <a:gd name="T13" fmla="*/ 5 h 86"/>
                    <a:gd name="T14" fmla="*/ 9 w 169"/>
                    <a:gd name="T15" fmla="*/ 4 h 86"/>
                    <a:gd name="T16" fmla="*/ 17 w 169"/>
                    <a:gd name="T17" fmla="*/ 8 h 86"/>
                    <a:gd name="T18" fmla="*/ 24 w 169"/>
                    <a:gd name="T19" fmla="*/ 9 h 86"/>
                    <a:gd name="T20" fmla="*/ 28 w 169"/>
                    <a:gd name="T21" fmla="*/ 10 h 86"/>
                    <a:gd name="T22" fmla="*/ 16 w 169"/>
                    <a:gd name="T23" fmla="*/ 9 h 86"/>
                    <a:gd name="T24" fmla="*/ 8 w 169"/>
                    <a:gd name="T25" fmla="*/ 9 h 86"/>
                    <a:gd name="T26" fmla="*/ 20 w 169"/>
                    <a:gd name="T27" fmla="*/ 12 h 86"/>
                    <a:gd name="T28" fmla="*/ 28 w 169"/>
                    <a:gd name="T29" fmla="*/ 15 h 86"/>
                    <a:gd name="T30" fmla="*/ 28 w 169"/>
                    <a:gd name="T31" fmla="*/ 14 h 86"/>
                    <a:gd name="T32" fmla="*/ 36 w 169"/>
                    <a:gd name="T33" fmla="*/ 15 h 86"/>
                    <a:gd name="T34" fmla="*/ 45 w 169"/>
                    <a:gd name="T35" fmla="*/ 16 h 86"/>
                    <a:gd name="T36" fmla="*/ 79 w 169"/>
                    <a:gd name="T37" fmla="*/ 32 h 86"/>
                    <a:gd name="T38" fmla="*/ 81 w 169"/>
                    <a:gd name="T39" fmla="*/ 35 h 86"/>
                    <a:gd name="T40" fmla="*/ 89 w 169"/>
                    <a:gd name="T41" fmla="*/ 37 h 86"/>
                    <a:gd name="T42" fmla="*/ 99 w 169"/>
                    <a:gd name="T43" fmla="*/ 44 h 86"/>
                    <a:gd name="T44" fmla="*/ 87 w 169"/>
                    <a:gd name="T45" fmla="*/ 40 h 86"/>
                    <a:gd name="T46" fmla="*/ 100 w 169"/>
                    <a:gd name="T47" fmla="*/ 50 h 86"/>
                    <a:gd name="T48" fmla="*/ 96 w 169"/>
                    <a:gd name="T49" fmla="*/ 49 h 86"/>
                    <a:gd name="T50" fmla="*/ 92 w 169"/>
                    <a:gd name="T51" fmla="*/ 53 h 86"/>
                    <a:gd name="T52" fmla="*/ 94 w 169"/>
                    <a:gd name="T53" fmla="*/ 55 h 86"/>
                    <a:gd name="T54" fmla="*/ 102 w 169"/>
                    <a:gd name="T55" fmla="*/ 63 h 86"/>
                    <a:gd name="T56" fmla="*/ 105 w 169"/>
                    <a:gd name="T57" fmla="*/ 65 h 86"/>
                    <a:gd name="T58" fmla="*/ 116 w 169"/>
                    <a:gd name="T59" fmla="*/ 76 h 86"/>
                    <a:gd name="T60" fmla="*/ 127 w 169"/>
                    <a:gd name="T61" fmla="*/ 79 h 86"/>
                    <a:gd name="T62" fmla="*/ 137 w 169"/>
                    <a:gd name="T63" fmla="*/ 84 h 86"/>
                    <a:gd name="T64" fmla="*/ 142 w 169"/>
                    <a:gd name="T65" fmla="*/ 82 h 86"/>
                    <a:gd name="T66" fmla="*/ 146 w 169"/>
                    <a:gd name="T67" fmla="*/ 76 h 86"/>
                    <a:gd name="T68" fmla="*/ 145 w 169"/>
                    <a:gd name="T69" fmla="*/ 73 h 86"/>
                    <a:gd name="T70" fmla="*/ 153 w 169"/>
                    <a:gd name="T71" fmla="*/ 73 h 86"/>
                    <a:gd name="T72" fmla="*/ 155 w 169"/>
                    <a:gd name="T73" fmla="*/ 73 h 86"/>
                    <a:gd name="T74" fmla="*/ 164 w 169"/>
                    <a:gd name="T75" fmla="*/ 75 h 86"/>
                    <a:gd name="T76" fmla="*/ 165 w 169"/>
                    <a:gd name="T77" fmla="*/ 70 h 86"/>
                    <a:gd name="T78" fmla="*/ 169 w 169"/>
                    <a:gd name="T79" fmla="*/ 71 h 86"/>
                    <a:gd name="T80" fmla="*/ 155 w 169"/>
                    <a:gd name="T81" fmla="*/ 58 h 86"/>
                    <a:gd name="T82" fmla="*/ 85 w 169"/>
                    <a:gd name="T83" fmla="*/ 9 h 86"/>
                    <a:gd name="T84" fmla="*/ 87 w 169"/>
                    <a:gd name="T85" fmla="*/ 10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169" h="86">
                      <a:moveTo>
                        <a:pt x="87" y="10"/>
                      </a:moveTo>
                      <a:cubicBezTo>
                        <a:pt x="86" y="10"/>
                        <a:pt x="86" y="10"/>
                        <a:pt x="85" y="9"/>
                      </a:cubicBezTo>
                      <a:cubicBezTo>
                        <a:pt x="82" y="8"/>
                        <a:pt x="80" y="8"/>
                        <a:pt x="78" y="7"/>
                      </a:cubicBezTo>
                      <a:cubicBezTo>
                        <a:pt x="78" y="7"/>
                        <a:pt x="77" y="7"/>
                        <a:pt x="77" y="7"/>
                      </a:cubicBezTo>
                      <a:cubicBezTo>
                        <a:pt x="77" y="7"/>
                        <a:pt x="78" y="7"/>
                        <a:pt x="78" y="8"/>
                      </a:cubicBezTo>
                      <a:cubicBezTo>
                        <a:pt x="75" y="7"/>
                        <a:pt x="74" y="6"/>
                        <a:pt x="72" y="5"/>
                      </a:cubicBezTo>
                      <a:cubicBezTo>
                        <a:pt x="68" y="4"/>
                        <a:pt x="65" y="4"/>
                        <a:pt x="62" y="3"/>
                      </a:cubicBezTo>
                      <a:cubicBezTo>
                        <a:pt x="56" y="2"/>
                        <a:pt x="54" y="2"/>
                        <a:pt x="48" y="1"/>
                      </a:cubicBezTo>
                      <a:cubicBezTo>
                        <a:pt x="44" y="0"/>
                        <a:pt x="48" y="3"/>
                        <a:pt x="43" y="2"/>
                      </a:cubicBezTo>
                      <a:cubicBezTo>
                        <a:pt x="42" y="2"/>
                        <a:pt x="40" y="1"/>
                        <a:pt x="39" y="1"/>
                      </a:cubicBezTo>
                      <a:cubicBezTo>
                        <a:pt x="36" y="1"/>
                        <a:pt x="30" y="1"/>
                        <a:pt x="25" y="1"/>
                      </a:cubicBezTo>
                      <a:cubicBezTo>
                        <a:pt x="24" y="1"/>
                        <a:pt x="22" y="0"/>
                        <a:pt x="22" y="1"/>
                      </a:cubicBezTo>
                      <a:cubicBezTo>
                        <a:pt x="22" y="2"/>
                        <a:pt x="31" y="3"/>
                        <a:pt x="33" y="4"/>
                      </a:cubicBezTo>
                      <a:cubicBezTo>
                        <a:pt x="34" y="5"/>
                        <a:pt x="32" y="5"/>
                        <a:pt x="30" y="5"/>
                      </a:cubicBezTo>
                      <a:cubicBezTo>
                        <a:pt x="27" y="5"/>
                        <a:pt x="21" y="4"/>
                        <a:pt x="17" y="4"/>
                      </a:cubicBezTo>
                      <a:cubicBezTo>
                        <a:pt x="14" y="4"/>
                        <a:pt x="12" y="4"/>
                        <a:pt x="9" y="4"/>
                      </a:cubicBezTo>
                      <a:cubicBezTo>
                        <a:pt x="6" y="4"/>
                        <a:pt x="0" y="3"/>
                        <a:pt x="0" y="4"/>
                      </a:cubicBezTo>
                      <a:cubicBezTo>
                        <a:pt x="1" y="5"/>
                        <a:pt x="16" y="8"/>
                        <a:pt x="17" y="8"/>
                      </a:cubicBezTo>
                      <a:cubicBezTo>
                        <a:pt x="19" y="8"/>
                        <a:pt x="20" y="9"/>
                        <a:pt x="22" y="9"/>
                      </a:cubicBezTo>
                      <a:cubicBezTo>
                        <a:pt x="23" y="9"/>
                        <a:pt x="23" y="9"/>
                        <a:pt x="24" y="9"/>
                      </a:cubicBezTo>
                      <a:cubicBezTo>
                        <a:pt x="26" y="9"/>
                        <a:pt x="28" y="9"/>
                        <a:pt x="30" y="9"/>
                      </a:cubicBezTo>
                      <a:cubicBezTo>
                        <a:pt x="29" y="10"/>
                        <a:pt x="30" y="10"/>
                        <a:pt x="28" y="10"/>
                      </a:cubicBezTo>
                      <a:cubicBezTo>
                        <a:pt x="25" y="10"/>
                        <a:pt x="22" y="9"/>
                        <a:pt x="19" y="9"/>
                      </a:cubicBezTo>
                      <a:cubicBezTo>
                        <a:pt x="18" y="9"/>
                        <a:pt x="18" y="9"/>
                        <a:pt x="16" y="9"/>
                      </a:cubicBezTo>
                      <a:cubicBezTo>
                        <a:pt x="15" y="9"/>
                        <a:pt x="14" y="9"/>
                        <a:pt x="12" y="9"/>
                      </a:cubicBezTo>
                      <a:cubicBezTo>
                        <a:pt x="11" y="9"/>
                        <a:pt x="8" y="8"/>
                        <a:pt x="8" y="9"/>
                      </a:cubicBezTo>
                      <a:cubicBezTo>
                        <a:pt x="11" y="10"/>
                        <a:pt x="10" y="9"/>
                        <a:pt x="13" y="10"/>
                      </a:cubicBezTo>
                      <a:cubicBezTo>
                        <a:pt x="15" y="10"/>
                        <a:pt x="17" y="11"/>
                        <a:pt x="20" y="12"/>
                      </a:cubicBezTo>
                      <a:cubicBezTo>
                        <a:pt x="19" y="12"/>
                        <a:pt x="18" y="12"/>
                        <a:pt x="17" y="12"/>
                      </a:cubicBezTo>
                      <a:cubicBezTo>
                        <a:pt x="19" y="13"/>
                        <a:pt x="24" y="14"/>
                        <a:pt x="28" y="15"/>
                      </a:cubicBezTo>
                      <a:cubicBezTo>
                        <a:pt x="29" y="15"/>
                        <a:pt x="29" y="15"/>
                        <a:pt x="30" y="15"/>
                      </a:cubicBezTo>
                      <a:cubicBezTo>
                        <a:pt x="29" y="15"/>
                        <a:pt x="28" y="14"/>
                        <a:pt x="28" y="14"/>
                      </a:cubicBezTo>
                      <a:cubicBezTo>
                        <a:pt x="29" y="14"/>
                        <a:pt x="29" y="14"/>
                        <a:pt x="31" y="14"/>
                      </a:cubicBezTo>
                      <a:cubicBezTo>
                        <a:pt x="33" y="15"/>
                        <a:pt x="34" y="15"/>
                        <a:pt x="36" y="15"/>
                      </a:cubicBezTo>
                      <a:cubicBezTo>
                        <a:pt x="38" y="16"/>
                        <a:pt x="39" y="15"/>
                        <a:pt x="41" y="15"/>
                      </a:cubicBezTo>
                      <a:cubicBezTo>
                        <a:pt x="42" y="16"/>
                        <a:pt x="44" y="16"/>
                        <a:pt x="45" y="16"/>
                      </a:cubicBezTo>
                      <a:cubicBezTo>
                        <a:pt x="63" y="19"/>
                        <a:pt x="74" y="25"/>
                        <a:pt x="79" y="31"/>
                      </a:cubicBezTo>
                      <a:cubicBezTo>
                        <a:pt x="79" y="31"/>
                        <a:pt x="79" y="31"/>
                        <a:pt x="79" y="32"/>
                      </a:cubicBezTo>
                      <a:cubicBezTo>
                        <a:pt x="81" y="32"/>
                        <a:pt x="83" y="32"/>
                        <a:pt x="83" y="33"/>
                      </a:cubicBezTo>
                      <a:cubicBezTo>
                        <a:pt x="84" y="35"/>
                        <a:pt x="80" y="34"/>
                        <a:pt x="81" y="35"/>
                      </a:cubicBezTo>
                      <a:cubicBezTo>
                        <a:pt x="81" y="37"/>
                        <a:pt x="82" y="37"/>
                        <a:pt x="85" y="37"/>
                      </a:cubicBezTo>
                      <a:cubicBezTo>
                        <a:pt x="87" y="38"/>
                        <a:pt x="87" y="37"/>
                        <a:pt x="89" y="37"/>
                      </a:cubicBezTo>
                      <a:cubicBezTo>
                        <a:pt x="93" y="38"/>
                        <a:pt x="95" y="41"/>
                        <a:pt x="100" y="43"/>
                      </a:cubicBezTo>
                      <a:cubicBezTo>
                        <a:pt x="100" y="43"/>
                        <a:pt x="100" y="44"/>
                        <a:pt x="99" y="44"/>
                      </a:cubicBezTo>
                      <a:cubicBezTo>
                        <a:pt x="95" y="43"/>
                        <a:pt x="93" y="41"/>
                        <a:pt x="90" y="41"/>
                      </a:cubicBezTo>
                      <a:cubicBezTo>
                        <a:pt x="89" y="40"/>
                        <a:pt x="89" y="40"/>
                        <a:pt x="87" y="40"/>
                      </a:cubicBezTo>
                      <a:cubicBezTo>
                        <a:pt x="88" y="42"/>
                        <a:pt x="99" y="45"/>
                        <a:pt x="103" y="46"/>
                      </a:cubicBezTo>
                      <a:cubicBezTo>
                        <a:pt x="103" y="48"/>
                        <a:pt x="101" y="48"/>
                        <a:pt x="100" y="50"/>
                      </a:cubicBezTo>
                      <a:cubicBezTo>
                        <a:pt x="98" y="49"/>
                        <a:pt x="98" y="49"/>
                        <a:pt x="96" y="49"/>
                      </a:cubicBezTo>
                      <a:cubicBezTo>
                        <a:pt x="96" y="49"/>
                        <a:pt x="96" y="49"/>
                        <a:pt x="96" y="49"/>
                      </a:cubicBezTo>
                      <a:cubicBezTo>
                        <a:pt x="94" y="49"/>
                        <a:pt x="93" y="51"/>
                        <a:pt x="91" y="51"/>
                      </a:cubicBezTo>
                      <a:cubicBezTo>
                        <a:pt x="92" y="52"/>
                        <a:pt x="92" y="52"/>
                        <a:pt x="92" y="53"/>
                      </a:cubicBezTo>
                      <a:cubicBezTo>
                        <a:pt x="93" y="53"/>
                        <a:pt x="94" y="53"/>
                        <a:pt x="95" y="54"/>
                      </a:cubicBezTo>
                      <a:cubicBezTo>
                        <a:pt x="95" y="54"/>
                        <a:pt x="94" y="54"/>
                        <a:pt x="94" y="55"/>
                      </a:cubicBezTo>
                      <a:cubicBezTo>
                        <a:pt x="94" y="57"/>
                        <a:pt x="98" y="58"/>
                        <a:pt x="100" y="60"/>
                      </a:cubicBezTo>
                      <a:cubicBezTo>
                        <a:pt x="100" y="61"/>
                        <a:pt x="101" y="62"/>
                        <a:pt x="102" y="63"/>
                      </a:cubicBezTo>
                      <a:cubicBezTo>
                        <a:pt x="104" y="64"/>
                        <a:pt x="104" y="62"/>
                        <a:pt x="107" y="64"/>
                      </a:cubicBezTo>
                      <a:cubicBezTo>
                        <a:pt x="106" y="64"/>
                        <a:pt x="105" y="64"/>
                        <a:pt x="105" y="65"/>
                      </a:cubicBezTo>
                      <a:cubicBezTo>
                        <a:pt x="106" y="67"/>
                        <a:pt x="111" y="73"/>
                        <a:pt x="115" y="74"/>
                      </a:cubicBezTo>
                      <a:cubicBezTo>
                        <a:pt x="115" y="75"/>
                        <a:pt x="115" y="75"/>
                        <a:pt x="116" y="76"/>
                      </a:cubicBezTo>
                      <a:cubicBezTo>
                        <a:pt x="119" y="77"/>
                        <a:pt x="120" y="77"/>
                        <a:pt x="121" y="79"/>
                      </a:cubicBezTo>
                      <a:cubicBezTo>
                        <a:pt x="123" y="79"/>
                        <a:pt x="125" y="79"/>
                        <a:pt x="127" y="79"/>
                      </a:cubicBezTo>
                      <a:cubicBezTo>
                        <a:pt x="130" y="80"/>
                        <a:pt x="131" y="83"/>
                        <a:pt x="134" y="84"/>
                      </a:cubicBezTo>
                      <a:cubicBezTo>
                        <a:pt x="135" y="84"/>
                        <a:pt x="135" y="84"/>
                        <a:pt x="137" y="84"/>
                      </a:cubicBezTo>
                      <a:cubicBezTo>
                        <a:pt x="137" y="85"/>
                        <a:pt x="138" y="85"/>
                        <a:pt x="139" y="86"/>
                      </a:cubicBezTo>
                      <a:cubicBezTo>
                        <a:pt x="142" y="86"/>
                        <a:pt x="140" y="83"/>
                        <a:pt x="142" y="82"/>
                      </a:cubicBezTo>
                      <a:cubicBezTo>
                        <a:pt x="142" y="82"/>
                        <a:pt x="142" y="80"/>
                        <a:pt x="141" y="79"/>
                      </a:cubicBezTo>
                      <a:cubicBezTo>
                        <a:pt x="141" y="76"/>
                        <a:pt x="147" y="78"/>
                        <a:pt x="146" y="76"/>
                      </a:cubicBezTo>
                      <a:cubicBezTo>
                        <a:pt x="146" y="75"/>
                        <a:pt x="145" y="74"/>
                        <a:pt x="144" y="74"/>
                      </a:cubicBezTo>
                      <a:cubicBezTo>
                        <a:pt x="144" y="73"/>
                        <a:pt x="145" y="73"/>
                        <a:pt x="145" y="73"/>
                      </a:cubicBezTo>
                      <a:cubicBezTo>
                        <a:pt x="145" y="73"/>
                        <a:pt x="145" y="73"/>
                        <a:pt x="145" y="72"/>
                      </a:cubicBezTo>
                      <a:cubicBezTo>
                        <a:pt x="144" y="70"/>
                        <a:pt x="151" y="73"/>
                        <a:pt x="153" y="73"/>
                      </a:cubicBezTo>
                      <a:cubicBezTo>
                        <a:pt x="154" y="72"/>
                        <a:pt x="153" y="72"/>
                        <a:pt x="154" y="72"/>
                      </a:cubicBezTo>
                      <a:cubicBezTo>
                        <a:pt x="155" y="73"/>
                        <a:pt x="155" y="73"/>
                        <a:pt x="155" y="73"/>
                      </a:cubicBezTo>
                      <a:cubicBezTo>
                        <a:pt x="156" y="74"/>
                        <a:pt x="156" y="73"/>
                        <a:pt x="157" y="74"/>
                      </a:cubicBezTo>
                      <a:cubicBezTo>
                        <a:pt x="159" y="74"/>
                        <a:pt x="162" y="76"/>
                        <a:pt x="164" y="75"/>
                      </a:cubicBezTo>
                      <a:cubicBezTo>
                        <a:pt x="167" y="75"/>
                        <a:pt x="161" y="70"/>
                        <a:pt x="163" y="70"/>
                      </a:cubicBezTo>
                      <a:cubicBezTo>
                        <a:pt x="164" y="70"/>
                        <a:pt x="164" y="71"/>
                        <a:pt x="165" y="70"/>
                      </a:cubicBezTo>
                      <a:cubicBezTo>
                        <a:pt x="165" y="70"/>
                        <a:pt x="166" y="70"/>
                        <a:pt x="167" y="70"/>
                      </a:cubicBezTo>
                      <a:cubicBezTo>
                        <a:pt x="167" y="71"/>
                        <a:pt x="168" y="71"/>
                        <a:pt x="169" y="71"/>
                      </a:cubicBezTo>
                      <a:cubicBezTo>
                        <a:pt x="164" y="67"/>
                        <a:pt x="160" y="62"/>
                        <a:pt x="155" y="58"/>
                      </a:cubicBezTo>
                      <a:cubicBezTo>
                        <a:pt x="155" y="58"/>
                        <a:pt x="155" y="58"/>
                        <a:pt x="155" y="58"/>
                      </a:cubicBezTo>
                      <a:cubicBezTo>
                        <a:pt x="154" y="57"/>
                        <a:pt x="153" y="56"/>
                        <a:pt x="152" y="55"/>
                      </a:cubicBezTo>
                      <a:cubicBezTo>
                        <a:pt x="132" y="37"/>
                        <a:pt x="110" y="21"/>
                        <a:pt x="85" y="9"/>
                      </a:cubicBezTo>
                      <a:cubicBezTo>
                        <a:pt x="85" y="9"/>
                        <a:pt x="85" y="9"/>
                        <a:pt x="85" y="9"/>
                      </a:cubicBezTo>
                      <a:cubicBezTo>
                        <a:pt x="86" y="9"/>
                        <a:pt x="86" y="10"/>
                        <a:pt x="87" y="10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27" name="Freeform 1979">
                  <a:extLst>
                    <a:ext uri="{FF2B5EF4-FFF2-40B4-BE49-F238E27FC236}">
                      <a16:creationId xmlns="" xmlns:a16="http://schemas.microsoft.com/office/drawing/2014/main" id="{EE9EEC53-E818-4A90-B969-D945FDFBABD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28226" y="5137150"/>
                  <a:ext cx="11113" cy="9525"/>
                </a:xfrm>
                <a:custGeom>
                  <a:avLst/>
                  <a:gdLst>
                    <a:gd name="T0" fmla="*/ 4 w 18"/>
                    <a:gd name="T1" fmla="*/ 4 h 13"/>
                    <a:gd name="T2" fmla="*/ 0 w 18"/>
                    <a:gd name="T3" fmla="*/ 7 h 13"/>
                    <a:gd name="T4" fmla="*/ 3 w 18"/>
                    <a:gd name="T5" fmla="*/ 9 h 13"/>
                    <a:gd name="T6" fmla="*/ 12 w 18"/>
                    <a:gd name="T7" fmla="*/ 10 h 13"/>
                    <a:gd name="T8" fmla="*/ 12 w 18"/>
                    <a:gd name="T9" fmla="*/ 10 h 13"/>
                    <a:gd name="T10" fmla="*/ 5 w 18"/>
                    <a:gd name="T11" fmla="*/ 10 h 13"/>
                    <a:gd name="T12" fmla="*/ 8 w 18"/>
                    <a:gd name="T13" fmla="*/ 12 h 13"/>
                    <a:gd name="T14" fmla="*/ 17 w 18"/>
                    <a:gd name="T15" fmla="*/ 12 h 13"/>
                    <a:gd name="T16" fmla="*/ 18 w 18"/>
                    <a:gd name="T17" fmla="*/ 13 h 13"/>
                    <a:gd name="T18" fmla="*/ 18 w 18"/>
                    <a:gd name="T19" fmla="*/ 5 h 13"/>
                    <a:gd name="T20" fmla="*/ 17 w 18"/>
                    <a:gd name="T21" fmla="*/ 4 h 13"/>
                    <a:gd name="T22" fmla="*/ 18 w 18"/>
                    <a:gd name="T23" fmla="*/ 3 h 13"/>
                    <a:gd name="T24" fmla="*/ 18 w 18"/>
                    <a:gd name="T25" fmla="*/ 0 h 13"/>
                    <a:gd name="T26" fmla="*/ 5 w 18"/>
                    <a:gd name="T27" fmla="*/ 3 h 13"/>
                    <a:gd name="T28" fmla="*/ 4 w 18"/>
                    <a:gd name="T29" fmla="*/ 4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8" h="13">
                      <a:moveTo>
                        <a:pt x="4" y="4"/>
                      </a:moveTo>
                      <a:cubicBezTo>
                        <a:pt x="1" y="5"/>
                        <a:pt x="0" y="5"/>
                        <a:pt x="0" y="7"/>
                      </a:cubicBezTo>
                      <a:cubicBezTo>
                        <a:pt x="0" y="8"/>
                        <a:pt x="3" y="9"/>
                        <a:pt x="3" y="9"/>
                      </a:cubicBezTo>
                      <a:cubicBezTo>
                        <a:pt x="3" y="9"/>
                        <a:pt x="11" y="9"/>
                        <a:pt x="12" y="10"/>
                      </a:cubicBezTo>
                      <a:cubicBezTo>
                        <a:pt x="12" y="10"/>
                        <a:pt x="12" y="10"/>
                        <a:pt x="12" y="10"/>
                      </a:cubicBezTo>
                      <a:cubicBezTo>
                        <a:pt x="9" y="10"/>
                        <a:pt x="7" y="10"/>
                        <a:pt x="5" y="10"/>
                      </a:cubicBezTo>
                      <a:cubicBezTo>
                        <a:pt x="5" y="11"/>
                        <a:pt x="7" y="11"/>
                        <a:pt x="8" y="12"/>
                      </a:cubicBezTo>
                      <a:cubicBezTo>
                        <a:pt x="11" y="12"/>
                        <a:pt x="14" y="12"/>
                        <a:pt x="17" y="12"/>
                      </a:cubicBezTo>
                      <a:cubicBezTo>
                        <a:pt x="17" y="12"/>
                        <a:pt x="17" y="13"/>
                        <a:pt x="18" y="13"/>
                      </a:cubicBezTo>
                      <a:cubicBezTo>
                        <a:pt x="18" y="5"/>
                        <a:pt x="18" y="5"/>
                        <a:pt x="18" y="5"/>
                      </a:cubicBezTo>
                      <a:cubicBezTo>
                        <a:pt x="17" y="5"/>
                        <a:pt x="17" y="4"/>
                        <a:pt x="17" y="4"/>
                      </a:cubicBezTo>
                      <a:cubicBezTo>
                        <a:pt x="17" y="4"/>
                        <a:pt x="17" y="3"/>
                        <a:pt x="18" y="3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12" y="0"/>
                        <a:pt x="8" y="1"/>
                        <a:pt x="5" y="3"/>
                      </a:cubicBezTo>
                      <a:cubicBezTo>
                        <a:pt x="4" y="3"/>
                        <a:pt x="5" y="4"/>
                        <a:pt x="4" y="4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28" name="Freeform 1980">
                  <a:extLst>
                    <a:ext uri="{FF2B5EF4-FFF2-40B4-BE49-F238E27FC236}">
                      <a16:creationId xmlns="" xmlns:a16="http://schemas.microsoft.com/office/drawing/2014/main" id="{287B4C7E-3CF4-49D7-BBE1-F34950C3379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75851" y="5284788"/>
                  <a:ext cx="0" cy="0"/>
                </a:xfrm>
                <a:custGeom>
                  <a:avLst/>
                  <a:gdLst>
                    <a:gd name="T0" fmla="*/ 1 w 1"/>
                    <a:gd name="T1" fmla="*/ 1 h 2"/>
                    <a:gd name="T2" fmla="*/ 0 w 1"/>
                    <a:gd name="T3" fmla="*/ 0 h 2"/>
                    <a:gd name="T4" fmla="*/ 1 w 1"/>
                    <a:gd name="T5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2">
                      <a:moveTo>
                        <a:pt x="1" y="1"/>
                      </a:moveTo>
                      <a:cubicBezTo>
                        <a:pt x="1" y="1"/>
                        <a:pt x="0" y="0"/>
                        <a:pt x="0" y="0"/>
                      </a:cubicBezTo>
                      <a:cubicBezTo>
                        <a:pt x="0" y="0"/>
                        <a:pt x="0" y="2"/>
                        <a:pt x="1" y="1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29" name="Freeform 1981">
                  <a:extLst>
                    <a:ext uri="{FF2B5EF4-FFF2-40B4-BE49-F238E27FC236}">
                      <a16:creationId xmlns="" xmlns:a16="http://schemas.microsoft.com/office/drawing/2014/main" id="{B1D4A393-1D5D-421C-ACD5-177F43733C8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017126" y="5205413"/>
                  <a:ext cx="9525" cy="3175"/>
                </a:xfrm>
                <a:custGeom>
                  <a:avLst/>
                  <a:gdLst>
                    <a:gd name="T0" fmla="*/ 0 w 13"/>
                    <a:gd name="T1" fmla="*/ 0 h 5"/>
                    <a:gd name="T2" fmla="*/ 10 w 13"/>
                    <a:gd name="T3" fmla="*/ 5 h 5"/>
                    <a:gd name="T4" fmla="*/ 13 w 13"/>
                    <a:gd name="T5" fmla="*/ 4 h 5"/>
                    <a:gd name="T6" fmla="*/ 0 w 13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3" h="5">
                      <a:moveTo>
                        <a:pt x="0" y="0"/>
                      </a:moveTo>
                      <a:cubicBezTo>
                        <a:pt x="2" y="2"/>
                        <a:pt x="7" y="5"/>
                        <a:pt x="10" y="5"/>
                      </a:cubicBezTo>
                      <a:cubicBezTo>
                        <a:pt x="11" y="5"/>
                        <a:pt x="12" y="5"/>
                        <a:pt x="13" y="4"/>
                      </a:cubicBezTo>
                      <a:cubicBezTo>
                        <a:pt x="9" y="2"/>
                        <a:pt x="5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30" name="Freeform 1982">
                  <a:extLst>
                    <a:ext uri="{FF2B5EF4-FFF2-40B4-BE49-F238E27FC236}">
                      <a16:creationId xmlns="" xmlns:a16="http://schemas.microsoft.com/office/drawing/2014/main" id="{CD7BF3D8-E0EE-43CF-B365-4A15ED3E9DC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53626" y="5300663"/>
                  <a:ext cx="1588" cy="3175"/>
                </a:xfrm>
                <a:custGeom>
                  <a:avLst/>
                  <a:gdLst>
                    <a:gd name="T0" fmla="*/ 2 w 3"/>
                    <a:gd name="T1" fmla="*/ 0 h 4"/>
                    <a:gd name="T2" fmla="*/ 1 w 3"/>
                    <a:gd name="T3" fmla="*/ 0 h 4"/>
                    <a:gd name="T4" fmla="*/ 1 w 3"/>
                    <a:gd name="T5" fmla="*/ 2 h 4"/>
                    <a:gd name="T6" fmla="*/ 0 w 3"/>
                    <a:gd name="T7" fmla="*/ 3 h 4"/>
                    <a:gd name="T8" fmla="*/ 2 w 3"/>
                    <a:gd name="T9" fmla="*/ 3 h 4"/>
                    <a:gd name="T10" fmla="*/ 2 w 3"/>
                    <a:gd name="T11" fmla="*/ 1 h 4"/>
                    <a:gd name="T12" fmla="*/ 2 w 3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4">
                      <a:moveTo>
                        <a:pt x="2" y="0"/>
                      </a:moveTo>
                      <a:cubicBezTo>
                        <a:pt x="2" y="0"/>
                        <a:pt x="2" y="1"/>
                        <a:pt x="1" y="0"/>
                      </a:cubicBezTo>
                      <a:cubicBezTo>
                        <a:pt x="2" y="1"/>
                        <a:pt x="1" y="1"/>
                        <a:pt x="1" y="2"/>
                      </a:cubicBezTo>
                      <a:cubicBezTo>
                        <a:pt x="1" y="2"/>
                        <a:pt x="0" y="2"/>
                        <a:pt x="0" y="3"/>
                      </a:cubicBezTo>
                      <a:cubicBezTo>
                        <a:pt x="0" y="4"/>
                        <a:pt x="2" y="3"/>
                        <a:pt x="2" y="3"/>
                      </a:cubicBezTo>
                      <a:cubicBezTo>
                        <a:pt x="3" y="3"/>
                        <a:pt x="2" y="1"/>
                        <a:pt x="2" y="1"/>
                      </a:cubicBezTo>
                      <a:cubicBezTo>
                        <a:pt x="2" y="1"/>
                        <a:pt x="2" y="0"/>
                        <a:pt x="2" y="0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31" name="Freeform 1983">
                  <a:extLst>
                    <a:ext uri="{FF2B5EF4-FFF2-40B4-BE49-F238E27FC236}">
                      <a16:creationId xmlns="" xmlns:a16="http://schemas.microsoft.com/office/drawing/2014/main" id="{7F20D386-11E9-4741-8503-0819D454FC9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88551" y="5302250"/>
                  <a:ext cx="3175" cy="3175"/>
                </a:xfrm>
                <a:custGeom>
                  <a:avLst/>
                  <a:gdLst>
                    <a:gd name="T0" fmla="*/ 1 w 4"/>
                    <a:gd name="T1" fmla="*/ 3 h 3"/>
                    <a:gd name="T2" fmla="*/ 4 w 4"/>
                    <a:gd name="T3" fmla="*/ 2 h 3"/>
                    <a:gd name="T4" fmla="*/ 4 w 4"/>
                    <a:gd name="T5" fmla="*/ 0 h 3"/>
                    <a:gd name="T6" fmla="*/ 0 w 4"/>
                    <a:gd name="T7" fmla="*/ 2 h 3"/>
                    <a:gd name="T8" fmla="*/ 0 w 4"/>
                    <a:gd name="T9" fmla="*/ 3 h 3"/>
                    <a:gd name="T10" fmla="*/ 1 w 4"/>
                    <a:gd name="T11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" h="3">
                      <a:moveTo>
                        <a:pt x="1" y="3"/>
                      </a:moveTo>
                      <a:cubicBezTo>
                        <a:pt x="1" y="3"/>
                        <a:pt x="3" y="2"/>
                        <a:pt x="4" y="2"/>
                      </a:cubicBezTo>
                      <a:cubicBezTo>
                        <a:pt x="4" y="1"/>
                        <a:pt x="4" y="0"/>
                        <a:pt x="4" y="0"/>
                      </a:cubicBezTo>
                      <a:cubicBezTo>
                        <a:pt x="3" y="1"/>
                        <a:pt x="1" y="2"/>
                        <a:pt x="0" y="2"/>
                      </a:cubicBezTo>
                      <a:cubicBezTo>
                        <a:pt x="0" y="2"/>
                        <a:pt x="0" y="2"/>
                        <a:pt x="0" y="3"/>
                      </a:cubicBezTo>
                      <a:cubicBezTo>
                        <a:pt x="0" y="3"/>
                        <a:pt x="0" y="3"/>
                        <a:pt x="1" y="3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32" name="Freeform 1984">
                  <a:extLst>
                    <a:ext uri="{FF2B5EF4-FFF2-40B4-BE49-F238E27FC236}">
                      <a16:creationId xmlns="" xmlns:a16="http://schemas.microsoft.com/office/drawing/2014/main" id="{890F4A0F-139C-459E-AB40-87487A04B72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018713" y="5214938"/>
                  <a:ext cx="6350" cy="3175"/>
                </a:xfrm>
                <a:custGeom>
                  <a:avLst/>
                  <a:gdLst>
                    <a:gd name="T0" fmla="*/ 10 w 10"/>
                    <a:gd name="T1" fmla="*/ 3 h 5"/>
                    <a:gd name="T2" fmla="*/ 5 w 10"/>
                    <a:gd name="T3" fmla="*/ 3 h 5"/>
                    <a:gd name="T4" fmla="*/ 1 w 10"/>
                    <a:gd name="T5" fmla="*/ 0 h 5"/>
                    <a:gd name="T6" fmla="*/ 0 w 10"/>
                    <a:gd name="T7" fmla="*/ 1 h 5"/>
                    <a:gd name="T8" fmla="*/ 8 w 10"/>
                    <a:gd name="T9" fmla="*/ 5 h 5"/>
                    <a:gd name="T10" fmla="*/ 10 w 10"/>
                    <a:gd name="T11" fmla="*/ 4 h 5"/>
                    <a:gd name="T12" fmla="*/ 10 w 10"/>
                    <a:gd name="T13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" h="5">
                      <a:moveTo>
                        <a:pt x="10" y="3"/>
                      </a:moveTo>
                      <a:cubicBezTo>
                        <a:pt x="8" y="3"/>
                        <a:pt x="7" y="3"/>
                        <a:pt x="5" y="3"/>
                      </a:cubicBezTo>
                      <a:cubicBezTo>
                        <a:pt x="3" y="2"/>
                        <a:pt x="2" y="2"/>
                        <a:pt x="1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0" y="2"/>
                        <a:pt x="7" y="5"/>
                        <a:pt x="8" y="5"/>
                      </a:cubicBezTo>
                      <a:cubicBezTo>
                        <a:pt x="8" y="5"/>
                        <a:pt x="10" y="5"/>
                        <a:pt x="10" y="4"/>
                      </a:cubicBezTo>
                      <a:cubicBezTo>
                        <a:pt x="10" y="4"/>
                        <a:pt x="10" y="3"/>
                        <a:pt x="10" y="3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33" name="Freeform 1985">
                  <a:extLst>
                    <a:ext uri="{FF2B5EF4-FFF2-40B4-BE49-F238E27FC236}">
                      <a16:creationId xmlns="" xmlns:a16="http://schemas.microsoft.com/office/drawing/2014/main" id="{A8DAE42C-734E-48DC-981D-F797B28D5C6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71088" y="5289550"/>
                  <a:ext cx="1588" cy="3175"/>
                </a:xfrm>
                <a:custGeom>
                  <a:avLst/>
                  <a:gdLst>
                    <a:gd name="T0" fmla="*/ 0 w 3"/>
                    <a:gd name="T1" fmla="*/ 0 h 4"/>
                    <a:gd name="T2" fmla="*/ 2 w 3"/>
                    <a:gd name="T3" fmla="*/ 4 h 4"/>
                    <a:gd name="T4" fmla="*/ 3 w 3"/>
                    <a:gd name="T5" fmla="*/ 3 h 4"/>
                    <a:gd name="T6" fmla="*/ 1 w 3"/>
                    <a:gd name="T7" fmla="*/ 0 h 4"/>
                    <a:gd name="T8" fmla="*/ 0 w 3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4">
                      <a:moveTo>
                        <a:pt x="0" y="0"/>
                      </a:moveTo>
                      <a:cubicBezTo>
                        <a:pt x="0" y="1"/>
                        <a:pt x="0" y="4"/>
                        <a:pt x="2" y="4"/>
                      </a:cubicBezTo>
                      <a:cubicBezTo>
                        <a:pt x="2" y="4"/>
                        <a:pt x="3" y="3"/>
                        <a:pt x="3" y="3"/>
                      </a:cubicBezTo>
                      <a:cubicBezTo>
                        <a:pt x="3" y="2"/>
                        <a:pt x="3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34" name="Freeform 1986">
                  <a:extLst>
                    <a:ext uri="{FF2B5EF4-FFF2-40B4-BE49-F238E27FC236}">
                      <a16:creationId xmlns="" xmlns:a16="http://schemas.microsoft.com/office/drawing/2014/main" id="{6C0D269C-6FC2-4969-B370-B0CA7505B5E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69501" y="5283200"/>
                  <a:ext cx="3175" cy="0"/>
                </a:xfrm>
                <a:custGeom>
                  <a:avLst/>
                  <a:gdLst>
                    <a:gd name="T0" fmla="*/ 5 w 5"/>
                    <a:gd name="T1" fmla="*/ 1 h 1"/>
                    <a:gd name="T2" fmla="*/ 3 w 5"/>
                    <a:gd name="T3" fmla="*/ 0 h 1"/>
                    <a:gd name="T4" fmla="*/ 0 w 5"/>
                    <a:gd name="T5" fmla="*/ 1 h 1"/>
                    <a:gd name="T6" fmla="*/ 5 w 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cubicBezTo>
                        <a:pt x="5" y="1"/>
                        <a:pt x="4" y="0"/>
                        <a:pt x="3" y="0"/>
                      </a:cubicBezTo>
                      <a:cubicBezTo>
                        <a:pt x="2" y="0"/>
                        <a:pt x="0" y="1"/>
                        <a:pt x="0" y="1"/>
                      </a:cubicBezTo>
                      <a:cubicBezTo>
                        <a:pt x="1" y="1"/>
                        <a:pt x="3" y="1"/>
                        <a:pt x="5" y="1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35" name="Freeform 1987">
                  <a:extLst>
                    <a:ext uri="{FF2B5EF4-FFF2-40B4-BE49-F238E27FC236}">
                      <a16:creationId xmlns="" xmlns:a16="http://schemas.microsoft.com/office/drawing/2014/main" id="{62F7A624-5A7D-43EE-854D-C0187AA49C4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039351" y="5156200"/>
                  <a:ext cx="7938" cy="4763"/>
                </a:xfrm>
                <a:custGeom>
                  <a:avLst/>
                  <a:gdLst>
                    <a:gd name="T0" fmla="*/ 13 w 13"/>
                    <a:gd name="T1" fmla="*/ 5 h 6"/>
                    <a:gd name="T2" fmla="*/ 3 w 13"/>
                    <a:gd name="T3" fmla="*/ 1 h 6"/>
                    <a:gd name="T4" fmla="*/ 0 w 13"/>
                    <a:gd name="T5" fmla="*/ 1 h 6"/>
                    <a:gd name="T6" fmla="*/ 4 w 13"/>
                    <a:gd name="T7" fmla="*/ 4 h 6"/>
                    <a:gd name="T8" fmla="*/ 7 w 13"/>
                    <a:gd name="T9" fmla="*/ 5 h 6"/>
                    <a:gd name="T10" fmla="*/ 13 w 13"/>
                    <a:gd name="T11" fmla="*/ 5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3" h="6">
                      <a:moveTo>
                        <a:pt x="13" y="5"/>
                      </a:moveTo>
                      <a:cubicBezTo>
                        <a:pt x="9" y="3"/>
                        <a:pt x="7" y="1"/>
                        <a:pt x="3" y="1"/>
                      </a:cubicBezTo>
                      <a:cubicBezTo>
                        <a:pt x="2" y="0"/>
                        <a:pt x="0" y="0"/>
                        <a:pt x="0" y="1"/>
                      </a:cubicBezTo>
                      <a:cubicBezTo>
                        <a:pt x="1" y="2"/>
                        <a:pt x="3" y="4"/>
                        <a:pt x="4" y="4"/>
                      </a:cubicBezTo>
                      <a:cubicBezTo>
                        <a:pt x="5" y="4"/>
                        <a:pt x="6" y="4"/>
                        <a:pt x="7" y="5"/>
                      </a:cubicBezTo>
                      <a:cubicBezTo>
                        <a:pt x="10" y="5"/>
                        <a:pt x="13" y="6"/>
                        <a:pt x="13" y="5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36" name="Freeform 1988">
                  <a:extLst>
                    <a:ext uri="{FF2B5EF4-FFF2-40B4-BE49-F238E27FC236}">
                      <a16:creationId xmlns="" xmlns:a16="http://schemas.microsoft.com/office/drawing/2014/main" id="{3BC27505-BB5B-439D-878F-E2D96151B6F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58388" y="5191125"/>
                  <a:ext cx="3175" cy="3175"/>
                </a:xfrm>
                <a:custGeom>
                  <a:avLst/>
                  <a:gdLst>
                    <a:gd name="T0" fmla="*/ 0 w 5"/>
                    <a:gd name="T1" fmla="*/ 0 h 3"/>
                    <a:gd name="T2" fmla="*/ 0 w 5"/>
                    <a:gd name="T3" fmla="*/ 1 h 3"/>
                    <a:gd name="T4" fmla="*/ 4 w 5"/>
                    <a:gd name="T5" fmla="*/ 2 h 3"/>
                    <a:gd name="T6" fmla="*/ 5 w 5"/>
                    <a:gd name="T7" fmla="*/ 2 h 3"/>
                    <a:gd name="T8" fmla="*/ 0 w 5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3">
                      <a:moveTo>
                        <a:pt x="0" y="0"/>
                      </a:moveTo>
                      <a:cubicBezTo>
                        <a:pt x="1" y="0"/>
                        <a:pt x="1" y="1"/>
                        <a:pt x="0" y="1"/>
                      </a:cubicBezTo>
                      <a:cubicBezTo>
                        <a:pt x="1" y="2"/>
                        <a:pt x="3" y="3"/>
                        <a:pt x="4" y="2"/>
                      </a:cubicBezTo>
                      <a:cubicBezTo>
                        <a:pt x="4" y="2"/>
                        <a:pt x="5" y="3"/>
                        <a:pt x="5" y="2"/>
                      </a:cubicBezTo>
                      <a:cubicBezTo>
                        <a:pt x="5" y="1"/>
                        <a:pt x="3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37" name="Freeform 1989">
                  <a:extLst>
                    <a:ext uri="{FF2B5EF4-FFF2-40B4-BE49-F238E27FC236}">
                      <a16:creationId xmlns="" xmlns:a16="http://schemas.microsoft.com/office/drawing/2014/main" id="{7A8A4B88-A8C7-4CCA-B11C-398D3DDD125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67913" y="5162550"/>
                  <a:ext cx="3175" cy="0"/>
                </a:xfrm>
                <a:custGeom>
                  <a:avLst/>
                  <a:gdLst>
                    <a:gd name="T0" fmla="*/ 0 w 4"/>
                    <a:gd name="T1" fmla="*/ 0 h 1"/>
                    <a:gd name="T2" fmla="*/ 4 w 4"/>
                    <a:gd name="T3" fmla="*/ 1 h 1"/>
                    <a:gd name="T4" fmla="*/ 0 w 4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1">
                      <a:moveTo>
                        <a:pt x="0" y="0"/>
                      </a:moveTo>
                      <a:cubicBezTo>
                        <a:pt x="1" y="1"/>
                        <a:pt x="2" y="1"/>
                        <a:pt x="4" y="1"/>
                      </a:cubicBezTo>
                      <a:cubicBezTo>
                        <a:pt x="1" y="0"/>
                        <a:pt x="1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38" name="Freeform 1990">
                  <a:extLst>
                    <a:ext uri="{FF2B5EF4-FFF2-40B4-BE49-F238E27FC236}">
                      <a16:creationId xmlns="" xmlns:a16="http://schemas.microsoft.com/office/drawing/2014/main" id="{CC80821C-E9AF-49B3-B142-CBA194D8B03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71088" y="5151438"/>
                  <a:ext cx="6350" cy="3175"/>
                </a:xfrm>
                <a:custGeom>
                  <a:avLst/>
                  <a:gdLst>
                    <a:gd name="T0" fmla="*/ 5 w 11"/>
                    <a:gd name="T1" fmla="*/ 5 h 5"/>
                    <a:gd name="T2" fmla="*/ 11 w 11"/>
                    <a:gd name="T3" fmla="*/ 4 h 5"/>
                    <a:gd name="T4" fmla="*/ 0 w 11"/>
                    <a:gd name="T5" fmla="*/ 3 h 5"/>
                    <a:gd name="T6" fmla="*/ 5 w 11"/>
                    <a:gd name="T7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5">
                      <a:moveTo>
                        <a:pt x="5" y="5"/>
                      </a:moveTo>
                      <a:cubicBezTo>
                        <a:pt x="7" y="5"/>
                        <a:pt x="11" y="5"/>
                        <a:pt x="11" y="4"/>
                      </a:cubicBezTo>
                      <a:cubicBezTo>
                        <a:pt x="11" y="1"/>
                        <a:pt x="0" y="0"/>
                        <a:pt x="0" y="3"/>
                      </a:cubicBezTo>
                      <a:cubicBezTo>
                        <a:pt x="0" y="4"/>
                        <a:pt x="2" y="5"/>
                        <a:pt x="5" y="5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39" name="Freeform 1991">
                  <a:extLst>
                    <a:ext uri="{FF2B5EF4-FFF2-40B4-BE49-F238E27FC236}">
                      <a16:creationId xmlns="" xmlns:a16="http://schemas.microsoft.com/office/drawing/2014/main" id="{FD9C5C83-4C31-45ED-B63D-8EEB1EBC23C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01238" y="5124450"/>
                  <a:ext cx="3175" cy="1588"/>
                </a:xfrm>
                <a:custGeom>
                  <a:avLst/>
                  <a:gdLst>
                    <a:gd name="T0" fmla="*/ 2 w 5"/>
                    <a:gd name="T1" fmla="*/ 1 h 2"/>
                    <a:gd name="T2" fmla="*/ 5 w 5"/>
                    <a:gd name="T3" fmla="*/ 1 h 2"/>
                    <a:gd name="T4" fmla="*/ 5 w 5"/>
                    <a:gd name="T5" fmla="*/ 0 h 2"/>
                    <a:gd name="T6" fmla="*/ 0 w 5"/>
                    <a:gd name="T7" fmla="*/ 1 h 2"/>
                    <a:gd name="T8" fmla="*/ 2 w 5"/>
                    <a:gd name="T9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2">
                      <a:moveTo>
                        <a:pt x="2" y="1"/>
                      </a:moveTo>
                      <a:cubicBezTo>
                        <a:pt x="3" y="1"/>
                        <a:pt x="4" y="1"/>
                        <a:pt x="5" y="1"/>
                      </a:cubicBezTo>
                      <a:cubicBezTo>
                        <a:pt x="5" y="1"/>
                        <a:pt x="5" y="1"/>
                        <a:pt x="5" y="0"/>
                      </a:cubicBezTo>
                      <a:cubicBezTo>
                        <a:pt x="4" y="0"/>
                        <a:pt x="2" y="0"/>
                        <a:pt x="0" y="1"/>
                      </a:cubicBezTo>
                      <a:cubicBezTo>
                        <a:pt x="0" y="2"/>
                        <a:pt x="1" y="1"/>
                        <a:pt x="2" y="1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40" name="Freeform 1992">
                  <a:extLst>
                    <a:ext uri="{FF2B5EF4-FFF2-40B4-BE49-F238E27FC236}">
                      <a16:creationId xmlns="" xmlns:a16="http://schemas.microsoft.com/office/drawing/2014/main" id="{378BAE29-583F-4C59-AA0C-7AC762A6FD5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63151" y="5148263"/>
                  <a:ext cx="3175" cy="1588"/>
                </a:xfrm>
                <a:custGeom>
                  <a:avLst/>
                  <a:gdLst>
                    <a:gd name="T0" fmla="*/ 2 w 6"/>
                    <a:gd name="T1" fmla="*/ 1 h 1"/>
                    <a:gd name="T2" fmla="*/ 6 w 6"/>
                    <a:gd name="T3" fmla="*/ 0 h 1"/>
                    <a:gd name="T4" fmla="*/ 2 w 6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" h="1">
                      <a:moveTo>
                        <a:pt x="2" y="1"/>
                      </a:moveTo>
                      <a:cubicBezTo>
                        <a:pt x="4" y="1"/>
                        <a:pt x="5" y="1"/>
                        <a:pt x="6" y="0"/>
                      </a:cubicBezTo>
                      <a:cubicBezTo>
                        <a:pt x="4" y="0"/>
                        <a:pt x="0" y="1"/>
                        <a:pt x="2" y="1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41" name="Freeform 1993">
                  <a:extLst>
                    <a:ext uri="{FF2B5EF4-FFF2-40B4-BE49-F238E27FC236}">
                      <a16:creationId xmlns="" xmlns:a16="http://schemas.microsoft.com/office/drawing/2014/main" id="{101A6A93-FDC0-4C95-9441-FE1810B2808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59976" y="5164138"/>
                  <a:ext cx="4763" cy="1588"/>
                </a:xfrm>
                <a:custGeom>
                  <a:avLst/>
                  <a:gdLst>
                    <a:gd name="T0" fmla="*/ 0 w 6"/>
                    <a:gd name="T1" fmla="*/ 2 h 3"/>
                    <a:gd name="T2" fmla="*/ 3 w 6"/>
                    <a:gd name="T3" fmla="*/ 3 h 3"/>
                    <a:gd name="T4" fmla="*/ 6 w 6"/>
                    <a:gd name="T5" fmla="*/ 1 h 3"/>
                    <a:gd name="T6" fmla="*/ 0 w 6"/>
                    <a:gd name="T7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3">
                      <a:moveTo>
                        <a:pt x="0" y="2"/>
                      </a:moveTo>
                      <a:cubicBezTo>
                        <a:pt x="0" y="2"/>
                        <a:pt x="3" y="3"/>
                        <a:pt x="3" y="3"/>
                      </a:cubicBezTo>
                      <a:cubicBezTo>
                        <a:pt x="5" y="3"/>
                        <a:pt x="5" y="2"/>
                        <a:pt x="6" y="1"/>
                      </a:cubicBezTo>
                      <a:cubicBezTo>
                        <a:pt x="4" y="0"/>
                        <a:pt x="0" y="0"/>
                        <a:pt x="0" y="2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42" name="Freeform 1994">
                  <a:extLst>
                    <a:ext uri="{FF2B5EF4-FFF2-40B4-BE49-F238E27FC236}">
                      <a16:creationId xmlns="" xmlns:a16="http://schemas.microsoft.com/office/drawing/2014/main" id="{EFE2E760-933A-4503-8FDD-EAB4CD83A1A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47276" y="5156200"/>
                  <a:ext cx="3175" cy="0"/>
                </a:xfrm>
                <a:custGeom>
                  <a:avLst/>
                  <a:gdLst>
                    <a:gd name="T0" fmla="*/ 0 w 3"/>
                    <a:gd name="T1" fmla="*/ 0 h 2"/>
                    <a:gd name="T2" fmla="*/ 3 w 3"/>
                    <a:gd name="T3" fmla="*/ 2 h 2"/>
                    <a:gd name="T4" fmla="*/ 0 w 3"/>
                    <a:gd name="T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cubicBezTo>
                        <a:pt x="0" y="1"/>
                        <a:pt x="1" y="2"/>
                        <a:pt x="3" y="2"/>
                      </a:cubicBezTo>
                      <a:cubicBezTo>
                        <a:pt x="2" y="1"/>
                        <a:pt x="2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43" name="Freeform 1996">
                  <a:extLst>
                    <a:ext uri="{FF2B5EF4-FFF2-40B4-BE49-F238E27FC236}">
                      <a16:creationId xmlns="" xmlns:a16="http://schemas.microsoft.com/office/drawing/2014/main" id="{6D1207E2-53CA-4237-8FED-070D12C991A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79025" y="5508625"/>
                  <a:ext cx="3175" cy="3175"/>
                </a:xfrm>
                <a:custGeom>
                  <a:avLst/>
                  <a:gdLst>
                    <a:gd name="T0" fmla="*/ 2 w 5"/>
                    <a:gd name="T1" fmla="*/ 5 h 5"/>
                    <a:gd name="T2" fmla="*/ 4 w 5"/>
                    <a:gd name="T3" fmla="*/ 4 h 5"/>
                    <a:gd name="T4" fmla="*/ 4 w 5"/>
                    <a:gd name="T5" fmla="*/ 2 h 5"/>
                    <a:gd name="T6" fmla="*/ 5 w 5"/>
                    <a:gd name="T7" fmla="*/ 1 h 5"/>
                    <a:gd name="T8" fmla="*/ 3 w 5"/>
                    <a:gd name="T9" fmla="*/ 0 h 5"/>
                    <a:gd name="T10" fmla="*/ 1 w 5"/>
                    <a:gd name="T11" fmla="*/ 2 h 5"/>
                    <a:gd name="T12" fmla="*/ 1 w 5"/>
                    <a:gd name="T13" fmla="*/ 4 h 5"/>
                    <a:gd name="T14" fmla="*/ 2 w 5"/>
                    <a:gd name="T15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" h="5">
                      <a:moveTo>
                        <a:pt x="2" y="5"/>
                      </a:moveTo>
                      <a:cubicBezTo>
                        <a:pt x="3" y="4"/>
                        <a:pt x="3" y="4"/>
                        <a:pt x="4" y="4"/>
                      </a:cubicBezTo>
                      <a:cubicBezTo>
                        <a:pt x="4" y="3"/>
                        <a:pt x="4" y="3"/>
                        <a:pt x="4" y="2"/>
                      </a:cubicBezTo>
                      <a:cubicBezTo>
                        <a:pt x="4" y="2"/>
                        <a:pt x="5" y="2"/>
                        <a:pt x="5" y="1"/>
                      </a:cubicBezTo>
                      <a:cubicBezTo>
                        <a:pt x="5" y="0"/>
                        <a:pt x="4" y="0"/>
                        <a:pt x="3" y="0"/>
                      </a:cubicBezTo>
                      <a:cubicBezTo>
                        <a:pt x="2" y="0"/>
                        <a:pt x="1" y="2"/>
                        <a:pt x="1" y="2"/>
                      </a:cubicBezTo>
                      <a:cubicBezTo>
                        <a:pt x="1" y="3"/>
                        <a:pt x="1" y="3"/>
                        <a:pt x="1" y="4"/>
                      </a:cubicBezTo>
                      <a:cubicBezTo>
                        <a:pt x="0" y="4"/>
                        <a:pt x="1" y="5"/>
                        <a:pt x="2" y="5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44" name="Freeform 1997">
                  <a:extLst>
                    <a:ext uri="{FF2B5EF4-FFF2-40B4-BE49-F238E27FC236}">
                      <a16:creationId xmlns="" xmlns:a16="http://schemas.microsoft.com/office/drawing/2014/main" id="{931B997B-B876-4ECA-8773-8CE66324196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064750" y="5380038"/>
                  <a:ext cx="7938" cy="6350"/>
                </a:xfrm>
                <a:custGeom>
                  <a:avLst/>
                  <a:gdLst>
                    <a:gd name="T0" fmla="*/ 10 w 11"/>
                    <a:gd name="T1" fmla="*/ 1 h 9"/>
                    <a:gd name="T2" fmla="*/ 7 w 11"/>
                    <a:gd name="T3" fmla="*/ 1 h 9"/>
                    <a:gd name="T4" fmla="*/ 4 w 11"/>
                    <a:gd name="T5" fmla="*/ 0 h 9"/>
                    <a:gd name="T6" fmla="*/ 4 w 11"/>
                    <a:gd name="T7" fmla="*/ 0 h 9"/>
                    <a:gd name="T8" fmla="*/ 0 w 11"/>
                    <a:gd name="T9" fmla="*/ 5 h 9"/>
                    <a:gd name="T10" fmla="*/ 6 w 11"/>
                    <a:gd name="T11" fmla="*/ 9 h 9"/>
                    <a:gd name="T12" fmla="*/ 11 w 11"/>
                    <a:gd name="T13" fmla="*/ 3 h 9"/>
                    <a:gd name="T14" fmla="*/ 10 w 11"/>
                    <a:gd name="T15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1" h="9">
                      <a:moveTo>
                        <a:pt x="10" y="1"/>
                      </a:moveTo>
                      <a:cubicBezTo>
                        <a:pt x="9" y="1"/>
                        <a:pt x="8" y="3"/>
                        <a:pt x="7" y="1"/>
                      </a:cubicBezTo>
                      <a:cubicBezTo>
                        <a:pt x="6" y="1"/>
                        <a:pt x="5" y="0"/>
                        <a:pt x="4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1" y="2"/>
                        <a:pt x="0" y="5"/>
                      </a:cubicBezTo>
                      <a:cubicBezTo>
                        <a:pt x="0" y="6"/>
                        <a:pt x="4" y="9"/>
                        <a:pt x="6" y="9"/>
                      </a:cubicBezTo>
                      <a:cubicBezTo>
                        <a:pt x="8" y="9"/>
                        <a:pt x="11" y="4"/>
                        <a:pt x="11" y="3"/>
                      </a:cubicBezTo>
                      <a:cubicBezTo>
                        <a:pt x="11" y="3"/>
                        <a:pt x="10" y="1"/>
                        <a:pt x="10" y="1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45" name="Freeform 1998">
                  <a:extLst>
                    <a:ext uri="{FF2B5EF4-FFF2-40B4-BE49-F238E27FC236}">
                      <a16:creationId xmlns="" xmlns:a16="http://schemas.microsoft.com/office/drawing/2014/main" id="{276BDDD9-670F-4D96-A291-9638F182BDE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015538" y="5518150"/>
                  <a:ext cx="3175" cy="1588"/>
                </a:xfrm>
                <a:custGeom>
                  <a:avLst/>
                  <a:gdLst>
                    <a:gd name="T0" fmla="*/ 6 w 6"/>
                    <a:gd name="T1" fmla="*/ 0 h 3"/>
                    <a:gd name="T2" fmla="*/ 1 w 6"/>
                    <a:gd name="T3" fmla="*/ 1 h 3"/>
                    <a:gd name="T4" fmla="*/ 2 w 6"/>
                    <a:gd name="T5" fmla="*/ 2 h 3"/>
                    <a:gd name="T6" fmla="*/ 0 w 6"/>
                    <a:gd name="T7" fmla="*/ 3 h 3"/>
                    <a:gd name="T8" fmla="*/ 0 w 6"/>
                    <a:gd name="T9" fmla="*/ 3 h 3"/>
                    <a:gd name="T10" fmla="*/ 6 w 6"/>
                    <a:gd name="T11" fmla="*/ 1 h 3"/>
                    <a:gd name="T12" fmla="*/ 6 w 6"/>
                    <a:gd name="T13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" h="3">
                      <a:moveTo>
                        <a:pt x="6" y="0"/>
                      </a:moveTo>
                      <a:cubicBezTo>
                        <a:pt x="4" y="1"/>
                        <a:pt x="3" y="1"/>
                        <a:pt x="1" y="1"/>
                      </a:cubicBezTo>
                      <a:cubicBezTo>
                        <a:pt x="1" y="2"/>
                        <a:pt x="1" y="2"/>
                        <a:pt x="2" y="2"/>
                      </a:cubicBezTo>
                      <a:cubicBezTo>
                        <a:pt x="1" y="3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2" y="3"/>
                        <a:pt x="4" y="2"/>
                        <a:pt x="6" y="1"/>
                      </a:cubicBezTo>
                      <a:cubicBezTo>
                        <a:pt x="6" y="1"/>
                        <a:pt x="6" y="1"/>
                        <a:pt x="6" y="0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46" name="Freeform 1999">
                  <a:extLst>
                    <a:ext uri="{FF2B5EF4-FFF2-40B4-BE49-F238E27FC236}">
                      <a16:creationId xmlns="" xmlns:a16="http://schemas.microsoft.com/office/drawing/2014/main" id="{BF6D9502-5539-4DA9-8729-2C2ED0AE201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144125" y="5286375"/>
                  <a:ext cx="9525" cy="66675"/>
                </a:xfrm>
                <a:custGeom>
                  <a:avLst/>
                  <a:gdLst>
                    <a:gd name="T0" fmla="*/ 9 w 14"/>
                    <a:gd name="T1" fmla="*/ 0 h 99"/>
                    <a:gd name="T2" fmla="*/ 8 w 14"/>
                    <a:gd name="T3" fmla="*/ 4 h 99"/>
                    <a:gd name="T4" fmla="*/ 5 w 14"/>
                    <a:gd name="T5" fmla="*/ 9 h 99"/>
                    <a:gd name="T6" fmla="*/ 2 w 14"/>
                    <a:gd name="T7" fmla="*/ 24 h 99"/>
                    <a:gd name="T8" fmla="*/ 1 w 14"/>
                    <a:gd name="T9" fmla="*/ 31 h 99"/>
                    <a:gd name="T10" fmla="*/ 3 w 14"/>
                    <a:gd name="T11" fmla="*/ 48 h 99"/>
                    <a:gd name="T12" fmla="*/ 0 w 14"/>
                    <a:gd name="T13" fmla="*/ 60 h 99"/>
                    <a:gd name="T14" fmla="*/ 1 w 14"/>
                    <a:gd name="T15" fmla="*/ 67 h 99"/>
                    <a:gd name="T16" fmla="*/ 2 w 14"/>
                    <a:gd name="T17" fmla="*/ 72 h 99"/>
                    <a:gd name="T18" fmla="*/ 2 w 14"/>
                    <a:gd name="T19" fmla="*/ 72 h 99"/>
                    <a:gd name="T20" fmla="*/ 2 w 14"/>
                    <a:gd name="T21" fmla="*/ 74 h 99"/>
                    <a:gd name="T22" fmla="*/ 6 w 14"/>
                    <a:gd name="T23" fmla="*/ 82 h 99"/>
                    <a:gd name="T24" fmla="*/ 8 w 14"/>
                    <a:gd name="T25" fmla="*/ 92 h 99"/>
                    <a:gd name="T26" fmla="*/ 10 w 14"/>
                    <a:gd name="T27" fmla="*/ 96 h 99"/>
                    <a:gd name="T28" fmla="*/ 11 w 14"/>
                    <a:gd name="T29" fmla="*/ 99 h 99"/>
                    <a:gd name="T30" fmla="*/ 14 w 14"/>
                    <a:gd name="T31" fmla="*/ 55 h 99"/>
                    <a:gd name="T32" fmla="*/ 9 w 14"/>
                    <a:gd name="T33" fmla="*/ 0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4" h="99">
                      <a:moveTo>
                        <a:pt x="9" y="0"/>
                      </a:moveTo>
                      <a:cubicBezTo>
                        <a:pt x="9" y="1"/>
                        <a:pt x="9" y="3"/>
                        <a:pt x="8" y="4"/>
                      </a:cubicBezTo>
                      <a:cubicBezTo>
                        <a:pt x="7" y="5"/>
                        <a:pt x="6" y="6"/>
                        <a:pt x="5" y="9"/>
                      </a:cubicBezTo>
                      <a:cubicBezTo>
                        <a:pt x="4" y="13"/>
                        <a:pt x="3" y="18"/>
                        <a:pt x="2" y="24"/>
                      </a:cubicBezTo>
                      <a:cubicBezTo>
                        <a:pt x="2" y="26"/>
                        <a:pt x="1" y="28"/>
                        <a:pt x="1" y="31"/>
                      </a:cubicBezTo>
                      <a:cubicBezTo>
                        <a:pt x="1" y="37"/>
                        <a:pt x="3" y="41"/>
                        <a:pt x="3" y="48"/>
                      </a:cubicBezTo>
                      <a:cubicBezTo>
                        <a:pt x="3" y="52"/>
                        <a:pt x="1" y="59"/>
                        <a:pt x="0" y="60"/>
                      </a:cubicBezTo>
                      <a:cubicBezTo>
                        <a:pt x="0" y="62"/>
                        <a:pt x="1" y="65"/>
                        <a:pt x="1" y="67"/>
                      </a:cubicBezTo>
                      <a:cubicBezTo>
                        <a:pt x="1" y="69"/>
                        <a:pt x="2" y="70"/>
                        <a:pt x="2" y="72"/>
                      </a:cubicBezTo>
                      <a:cubicBezTo>
                        <a:pt x="2" y="72"/>
                        <a:pt x="2" y="72"/>
                        <a:pt x="2" y="72"/>
                      </a:cubicBezTo>
                      <a:cubicBezTo>
                        <a:pt x="2" y="73"/>
                        <a:pt x="2" y="73"/>
                        <a:pt x="2" y="74"/>
                      </a:cubicBezTo>
                      <a:cubicBezTo>
                        <a:pt x="2" y="75"/>
                        <a:pt x="5" y="81"/>
                        <a:pt x="6" y="82"/>
                      </a:cubicBezTo>
                      <a:cubicBezTo>
                        <a:pt x="7" y="84"/>
                        <a:pt x="7" y="88"/>
                        <a:pt x="8" y="92"/>
                      </a:cubicBezTo>
                      <a:cubicBezTo>
                        <a:pt x="8" y="94"/>
                        <a:pt x="9" y="95"/>
                        <a:pt x="10" y="96"/>
                      </a:cubicBezTo>
                      <a:cubicBezTo>
                        <a:pt x="11" y="96"/>
                        <a:pt x="10" y="97"/>
                        <a:pt x="11" y="99"/>
                      </a:cubicBezTo>
                      <a:cubicBezTo>
                        <a:pt x="13" y="85"/>
                        <a:pt x="14" y="70"/>
                        <a:pt x="14" y="55"/>
                      </a:cubicBezTo>
                      <a:cubicBezTo>
                        <a:pt x="14" y="36"/>
                        <a:pt x="13" y="18"/>
                        <a:pt x="9" y="0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47" name="Freeform 2000">
                  <a:extLst>
                    <a:ext uri="{FF2B5EF4-FFF2-40B4-BE49-F238E27FC236}">
                      <a16:creationId xmlns="" xmlns:a16="http://schemas.microsoft.com/office/drawing/2014/main" id="{AD5C7A43-2EF2-4408-9DF1-3C0C62E3BC0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034588" y="5202238"/>
                  <a:ext cx="20638" cy="15875"/>
                </a:xfrm>
                <a:custGeom>
                  <a:avLst/>
                  <a:gdLst>
                    <a:gd name="T0" fmla="*/ 29 w 31"/>
                    <a:gd name="T1" fmla="*/ 19 h 24"/>
                    <a:gd name="T2" fmla="*/ 27 w 31"/>
                    <a:gd name="T3" fmla="*/ 19 h 24"/>
                    <a:gd name="T4" fmla="*/ 26 w 31"/>
                    <a:gd name="T5" fmla="*/ 17 h 24"/>
                    <a:gd name="T6" fmla="*/ 27 w 31"/>
                    <a:gd name="T7" fmla="*/ 15 h 24"/>
                    <a:gd name="T8" fmla="*/ 26 w 31"/>
                    <a:gd name="T9" fmla="*/ 16 h 24"/>
                    <a:gd name="T10" fmla="*/ 25 w 31"/>
                    <a:gd name="T11" fmla="*/ 11 h 24"/>
                    <a:gd name="T12" fmla="*/ 21 w 31"/>
                    <a:gd name="T13" fmla="*/ 11 h 24"/>
                    <a:gd name="T14" fmla="*/ 19 w 31"/>
                    <a:gd name="T15" fmla="*/ 11 h 24"/>
                    <a:gd name="T16" fmla="*/ 19 w 31"/>
                    <a:gd name="T17" fmla="*/ 10 h 24"/>
                    <a:gd name="T18" fmla="*/ 16 w 31"/>
                    <a:gd name="T19" fmla="*/ 10 h 24"/>
                    <a:gd name="T20" fmla="*/ 16 w 31"/>
                    <a:gd name="T21" fmla="*/ 9 h 24"/>
                    <a:gd name="T22" fmla="*/ 16 w 31"/>
                    <a:gd name="T23" fmla="*/ 8 h 24"/>
                    <a:gd name="T24" fmla="*/ 14 w 31"/>
                    <a:gd name="T25" fmla="*/ 8 h 24"/>
                    <a:gd name="T26" fmla="*/ 11 w 31"/>
                    <a:gd name="T27" fmla="*/ 8 h 24"/>
                    <a:gd name="T28" fmla="*/ 11 w 31"/>
                    <a:gd name="T29" fmla="*/ 7 h 24"/>
                    <a:gd name="T30" fmla="*/ 15 w 31"/>
                    <a:gd name="T31" fmla="*/ 1 h 24"/>
                    <a:gd name="T32" fmla="*/ 14 w 31"/>
                    <a:gd name="T33" fmla="*/ 0 h 24"/>
                    <a:gd name="T34" fmla="*/ 9 w 31"/>
                    <a:gd name="T35" fmla="*/ 3 h 24"/>
                    <a:gd name="T36" fmla="*/ 1 w 31"/>
                    <a:gd name="T37" fmla="*/ 12 h 24"/>
                    <a:gd name="T38" fmla="*/ 3 w 31"/>
                    <a:gd name="T39" fmla="*/ 13 h 24"/>
                    <a:gd name="T40" fmla="*/ 3 w 31"/>
                    <a:gd name="T41" fmla="*/ 14 h 24"/>
                    <a:gd name="T42" fmla="*/ 0 w 31"/>
                    <a:gd name="T43" fmla="*/ 16 h 24"/>
                    <a:gd name="T44" fmla="*/ 2 w 31"/>
                    <a:gd name="T45" fmla="*/ 17 h 24"/>
                    <a:gd name="T46" fmla="*/ 7 w 31"/>
                    <a:gd name="T47" fmla="*/ 17 h 24"/>
                    <a:gd name="T48" fmla="*/ 12 w 31"/>
                    <a:gd name="T49" fmla="*/ 19 h 24"/>
                    <a:gd name="T50" fmla="*/ 15 w 31"/>
                    <a:gd name="T51" fmla="*/ 18 h 24"/>
                    <a:gd name="T52" fmla="*/ 20 w 31"/>
                    <a:gd name="T53" fmla="*/ 19 h 24"/>
                    <a:gd name="T54" fmla="*/ 18 w 31"/>
                    <a:gd name="T55" fmla="*/ 21 h 24"/>
                    <a:gd name="T56" fmla="*/ 19 w 31"/>
                    <a:gd name="T57" fmla="*/ 21 h 24"/>
                    <a:gd name="T58" fmla="*/ 24 w 31"/>
                    <a:gd name="T59" fmla="*/ 19 h 24"/>
                    <a:gd name="T60" fmla="*/ 26 w 31"/>
                    <a:gd name="T61" fmla="*/ 22 h 24"/>
                    <a:gd name="T62" fmla="*/ 27 w 31"/>
                    <a:gd name="T63" fmla="*/ 23 h 24"/>
                    <a:gd name="T64" fmla="*/ 29 w 31"/>
                    <a:gd name="T65" fmla="*/ 24 h 24"/>
                    <a:gd name="T66" fmla="*/ 31 w 31"/>
                    <a:gd name="T67" fmla="*/ 22 h 24"/>
                    <a:gd name="T68" fmla="*/ 29 w 31"/>
                    <a:gd name="T69" fmla="*/ 19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31" h="24">
                      <a:moveTo>
                        <a:pt x="29" y="19"/>
                      </a:moveTo>
                      <a:cubicBezTo>
                        <a:pt x="28" y="19"/>
                        <a:pt x="29" y="19"/>
                        <a:pt x="27" y="19"/>
                      </a:cubicBezTo>
                      <a:cubicBezTo>
                        <a:pt x="27" y="18"/>
                        <a:pt x="26" y="18"/>
                        <a:pt x="26" y="17"/>
                      </a:cubicBezTo>
                      <a:cubicBezTo>
                        <a:pt x="26" y="17"/>
                        <a:pt x="27" y="16"/>
                        <a:pt x="27" y="15"/>
                      </a:cubicBezTo>
                      <a:cubicBezTo>
                        <a:pt x="27" y="15"/>
                        <a:pt x="26" y="15"/>
                        <a:pt x="26" y="16"/>
                      </a:cubicBezTo>
                      <a:cubicBezTo>
                        <a:pt x="25" y="14"/>
                        <a:pt x="25" y="13"/>
                        <a:pt x="25" y="11"/>
                      </a:cubicBezTo>
                      <a:cubicBezTo>
                        <a:pt x="25" y="12"/>
                        <a:pt x="23" y="11"/>
                        <a:pt x="21" y="11"/>
                      </a:cubicBezTo>
                      <a:cubicBezTo>
                        <a:pt x="20" y="11"/>
                        <a:pt x="19" y="11"/>
                        <a:pt x="19" y="11"/>
                      </a:cubicBezTo>
                      <a:cubicBezTo>
                        <a:pt x="19" y="11"/>
                        <a:pt x="19" y="11"/>
                        <a:pt x="19" y="10"/>
                      </a:cubicBezTo>
                      <a:cubicBezTo>
                        <a:pt x="18" y="10"/>
                        <a:pt x="17" y="10"/>
                        <a:pt x="16" y="10"/>
                      </a:cubicBezTo>
                      <a:cubicBezTo>
                        <a:pt x="16" y="10"/>
                        <a:pt x="16" y="9"/>
                        <a:pt x="16" y="9"/>
                      </a:cubicBezTo>
                      <a:cubicBezTo>
                        <a:pt x="16" y="9"/>
                        <a:pt x="16" y="9"/>
                        <a:pt x="16" y="8"/>
                      </a:cubicBezTo>
                      <a:cubicBezTo>
                        <a:pt x="16" y="8"/>
                        <a:pt x="15" y="8"/>
                        <a:pt x="14" y="8"/>
                      </a:cubicBezTo>
                      <a:cubicBezTo>
                        <a:pt x="13" y="7"/>
                        <a:pt x="13" y="8"/>
                        <a:pt x="11" y="8"/>
                      </a:cubicBezTo>
                      <a:cubicBezTo>
                        <a:pt x="11" y="8"/>
                        <a:pt x="11" y="7"/>
                        <a:pt x="11" y="7"/>
                      </a:cubicBezTo>
                      <a:cubicBezTo>
                        <a:pt x="12" y="5"/>
                        <a:pt x="15" y="4"/>
                        <a:pt x="15" y="1"/>
                      </a:cubicBezTo>
                      <a:cubicBezTo>
                        <a:pt x="15" y="1"/>
                        <a:pt x="14" y="0"/>
                        <a:pt x="14" y="0"/>
                      </a:cubicBezTo>
                      <a:cubicBezTo>
                        <a:pt x="11" y="0"/>
                        <a:pt x="10" y="2"/>
                        <a:pt x="9" y="3"/>
                      </a:cubicBezTo>
                      <a:cubicBezTo>
                        <a:pt x="7" y="6"/>
                        <a:pt x="6" y="11"/>
                        <a:pt x="1" y="12"/>
                      </a:cubicBezTo>
                      <a:cubicBezTo>
                        <a:pt x="2" y="13"/>
                        <a:pt x="2" y="13"/>
                        <a:pt x="3" y="13"/>
                      </a:cubicBezTo>
                      <a:cubicBezTo>
                        <a:pt x="3" y="13"/>
                        <a:pt x="3" y="14"/>
                        <a:pt x="3" y="14"/>
                      </a:cubicBezTo>
                      <a:cubicBezTo>
                        <a:pt x="3" y="14"/>
                        <a:pt x="0" y="16"/>
                        <a:pt x="0" y="16"/>
                      </a:cubicBezTo>
                      <a:cubicBezTo>
                        <a:pt x="0" y="16"/>
                        <a:pt x="1" y="17"/>
                        <a:pt x="2" y="17"/>
                      </a:cubicBezTo>
                      <a:cubicBezTo>
                        <a:pt x="4" y="18"/>
                        <a:pt x="4" y="17"/>
                        <a:pt x="7" y="17"/>
                      </a:cubicBezTo>
                      <a:cubicBezTo>
                        <a:pt x="9" y="17"/>
                        <a:pt x="10" y="18"/>
                        <a:pt x="12" y="19"/>
                      </a:cubicBezTo>
                      <a:cubicBezTo>
                        <a:pt x="13" y="19"/>
                        <a:pt x="14" y="19"/>
                        <a:pt x="15" y="18"/>
                      </a:cubicBezTo>
                      <a:cubicBezTo>
                        <a:pt x="16" y="20"/>
                        <a:pt x="18" y="19"/>
                        <a:pt x="20" y="19"/>
                      </a:cubicBezTo>
                      <a:cubicBezTo>
                        <a:pt x="20" y="20"/>
                        <a:pt x="18" y="20"/>
                        <a:pt x="18" y="21"/>
                      </a:cubicBezTo>
                      <a:cubicBezTo>
                        <a:pt x="18" y="22"/>
                        <a:pt x="19" y="21"/>
                        <a:pt x="19" y="21"/>
                      </a:cubicBezTo>
                      <a:cubicBezTo>
                        <a:pt x="21" y="22"/>
                        <a:pt x="22" y="20"/>
                        <a:pt x="24" y="19"/>
                      </a:cubicBezTo>
                      <a:cubicBezTo>
                        <a:pt x="25" y="20"/>
                        <a:pt x="24" y="22"/>
                        <a:pt x="26" y="22"/>
                      </a:cubicBezTo>
                      <a:cubicBezTo>
                        <a:pt x="26" y="22"/>
                        <a:pt x="27" y="22"/>
                        <a:pt x="27" y="23"/>
                      </a:cubicBezTo>
                      <a:cubicBezTo>
                        <a:pt x="27" y="23"/>
                        <a:pt x="27" y="24"/>
                        <a:pt x="29" y="24"/>
                      </a:cubicBezTo>
                      <a:cubicBezTo>
                        <a:pt x="30" y="24"/>
                        <a:pt x="31" y="23"/>
                        <a:pt x="31" y="22"/>
                      </a:cubicBezTo>
                      <a:cubicBezTo>
                        <a:pt x="31" y="20"/>
                        <a:pt x="30" y="20"/>
                        <a:pt x="29" y="19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48" name="Freeform 2001">
                  <a:extLst>
                    <a:ext uri="{FF2B5EF4-FFF2-40B4-BE49-F238E27FC236}">
                      <a16:creationId xmlns="" xmlns:a16="http://schemas.microsoft.com/office/drawing/2014/main" id="{8F2F111F-A533-484D-89E0-6BE0D5E413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017125" y="5516563"/>
                  <a:ext cx="4763" cy="3175"/>
                </a:xfrm>
                <a:custGeom>
                  <a:avLst/>
                  <a:gdLst>
                    <a:gd name="T0" fmla="*/ 2 w 7"/>
                    <a:gd name="T1" fmla="*/ 2 h 4"/>
                    <a:gd name="T2" fmla="*/ 0 w 7"/>
                    <a:gd name="T3" fmla="*/ 3 h 4"/>
                    <a:gd name="T4" fmla="*/ 0 w 7"/>
                    <a:gd name="T5" fmla="*/ 4 h 4"/>
                    <a:gd name="T6" fmla="*/ 1 w 7"/>
                    <a:gd name="T7" fmla="*/ 4 h 4"/>
                    <a:gd name="T8" fmla="*/ 3 w 7"/>
                    <a:gd name="T9" fmla="*/ 2 h 4"/>
                    <a:gd name="T10" fmla="*/ 7 w 7"/>
                    <a:gd name="T11" fmla="*/ 1 h 4"/>
                    <a:gd name="T12" fmla="*/ 7 w 7"/>
                    <a:gd name="T13" fmla="*/ 0 h 4"/>
                    <a:gd name="T14" fmla="*/ 5 w 7"/>
                    <a:gd name="T15" fmla="*/ 1 h 4"/>
                    <a:gd name="T16" fmla="*/ 2 w 7"/>
                    <a:gd name="T17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" h="4">
                      <a:moveTo>
                        <a:pt x="2" y="2"/>
                      </a:moveTo>
                      <a:cubicBezTo>
                        <a:pt x="1" y="2"/>
                        <a:pt x="1" y="3"/>
                        <a:pt x="0" y="3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4"/>
                        <a:pt x="1" y="4"/>
                        <a:pt x="1" y="4"/>
                      </a:cubicBezTo>
                      <a:cubicBezTo>
                        <a:pt x="2" y="3"/>
                        <a:pt x="3" y="3"/>
                        <a:pt x="3" y="2"/>
                      </a:cubicBezTo>
                      <a:cubicBezTo>
                        <a:pt x="4" y="2"/>
                        <a:pt x="6" y="2"/>
                        <a:pt x="7" y="1"/>
                      </a:cubicBezTo>
                      <a:cubicBezTo>
                        <a:pt x="7" y="1"/>
                        <a:pt x="7" y="1"/>
                        <a:pt x="7" y="0"/>
                      </a:cubicBezTo>
                      <a:cubicBezTo>
                        <a:pt x="6" y="1"/>
                        <a:pt x="6" y="1"/>
                        <a:pt x="5" y="1"/>
                      </a:cubicBezTo>
                      <a:cubicBezTo>
                        <a:pt x="4" y="1"/>
                        <a:pt x="3" y="2"/>
                        <a:pt x="2" y="2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49" name="Freeform 2002">
                  <a:extLst>
                    <a:ext uri="{FF2B5EF4-FFF2-40B4-BE49-F238E27FC236}">
                      <a16:creationId xmlns="" xmlns:a16="http://schemas.microsoft.com/office/drawing/2014/main" id="{82D0950F-EF0D-40C6-858B-4362BB34898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47275" y="5295900"/>
                  <a:ext cx="39688" cy="14288"/>
                </a:xfrm>
                <a:custGeom>
                  <a:avLst/>
                  <a:gdLst>
                    <a:gd name="T0" fmla="*/ 53 w 58"/>
                    <a:gd name="T1" fmla="*/ 14 h 20"/>
                    <a:gd name="T2" fmla="*/ 51 w 58"/>
                    <a:gd name="T3" fmla="*/ 13 h 20"/>
                    <a:gd name="T4" fmla="*/ 50 w 58"/>
                    <a:gd name="T5" fmla="*/ 12 h 20"/>
                    <a:gd name="T6" fmla="*/ 38 w 58"/>
                    <a:gd name="T7" fmla="*/ 7 h 20"/>
                    <a:gd name="T8" fmla="*/ 35 w 58"/>
                    <a:gd name="T9" fmla="*/ 5 h 20"/>
                    <a:gd name="T10" fmla="*/ 16 w 58"/>
                    <a:gd name="T11" fmla="*/ 0 h 20"/>
                    <a:gd name="T12" fmla="*/ 0 w 58"/>
                    <a:gd name="T13" fmla="*/ 9 h 20"/>
                    <a:gd name="T14" fmla="*/ 1 w 58"/>
                    <a:gd name="T15" fmla="*/ 9 h 20"/>
                    <a:gd name="T16" fmla="*/ 12 w 58"/>
                    <a:gd name="T17" fmla="*/ 4 h 20"/>
                    <a:gd name="T18" fmla="*/ 15 w 58"/>
                    <a:gd name="T19" fmla="*/ 5 h 20"/>
                    <a:gd name="T20" fmla="*/ 16 w 58"/>
                    <a:gd name="T21" fmla="*/ 7 h 20"/>
                    <a:gd name="T22" fmla="*/ 21 w 58"/>
                    <a:gd name="T23" fmla="*/ 7 h 20"/>
                    <a:gd name="T24" fmla="*/ 28 w 58"/>
                    <a:gd name="T25" fmla="*/ 10 h 20"/>
                    <a:gd name="T26" fmla="*/ 32 w 58"/>
                    <a:gd name="T27" fmla="*/ 10 h 20"/>
                    <a:gd name="T28" fmla="*/ 34 w 58"/>
                    <a:gd name="T29" fmla="*/ 11 h 20"/>
                    <a:gd name="T30" fmla="*/ 41 w 58"/>
                    <a:gd name="T31" fmla="*/ 15 h 20"/>
                    <a:gd name="T32" fmla="*/ 39 w 58"/>
                    <a:gd name="T33" fmla="*/ 17 h 20"/>
                    <a:gd name="T34" fmla="*/ 39 w 58"/>
                    <a:gd name="T35" fmla="*/ 18 h 20"/>
                    <a:gd name="T36" fmla="*/ 51 w 58"/>
                    <a:gd name="T37" fmla="*/ 20 h 20"/>
                    <a:gd name="T38" fmla="*/ 58 w 58"/>
                    <a:gd name="T39" fmla="*/ 17 h 20"/>
                    <a:gd name="T40" fmla="*/ 53 w 58"/>
                    <a:gd name="T41" fmla="*/ 14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58" h="20">
                      <a:moveTo>
                        <a:pt x="53" y="14"/>
                      </a:moveTo>
                      <a:cubicBezTo>
                        <a:pt x="53" y="14"/>
                        <a:pt x="51" y="13"/>
                        <a:pt x="51" y="13"/>
                      </a:cubicBezTo>
                      <a:cubicBezTo>
                        <a:pt x="50" y="13"/>
                        <a:pt x="50" y="12"/>
                        <a:pt x="50" y="12"/>
                      </a:cubicBezTo>
                      <a:cubicBezTo>
                        <a:pt x="46" y="12"/>
                        <a:pt x="41" y="10"/>
                        <a:pt x="38" y="7"/>
                      </a:cubicBezTo>
                      <a:cubicBezTo>
                        <a:pt x="38" y="7"/>
                        <a:pt x="36" y="5"/>
                        <a:pt x="35" y="5"/>
                      </a:cubicBezTo>
                      <a:cubicBezTo>
                        <a:pt x="28" y="5"/>
                        <a:pt x="25" y="1"/>
                        <a:pt x="16" y="0"/>
                      </a:cubicBezTo>
                      <a:cubicBezTo>
                        <a:pt x="7" y="0"/>
                        <a:pt x="3" y="3"/>
                        <a:pt x="0" y="9"/>
                      </a:cubicBezTo>
                      <a:cubicBezTo>
                        <a:pt x="0" y="8"/>
                        <a:pt x="1" y="9"/>
                        <a:pt x="1" y="9"/>
                      </a:cubicBezTo>
                      <a:cubicBezTo>
                        <a:pt x="3" y="7"/>
                        <a:pt x="9" y="4"/>
                        <a:pt x="12" y="4"/>
                      </a:cubicBezTo>
                      <a:cubicBezTo>
                        <a:pt x="13" y="4"/>
                        <a:pt x="15" y="4"/>
                        <a:pt x="15" y="5"/>
                      </a:cubicBezTo>
                      <a:cubicBezTo>
                        <a:pt x="15" y="5"/>
                        <a:pt x="14" y="6"/>
                        <a:pt x="16" y="7"/>
                      </a:cubicBezTo>
                      <a:cubicBezTo>
                        <a:pt x="18" y="7"/>
                        <a:pt x="19" y="7"/>
                        <a:pt x="21" y="7"/>
                      </a:cubicBezTo>
                      <a:cubicBezTo>
                        <a:pt x="24" y="7"/>
                        <a:pt x="25" y="10"/>
                        <a:pt x="28" y="10"/>
                      </a:cubicBezTo>
                      <a:cubicBezTo>
                        <a:pt x="29" y="10"/>
                        <a:pt x="31" y="9"/>
                        <a:pt x="32" y="10"/>
                      </a:cubicBezTo>
                      <a:cubicBezTo>
                        <a:pt x="33" y="10"/>
                        <a:pt x="33" y="11"/>
                        <a:pt x="34" y="11"/>
                      </a:cubicBezTo>
                      <a:cubicBezTo>
                        <a:pt x="35" y="14"/>
                        <a:pt x="38" y="14"/>
                        <a:pt x="41" y="15"/>
                      </a:cubicBezTo>
                      <a:cubicBezTo>
                        <a:pt x="41" y="16"/>
                        <a:pt x="40" y="17"/>
                        <a:pt x="39" y="17"/>
                      </a:cubicBezTo>
                      <a:cubicBezTo>
                        <a:pt x="39" y="17"/>
                        <a:pt x="39" y="18"/>
                        <a:pt x="39" y="18"/>
                      </a:cubicBezTo>
                      <a:cubicBezTo>
                        <a:pt x="43" y="18"/>
                        <a:pt x="46" y="19"/>
                        <a:pt x="51" y="20"/>
                      </a:cubicBezTo>
                      <a:cubicBezTo>
                        <a:pt x="53" y="20"/>
                        <a:pt x="56" y="20"/>
                        <a:pt x="58" y="17"/>
                      </a:cubicBezTo>
                      <a:cubicBezTo>
                        <a:pt x="57" y="17"/>
                        <a:pt x="56" y="14"/>
                        <a:pt x="53" y="14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0" name="Freeform 2003">
                  <a:extLst>
                    <a:ext uri="{FF2B5EF4-FFF2-40B4-BE49-F238E27FC236}">
                      <a16:creationId xmlns="" xmlns:a16="http://schemas.microsoft.com/office/drawing/2014/main" id="{8CFECCD0-F95E-46C0-AC9E-ECF456B8432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033000" y="5341938"/>
                  <a:ext cx="1588" cy="4763"/>
                </a:xfrm>
                <a:custGeom>
                  <a:avLst/>
                  <a:gdLst>
                    <a:gd name="T0" fmla="*/ 4 w 4"/>
                    <a:gd name="T1" fmla="*/ 0 h 5"/>
                    <a:gd name="T2" fmla="*/ 2 w 4"/>
                    <a:gd name="T3" fmla="*/ 0 h 5"/>
                    <a:gd name="T4" fmla="*/ 0 w 4"/>
                    <a:gd name="T5" fmla="*/ 4 h 5"/>
                    <a:gd name="T6" fmla="*/ 1 w 4"/>
                    <a:gd name="T7" fmla="*/ 4 h 5"/>
                    <a:gd name="T8" fmla="*/ 4 w 4"/>
                    <a:gd name="T9" fmla="*/ 2 h 5"/>
                    <a:gd name="T10" fmla="*/ 4 w 4"/>
                    <a:gd name="T11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" h="5">
                      <a:moveTo>
                        <a:pt x="4" y="0"/>
                      </a:moveTo>
                      <a:cubicBezTo>
                        <a:pt x="3" y="0"/>
                        <a:pt x="2" y="0"/>
                        <a:pt x="2" y="0"/>
                      </a:cubicBezTo>
                      <a:cubicBezTo>
                        <a:pt x="1" y="0"/>
                        <a:pt x="0" y="2"/>
                        <a:pt x="0" y="4"/>
                      </a:cubicBezTo>
                      <a:cubicBezTo>
                        <a:pt x="0" y="5"/>
                        <a:pt x="1" y="4"/>
                        <a:pt x="1" y="4"/>
                      </a:cubicBezTo>
                      <a:cubicBezTo>
                        <a:pt x="2" y="4"/>
                        <a:pt x="3" y="2"/>
                        <a:pt x="4" y="2"/>
                      </a:cubicBezTo>
                      <a:cubicBezTo>
                        <a:pt x="3" y="1"/>
                        <a:pt x="4" y="1"/>
                        <a:pt x="4" y="0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1" name="Freeform 2004">
                  <a:extLst>
                    <a:ext uri="{FF2B5EF4-FFF2-40B4-BE49-F238E27FC236}">
                      <a16:creationId xmlns="" xmlns:a16="http://schemas.microsoft.com/office/drawing/2014/main" id="{675EC590-09C0-4ABB-A444-7745020C433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72675" y="5313363"/>
                  <a:ext cx="6350" cy="3175"/>
                </a:xfrm>
                <a:custGeom>
                  <a:avLst/>
                  <a:gdLst>
                    <a:gd name="T0" fmla="*/ 8 w 10"/>
                    <a:gd name="T1" fmla="*/ 2 h 4"/>
                    <a:gd name="T2" fmla="*/ 8 w 10"/>
                    <a:gd name="T3" fmla="*/ 2 h 4"/>
                    <a:gd name="T4" fmla="*/ 2 w 10"/>
                    <a:gd name="T5" fmla="*/ 0 h 4"/>
                    <a:gd name="T6" fmla="*/ 0 w 10"/>
                    <a:gd name="T7" fmla="*/ 2 h 4"/>
                    <a:gd name="T8" fmla="*/ 3 w 10"/>
                    <a:gd name="T9" fmla="*/ 4 h 4"/>
                    <a:gd name="T10" fmla="*/ 10 w 10"/>
                    <a:gd name="T11" fmla="*/ 3 h 4"/>
                    <a:gd name="T12" fmla="*/ 8 w 10"/>
                    <a:gd name="T13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" h="4">
                      <a:moveTo>
                        <a:pt x="8" y="2"/>
                      </a:moveTo>
                      <a:cubicBezTo>
                        <a:pt x="8" y="2"/>
                        <a:pt x="8" y="2"/>
                        <a:pt x="8" y="2"/>
                      </a:cubicBezTo>
                      <a:cubicBezTo>
                        <a:pt x="7" y="2"/>
                        <a:pt x="4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2" y="4"/>
                        <a:pt x="3" y="4"/>
                      </a:cubicBezTo>
                      <a:cubicBezTo>
                        <a:pt x="6" y="4"/>
                        <a:pt x="7" y="4"/>
                        <a:pt x="10" y="3"/>
                      </a:cubicBezTo>
                      <a:cubicBezTo>
                        <a:pt x="10" y="3"/>
                        <a:pt x="9" y="2"/>
                        <a:pt x="8" y="2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2" name="Freeform 2005">
                  <a:extLst>
                    <a:ext uri="{FF2B5EF4-FFF2-40B4-BE49-F238E27FC236}">
                      <a16:creationId xmlns="" xmlns:a16="http://schemas.microsoft.com/office/drawing/2014/main" id="{8A3B8045-3B3A-418D-A3DA-1C8285C93BD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86963" y="5308600"/>
                  <a:ext cx="22225" cy="7938"/>
                </a:xfrm>
                <a:custGeom>
                  <a:avLst/>
                  <a:gdLst>
                    <a:gd name="T0" fmla="*/ 28 w 33"/>
                    <a:gd name="T1" fmla="*/ 5 h 13"/>
                    <a:gd name="T2" fmla="*/ 29 w 33"/>
                    <a:gd name="T3" fmla="*/ 6 h 13"/>
                    <a:gd name="T4" fmla="*/ 18 w 33"/>
                    <a:gd name="T5" fmla="*/ 1 h 13"/>
                    <a:gd name="T6" fmla="*/ 12 w 33"/>
                    <a:gd name="T7" fmla="*/ 2 h 13"/>
                    <a:gd name="T8" fmla="*/ 8 w 33"/>
                    <a:gd name="T9" fmla="*/ 0 h 13"/>
                    <a:gd name="T10" fmla="*/ 6 w 33"/>
                    <a:gd name="T11" fmla="*/ 2 h 13"/>
                    <a:gd name="T12" fmla="*/ 9 w 33"/>
                    <a:gd name="T13" fmla="*/ 4 h 13"/>
                    <a:gd name="T14" fmla="*/ 10 w 33"/>
                    <a:gd name="T15" fmla="*/ 8 h 13"/>
                    <a:gd name="T16" fmla="*/ 1 w 33"/>
                    <a:gd name="T17" fmla="*/ 8 h 13"/>
                    <a:gd name="T18" fmla="*/ 0 w 33"/>
                    <a:gd name="T19" fmla="*/ 8 h 13"/>
                    <a:gd name="T20" fmla="*/ 3 w 33"/>
                    <a:gd name="T21" fmla="*/ 11 h 13"/>
                    <a:gd name="T22" fmla="*/ 3 w 33"/>
                    <a:gd name="T23" fmla="*/ 10 h 13"/>
                    <a:gd name="T24" fmla="*/ 5 w 33"/>
                    <a:gd name="T25" fmla="*/ 10 h 13"/>
                    <a:gd name="T26" fmla="*/ 14 w 33"/>
                    <a:gd name="T27" fmla="*/ 11 h 13"/>
                    <a:gd name="T28" fmla="*/ 16 w 33"/>
                    <a:gd name="T29" fmla="*/ 13 h 13"/>
                    <a:gd name="T30" fmla="*/ 20 w 33"/>
                    <a:gd name="T31" fmla="*/ 10 h 13"/>
                    <a:gd name="T32" fmla="*/ 22 w 33"/>
                    <a:gd name="T33" fmla="*/ 11 h 13"/>
                    <a:gd name="T34" fmla="*/ 26 w 33"/>
                    <a:gd name="T35" fmla="*/ 9 h 13"/>
                    <a:gd name="T36" fmla="*/ 33 w 33"/>
                    <a:gd name="T37" fmla="*/ 9 h 13"/>
                    <a:gd name="T38" fmla="*/ 28 w 33"/>
                    <a:gd name="T39" fmla="*/ 5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33" h="13">
                      <a:moveTo>
                        <a:pt x="28" y="5"/>
                      </a:moveTo>
                      <a:cubicBezTo>
                        <a:pt x="28" y="6"/>
                        <a:pt x="28" y="6"/>
                        <a:pt x="29" y="6"/>
                      </a:cubicBezTo>
                      <a:cubicBezTo>
                        <a:pt x="25" y="4"/>
                        <a:pt x="24" y="1"/>
                        <a:pt x="18" y="1"/>
                      </a:cubicBezTo>
                      <a:cubicBezTo>
                        <a:pt x="16" y="1"/>
                        <a:pt x="15" y="2"/>
                        <a:pt x="12" y="2"/>
                      </a:cubicBezTo>
                      <a:cubicBezTo>
                        <a:pt x="11" y="2"/>
                        <a:pt x="10" y="0"/>
                        <a:pt x="8" y="0"/>
                      </a:cubicBezTo>
                      <a:cubicBezTo>
                        <a:pt x="7" y="0"/>
                        <a:pt x="6" y="1"/>
                        <a:pt x="6" y="2"/>
                      </a:cubicBezTo>
                      <a:cubicBezTo>
                        <a:pt x="6" y="2"/>
                        <a:pt x="8" y="4"/>
                        <a:pt x="9" y="4"/>
                      </a:cubicBezTo>
                      <a:cubicBezTo>
                        <a:pt x="9" y="5"/>
                        <a:pt x="9" y="6"/>
                        <a:pt x="10" y="8"/>
                      </a:cubicBezTo>
                      <a:cubicBezTo>
                        <a:pt x="8" y="9"/>
                        <a:pt x="6" y="8"/>
                        <a:pt x="1" y="8"/>
                      </a:cubicBezTo>
                      <a:cubicBezTo>
                        <a:pt x="1" y="8"/>
                        <a:pt x="1" y="8"/>
                        <a:pt x="0" y="8"/>
                      </a:cubicBezTo>
                      <a:cubicBezTo>
                        <a:pt x="0" y="9"/>
                        <a:pt x="1" y="11"/>
                        <a:pt x="3" y="11"/>
                      </a:cubicBezTo>
                      <a:cubicBezTo>
                        <a:pt x="3" y="11"/>
                        <a:pt x="3" y="10"/>
                        <a:pt x="3" y="10"/>
                      </a:cubicBezTo>
                      <a:cubicBezTo>
                        <a:pt x="4" y="10"/>
                        <a:pt x="4" y="10"/>
                        <a:pt x="5" y="10"/>
                      </a:cubicBezTo>
                      <a:cubicBezTo>
                        <a:pt x="7" y="10"/>
                        <a:pt x="12" y="10"/>
                        <a:pt x="14" y="11"/>
                      </a:cubicBezTo>
                      <a:cubicBezTo>
                        <a:pt x="14" y="11"/>
                        <a:pt x="14" y="13"/>
                        <a:pt x="16" y="13"/>
                      </a:cubicBezTo>
                      <a:cubicBezTo>
                        <a:pt x="18" y="13"/>
                        <a:pt x="18" y="10"/>
                        <a:pt x="20" y="10"/>
                      </a:cubicBezTo>
                      <a:cubicBezTo>
                        <a:pt x="21" y="10"/>
                        <a:pt x="22" y="11"/>
                        <a:pt x="22" y="11"/>
                      </a:cubicBezTo>
                      <a:cubicBezTo>
                        <a:pt x="23" y="11"/>
                        <a:pt x="24" y="10"/>
                        <a:pt x="26" y="9"/>
                      </a:cubicBezTo>
                      <a:cubicBezTo>
                        <a:pt x="28" y="9"/>
                        <a:pt x="30" y="9"/>
                        <a:pt x="33" y="9"/>
                      </a:cubicBezTo>
                      <a:cubicBezTo>
                        <a:pt x="31" y="7"/>
                        <a:pt x="30" y="7"/>
                        <a:pt x="28" y="5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3" name="Freeform 2006">
                  <a:extLst>
                    <a:ext uri="{FF2B5EF4-FFF2-40B4-BE49-F238E27FC236}">
                      <a16:creationId xmlns="" xmlns:a16="http://schemas.microsoft.com/office/drawing/2014/main" id="{7F34F88F-E223-4A39-9EA6-54700A833DD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012363" y="5313363"/>
                  <a:ext cx="4763" cy="1588"/>
                </a:xfrm>
                <a:custGeom>
                  <a:avLst/>
                  <a:gdLst>
                    <a:gd name="T0" fmla="*/ 3 w 8"/>
                    <a:gd name="T1" fmla="*/ 0 h 3"/>
                    <a:gd name="T2" fmla="*/ 1 w 8"/>
                    <a:gd name="T3" fmla="*/ 1 h 3"/>
                    <a:gd name="T4" fmla="*/ 5 w 8"/>
                    <a:gd name="T5" fmla="*/ 3 h 3"/>
                    <a:gd name="T6" fmla="*/ 8 w 8"/>
                    <a:gd name="T7" fmla="*/ 2 h 3"/>
                    <a:gd name="T8" fmla="*/ 3 w 8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3">
                      <a:moveTo>
                        <a:pt x="3" y="0"/>
                      </a:moveTo>
                      <a:cubicBezTo>
                        <a:pt x="2" y="0"/>
                        <a:pt x="0" y="1"/>
                        <a:pt x="1" y="1"/>
                      </a:cubicBezTo>
                      <a:cubicBezTo>
                        <a:pt x="1" y="3"/>
                        <a:pt x="3" y="3"/>
                        <a:pt x="5" y="3"/>
                      </a:cubicBezTo>
                      <a:cubicBezTo>
                        <a:pt x="6" y="3"/>
                        <a:pt x="8" y="3"/>
                        <a:pt x="8" y="2"/>
                      </a:cubicBezTo>
                      <a:cubicBezTo>
                        <a:pt x="8" y="1"/>
                        <a:pt x="3" y="0"/>
                        <a:pt x="3" y="0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4" name="Freeform 2007">
                  <a:extLst>
                    <a:ext uri="{FF2B5EF4-FFF2-40B4-BE49-F238E27FC236}">
                      <a16:creationId xmlns="" xmlns:a16="http://schemas.microsoft.com/office/drawing/2014/main" id="{5C53E9D4-6469-4778-822B-993E7920BC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029825" y="5214938"/>
                  <a:ext cx="3175" cy="4763"/>
                </a:xfrm>
                <a:custGeom>
                  <a:avLst/>
                  <a:gdLst>
                    <a:gd name="T0" fmla="*/ 6 w 6"/>
                    <a:gd name="T1" fmla="*/ 4 h 6"/>
                    <a:gd name="T2" fmla="*/ 6 w 6"/>
                    <a:gd name="T3" fmla="*/ 3 h 6"/>
                    <a:gd name="T4" fmla="*/ 4 w 6"/>
                    <a:gd name="T5" fmla="*/ 1 h 6"/>
                    <a:gd name="T6" fmla="*/ 3 w 6"/>
                    <a:gd name="T7" fmla="*/ 0 h 6"/>
                    <a:gd name="T8" fmla="*/ 0 w 6"/>
                    <a:gd name="T9" fmla="*/ 4 h 6"/>
                    <a:gd name="T10" fmla="*/ 2 w 6"/>
                    <a:gd name="T11" fmla="*/ 6 h 6"/>
                    <a:gd name="T12" fmla="*/ 6 w 6"/>
                    <a:gd name="T13" fmla="*/ 4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" h="6">
                      <a:moveTo>
                        <a:pt x="6" y="4"/>
                      </a:moveTo>
                      <a:cubicBezTo>
                        <a:pt x="6" y="4"/>
                        <a:pt x="6" y="4"/>
                        <a:pt x="6" y="3"/>
                      </a:cubicBezTo>
                      <a:cubicBezTo>
                        <a:pt x="2" y="3"/>
                        <a:pt x="5" y="2"/>
                        <a:pt x="4" y="1"/>
                      </a:cubicBezTo>
                      <a:cubicBezTo>
                        <a:pt x="5" y="1"/>
                        <a:pt x="4" y="0"/>
                        <a:pt x="3" y="0"/>
                      </a:cubicBezTo>
                      <a:cubicBezTo>
                        <a:pt x="2" y="0"/>
                        <a:pt x="0" y="3"/>
                        <a:pt x="0" y="4"/>
                      </a:cubicBezTo>
                      <a:cubicBezTo>
                        <a:pt x="0" y="5"/>
                        <a:pt x="1" y="6"/>
                        <a:pt x="2" y="6"/>
                      </a:cubicBezTo>
                      <a:cubicBezTo>
                        <a:pt x="4" y="6"/>
                        <a:pt x="6" y="5"/>
                        <a:pt x="6" y="4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5" name="Freeform 2008">
                  <a:extLst>
                    <a:ext uri="{FF2B5EF4-FFF2-40B4-BE49-F238E27FC236}">
                      <a16:creationId xmlns="" xmlns:a16="http://schemas.microsoft.com/office/drawing/2014/main" id="{B0410B2D-73B9-428B-9A22-817230FE1F1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50450" y="5162550"/>
                  <a:ext cx="4763" cy="3175"/>
                </a:xfrm>
                <a:custGeom>
                  <a:avLst/>
                  <a:gdLst>
                    <a:gd name="T0" fmla="*/ 0 w 9"/>
                    <a:gd name="T1" fmla="*/ 2 h 3"/>
                    <a:gd name="T2" fmla="*/ 0 w 9"/>
                    <a:gd name="T3" fmla="*/ 3 h 3"/>
                    <a:gd name="T4" fmla="*/ 9 w 9"/>
                    <a:gd name="T5" fmla="*/ 0 h 3"/>
                    <a:gd name="T6" fmla="*/ 4 w 9"/>
                    <a:gd name="T7" fmla="*/ 0 h 3"/>
                    <a:gd name="T8" fmla="*/ 0 w 9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" h="3">
                      <a:moveTo>
                        <a:pt x="0" y="2"/>
                      </a:moveTo>
                      <a:cubicBezTo>
                        <a:pt x="0" y="2"/>
                        <a:pt x="0" y="2"/>
                        <a:pt x="0" y="3"/>
                      </a:cubicBezTo>
                      <a:cubicBezTo>
                        <a:pt x="2" y="3"/>
                        <a:pt x="7" y="1"/>
                        <a:pt x="9" y="0"/>
                      </a:cubicBezTo>
                      <a:cubicBezTo>
                        <a:pt x="6" y="0"/>
                        <a:pt x="7" y="0"/>
                        <a:pt x="4" y="0"/>
                      </a:cubicBezTo>
                      <a:cubicBezTo>
                        <a:pt x="3" y="0"/>
                        <a:pt x="1" y="1"/>
                        <a:pt x="0" y="2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6" name="Freeform 2009">
                  <a:extLst>
                    <a:ext uri="{FF2B5EF4-FFF2-40B4-BE49-F238E27FC236}">
                      <a16:creationId xmlns="" xmlns:a16="http://schemas.microsoft.com/office/drawing/2014/main" id="{0A7BAF6E-679F-4FC2-B4F4-3A4D7DE102B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55200" y="5138738"/>
                  <a:ext cx="3175" cy="0"/>
                </a:xfrm>
                <a:custGeom>
                  <a:avLst/>
                  <a:gdLst>
                    <a:gd name="T0" fmla="*/ 2 w 6"/>
                    <a:gd name="T1" fmla="*/ 1 h 1"/>
                    <a:gd name="T2" fmla="*/ 5 w 6"/>
                    <a:gd name="T3" fmla="*/ 0 h 1"/>
                    <a:gd name="T4" fmla="*/ 5 w 6"/>
                    <a:gd name="T5" fmla="*/ 0 h 1"/>
                    <a:gd name="T6" fmla="*/ 0 w 6"/>
                    <a:gd name="T7" fmla="*/ 1 h 1"/>
                    <a:gd name="T8" fmla="*/ 2 w 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1">
                      <a:moveTo>
                        <a:pt x="2" y="1"/>
                      </a:moveTo>
                      <a:cubicBezTo>
                        <a:pt x="3" y="1"/>
                        <a:pt x="4" y="1"/>
                        <a:pt x="5" y="0"/>
                      </a:cubicBezTo>
                      <a:cubicBezTo>
                        <a:pt x="6" y="0"/>
                        <a:pt x="5" y="0"/>
                        <a:pt x="5" y="0"/>
                      </a:cubicBezTo>
                      <a:cubicBezTo>
                        <a:pt x="4" y="0"/>
                        <a:pt x="2" y="0"/>
                        <a:pt x="0" y="1"/>
                      </a:cubicBezTo>
                      <a:cubicBezTo>
                        <a:pt x="0" y="1"/>
                        <a:pt x="1" y="1"/>
                        <a:pt x="2" y="1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7" name="Freeform 2010">
                  <a:extLst>
                    <a:ext uri="{FF2B5EF4-FFF2-40B4-BE49-F238E27FC236}">
                      <a16:creationId xmlns="" xmlns:a16="http://schemas.microsoft.com/office/drawing/2014/main" id="{17CA91D9-28C9-442A-A21F-B5E3D3BC08A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40913" y="5141913"/>
                  <a:ext cx="4763" cy="3175"/>
                </a:xfrm>
                <a:custGeom>
                  <a:avLst/>
                  <a:gdLst>
                    <a:gd name="T0" fmla="*/ 0 w 7"/>
                    <a:gd name="T1" fmla="*/ 3 h 3"/>
                    <a:gd name="T2" fmla="*/ 2 w 7"/>
                    <a:gd name="T3" fmla="*/ 3 h 3"/>
                    <a:gd name="T4" fmla="*/ 7 w 7"/>
                    <a:gd name="T5" fmla="*/ 0 h 3"/>
                    <a:gd name="T6" fmla="*/ 0 w 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" h="3">
                      <a:moveTo>
                        <a:pt x="0" y="3"/>
                      </a:moveTo>
                      <a:cubicBezTo>
                        <a:pt x="0" y="3"/>
                        <a:pt x="1" y="3"/>
                        <a:pt x="2" y="3"/>
                      </a:cubicBezTo>
                      <a:cubicBezTo>
                        <a:pt x="4" y="2"/>
                        <a:pt x="6" y="1"/>
                        <a:pt x="7" y="0"/>
                      </a:cubicBezTo>
                      <a:cubicBezTo>
                        <a:pt x="6" y="0"/>
                        <a:pt x="1" y="2"/>
                        <a:pt x="0" y="3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8" name="Freeform 2011">
                  <a:extLst>
                    <a:ext uri="{FF2B5EF4-FFF2-40B4-BE49-F238E27FC236}">
                      <a16:creationId xmlns="" xmlns:a16="http://schemas.microsoft.com/office/drawing/2014/main" id="{21E7EE4B-54CE-4707-B4EE-AE11AB7CE4C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21863" y="5145088"/>
                  <a:ext cx="28575" cy="11113"/>
                </a:xfrm>
                <a:custGeom>
                  <a:avLst/>
                  <a:gdLst>
                    <a:gd name="T0" fmla="*/ 6 w 43"/>
                    <a:gd name="T1" fmla="*/ 15 h 17"/>
                    <a:gd name="T2" fmla="*/ 8 w 43"/>
                    <a:gd name="T3" fmla="*/ 16 h 17"/>
                    <a:gd name="T4" fmla="*/ 10 w 43"/>
                    <a:gd name="T5" fmla="*/ 16 h 17"/>
                    <a:gd name="T6" fmla="*/ 21 w 43"/>
                    <a:gd name="T7" fmla="*/ 12 h 17"/>
                    <a:gd name="T8" fmla="*/ 33 w 43"/>
                    <a:gd name="T9" fmla="*/ 5 h 17"/>
                    <a:gd name="T10" fmla="*/ 42 w 43"/>
                    <a:gd name="T11" fmla="*/ 2 h 17"/>
                    <a:gd name="T12" fmla="*/ 33 w 43"/>
                    <a:gd name="T13" fmla="*/ 1 h 17"/>
                    <a:gd name="T14" fmla="*/ 28 w 43"/>
                    <a:gd name="T15" fmla="*/ 3 h 17"/>
                    <a:gd name="T16" fmla="*/ 21 w 43"/>
                    <a:gd name="T17" fmla="*/ 3 h 17"/>
                    <a:gd name="T18" fmla="*/ 16 w 43"/>
                    <a:gd name="T19" fmla="*/ 5 h 17"/>
                    <a:gd name="T20" fmla="*/ 8 w 43"/>
                    <a:gd name="T21" fmla="*/ 7 h 17"/>
                    <a:gd name="T22" fmla="*/ 9 w 43"/>
                    <a:gd name="T23" fmla="*/ 9 h 17"/>
                    <a:gd name="T24" fmla="*/ 0 w 43"/>
                    <a:gd name="T25" fmla="*/ 16 h 17"/>
                    <a:gd name="T26" fmla="*/ 6 w 43"/>
                    <a:gd name="T27" fmla="*/ 15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43" h="17">
                      <a:moveTo>
                        <a:pt x="6" y="15"/>
                      </a:moveTo>
                      <a:cubicBezTo>
                        <a:pt x="7" y="16"/>
                        <a:pt x="7" y="16"/>
                        <a:pt x="8" y="16"/>
                      </a:cubicBezTo>
                      <a:cubicBezTo>
                        <a:pt x="9" y="16"/>
                        <a:pt x="9" y="16"/>
                        <a:pt x="10" y="16"/>
                      </a:cubicBezTo>
                      <a:cubicBezTo>
                        <a:pt x="11" y="16"/>
                        <a:pt x="21" y="12"/>
                        <a:pt x="21" y="12"/>
                      </a:cubicBezTo>
                      <a:cubicBezTo>
                        <a:pt x="22" y="10"/>
                        <a:pt x="28" y="6"/>
                        <a:pt x="33" y="5"/>
                      </a:cubicBezTo>
                      <a:cubicBezTo>
                        <a:pt x="34" y="4"/>
                        <a:pt x="42" y="3"/>
                        <a:pt x="42" y="2"/>
                      </a:cubicBezTo>
                      <a:cubicBezTo>
                        <a:pt x="43" y="0"/>
                        <a:pt x="36" y="1"/>
                        <a:pt x="33" y="1"/>
                      </a:cubicBezTo>
                      <a:cubicBezTo>
                        <a:pt x="31" y="2"/>
                        <a:pt x="29" y="3"/>
                        <a:pt x="28" y="3"/>
                      </a:cubicBezTo>
                      <a:cubicBezTo>
                        <a:pt x="25" y="3"/>
                        <a:pt x="24" y="3"/>
                        <a:pt x="21" y="3"/>
                      </a:cubicBezTo>
                      <a:cubicBezTo>
                        <a:pt x="19" y="4"/>
                        <a:pt x="17" y="5"/>
                        <a:pt x="16" y="5"/>
                      </a:cubicBezTo>
                      <a:cubicBezTo>
                        <a:pt x="12" y="6"/>
                        <a:pt x="11" y="6"/>
                        <a:pt x="8" y="7"/>
                      </a:cubicBezTo>
                      <a:cubicBezTo>
                        <a:pt x="8" y="8"/>
                        <a:pt x="9" y="8"/>
                        <a:pt x="9" y="9"/>
                      </a:cubicBezTo>
                      <a:cubicBezTo>
                        <a:pt x="8" y="11"/>
                        <a:pt x="1" y="14"/>
                        <a:pt x="0" y="16"/>
                      </a:cubicBezTo>
                      <a:cubicBezTo>
                        <a:pt x="0" y="17"/>
                        <a:pt x="5" y="15"/>
                        <a:pt x="6" y="15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9" name="Freeform 2012">
                  <a:extLst>
                    <a:ext uri="{FF2B5EF4-FFF2-40B4-BE49-F238E27FC236}">
                      <a16:creationId xmlns="" xmlns:a16="http://schemas.microsoft.com/office/drawing/2014/main" id="{4A2A7DB8-2A93-4665-8699-899D77B32E6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32975" y="5137150"/>
                  <a:ext cx="19050" cy="7938"/>
                </a:xfrm>
                <a:custGeom>
                  <a:avLst/>
                  <a:gdLst>
                    <a:gd name="T0" fmla="*/ 1 w 29"/>
                    <a:gd name="T1" fmla="*/ 12 h 12"/>
                    <a:gd name="T2" fmla="*/ 4 w 29"/>
                    <a:gd name="T3" fmla="*/ 11 h 12"/>
                    <a:gd name="T4" fmla="*/ 7 w 29"/>
                    <a:gd name="T5" fmla="*/ 10 h 12"/>
                    <a:gd name="T6" fmla="*/ 9 w 29"/>
                    <a:gd name="T7" fmla="*/ 10 h 12"/>
                    <a:gd name="T8" fmla="*/ 13 w 29"/>
                    <a:gd name="T9" fmla="*/ 8 h 12"/>
                    <a:gd name="T10" fmla="*/ 18 w 29"/>
                    <a:gd name="T11" fmla="*/ 6 h 12"/>
                    <a:gd name="T12" fmla="*/ 21 w 29"/>
                    <a:gd name="T13" fmla="*/ 6 h 12"/>
                    <a:gd name="T14" fmla="*/ 28 w 29"/>
                    <a:gd name="T15" fmla="*/ 3 h 12"/>
                    <a:gd name="T16" fmla="*/ 27 w 29"/>
                    <a:gd name="T17" fmla="*/ 2 h 12"/>
                    <a:gd name="T18" fmla="*/ 29 w 29"/>
                    <a:gd name="T19" fmla="*/ 1 h 12"/>
                    <a:gd name="T20" fmla="*/ 20 w 29"/>
                    <a:gd name="T21" fmla="*/ 3 h 12"/>
                    <a:gd name="T22" fmla="*/ 18 w 29"/>
                    <a:gd name="T23" fmla="*/ 3 h 12"/>
                    <a:gd name="T24" fmla="*/ 10 w 29"/>
                    <a:gd name="T25" fmla="*/ 7 h 12"/>
                    <a:gd name="T26" fmla="*/ 3 w 29"/>
                    <a:gd name="T27" fmla="*/ 10 h 12"/>
                    <a:gd name="T28" fmla="*/ 0 w 29"/>
                    <a:gd name="T29" fmla="*/ 12 h 12"/>
                    <a:gd name="T30" fmla="*/ 1 w 29"/>
                    <a:gd name="T31" fmla="*/ 1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29" h="12">
                      <a:moveTo>
                        <a:pt x="1" y="12"/>
                      </a:moveTo>
                      <a:cubicBezTo>
                        <a:pt x="2" y="12"/>
                        <a:pt x="3" y="11"/>
                        <a:pt x="4" y="11"/>
                      </a:cubicBezTo>
                      <a:cubicBezTo>
                        <a:pt x="5" y="11"/>
                        <a:pt x="6" y="11"/>
                        <a:pt x="7" y="10"/>
                      </a:cubicBezTo>
                      <a:cubicBezTo>
                        <a:pt x="8" y="10"/>
                        <a:pt x="8" y="11"/>
                        <a:pt x="9" y="10"/>
                      </a:cubicBezTo>
                      <a:cubicBezTo>
                        <a:pt x="11" y="10"/>
                        <a:pt x="12" y="9"/>
                        <a:pt x="13" y="8"/>
                      </a:cubicBezTo>
                      <a:cubicBezTo>
                        <a:pt x="15" y="8"/>
                        <a:pt x="17" y="6"/>
                        <a:pt x="18" y="6"/>
                      </a:cubicBezTo>
                      <a:cubicBezTo>
                        <a:pt x="19" y="6"/>
                        <a:pt x="18" y="7"/>
                        <a:pt x="21" y="6"/>
                      </a:cubicBezTo>
                      <a:cubicBezTo>
                        <a:pt x="23" y="5"/>
                        <a:pt x="25" y="4"/>
                        <a:pt x="28" y="3"/>
                      </a:cubicBezTo>
                      <a:cubicBezTo>
                        <a:pt x="28" y="3"/>
                        <a:pt x="27" y="3"/>
                        <a:pt x="27" y="2"/>
                      </a:cubicBezTo>
                      <a:cubicBezTo>
                        <a:pt x="28" y="2"/>
                        <a:pt x="29" y="2"/>
                        <a:pt x="29" y="1"/>
                      </a:cubicBezTo>
                      <a:cubicBezTo>
                        <a:pt x="29" y="0"/>
                        <a:pt x="20" y="3"/>
                        <a:pt x="20" y="3"/>
                      </a:cubicBezTo>
                      <a:cubicBezTo>
                        <a:pt x="19" y="3"/>
                        <a:pt x="19" y="3"/>
                        <a:pt x="18" y="3"/>
                      </a:cubicBezTo>
                      <a:cubicBezTo>
                        <a:pt x="14" y="4"/>
                        <a:pt x="13" y="6"/>
                        <a:pt x="10" y="7"/>
                      </a:cubicBezTo>
                      <a:cubicBezTo>
                        <a:pt x="8" y="8"/>
                        <a:pt x="6" y="9"/>
                        <a:pt x="3" y="10"/>
                      </a:cubicBezTo>
                      <a:cubicBezTo>
                        <a:pt x="3" y="10"/>
                        <a:pt x="0" y="11"/>
                        <a:pt x="0" y="12"/>
                      </a:cubicBezTo>
                      <a:cubicBezTo>
                        <a:pt x="0" y="12"/>
                        <a:pt x="1" y="11"/>
                        <a:pt x="1" y="12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60" name="Freeform 2013">
                  <a:extLst>
                    <a:ext uri="{FF2B5EF4-FFF2-40B4-BE49-F238E27FC236}">
                      <a16:creationId xmlns="" xmlns:a16="http://schemas.microsoft.com/office/drawing/2014/main" id="{40EB3BB7-D8B0-4947-AB5F-80F7EF2314E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52025" y="51419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61" name="Freeform 2014">
                  <a:extLst>
                    <a:ext uri="{FF2B5EF4-FFF2-40B4-BE49-F238E27FC236}">
                      <a16:creationId xmlns="" xmlns:a16="http://schemas.microsoft.com/office/drawing/2014/main" id="{C48FFC69-B274-47D4-98FA-85ABFD675AA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55200" y="5135563"/>
                  <a:ext cx="3175" cy="1588"/>
                </a:xfrm>
                <a:custGeom>
                  <a:avLst/>
                  <a:gdLst>
                    <a:gd name="T0" fmla="*/ 2 w 5"/>
                    <a:gd name="T1" fmla="*/ 2 h 2"/>
                    <a:gd name="T2" fmla="*/ 5 w 5"/>
                    <a:gd name="T3" fmla="*/ 1 h 2"/>
                    <a:gd name="T4" fmla="*/ 0 w 5"/>
                    <a:gd name="T5" fmla="*/ 2 h 2"/>
                    <a:gd name="T6" fmla="*/ 2 w 5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2">
                      <a:moveTo>
                        <a:pt x="2" y="2"/>
                      </a:moveTo>
                      <a:cubicBezTo>
                        <a:pt x="3" y="2"/>
                        <a:pt x="4" y="1"/>
                        <a:pt x="5" y="1"/>
                      </a:cubicBezTo>
                      <a:cubicBezTo>
                        <a:pt x="4" y="1"/>
                        <a:pt x="0" y="0"/>
                        <a:pt x="0" y="2"/>
                      </a:cubicBezTo>
                      <a:cubicBezTo>
                        <a:pt x="0" y="2"/>
                        <a:pt x="1" y="2"/>
                        <a:pt x="2" y="2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62" name="Freeform 2015">
                  <a:extLst>
                    <a:ext uri="{FF2B5EF4-FFF2-40B4-BE49-F238E27FC236}">
                      <a16:creationId xmlns="" xmlns:a16="http://schemas.microsoft.com/office/drawing/2014/main" id="{349944FC-F365-4B9A-91DF-587059C7B244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845675" y="5135563"/>
                  <a:ext cx="34925" cy="9525"/>
                </a:xfrm>
                <a:custGeom>
                  <a:avLst/>
                  <a:gdLst>
                    <a:gd name="T0" fmla="*/ 14 w 54"/>
                    <a:gd name="T1" fmla="*/ 6 h 13"/>
                    <a:gd name="T2" fmla="*/ 9 w 54"/>
                    <a:gd name="T3" fmla="*/ 7 h 13"/>
                    <a:gd name="T4" fmla="*/ 10 w 54"/>
                    <a:gd name="T5" fmla="*/ 7 h 13"/>
                    <a:gd name="T6" fmla="*/ 10 w 54"/>
                    <a:gd name="T7" fmla="*/ 7 h 13"/>
                    <a:gd name="T8" fmla="*/ 7 w 54"/>
                    <a:gd name="T9" fmla="*/ 8 h 13"/>
                    <a:gd name="T10" fmla="*/ 8 w 54"/>
                    <a:gd name="T11" fmla="*/ 8 h 13"/>
                    <a:gd name="T12" fmla="*/ 8 w 54"/>
                    <a:gd name="T13" fmla="*/ 8 h 13"/>
                    <a:gd name="T14" fmla="*/ 8 w 54"/>
                    <a:gd name="T15" fmla="*/ 8 h 13"/>
                    <a:gd name="T16" fmla="*/ 7 w 54"/>
                    <a:gd name="T17" fmla="*/ 8 h 13"/>
                    <a:gd name="T18" fmla="*/ 5 w 54"/>
                    <a:gd name="T19" fmla="*/ 9 h 13"/>
                    <a:gd name="T20" fmla="*/ 5 w 54"/>
                    <a:gd name="T21" fmla="*/ 10 h 13"/>
                    <a:gd name="T22" fmla="*/ 6 w 54"/>
                    <a:gd name="T23" fmla="*/ 10 h 13"/>
                    <a:gd name="T24" fmla="*/ 5 w 54"/>
                    <a:gd name="T25" fmla="*/ 10 h 13"/>
                    <a:gd name="T26" fmla="*/ 1 w 54"/>
                    <a:gd name="T27" fmla="*/ 11 h 13"/>
                    <a:gd name="T28" fmla="*/ 1 w 54"/>
                    <a:gd name="T29" fmla="*/ 12 h 13"/>
                    <a:gd name="T30" fmla="*/ 3 w 54"/>
                    <a:gd name="T31" fmla="*/ 12 h 13"/>
                    <a:gd name="T32" fmla="*/ 8 w 54"/>
                    <a:gd name="T33" fmla="*/ 12 h 13"/>
                    <a:gd name="T34" fmla="*/ 14 w 54"/>
                    <a:gd name="T35" fmla="*/ 10 h 13"/>
                    <a:gd name="T36" fmla="*/ 16 w 54"/>
                    <a:gd name="T37" fmla="*/ 9 h 13"/>
                    <a:gd name="T38" fmla="*/ 18 w 54"/>
                    <a:gd name="T39" fmla="*/ 10 h 13"/>
                    <a:gd name="T40" fmla="*/ 13 w 54"/>
                    <a:gd name="T41" fmla="*/ 11 h 13"/>
                    <a:gd name="T42" fmla="*/ 17 w 54"/>
                    <a:gd name="T43" fmla="*/ 11 h 13"/>
                    <a:gd name="T44" fmla="*/ 27 w 54"/>
                    <a:gd name="T45" fmla="*/ 9 h 13"/>
                    <a:gd name="T46" fmla="*/ 38 w 54"/>
                    <a:gd name="T47" fmla="*/ 6 h 13"/>
                    <a:gd name="T48" fmla="*/ 48 w 54"/>
                    <a:gd name="T49" fmla="*/ 5 h 13"/>
                    <a:gd name="T50" fmla="*/ 54 w 54"/>
                    <a:gd name="T51" fmla="*/ 2 h 13"/>
                    <a:gd name="T52" fmla="*/ 50 w 54"/>
                    <a:gd name="T53" fmla="*/ 1 h 13"/>
                    <a:gd name="T54" fmla="*/ 46 w 54"/>
                    <a:gd name="T55" fmla="*/ 2 h 13"/>
                    <a:gd name="T56" fmla="*/ 41 w 54"/>
                    <a:gd name="T57" fmla="*/ 1 h 13"/>
                    <a:gd name="T58" fmla="*/ 41 w 54"/>
                    <a:gd name="T59" fmla="*/ 0 h 13"/>
                    <a:gd name="T60" fmla="*/ 38 w 54"/>
                    <a:gd name="T61" fmla="*/ 0 h 13"/>
                    <a:gd name="T62" fmla="*/ 32 w 54"/>
                    <a:gd name="T63" fmla="*/ 3 h 13"/>
                    <a:gd name="T64" fmla="*/ 36 w 54"/>
                    <a:gd name="T65" fmla="*/ 3 h 13"/>
                    <a:gd name="T66" fmla="*/ 35 w 54"/>
                    <a:gd name="T67" fmla="*/ 4 h 13"/>
                    <a:gd name="T68" fmla="*/ 34 w 54"/>
                    <a:gd name="T69" fmla="*/ 4 h 13"/>
                    <a:gd name="T70" fmla="*/ 37 w 54"/>
                    <a:gd name="T71" fmla="*/ 4 h 13"/>
                    <a:gd name="T72" fmla="*/ 33 w 54"/>
                    <a:gd name="T73" fmla="*/ 5 h 13"/>
                    <a:gd name="T74" fmla="*/ 20 w 54"/>
                    <a:gd name="T75" fmla="*/ 5 h 13"/>
                    <a:gd name="T76" fmla="*/ 16 w 54"/>
                    <a:gd name="T77" fmla="*/ 6 h 13"/>
                    <a:gd name="T78" fmla="*/ 14 w 54"/>
                    <a:gd name="T79" fmla="*/ 6 h 13"/>
                    <a:gd name="T80" fmla="*/ 10 w 54"/>
                    <a:gd name="T81" fmla="*/ 9 h 13"/>
                    <a:gd name="T82" fmla="*/ 11 w 54"/>
                    <a:gd name="T83" fmla="*/ 9 h 13"/>
                    <a:gd name="T84" fmla="*/ 11 w 54"/>
                    <a:gd name="T85" fmla="*/ 9 h 13"/>
                    <a:gd name="T86" fmla="*/ 11 w 54"/>
                    <a:gd name="T87" fmla="*/ 9 h 13"/>
                    <a:gd name="T88" fmla="*/ 10 w 54"/>
                    <a:gd name="T89" fmla="*/ 9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54" h="13">
                      <a:moveTo>
                        <a:pt x="14" y="6"/>
                      </a:moveTo>
                      <a:cubicBezTo>
                        <a:pt x="13" y="6"/>
                        <a:pt x="12" y="6"/>
                        <a:pt x="9" y="7"/>
                      </a:cubicBezTo>
                      <a:cubicBezTo>
                        <a:pt x="9" y="7"/>
                        <a:pt x="10" y="7"/>
                        <a:pt x="10" y="7"/>
                      </a:cubicBezTo>
                      <a:cubicBezTo>
                        <a:pt x="10" y="7"/>
                        <a:pt x="10" y="7"/>
                        <a:pt x="10" y="7"/>
                      </a:cubicBezTo>
                      <a:cubicBezTo>
                        <a:pt x="9" y="7"/>
                        <a:pt x="7" y="8"/>
                        <a:pt x="7" y="8"/>
                      </a:cubicBezTo>
                      <a:cubicBezTo>
                        <a:pt x="7" y="8"/>
                        <a:pt x="8" y="8"/>
                        <a:pt x="8" y="8"/>
                      </a:cubicBezTo>
                      <a:cubicBezTo>
                        <a:pt x="8" y="8"/>
                        <a:pt x="8" y="8"/>
                        <a:pt x="8" y="8"/>
                      </a:cubicBezTo>
                      <a:cubicBezTo>
                        <a:pt x="8" y="8"/>
                        <a:pt x="8" y="8"/>
                        <a:pt x="8" y="8"/>
                      </a:cubicBezTo>
                      <a:cubicBezTo>
                        <a:pt x="8" y="8"/>
                        <a:pt x="8" y="8"/>
                        <a:pt x="7" y="8"/>
                      </a:cubicBezTo>
                      <a:cubicBezTo>
                        <a:pt x="7" y="8"/>
                        <a:pt x="6" y="8"/>
                        <a:pt x="5" y="9"/>
                      </a:cubicBezTo>
                      <a:cubicBezTo>
                        <a:pt x="5" y="9"/>
                        <a:pt x="5" y="9"/>
                        <a:pt x="5" y="10"/>
                      </a:cubicBezTo>
                      <a:cubicBezTo>
                        <a:pt x="5" y="10"/>
                        <a:pt x="6" y="10"/>
                        <a:pt x="6" y="10"/>
                      </a:cubicBezTo>
                      <a:cubicBezTo>
                        <a:pt x="6" y="10"/>
                        <a:pt x="5" y="10"/>
                        <a:pt x="5" y="10"/>
                      </a:cubicBezTo>
                      <a:cubicBezTo>
                        <a:pt x="3" y="10"/>
                        <a:pt x="2" y="11"/>
                        <a:pt x="1" y="11"/>
                      </a:cubicBezTo>
                      <a:cubicBezTo>
                        <a:pt x="2" y="12"/>
                        <a:pt x="1" y="11"/>
                        <a:pt x="1" y="12"/>
                      </a:cubicBezTo>
                      <a:cubicBezTo>
                        <a:pt x="0" y="13"/>
                        <a:pt x="2" y="13"/>
                        <a:pt x="3" y="12"/>
                      </a:cubicBezTo>
                      <a:cubicBezTo>
                        <a:pt x="4" y="12"/>
                        <a:pt x="6" y="12"/>
                        <a:pt x="8" y="12"/>
                      </a:cubicBezTo>
                      <a:cubicBezTo>
                        <a:pt x="9" y="11"/>
                        <a:pt x="11" y="11"/>
                        <a:pt x="14" y="10"/>
                      </a:cubicBezTo>
                      <a:cubicBezTo>
                        <a:pt x="14" y="10"/>
                        <a:pt x="15" y="9"/>
                        <a:pt x="16" y="9"/>
                      </a:cubicBezTo>
                      <a:cubicBezTo>
                        <a:pt x="16" y="10"/>
                        <a:pt x="17" y="10"/>
                        <a:pt x="18" y="10"/>
                      </a:cubicBezTo>
                      <a:cubicBezTo>
                        <a:pt x="16" y="10"/>
                        <a:pt x="14" y="10"/>
                        <a:pt x="13" y="11"/>
                      </a:cubicBezTo>
                      <a:cubicBezTo>
                        <a:pt x="13" y="12"/>
                        <a:pt x="16" y="12"/>
                        <a:pt x="17" y="11"/>
                      </a:cubicBezTo>
                      <a:cubicBezTo>
                        <a:pt x="21" y="11"/>
                        <a:pt x="24" y="10"/>
                        <a:pt x="27" y="9"/>
                      </a:cubicBezTo>
                      <a:cubicBezTo>
                        <a:pt x="28" y="9"/>
                        <a:pt x="38" y="6"/>
                        <a:pt x="38" y="6"/>
                      </a:cubicBezTo>
                      <a:cubicBezTo>
                        <a:pt x="38" y="6"/>
                        <a:pt x="47" y="6"/>
                        <a:pt x="48" y="5"/>
                      </a:cubicBezTo>
                      <a:cubicBezTo>
                        <a:pt x="49" y="5"/>
                        <a:pt x="53" y="3"/>
                        <a:pt x="54" y="2"/>
                      </a:cubicBezTo>
                      <a:cubicBezTo>
                        <a:pt x="54" y="1"/>
                        <a:pt x="52" y="1"/>
                        <a:pt x="50" y="1"/>
                      </a:cubicBezTo>
                      <a:cubicBezTo>
                        <a:pt x="48" y="1"/>
                        <a:pt x="47" y="2"/>
                        <a:pt x="46" y="2"/>
                      </a:cubicBezTo>
                      <a:cubicBezTo>
                        <a:pt x="43" y="3"/>
                        <a:pt x="40" y="2"/>
                        <a:pt x="41" y="1"/>
                      </a:cubicBezTo>
                      <a:cubicBezTo>
                        <a:pt x="40" y="1"/>
                        <a:pt x="40" y="1"/>
                        <a:pt x="41" y="0"/>
                      </a:cubicBezTo>
                      <a:cubicBezTo>
                        <a:pt x="40" y="0"/>
                        <a:pt x="39" y="0"/>
                        <a:pt x="38" y="0"/>
                      </a:cubicBezTo>
                      <a:cubicBezTo>
                        <a:pt x="36" y="1"/>
                        <a:pt x="32" y="2"/>
                        <a:pt x="32" y="3"/>
                      </a:cubicBezTo>
                      <a:cubicBezTo>
                        <a:pt x="32" y="4"/>
                        <a:pt x="35" y="3"/>
                        <a:pt x="36" y="3"/>
                      </a:cubicBezTo>
                      <a:cubicBezTo>
                        <a:pt x="35" y="3"/>
                        <a:pt x="36" y="3"/>
                        <a:pt x="35" y="4"/>
                      </a:cubicBezTo>
                      <a:cubicBezTo>
                        <a:pt x="35" y="4"/>
                        <a:pt x="34" y="4"/>
                        <a:pt x="34" y="4"/>
                      </a:cubicBezTo>
                      <a:cubicBezTo>
                        <a:pt x="34" y="4"/>
                        <a:pt x="35" y="4"/>
                        <a:pt x="37" y="4"/>
                      </a:cubicBezTo>
                      <a:cubicBezTo>
                        <a:pt x="36" y="4"/>
                        <a:pt x="35" y="5"/>
                        <a:pt x="33" y="5"/>
                      </a:cubicBezTo>
                      <a:cubicBezTo>
                        <a:pt x="26" y="6"/>
                        <a:pt x="24" y="5"/>
                        <a:pt x="20" y="5"/>
                      </a:cubicBezTo>
                      <a:cubicBezTo>
                        <a:pt x="19" y="6"/>
                        <a:pt x="17" y="6"/>
                        <a:pt x="16" y="6"/>
                      </a:cubicBezTo>
                      <a:cubicBezTo>
                        <a:pt x="16" y="5"/>
                        <a:pt x="15" y="6"/>
                        <a:pt x="14" y="6"/>
                      </a:cubicBezTo>
                      <a:close/>
                      <a:moveTo>
                        <a:pt x="10" y="9"/>
                      </a:moveTo>
                      <a:cubicBezTo>
                        <a:pt x="10" y="9"/>
                        <a:pt x="10" y="9"/>
                        <a:pt x="11" y="9"/>
                      </a:cubicBezTo>
                      <a:cubicBezTo>
                        <a:pt x="11" y="9"/>
                        <a:pt x="11" y="9"/>
                        <a:pt x="11" y="9"/>
                      </a:cubicBezTo>
                      <a:cubicBezTo>
                        <a:pt x="11" y="9"/>
                        <a:pt x="11" y="9"/>
                        <a:pt x="11" y="9"/>
                      </a:cubicBezTo>
                      <a:cubicBezTo>
                        <a:pt x="10" y="9"/>
                        <a:pt x="10" y="9"/>
                        <a:pt x="10" y="9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63" name="Freeform 2016">
                  <a:extLst>
                    <a:ext uri="{FF2B5EF4-FFF2-40B4-BE49-F238E27FC236}">
                      <a16:creationId xmlns="" xmlns:a16="http://schemas.microsoft.com/office/drawing/2014/main" id="{4D0A8C76-7357-4D20-86F0-5AFC39E686C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80600" y="5132388"/>
                  <a:ext cx="3175" cy="1588"/>
                </a:xfrm>
                <a:custGeom>
                  <a:avLst/>
                  <a:gdLst>
                    <a:gd name="T0" fmla="*/ 5 w 7"/>
                    <a:gd name="T1" fmla="*/ 2 h 2"/>
                    <a:gd name="T2" fmla="*/ 7 w 7"/>
                    <a:gd name="T3" fmla="*/ 1 h 2"/>
                    <a:gd name="T4" fmla="*/ 0 w 7"/>
                    <a:gd name="T5" fmla="*/ 0 h 2"/>
                    <a:gd name="T6" fmla="*/ 5 w 7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" h="2">
                      <a:moveTo>
                        <a:pt x="5" y="2"/>
                      </a:moveTo>
                      <a:cubicBezTo>
                        <a:pt x="6" y="1"/>
                        <a:pt x="7" y="1"/>
                        <a:pt x="7" y="1"/>
                      </a:cubicBezTo>
                      <a:cubicBezTo>
                        <a:pt x="4" y="1"/>
                        <a:pt x="4" y="0"/>
                        <a:pt x="0" y="0"/>
                      </a:cubicBezTo>
                      <a:cubicBezTo>
                        <a:pt x="0" y="1"/>
                        <a:pt x="3" y="2"/>
                        <a:pt x="5" y="2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64" name="Freeform 2017">
                  <a:extLst>
                    <a:ext uri="{FF2B5EF4-FFF2-40B4-BE49-F238E27FC236}">
                      <a16:creationId xmlns="" xmlns:a16="http://schemas.microsoft.com/office/drawing/2014/main" id="{5205D762-D363-41A3-A9A5-28BD63C9D5F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82188" y="5129213"/>
                  <a:ext cx="19050" cy="3175"/>
                </a:xfrm>
                <a:custGeom>
                  <a:avLst/>
                  <a:gdLst>
                    <a:gd name="T0" fmla="*/ 3 w 29"/>
                    <a:gd name="T1" fmla="*/ 2 h 4"/>
                    <a:gd name="T2" fmla="*/ 1 w 29"/>
                    <a:gd name="T3" fmla="*/ 2 h 4"/>
                    <a:gd name="T4" fmla="*/ 7 w 29"/>
                    <a:gd name="T5" fmla="*/ 2 h 4"/>
                    <a:gd name="T6" fmla="*/ 7 w 29"/>
                    <a:gd name="T7" fmla="*/ 2 h 4"/>
                    <a:gd name="T8" fmla="*/ 2 w 29"/>
                    <a:gd name="T9" fmla="*/ 4 h 4"/>
                    <a:gd name="T10" fmla="*/ 6 w 29"/>
                    <a:gd name="T11" fmla="*/ 4 h 4"/>
                    <a:gd name="T12" fmla="*/ 11 w 29"/>
                    <a:gd name="T13" fmla="*/ 3 h 4"/>
                    <a:gd name="T14" fmla="*/ 19 w 29"/>
                    <a:gd name="T15" fmla="*/ 3 h 4"/>
                    <a:gd name="T16" fmla="*/ 25 w 29"/>
                    <a:gd name="T17" fmla="*/ 3 h 4"/>
                    <a:gd name="T18" fmla="*/ 28 w 29"/>
                    <a:gd name="T19" fmla="*/ 2 h 4"/>
                    <a:gd name="T20" fmla="*/ 24 w 29"/>
                    <a:gd name="T21" fmla="*/ 1 h 4"/>
                    <a:gd name="T22" fmla="*/ 26 w 29"/>
                    <a:gd name="T23" fmla="*/ 1 h 4"/>
                    <a:gd name="T24" fmla="*/ 21 w 29"/>
                    <a:gd name="T25" fmla="*/ 0 h 4"/>
                    <a:gd name="T26" fmla="*/ 19 w 29"/>
                    <a:gd name="T27" fmla="*/ 1 h 4"/>
                    <a:gd name="T28" fmla="*/ 14 w 29"/>
                    <a:gd name="T29" fmla="*/ 0 h 4"/>
                    <a:gd name="T30" fmla="*/ 11 w 29"/>
                    <a:gd name="T31" fmla="*/ 1 h 4"/>
                    <a:gd name="T32" fmla="*/ 5 w 29"/>
                    <a:gd name="T33" fmla="*/ 0 h 4"/>
                    <a:gd name="T34" fmla="*/ 0 w 29"/>
                    <a:gd name="T35" fmla="*/ 1 h 4"/>
                    <a:gd name="T36" fmla="*/ 3 w 29"/>
                    <a:gd name="T37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9" h="4">
                      <a:moveTo>
                        <a:pt x="3" y="2"/>
                      </a:moveTo>
                      <a:cubicBezTo>
                        <a:pt x="2" y="2"/>
                        <a:pt x="2" y="2"/>
                        <a:pt x="1" y="2"/>
                      </a:cubicBezTo>
                      <a:cubicBezTo>
                        <a:pt x="3" y="3"/>
                        <a:pt x="3" y="2"/>
                        <a:pt x="7" y="2"/>
                      </a:cubicBezTo>
                      <a:cubicBezTo>
                        <a:pt x="6" y="2"/>
                        <a:pt x="6" y="2"/>
                        <a:pt x="7" y="2"/>
                      </a:cubicBezTo>
                      <a:cubicBezTo>
                        <a:pt x="5" y="3"/>
                        <a:pt x="4" y="3"/>
                        <a:pt x="2" y="4"/>
                      </a:cubicBezTo>
                      <a:cubicBezTo>
                        <a:pt x="3" y="4"/>
                        <a:pt x="4" y="4"/>
                        <a:pt x="6" y="4"/>
                      </a:cubicBezTo>
                      <a:cubicBezTo>
                        <a:pt x="8" y="3"/>
                        <a:pt x="10" y="3"/>
                        <a:pt x="11" y="3"/>
                      </a:cubicBezTo>
                      <a:cubicBezTo>
                        <a:pt x="14" y="3"/>
                        <a:pt x="16" y="3"/>
                        <a:pt x="19" y="3"/>
                      </a:cubicBezTo>
                      <a:cubicBezTo>
                        <a:pt x="22" y="2"/>
                        <a:pt x="22" y="4"/>
                        <a:pt x="25" y="3"/>
                      </a:cubicBezTo>
                      <a:cubicBezTo>
                        <a:pt x="27" y="3"/>
                        <a:pt x="28" y="3"/>
                        <a:pt x="28" y="2"/>
                      </a:cubicBezTo>
                      <a:cubicBezTo>
                        <a:pt x="29" y="2"/>
                        <a:pt x="25" y="2"/>
                        <a:pt x="24" y="1"/>
                      </a:cubicBezTo>
                      <a:cubicBezTo>
                        <a:pt x="25" y="1"/>
                        <a:pt x="25" y="1"/>
                        <a:pt x="26" y="1"/>
                      </a:cubicBezTo>
                      <a:cubicBezTo>
                        <a:pt x="25" y="1"/>
                        <a:pt x="23" y="0"/>
                        <a:pt x="21" y="0"/>
                      </a:cubicBezTo>
                      <a:cubicBezTo>
                        <a:pt x="20" y="0"/>
                        <a:pt x="19" y="0"/>
                        <a:pt x="19" y="1"/>
                      </a:cubicBezTo>
                      <a:cubicBezTo>
                        <a:pt x="17" y="1"/>
                        <a:pt x="17" y="0"/>
                        <a:pt x="14" y="0"/>
                      </a:cubicBezTo>
                      <a:cubicBezTo>
                        <a:pt x="13" y="0"/>
                        <a:pt x="12" y="0"/>
                        <a:pt x="11" y="1"/>
                      </a:cubicBezTo>
                      <a:cubicBezTo>
                        <a:pt x="9" y="1"/>
                        <a:pt x="8" y="0"/>
                        <a:pt x="5" y="0"/>
                      </a:cubicBezTo>
                      <a:cubicBezTo>
                        <a:pt x="3" y="1"/>
                        <a:pt x="2" y="1"/>
                        <a:pt x="0" y="1"/>
                      </a:cubicBezTo>
                      <a:cubicBezTo>
                        <a:pt x="0" y="2"/>
                        <a:pt x="0" y="2"/>
                        <a:pt x="3" y="2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65" name="Freeform 2018">
                  <a:extLst>
                    <a:ext uri="{FF2B5EF4-FFF2-40B4-BE49-F238E27FC236}">
                      <a16:creationId xmlns="" xmlns:a16="http://schemas.microsoft.com/office/drawing/2014/main" id="{F66F825F-0BA3-4EFF-AB98-C6EBF4D3A98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59963" y="5133975"/>
                  <a:ext cx="9525" cy="3175"/>
                </a:xfrm>
                <a:custGeom>
                  <a:avLst/>
                  <a:gdLst>
                    <a:gd name="T0" fmla="*/ 4 w 15"/>
                    <a:gd name="T1" fmla="*/ 5 h 5"/>
                    <a:gd name="T2" fmla="*/ 12 w 15"/>
                    <a:gd name="T3" fmla="*/ 2 h 5"/>
                    <a:gd name="T4" fmla="*/ 10 w 15"/>
                    <a:gd name="T5" fmla="*/ 2 h 5"/>
                    <a:gd name="T6" fmla="*/ 15 w 15"/>
                    <a:gd name="T7" fmla="*/ 1 h 5"/>
                    <a:gd name="T8" fmla="*/ 12 w 15"/>
                    <a:gd name="T9" fmla="*/ 1 h 5"/>
                    <a:gd name="T10" fmla="*/ 0 w 15"/>
                    <a:gd name="T11" fmla="*/ 4 h 5"/>
                    <a:gd name="T12" fmla="*/ 4 w 15"/>
                    <a:gd name="T13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" h="5">
                      <a:moveTo>
                        <a:pt x="4" y="5"/>
                      </a:moveTo>
                      <a:cubicBezTo>
                        <a:pt x="7" y="4"/>
                        <a:pt x="12" y="3"/>
                        <a:pt x="12" y="2"/>
                      </a:cubicBezTo>
                      <a:cubicBezTo>
                        <a:pt x="12" y="2"/>
                        <a:pt x="11" y="2"/>
                        <a:pt x="10" y="2"/>
                      </a:cubicBezTo>
                      <a:cubicBezTo>
                        <a:pt x="12" y="2"/>
                        <a:pt x="14" y="1"/>
                        <a:pt x="15" y="1"/>
                      </a:cubicBezTo>
                      <a:cubicBezTo>
                        <a:pt x="14" y="1"/>
                        <a:pt x="14" y="0"/>
                        <a:pt x="12" y="1"/>
                      </a:cubicBezTo>
                      <a:cubicBezTo>
                        <a:pt x="9" y="1"/>
                        <a:pt x="0" y="3"/>
                        <a:pt x="0" y="4"/>
                      </a:cubicBezTo>
                      <a:cubicBezTo>
                        <a:pt x="0" y="5"/>
                        <a:pt x="2" y="5"/>
                        <a:pt x="4" y="5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66" name="Freeform 2019">
                  <a:extLst>
                    <a:ext uri="{FF2B5EF4-FFF2-40B4-BE49-F238E27FC236}">
                      <a16:creationId xmlns="" xmlns:a16="http://schemas.microsoft.com/office/drawing/2014/main" id="{C9A5C807-E5BB-4478-BCC4-23E8379FBA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59963" y="5132388"/>
                  <a:ext cx="11113" cy="3175"/>
                </a:xfrm>
                <a:custGeom>
                  <a:avLst/>
                  <a:gdLst>
                    <a:gd name="T0" fmla="*/ 6 w 17"/>
                    <a:gd name="T1" fmla="*/ 3 h 5"/>
                    <a:gd name="T2" fmla="*/ 13 w 17"/>
                    <a:gd name="T3" fmla="*/ 2 h 5"/>
                    <a:gd name="T4" fmla="*/ 17 w 17"/>
                    <a:gd name="T5" fmla="*/ 1 h 5"/>
                    <a:gd name="T6" fmla="*/ 11 w 17"/>
                    <a:gd name="T7" fmla="*/ 1 h 5"/>
                    <a:gd name="T8" fmla="*/ 0 w 17"/>
                    <a:gd name="T9" fmla="*/ 5 h 5"/>
                    <a:gd name="T10" fmla="*/ 3 w 17"/>
                    <a:gd name="T11" fmla="*/ 4 h 5"/>
                    <a:gd name="T12" fmla="*/ 6 w 17"/>
                    <a:gd name="T13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" h="5">
                      <a:moveTo>
                        <a:pt x="6" y="3"/>
                      </a:moveTo>
                      <a:cubicBezTo>
                        <a:pt x="9" y="3"/>
                        <a:pt x="11" y="3"/>
                        <a:pt x="13" y="2"/>
                      </a:cubicBezTo>
                      <a:cubicBezTo>
                        <a:pt x="15" y="2"/>
                        <a:pt x="16" y="1"/>
                        <a:pt x="17" y="1"/>
                      </a:cubicBezTo>
                      <a:cubicBezTo>
                        <a:pt x="16" y="0"/>
                        <a:pt x="14" y="0"/>
                        <a:pt x="11" y="1"/>
                      </a:cubicBezTo>
                      <a:cubicBezTo>
                        <a:pt x="9" y="1"/>
                        <a:pt x="0" y="4"/>
                        <a:pt x="0" y="5"/>
                      </a:cubicBezTo>
                      <a:cubicBezTo>
                        <a:pt x="1" y="4"/>
                        <a:pt x="2" y="4"/>
                        <a:pt x="3" y="4"/>
                      </a:cubicBezTo>
                      <a:cubicBezTo>
                        <a:pt x="4" y="3"/>
                        <a:pt x="5" y="4"/>
                        <a:pt x="6" y="3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67" name="Freeform 2020">
                  <a:extLst>
                    <a:ext uri="{FF2B5EF4-FFF2-40B4-BE49-F238E27FC236}">
                      <a16:creationId xmlns="" xmlns:a16="http://schemas.microsoft.com/office/drawing/2014/main" id="{3C84A2D0-DBE1-43D4-8D13-470AD355F56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50438" y="5140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68" name="Freeform 2021">
                  <a:extLst>
                    <a:ext uri="{FF2B5EF4-FFF2-40B4-BE49-F238E27FC236}">
                      <a16:creationId xmlns="" xmlns:a16="http://schemas.microsoft.com/office/drawing/2014/main" id="{97E9E8B5-BD91-491B-A818-8048129086B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726613" y="5302250"/>
                  <a:ext cx="1588" cy="1588"/>
                </a:xfrm>
                <a:custGeom>
                  <a:avLst/>
                  <a:gdLst>
                    <a:gd name="T0" fmla="*/ 1 w 1"/>
                    <a:gd name="T1" fmla="*/ 0 h 2"/>
                    <a:gd name="T2" fmla="*/ 1 w 1"/>
                    <a:gd name="T3" fmla="*/ 0 h 2"/>
                    <a:gd name="T4" fmla="*/ 0 w 1"/>
                    <a:gd name="T5" fmla="*/ 1 h 2"/>
                    <a:gd name="T6" fmla="*/ 1 w 1"/>
                    <a:gd name="T7" fmla="*/ 2 h 2"/>
                    <a:gd name="T8" fmla="*/ 1 w 1"/>
                    <a:gd name="T9" fmla="*/ 2 h 2"/>
                    <a:gd name="T10" fmla="*/ 1 w 1"/>
                    <a:gd name="T11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" h="2"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0" y="0"/>
                        <a:pt x="0" y="1"/>
                      </a:cubicBezTo>
                      <a:cubicBezTo>
                        <a:pt x="0" y="1"/>
                        <a:pt x="0" y="2"/>
                        <a:pt x="1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1"/>
                        <a:pt x="1" y="1"/>
                        <a:pt x="1" y="0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69" name="Freeform 2022">
                  <a:extLst>
                    <a:ext uri="{FF2B5EF4-FFF2-40B4-BE49-F238E27FC236}">
                      <a16:creationId xmlns="" xmlns:a16="http://schemas.microsoft.com/office/drawing/2014/main" id="{4A8C9347-0458-4E40-8192-6F06AA028C3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791700" y="5203825"/>
                  <a:ext cx="3175" cy="4763"/>
                </a:xfrm>
                <a:custGeom>
                  <a:avLst/>
                  <a:gdLst>
                    <a:gd name="T0" fmla="*/ 3 w 5"/>
                    <a:gd name="T1" fmla="*/ 5 h 7"/>
                    <a:gd name="T2" fmla="*/ 3 w 5"/>
                    <a:gd name="T3" fmla="*/ 4 h 7"/>
                    <a:gd name="T4" fmla="*/ 3 w 5"/>
                    <a:gd name="T5" fmla="*/ 3 h 7"/>
                    <a:gd name="T6" fmla="*/ 4 w 5"/>
                    <a:gd name="T7" fmla="*/ 0 h 7"/>
                    <a:gd name="T8" fmla="*/ 2 w 5"/>
                    <a:gd name="T9" fmla="*/ 2 h 7"/>
                    <a:gd name="T10" fmla="*/ 3 w 5"/>
                    <a:gd name="T11" fmla="*/ 1 h 7"/>
                    <a:gd name="T12" fmla="*/ 0 w 5"/>
                    <a:gd name="T13" fmla="*/ 1 h 7"/>
                    <a:gd name="T14" fmla="*/ 0 w 5"/>
                    <a:gd name="T15" fmla="*/ 1 h 7"/>
                    <a:gd name="T16" fmla="*/ 1 w 5"/>
                    <a:gd name="T17" fmla="*/ 3 h 7"/>
                    <a:gd name="T18" fmla="*/ 3 w 5"/>
                    <a:gd name="T19" fmla="*/ 4 h 7"/>
                    <a:gd name="T20" fmla="*/ 2 w 5"/>
                    <a:gd name="T21" fmla="*/ 5 h 7"/>
                    <a:gd name="T22" fmla="*/ 3 w 5"/>
                    <a:gd name="T23" fmla="*/ 7 h 7"/>
                    <a:gd name="T24" fmla="*/ 3 w 5"/>
                    <a:gd name="T25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5" h="7">
                      <a:moveTo>
                        <a:pt x="3" y="5"/>
                      </a:moveTo>
                      <a:cubicBezTo>
                        <a:pt x="3" y="4"/>
                        <a:pt x="3" y="4"/>
                        <a:pt x="3" y="4"/>
                      </a:cubicBezTo>
                      <a:cubicBezTo>
                        <a:pt x="4" y="3"/>
                        <a:pt x="3" y="3"/>
                        <a:pt x="3" y="3"/>
                      </a:cubicBezTo>
                      <a:cubicBezTo>
                        <a:pt x="4" y="2"/>
                        <a:pt x="4" y="1"/>
                        <a:pt x="4" y="0"/>
                      </a:cubicBezTo>
                      <a:cubicBezTo>
                        <a:pt x="3" y="1"/>
                        <a:pt x="3" y="2"/>
                        <a:pt x="2" y="2"/>
                      </a:cubicBezTo>
                      <a:cubicBezTo>
                        <a:pt x="1" y="2"/>
                        <a:pt x="3" y="1"/>
                        <a:pt x="3" y="1"/>
                      </a:cubicBezTo>
                      <a:cubicBezTo>
                        <a:pt x="1" y="1"/>
                        <a:pt x="1" y="0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2"/>
                        <a:pt x="0" y="3"/>
                        <a:pt x="1" y="3"/>
                      </a:cubicBezTo>
                      <a:cubicBezTo>
                        <a:pt x="2" y="3"/>
                        <a:pt x="2" y="4"/>
                        <a:pt x="3" y="4"/>
                      </a:cubicBezTo>
                      <a:cubicBezTo>
                        <a:pt x="2" y="4"/>
                        <a:pt x="2" y="4"/>
                        <a:pt x="2" y="5"/>
                      </a:cubicBezTo>
                      <a:cubicBezTo>
                        <a:pt x="2" y="6"/>
                        <a:pt x="2" y="7"/>
                        <a:pt x="3" y="7"/>
                      </a:cubicBezTo>
                      <a:cubicBezTo>
                        <a:pt x="5" y="6"/>
                        <a:pt x="3" y="5"/>
                        <a:pt x="3" y="5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70" name="Freeform 2023">
                  <a:extLst>
                    <a:ext uri="{FF2B5EF4-FFF2-40B4-BE49-F238E27FC236}">
                      <a16:creationId xmlns="" xmlns:a16="http://schemas.microsoft.com/office/drawing/2014/main" id="{473B7DA0-60E1-4FC9-B6F2-D9829D9359F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785350" y="5194300"/>
                  <a:ext cx="4763" cy="4763"/>
                </a:xfrm>
                <a:custGeom>
                  <a:avLst/>
                  <a:gdLst>
                    <a:gd name="T0" fmla="*/ 4 w 6"/>
                    <a:gd name="T1" fmla="*/ 4 h 7"/>
                    <a:gd name="T2" fmla="*/ 5 w 6"/>
                    <a:gd name="T3" fmla="*/ 0 h 7"/>
                    <a:gd name="T4" fmla="*/ 2 w 6"/>
                    <a:gd name="T5" fmla="*/ 0 h 7"/>
                    <a:gd name="T6" fmla="*/ 1 w 6"/>
                    <a:gd name="T7" fmla="*/ 2 h 7"/>
                    <a:gd name="T8" fmla="*/ 3 w 6"/>
                    <a:gd name="T9" fmla="*/ 4 h 7"/>
                    <a:gd name="T10" fmla="*/ 4 w 6"/>
                    <a:gd name="T11" fmla="*/ 7 h 7"/>
                    <a:gd name="T12" fmla="*/ 5 w 6"/>
                    <a:gd name="T13" fmla="*/ 3 h 7"/>
                    <a:gd name="T14" fmla="*/ 4 w 6"/>
                    <a:gd name="T15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" h="7">
                      <a:moveTo>
                        <a:pt x="4" y="4"/>
                      </a:moveTo>
                      <a:cubicBezTo>
                        <a:pt x="4" y="2"/>
                        <a:pt x="4" y="2"/>
                        <a:pt x="5" y="0"/>
                      </a:cubicBezTo>
                      <a:cubicBezTo>
                        <a:pt x="3" y="1"/>
                        <a:pt x="5" y="0"/>
                        <a:pt x="2" y="0"/>
                      </a:cubicBezTo>
                      <a:cubicBezTo>
                        <a:pt x="2" y="1"/>
                        <a:pt x="1" y="1"/>
                        <a:pt x="1" y="2"/>
                      </a:cubicBezTo>
                      <a:cubicBezTo>
                        <a:pt x="0" y="3"/>
                        <a:pt x="1" y="4"/>
                        <a:pt x="3" y="4"/>
                      </a:cubicBezTo>
                      <a:cubicBezTo>
                        <a:pt x="3" y="5"/>
                        <a:pt x="3" y="6"/>
                        <a:pt x="4" y="7"/>
                      </a:cubicBezTo>
                      <a:cubicBezTo>
                        <a:pt x="6" y="6"/>
                        <a:pt x="5" y="5"/>
                        <a:pt x="5" y="3"/>
                      </a:cubicBezTo>
                      <a:cubicBezTo>
                        <a:pt x="5" y="4"/>
                        <a:pt x="4" y="4"/>
                        <a:pt x="4" y="4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71" name="Freeform 2024">
                  <a:extLst>
                    <a:ext uri="{FF2B5EF4-FFF2-40B4-BE49-F238E27FC236}">
                      <a16:creationId xmlns="" xmlns:a16="http://schemas.microsoft.com/office/drawing/2014/main" id="{F1CF2323-71B9-43EC-A7D1-044FC597BDB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764713" y="5197475"/>
                  <a:ext cx="1588" cy="1588"/>
                </a:xfrm>
                <a:custGeom>
                  <a:avLst/>
                  <a:gdLst>
                    <a:gd name="T0" fmla="*/ 0 w 2"/>
                    <a:gd name="T1" fmla="*/ 2 h 2"/>
                    <a:gd name="T2" fmla="*/ 2 w 2"/>
                    <a:gd name="T3" fmla="*/ 0 h 2"/>
                    <a:gd name="T4" fmla="*/ 2 w 2"/>
                    <a:gd name="T5" fmla="*/ 0 h 2"/>
                    <a:gd name="T6" fmla="*/ 0 w 2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" h="2">
                      <a:moveTo>
                        <a:pt x="0" y="2"/>
                      </a:moveTo>
                      <a:cubicBezTo>
                        <a:pt x="1" y="1"/>
                        <a:pt x="2" y="0"/>
                        <a:pt x="2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1"/>
                        <a:pt x="1" y="1"/>
                        <a:pt x="0" y="2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72" name="Freeform 2025">
                  <a:extLst>
                    <a:ext uri="{FF2B5EF4-FFF2-40B4-BE49-F238E27FC236}">
                      <a16:creationId xmlns="" xmlns:a16="http://schemas.microsoft.com/office/drawing/2014/main" id="{69F63F7B-14AA-47F6-8E8D-FA127437F1D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791700" y="5197475"/>
                  <a:ext cx="3175" cy="4763"/>
                </a:xfrm>
                <a:custGeom>
                  <a:avLst/>
                  <a:gdLst>
                    <a:gd name="T0" fmla="*/ 3 w 6"/>
                    <a:gd name="T1" fmla="*/ 0 h 6"/>
                    <a:gd name="T2" fmla="*/ 0 w 6"/>
                    <a:gd name="T3" fmla="*/ 3 h 6"/>
                    <a:gd name="T4" fmla="*/ 2 w 6"/>
                    <a:gd name="T5" fmla="*/ 2 h 6"/>
                    <a:gd name="T6" fmla="*/ 2 w 6"/>
                    <a:gd name="T7" fmla="*/ 4 h 6"/>
                    <a:gd name="T8" fmla="*/ 4 w 6"/>
                    <a:gd name="T9" fmla="*/ 6 h 6"/>
                    <a:gd name="T10" fmla="*/ 5 w 6"/>
                    <a:gd name="T11" fmla="*/ 5 h 6"/>
                    <a:gd name="T12" fmla="*/ 3 w 6"/>
                    <a:gd name="T13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" h="6">
                      <a:moveTo>
                        <a:pt x="3" y="0"/>
                      </a:moveTo>
                      <a:cubicBezTo>
                        <a:pt x="1" y="1"/>
                        <a:pt x="0" y="1"/>
                        <a:pt x="0" y="3"/>
                      </a:cubicBezTo>
                      <a:cubicBezTo>
                        <a:pt x="1" y="2"/>
                        <a:pt x="0" y="2"/>
                        <a:pt x="2" y="2"/>
                      </a:cubicBezTo>
                      <a:cubicBezTo>
                        <a:pt x="2" y="3"/>
                        <a:pt x="2" y="4"/>
                        <a:pt x="2" y="4"/>
                      </a:cubicBezTo>
                      <a:cubicBezTo>
                        <a:pt x="2" y="4"/>
                        <a:pt x="3" y="6"/>
                        <a:pt x="4" y="6"/>
                      </a:cubicBezTo>
                      <a:cubicBezTo>
                        <a:pt x="5" y="6"/>
                        <a:pt x="5" y="5"/>
                        <a:pt x="5" y="5"/>
                      </a:cubicBezTo>
                      <a:cubicBezTo>
                        <a:pt x="6" y="3"/>
                        <a:pt x="2" y="3"/>
                        <a:pt x="3" y="0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73" name="Freeform 2026">
                  <a:extLst>
                    <a:ext uri="{FF2B5EF4-FFF2-40B4-BE49-F238E27FC236}">
                      <a16:creationId xmlns="" xmlns:a16="http://schemas.microsoft.com/office/drawing/2014/main" id="{700B3034-F080-439F-A227-7FA1486E37D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767888" y="5137150"/>
                  <a:ext cx="171450" cy="201613"/>
                </a:xfrm>
                <a:custGeom>
                  <a:avLst/>
                  <a:gdLst>
                    <a:gd name="T0" fmla="*/ 23 w 259"/>
                    <a:gd name="T1" fmla="*/ 86 h 304"/>
                    <a:gd name="T2" fmla="*/ 35 w 259"/>
                    <a:gd name="T3" fmla="*/ 85 h 304"/>
                    <a:gd name="T4" fmla="*/ 38 w 259"/>
                    <a:gd name="T5" fmla="*/ 87 h 304"/>
                    <a:gd name="T6" fmla="*/ 41 w 259"/>
                    <a:gd name="T7" fmla="*/ 92 h 304"/>
                    <a:gd name="T8" fmla="*/ 49 w 259"/>
                    <a:gd name="T9" fmla="*/ 101 h 304"/>
                    <a:gd name="T10" fmla="*/ 61 w 259"/>
                    <a:gd name="T11" fmla="*/ 109 h 304"/>
                    <a:gd name="T12" fmla="*/ 76 w 259"/>
                    <a:gd name="T13" fmla="*/ 115 h 304"/>
                    <a:gd name="T14" fmla="*/ 70 w 259"/>
                    <a:gd name="T15" fmla="*/ 123 h 304"/>
                    <a:gd name="T16" fmla="*/ 74 w 259"/>
                    <a:gd name="T17" fmla="*/ 168 h 304"/>
                    <a:gd name="T18" fmla="*/ 96 w 259"/>
                    <a:gd name="T19" fmla="*/ 191 h 304"/>
                    <a:gd name="T20" fmla="*/ 110 w 259"/>
                    <a:gd name="T21" fmla="*/ 217 h 304"/>
                    <a:gd name="T22" fmla="*/ 120 w 259"/>
                    <a:gd name="T23" fmla="*/ 233 h 304"/>
                    <a:gd name="T24" fmla="*/ 133 w 259"/>
                    <a:gd name="T25" fmla="*/ 241 h 304"/>
                    <a:gd name="T26" fmla="*/ 114 w 259"/>
                    <a:gd name="T27" fmla="*/ 211 h 304"/>
                    <a:gd name="T28" fmla="*/ 115 w 259"/>
                    <a:gd name="T29" fmla="*/ 199 h 304"/>
                    <a:gd name="T30" fmla="*/ 128 w 259"/>
                    <a:gd name="T31" fmla="*/ 216 h 304"/>
                    <a:gd name="T32" fmla="*/ 153 w 259"/>
                    <a:gd name="T33" fmla="*/ 249 h 304"/>
                    <a:gd name="T34" fmla="*/ 164 w 259"/>
                    <a:gd name="T35" fmla="*/ 268 h 304"/>
                    <a:gd name="T36" fmla="*/ 185 w 259"/>
                    <a:gd name="T37" fmla="*/ 275 h 304"/>
                    <a:gd name="T38" fmla="*/ 212 w 259"/>
                    <a:gd name="T39" fmla="*/ 279 h 304"/>
                    <a:gd name="T40" fmla="*/ 241 w 259"/>
                    <a:gd name="T41" fmla="*/ 296 h 304"/>
                    <a:gd name="T42" fmla="*/ 259 w 259"/>
                    <a:gd name="T43" fmla="*/ 304 h 304"/>
                    <a:gd name="T44" fmla="*/ 247 w 259"/>
                    <a:gd name="T45" fmla="*/ 280 h 304"/>
                    <a:gd name="T46" fmla="*/ 252 w 259"/>
                    <a:gd name="T47" fmla="*/ 269 h 304"/>
                    <a:gd name="T48" fmla="*/ 253 w 259"/>
                    <a:gd name="T49" fmla="*/ 251 h 304"/>
                    <a:gd name="T50" fmla="*/ 230 w 259"/>
                    <a:gd name="T51" fmla="*/ 266 h 304"/>
                    <a:gd name="T52" fmla="*/ 203 w 259"/>
                    <a:gd name="T53" fmla="*/ 258 h 304"/>
                    <a:gd name="T54" fmla="*/ 196 w 259"/>
                    <a:gd name="T55" fmla="*/ 234 h 304"/>
                    <a:gd name="T56" fmla="*/ 198 w 259"/>
                    <a:gd name="T57" fmla="*/ 224 h 304"/>
                    <a:gd name="T58" fmla="*/ 220 w 259"/>
                    <a:gd name="T59" fmla="*/ 203 h 304"/>
                    <a:gd name="T60" fmla="*/ 242 w 259"/>
                    <a:gd name="T61" fmla="*/ 201 h 304"/>
                    <a:gd name="T62" fmla="*/ 257 w 259"/>
                    <a:gd name="T63" fmla="*/ 199 h 304"/>
                    <a:gd name="T64" fmla="*/ 252 w 259"/>
                    <a:gd name="T65" fmla="*/ 134 h 304"/>
                    <a:gd name="T66" fmla="*/ 259 w 259"/>
                    <a:gd name="T67" fmla="*/ 111 h 304"/>
                    <a:gd name="T68" fmla="*/ 252 w 259"/>
                    <a:gd name="T69" fmla="*/ 107 h 304"/>
                    <a:gd name="T70" fmla="*/ 232 w 259"/>
                    <a:gd name="T71" fmla="*/ 112 h 304"/>
                    <a:gd name="T72" fmla="*/ 252 w 259"/>
                    <a:gd name="T73" fmla="*/ 99 h 304"/>
                    <a:gd name="T74" fmla="*/ 259 w 259"/>
                    <a:gd name="T75" fmla="*/ 101 h 304"/>
                    <a:gd name="T76" fmla="*/ 227 w 259"/>
                    <a:gd name="T77" fmla="*/ 65 h 304"/>
                    <a:gd name="T78" fmla="*/ 223 w 259"/>
                    <a:gd name="T79" fmla="*/ 45 h 304"/>
                    <a:gd name="T80" fmla="*/ 237 w 259"/>
                    <a:gd name="T81" fmla="*/ 37 h 304"/>
                    <a:gd name="T82" fmla="*/ 254 w 259"/>
                    <a:gd name="T83" fmla="*/ 31 h 304"/>
                    <a:gd name="T84" fmla="*/ 259 w 259"/>
                    <a:gd name="T85" fmla="*/ 29 h 304"/>
                    <a:gd name="T86" fmla="*/ 253 w 259"/>
                    <a:gd name="T87" fmla="*/ 20 h 304"/>
                    <a:gd name="T88" fmla="*/ 238 w 259"/>
                    <a:gd name="T89" fmla="*/ 16 h 304"/>
                    <a:gd name="T90" fmla="*/ 222 w 259"/>
                    <a:gd name="T91" fmla="*/ 8 h 304"/>
                    <a:gd name="T92" fmla="*/ 237 w 259"/>
                    <a:gd name="T93" fmla="*/ 3 h 304"/>
                    <a:gd name="T94" fmla="*/ 219 w 259"/>
                    <a:gd name="T95" fmla="*/ 2 h 304"/>
                    <a:gd name="T96" fmla="*/ 217 w 259"/>
                    <a:gd name="T97" fmla="*/ 6 h 304"/>
                    <a:gd name="T98" fmla="*/ 212 w 259"/>
                    <a:gd name="T99" fmla="*/ 12 h 304"/>
                    <a:gd name="T100" fmla="*/ 224 w 259"/>
                    <a:gd name="T101" fmla="*/ 19 h 304"/>
                    <a:gd name="T102" fmla="*/ 199 w 259"/>
                    <a:gd name="T103" fmla="*/ 25 h 304"/>
                    <a:gd name="T104" fmla="*/ 153 w 259"/>
                    <a:gd name="T105" fmla="*/ 26 h 304"/>
                    <a:gd name="T106" fmla="*/ 148 w 259"/>
                    <a:gd name="T107" fmla="*/ 29 h 304"/>
                    <a:gd name="T108" fmla="*/ 121 w 259"/>
                    <a:gd name="T109" fmla="*/ 32 h 304"/>
                    <a:gd name="T110" fmla="*/ 87 w 259"/>
                    <a:gd name="T111" fmla="*/ 34 h 304"/>
                    <a:gd name="T112" fmla="*/ 68 w 259"/>
                    <a:gd name="T113" fmla="*/ 38 h 304"/>
                    <a:gd name="T114" fmla="*/ 48 w 259"/>
                    <a:gd name="T115" fmla="*/ 47 h 304"/>
                    <a:gd name="T116" fmla="*/ 0 w 259"/>
                    <a:gd name="T117" fmla="*/ 90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259" h="304">
                      <a:moveTo>
                        <a:pt x="2" y="88"/>
                      </a:moveTo>
                      <a:cubicBezTo>
                        <a:pt x="3" y="90"/>
                        <a:pt x="6" y="89"/>
                        <a:pt x="9" y="89"/>
                      </a:cubicBezTo>
                      <a:cubicBezTo>
                        <a:pt x="11" y="88"/>
                        <a:pt x="13" y="87"/>
                        <a:pt x="14" y="87"/>
                      </a:cubicBezTo>
                      <a:cubicBezTo>
                        <a:pt x="17" y="87"/>
                        <a:pt x="21" y="85"/>
                        <a:pt x="23" y="86"/>
                      </a:cubicBezTo>
                      <a:cubicBezTo>
                        <a:pt x="25" y="86"/>
                        <a:pt x="25" y="88"/>
                        <a:pt x="27" y="87"/>
                      </a:cubicBezTo>
                      <a:cubicBezTo>
                        <a:pt x="29" y="87"/>
                        <a:pt x="29" y="86"/>
                        <a:pt x="30" y="85"/>
                      </a:cubicBezTo>
                      <a:cubicBezTo>
                        <a:pt x="31" y="86"/>
                        <a:pt x="31" y="86"/>
                        <a:pt x="33" y="85"/>
                      </a:cubicBezTo>
                      <a:cubicBezTo>
                        <a:pt x="34" y="85"/>
                        <a:pt x="34" y="85"/>
                        <a:pt x="35" y="85"/>
                      </a:cubicBezTo>
                      <a:cubicBezTo>
                        <a:pt x="34" y="86"/>
                        <a:pt x="33" y="86"/>
                        <a:pt x="33" y="87"/>
                      </a:cubicBezTo>
                      <a:cubicBezTo>
                        <a:pt x="33" y="88"/>
                        <a:pt x="34" y="88"/>
                        <a:pt x="35" y="88"/>
                      </a:cubicBezTo>
                      <a:cubicBezTo>
                        <a:pt x="36" y="88"/>
                        <a:pt x="36" y="87"/>
                        <a:pt x="38" y="86"/>
                      </a:cubicBezTo>
                      <a:cubicBezTo>
                        <a:pt x="38" y="87"/>
                        <a:pt x="38" y="87"/>
                        <a:pt x="38" y="87"/>
                      </a:cubicBezTo>
                      <a:cubicBezTo>
                        <a:pt x="38" y="88"/>
                        <a:pt x="36" y="89"/>
                        <a:pt x="36" y="89"/>
                      </a:cubicBezTo>
                      <a:cubicBezTo>
                        <a:pt x="36" y="90"/>
                        <a:pt x="36" y="91"/>
                        <a:pt x="38" y="90"/>
                      </a:cubicBezTo>
                      <a:cubicBezTo>
                        <a:pt x="40" y="90"/>
                        <a:pt x="41" y="89"/>
                        <a:pt x="41" y="90"/>
                      </a:cubicBezTo>
                      <a:cubicBezTo>
                        <a:pt x="41" y="91"/>
                        <a:pt x="41" y="91"/>
                        <a:pt x="41" y="92"/>
                      </a:cubicBezTo>
                      <a:cubicBezTo>
                        <a:pt x="41" y="93"/>
                        <a:pt x="43" y="94"/>
                        <a:pt x="46" y="93"/>
                      </a:cubicBezTo>
                      <a:cubicBezTo>
                        <a:pt x="46" y="93"/>
                        <a:pt x="46" y="93"/>
                        <a:pt x="47" y="93"/>
                      </a:cubicBezTo>
                      <a:cubicBezTo>
                        <a:pt x="47" y="93"/>
                        <a:pt x="48" y="93"/>
                        <a:pt x="47" y="94"/>
                      </a:cubicBezTo>
                      <a:cubicBezTo>
                        <a:pt x="47" y="95"/>
                        <a:pt x="47" y="101"/>
                        <a:pt x="49" y="101"/>
                      </a:cubicBezTo>
                      <a:cubicBezTo>
                        <a:pt x="50" y="101"/>
                        <a:pt x="51" y="101"/>
                        <a:pt x="52" y="101"/>
                      </a:cubicBezTo>
                      <a:cubicBezTo>
                        <a:pt x="53" y="102"/>
                        <a:pt x="51" y="104"/>
                        <a:pt x="52" y="104"/>
                      </a:cubicBezTo>
                      <a:cubicBezTo>
                        <a:pt x="52" y="104"/>
                        <a:pt x="56" y="105"/>
                        <a:pt x="56" y="105"/>
                      </a:cubicBezTo>
                      <a:cubicBezTo>
                        <a:pt x="57" y="107"/>
                        <a:pt x="56" y="110"/>
                        <a:pt x="61" y="109"/>
                      </a:cubicBezTo>
                      <a:cubicBezTo>
                        <a:pt x="62" y="111"/>
                        <a:pt x="67" y="109"/>
                        <a:pt x="68" y="111"/>
                      </a:cubicBezTo>
                      <a:cubicBezTo>
                        <a:pt x="68" y="112"/>
                        <a:pt x="72" y="111"/>
                        <a:pt x="73" y="112"/>
                      </a:cubicBezTo>
                      <a:cubicBezTo>
                        <a:pt x="74" y="113"/>
                        <a:pt x="74" y="113"/>
                        <a:pt x="75" y="113"/>
                      </a:cubicBezTo>
                      <a:cubicBezTo>
                        <a:pt x="75" y="114"/>
                        <a:pt x="77" y="114"/>
                        <a:pt x="76" y="115"/>
                      </a:cubicBezTo>
                      <a:cubicBezTo>
                        <a:pt x="76" y="116"/>
                        <a:pt x="75" y="117"/>
                        <a:pt x="74" y="118"/>
                      </a:cubicBezTo>
                      <a:cubicBezTo>
                        <a:pt x="73" y="117"/>
                        <a:pt x="72" y="116"/>
                        <a:pt x="70" y="117"/>
                      </a:cubicBezTo>
                      <a:cubicBezTo>
                        <a:pt x="69" y="117"/>
                        <a:pt x="67" y="117"/>
                        <a:pt x="67" y="118"/>
                      </a:cubicBezTo>
                      <a:cubicBezTo>
                        <a:pt x="67" y="120"/>
                        <a:pt x="71" y="120"/>
                        <a:pt x="70" y="123"/>
                      </a:cubicBezTo>
                      <a:cubicBezTo>
                        <a:pt x="70" y="126"/>
                        <a:pt x="65" y="141"/>
                        <a:pt x="66" y="145"/>
                      </a:cubicBezTo>
                      <a:cubicBezTo>
                        <a:pt x="67" y="149"/>
                        <a:pt x="66" y="151"/>
                        <a:pt x="68" y="154"/>
                      </a:cubicBezTo>
                      <a:cubicBezTo>
                        <a:pt x="67" y="155"/>
                        <a:pt x="65" y="156"/>
                        <a:pt x="66" y="157"/>
                      </a:cubicBezTo>
                      <a:cubicBezTo>
                        <a:pt x="68" y="162"/>
                        <a:pt x="71" y="168"/>
                        <a:pt x="74" y="168"/>
                      </a:cubicBezTo>
                      <a:cubicBezTo>
                        <a:pt x="73" y="175"/>
                        <a:pt x="76" y="172"/>
                        <a:pt x="78" y="178"/>
                      </a:cubicBezTo>
                      <a:cubicBezTo>
                        <a:pt x="79" y="179"/>
                        <a:pt x="78" y="181"/>
                        <a:pt x="80" y="182"/>
                      </a:cubicBezTo>
                      <a:cubicBezTo>
                        <a:pt x="85" y="183"/>
                        <a:pt x="93" y="186"/>
                        <a:pt x="96" y="191"/>
                      </a:cubicBezTo>
                      <a:cubicBezTo>
                        <a:pt x="96" y="191"/>
                        <a:pt x="96" y="191"/>
                        <a:pt x="96" y="191"/>
                      </a:cubicBezTo>
                      <a:cubicBezTo>
                        <a:pt x="96" y="192"/>
                        <a:pt x="96" y="192"/>
                        <a:pt x="96" y="192"/>
                      </a:cubicBezTo>
                      <a:cubicBezTo>
                        <a:pt x="97" y="196"/>
                        <a:pt x="98" y="197"/>
                        <a:pt x="100" y="200"/>
                      </a:cubicBezTo>
                      <a:cubicBezTo>
                        <a:pt x="100" y="202"/>
                        <a:pt x="100" y="207"/>
                        <a:pt x="102" y="208"/>
                      </a:cubicBezTo>
                      <a:cubicBezTo>
                        <a:pt x="105" y="210"/>
                        <a:pt x="108" y="213"/>
                        <a:pt x="110" y="217"/>
                      </a:cubicBezTo>
                      <a:cubicBezTo>
                        <a:pt x="112" y="219"/>
                        <a:pt x="108" y="219"/>
                        <a:pt x="107" y="219"/>
                      </a:cubicBezTo>
                      <a:cubicBezTo>
                        <a:pt x="109" y="221"/>
                        <a:pt x="113" y="221"/>
                        <a:pt x="115" y="223"/>
                      </a:cubicBezTo>
                      <a:cubicBezTo>
                        <a:pt x="117" y="225"/>
                        <a:pt x="118" y="226"/>
                        <a:pt x="120" y="228"/>
                      </a:cubicBezTo>
                      <a:cubicBezTo>
                        <a:pt x="120" y="230"/>
                        <a:pt x="120" y="231"/>
                        <a:pt x="120" y="233"/>
                      </a:cubicBezTo>
                      <a:cubicBezTo>
                        <a:pt x="120" y="234"/>
                        <a:pt x="121" y="234"/>
                        <a:pt x="122" y="234"/>
                      </a:cubicBezTo>
                      <a:cubicBezTo>
                        <a:pt x="124" y="236"/>
                        <a:pt x="125" y="240"/>
                        <a:pt x="129" y="240"/>
                      </a:cubicBezTo>
                      <a:cubicBezTo>
                        <a:pt x="129" y="240"/>
                        <a:pt x="131" y="243"/>
                        <a:pt x="132" y="243"/>
                      </a:cubicBezTo>
                      <a:cubicBezTo>
                        <a:pt x="132" y="243"/>
                        <a:pt x="133" y="241"/>
                        <a:pt x="133" y="241"/>
                      </a:cubicBezTo>
                      <a:cubicBezTo>
                        <a:pt x="133" y="240"/>
                        <a:pt x="131" y="236"/>
                        <a:pt x="129" y="238"/>
                      </a:cubicBezTo>
                      <a:cubicBezTo>
                        <a:pt x="126" y="236"/>
                        <a:pt x="125" y="231"/>
                        <a:pt x="124" y="227"/>
                      </a:cubicBezTo>
                      <a:cubicBezTo>
                        <a:pt x="122" y="223"/>
                        <a:pt x="119" y="222"/>
                        <a:pt x="118" y="218"/>
                      </a:cubicBezTo>
                      <a:cubicBezTo>
                        <a:pt x="117" y="215"/>
                        <a:pt x="117" y="213"/>
                        <a:pt x="114" y="211"/>
                      </a:cubicBezTo>
                      <a:cubicBezTo>
                        <a:pt x="112" y="209"/>
                        <a:pt x="110" y="209"/>
                        <a:pt x="109" y="207"/>
                      </a:cubicBezTo>
                      <a:cubicBezTo>
                        <a:pt x="108" y="204"/>
                        <a:pt x="106" y="202"/>
                        <a:pt x="106" y="198"/>
                      </a:cubicBezTo>
                      <a:cubicBezTo>
                        <a:pt x="106" y="198"/>
                        <a:pt x="106" y="196"/>
                        <a:pt x="107" y="196"/>
                      </a:cubicBezTo>
                      <a:cubicBezTo>
                        <a:pt x="109" y="198"/>
                        <a:pt x="112" y="197"/>
                        <a:pt x="115" y="199"/>
                      </a:cubicBezTo>
                      <a:cubicBezTo>
                        <a:pt x="116" y="199"/>
                        <a:pt x="116" y="203"/>
                        <a:pt x="117" y="205"/>
                      </a:cubicBezTo>
                      <a:cubicBezTo>
                        <a:pt x="119" y="206"/>
                        <a:pt x="118" y="209"/>
                        <a:pt x="120" y="211"/>
                      </a:cubicBezTo>
                      <a:cubicBezTo>
                        <a:pt x="122" y="213"/>
                        <a:pt x="123" y="214"/>
                        <a:pt x="126" y="217"/>
                      </a:cubicBezTo>
                      <a:cubicBezTo>
                        <a:pt x="126" y="216"/>
                        <a:pt x="126" y="216"/>
                        <a:pt x="128" y="216"/>
                      </a:cubicBezTo>
                      <a:cubicBezTo>
                        <a:pt x="128" y="221"/>
                        <a:pt x="133" y="221"/>
                        <a:pt x="135" y="224"/>
                      </a:cubicBezTo>
                      <a:cubicBezTo>
                        <a:pt x="136" y="226"/>
                        <a:pt x="134" y="228"/>
                        <a:pt x="136" y="229"/>
                      </a:cubicBezTo>
                      <a:cubicBezTo>
                        <a:pt x="137" y="231"/>
                        <a:pt x="141" y="231"/>
                        <a:pt x="142" y="233"/>
                      </a:cubicBezTo>
                      <a:cubicBezTo>
                        <a:pt x="146" y="237"/>
                        <a:pt x="151" y="243"/>
                        <a:pt x="153" y="249"/>
                      </a:cubicBezTo>
                      <a:cubicBezTo>
                        <a:pt x="153" y="250"/>
                        <a:pt x="155" y="251"/>
                        <a:pt x="155" y="253"/>
                      </a:cubicBezTo>
                      <a:cubicBezTo>
                        <a:pt x="155" y="255"/>
                        <a:pt x="153" y="256"/>
                        <a:pt x="153" y="258"/>
                      </a:cubicBezTo>
                      <a:cubicBezTo>
                        <a:pt x="153" y="260"/>
                        <a:pt x="154" y="262"/>
                        <a:pt x="156" y="262"/>
                      </a:cubicBezTo>
                      <a:cubicBezTo>
                        <a:pt x="157" y="264"/>
                        <a:pt x="162" y="266"/>
                        <a:pt x="164" y="268"/>
                      </a:cubicBezTo>
                      <a:cubicBezTo>
                        <a:pt x="165" y="268"/>
                        <a:pt x="166" y="269"/>
                        <a:pt x="167" y="269"/>
                      </a:cubicBezTo>
                      <a:cubicBezTo>
                        <a:pt x="169" y="270"/>
                        <a:pt x="170" y="270"/>
                        <a:pt x="173" y="271"/>
                      </a:cubicBezTo>
                      <a:cubicBezTo>
                        <a:pt x="175" y="272"/>
                        <a:pt x="176" y="274"/>
                        <a:pt x="179" y="275"/>
                      </a:cubicBezTo>
                      <a:cubicBezTo>
                        <a:pt x="181" y="276"/>
                        <a:pt x="183" y="275"/>
                        <a:pt x="185" y="275"/>
                      </a:cubicBezTo>
                      <a:cubicBezTo>
                        <a:pt x="187" y="276"/>
                        <a:pt x="193" y="281"/>
                        <a:pt x="196" y="281"/>
                      </a:cubicBezTo>
                      <a:cubicBezTo>
                        <a:pt x="197" y="281"/>
                        <a:pt x="199" y="280"/>
                        <a:pt x="200" y="281"/>
                      </a:cubicBezTo>
                      <a:cubicBezTo>
                        <a:pt x="201" y="281"/>
                        <a:pt x="203" y="283"/>
                        <a:pt x="204" y="283"/>
                      </a:cubicBezTo>
                      <a:cubicBezTo>
                        <a:pt x="208" y="283"/>
                        <a:pt x="208" y="279"/>
                        <a:pt x="212" y="279"/>
                      </a:cubicBezTo>
                      <a:cubicBezTo>
                        <a:pt x="213" y="279"/>
                        <a:pt x="214" y="280"/>
                        <a:pt x="216" y="280"/>
                      </a:cubicBezTo>
                      <a:cubicBezTo>
                        <a:pt x="216" y="280"/>
                        <a:pt x="217" y="280"/>
                        <a:pt x="217" y="280"/>
                      </a:cubicBezTo>
                      <a:cubicBezTo>
                        <a:pt x="223" y="283"/>
                        <a:pt x="224" y="290"/>
                        <a:pt x="231" y="293"/>
                      </a:cubicBezTo>
                      <a:cubicBezTo>
                        <a:pt x="235" y="295"/>
                        <a:pt x="237" y="294"/>
                        <a:pt x="241" y="296"/>
                      </a:cubicBezTo>
                      <a:cubicBezTo>
                        <a:pt x="244" y="297"/>
                        <a:pt x="246" y="299"/>
                        <a:pt x="250" y="299"/>
                      </a:cubicBezTo>
                      <a:cubicBezTo>
                        <a:pt x="251" y="299"/>
                        <a:pt x="252" y="298"/>
                        <a:pt x="253" y="298"/>
                      </a:cubicBezTo>
                      <a:cubicBezTo>
                        <a:pt x="254" y="298"/>
                        <a:pt x="254" y="298"/>
                        <a:pt x="255" y="298"/>
                      </a:cubicBezTo>
                      <a:cubicBezTo>
                        <a:pt x="255" y="301"/>
                        <a:pt x="257" y="302"/>
                        <a:pt x="259" y="304"/>
                      </a:cubicBezTo>
                      <a:cubicBezTo>
                        <a:pt x="259" y="282"/>
                        <a:pt x="259" y="282"/>
                        <a:pt x="259" y="282"/>
                      </a:cubicBezTo>
                      <a:cubicBezTo>
                        <a:pt x="256" y="282"/>
                        <a:pt x="253" y="283"/>
                        <a:pt x="249" y="283"/>
                      </a:cubicBezTo>
                      <a:cubicBezTo>
                        <a:pt x="249" y="283"/>
                        <a:pt x="247" y="282"/>
                        <a:pt x="247" y="281"/>
                      </a:cubicBezTo>
                      <a:cubicBezTo>
                        <a:pt x="247" y="280"/>
                        <a:pt x="247" y="280"/>
                        <a:pt x="247" y="280"/>
                      </a:cubicBezTo>
                      <a:cubicBezTo>
                        <a:pt x="248" y="279"/>
                        <a:pt x="251" y="278"/>
                        <a:pt x="251" y="276"/>
                      </a:cubicBezTo>
                      <a:cubicBezTo>
                        <a:pt x="250" y="273"/>
                        <a:pt x="251" y="270"/>
                        <a:pt x="251" y="267"/>
                      </a:cubicBezTo>
                      <a:cubicBezTo>
                        <a:pt x="251" y="267"/>
                        <a:pt x="252" y="267"/>
                        <a:pt x="252" y="267"/>
                      </a:cubicBezTo>
                      <a:cubicBezTo>
                        <a:pt x="252" y="268"/>
                        <a:pt x="252" y="268"/>
                        <a:pt x="252" y="269"/>
                      </a:cubicBezTo>
                      <a:cubicBezTo>
                        <a:pt x="253" y="267"/>
                        <a:pt x="255" y="266"/>
                        <a:pt x="255" y="262"/>
                      </a:cubicBezTo>
                      <a:cubicBezTo>
                        <a:pt x="255" y="259"/>
                        <a:pt x="258" y="256"/>
                        <a:pt x="258" y="253"/>
                      </a:cubicBezTo>
                      <a:cubicBezTo>
                        <a:pt x="258" y="253"/>
                        <a:pt x="258" y="252"/>
                        <a:pt x="258" y="252"/>
                      </a:cubicBezTo>
                      <a:cubicBezTo>
                        <a:pt x="257" y="252"/>
                        <a:pt x="254" y="251"/>
                        <a:pt x="253" y="251"/>
                      </a:cubicBezTo>
                      <a:cubicBezTo>
                        <a:pt x="253" y="251"/>
                        <a:pt x="251" y="250"/>
                        <a:pt x="249" y="251"/>
                      </a:cubicBezTo>
                      <a:cubicBezTo>
                        <a:pt x="244" y="251"/>
                        <a:pt x="237" y="250"/>
                        <a:pt x="237" y="256"/>
                      </a:cubicBezTo>
                      <a:cubicBezTo>
                        <a:pt x="237" y="259"/>
                        <a:pt x="233" y="261"/>
                        <a:pt x="232" y="263"/>
                      </a:cubicBezTo>
                      <a:cubicBezTo>
                        <a:pt x="232" y="264"/>
                        <a:pt x="231" y="266"/>
                        <a:pt x="230" y="266"/>
                      </a:cubicBezTo>
                      <a:cubicBezTo>
                        <a:pt x="229" y="266"/>
                        <a:pt x="228" y="265"/>
                        <a:pt x="226" y="265"/>
                      </a:cubicBezTo>
                      <a:cubicBezTo>
                        <a:pt x="222" y="265"/>
                        <a:pt x="219" y="267"/>
                        <a:pt x="215" y="268"/>
                      </a:cubicBezTo>
                      <a:cubicBezTo>
                        <a:pt x="214" y="268"/>
                        <a:pt x="213" y="266"/>
                        <a:pt x="211" y="265"/>
                      </a:cubicBezTo>
                      <a:cubicBezTo>
                        <a:pt x="206" y="264"/>
                        <a:pt x="206" y="261"/>
                        <a:pt x="203" y="258"/>
                      </a:cubicBezTo>
                      <a:cubicBezTo>
                        <a:pt x="201" y="256"/>
                        <a:pt x="199" y="254"/>
                        <a:pt x="198" y="252"/>
                      </a:cubicBezTo>
                      <a:cubicBezTo>
                        <a:pt x="197" y="251"/>
                        <a:pt x="198" y="250"/>
                        <a:pt x="197" y="248"/>
                      </a:cubicBezTo>
                      <a:cubicBezTo>
                        <a:pt x="197" y="247"/>
                        <a:pt x="196" y="246"/>
                        <a:pt x="196" y="244"/>
                      </a:cubicBezTo>
                      <a:cubicBezTo>
                        <a:pt x="196" y="241"/>
                        <a:pt x="196" y="238"/>
                        <a:pt x="196" y="234"/>
                      </a:cubicBezTo>
                      <a:cubicBezTo>
                        <a:pt x="197" y="231"/>
                        <a:pt x="198" y="230"/>
                        <a:pt x="198" y="227"/>
                      </a:cubicBezTo>
                      <a:cubicBezTo>
                        <a:pt x="198" y="226"/>
                        <a:pt x="198" y="225"/>
                        <a:pt x="197" y="224"/>
                      </a:cubicBezTo>
                      <a:cubicBezTo>
                        <a:pt x="197" y="224"/>
                        <a:pt x="197" y="224"/>
                        <a:pt x="197" y="224"/>
                      </a:cubicBezTo>
                      <a:cubicBezTo>
                        <a:pt x="197" y="224"/>
                        <a:pt x="198" y="224"/>
                        <a:pt x="198" y="224"/>
                      </a:cubicBezTo>
                      <a:cubicBezTo>
                        <a:pt x="198" y="223"/>
                        <a:pt x="197" y="222"/>
                        <a:pt x="197" y="222"/>
                      </a:cubicBezTo>
                      <a:cubicBezTo>
                        <a:pt x="197" y="217"/>
                        <a:pt x="199" y="212"/>
                        <a:pt x="204" y="210"/>
                      </a:cubicBezTo>
                      <a:cubicBezTo>
                        <a:pt x="206" y="209"/>
                        <a:pt x="207" y="211"/>
                        <a:pt x="209" y="209"/>
                      </a:cubicBezTo>
                      <a:cubicBezTo>
                        <a:pt x="212" y="207"/>
                        <a:pt x="214" y="203"/>
                        <a:pt x="220" y="203"/>
                      </a:cubicBezTo>
                      <a:cubicBezTo>
                        <a:pt x="222" y="203"/>
                        <a:pt x="223" y="204"/>
                        <a:pt x="226" y="204"/>
                      </a:cubicBezTo>
                      <a:cubicBezTo>
                        <a:pt x="226" y="204"/>
                        <a:pt x="228" y="203"/>
                        <a:pt x="229" y="203"/>
                      </a:cubicBezTo>
                      <a:cubicBezTo>
                        <a:pt x="233" y="203"/>
                        <a:pt x="237" y="209"/>
                        <a:pt x="243" y="206"/>
                      </a:cubicBezTo>
                      <a:cubicBezTo>
                        <a:pt x="240" y="205"/>
                        <a:pt x="242" y="203"/>
                        <a:pt x="242" y="201"/>
                      </a:cubicBezTo>
                      <a:cubicBezTo>
                        <a:pt x="242" y="201"/>
                        <a:pt x="242" y="201"/>
                        <a:pt x="240" y="201"/>
                      </a:cubicBezTo>
                      <a:cubicBezTo>
                        <a:pt x="243" y="200"/>
                        <a:pt x="247" y="200"/>
                        <a:pt x="250" y="199"/>
                      </a:cubicBezTo>
                      <a:cubicBezTo>
                        <a:pt x="250" y="200"/>
                        <a:pt x="251" y="201"/>
                        <a:pt x="252" y="201"/>
                      </a:cubicBezTo>
                      <a:cubicBezTo>
                        <a:pt x="253" y="201"/>
                        <a:pt x="254" y="199"/>
                        <a:pt x="257" y="199"/>
                      </a:cubicBezTo>
                      <a:cubicBezTo>
                        <a:pt x="257" y="199"/>
                        <a:pt x="258" y="199"/>
                        <a:pt x="259" y="199"/>
                      </a:cubicBezTo>
                      <a:cubicBezTo>
                        <a:pt x="259" y="135"/>
                        <a:pt x="259" y="135"/>
                        <a:pt x="259" y="135"/>
                      </a:cubicBezTo>
                      <a:cubicBezTo>
                        <a:pt x="258" y="136"/>
                        <a:pt x="257" y="137"/>
                        <a:pt x="256" y="137"/>
                      </a:cubicBezTo>
                      <a:cubicBezTo>
                        <a:pt x="254" y="137"/>
                        <a:pt x="252" y="136"/>
                        <a:pt x="252" y="134"/>
                      </a:cubicBezTo>
                      <a:cubicBezTo>
                        <a:pt x="252" y="130"/>
                        <a:pt x="253" y="123"/>
                        <a:pt x="256" y="119"/>
                      </a:cubicBezTo>
                      <a:cubicBezTo>
                        <a:pt x="255" y="119"/>
                        <a:pt x="254" y="120"/>
                        <a:pt x="252" y="121"/>
                      </a:cubicBezTo>
                      <a:cubicBezTo>
                        <a:pt x="252" y="119"/>
                        <a:pt x="255" y="117"/>
                        <a:pt x="259" y="116"/>
                      </a:cubicBezTo>
                      <a:cubicBezTo>
                        <a:pt x="259" y="111"/>
                        <a:pt x="259" y="111"/>
                        <a:pt x="259" y="111"/>
                      </a:cubicBezTo>
                      <a:cubicBezTo>
                        <a:pt x="258" y="112"/>
                        <a:pt x="257" y="112"/>
                        <a:pt x="256" y="112"/>
                      </a:cubicBezTo>
                      <a:cubicBezTo>
                        <a:pt x="255" y="112"/>
                        <a:pt x="253" y="111"/>
                        <a:pt x="253" y="110"/>
                      </a:cubicBezTo>
                      <a:cubicBezTo>
                        <a:pt x="252" y="110"/>
                        <a:pt x="251" y="110"/>
                        <a:pt x="249" y="110"/>
                      </a:cubicBezTo>
                      <a:cubicBezTo>
                        <a:pt x="250" y="109"/>
                        <a:pt x="252" y="109"/>
                        <a:pt x="252" y="107"/>
                      </a:cubicBezTo>
                      <a:cubicBezTo>
                        <a:pt x="249" y="107"/>
                        <a:pt x="245" y="110"/>
                        <a:pt x="243" y="110"/>
                      </a:cubicBezTo>
                      <a:cubicBezTo>
                        <a:pt x="242" y="110"/>
                        <a:pt x="241" y="112"/>
                        <a:pt x="238" y="112"/>
                      </a:cubicBezTo>
                      <a:cubicBezTo>
                        <a:pt x="237" y="112"/>
                        <a:pt x="236" y="112"/>
                        <a:pt x="235" y="110"/>
                      </a:cubicBezTo>
                      <a:cubicBezTo>
                        <a:pt x="234" y="111"/>
                        <a:pt x="233" y="111"/>
                        <a:pt x="232" y="112"/>
                      </a:cubicBezTo>
                      <a:cubicBezTo>
                        <a:pt x="231" y="111"/>
                        <a:pt x="230" y="112"/>
                        <a:pt x="229" y="112"/>
                      </a:cubicBezTo>
                      <a:cubicBezTo>
                        <a:pt x="234" y="107"/>
                        <a:pt x="239" y="106"/>
                        <a:pt x="244" y="103"/>
                      </a:cubicBezTo>
                      <a:cubicBezTo>
                        <a:pt x="246" y="102"/>
                        <a:pt x="247" y="103"/>
                        <a:pt x="249" y="102"/>
                      </a:cubicBezTo>
                      <a:cubicBezTo>
                        <a:pt x="251" y="102"/>
                        <a:pt x="250" y="99"/>
                        <a:pt x="252" y="99"/>
                      </a:cubicBezTo>
                      <a:cubicBezTo>
                        <a:pt x="254" y="99"/>
                        <a:pt x="256" y="102"/>
                        <a:pt x="256" y="102"/>
                      </a:cubicBezTo>
                      <a:cubicBezTo>
                        <a:pt x="257" y="102"/>
                        <a:pt x="256" y="101"/>
                        <a:pt x="256" y="100"/>
                      </a:cubicBezTo>
                      <a:cubicBezTo>
                        <a:pt x="257" y="100"/>
                        <a:pt x="258" y="100"/>
                        <a:pt x="258" y="100"/>
                      </a:cubicBezTo>
                      <a:cubicBezTo>
                        <a:pt x="258" y="100"/>
                        <a:pt x="258" y="101"/>
                        <a:pt x="259" y="101"/>
                      </a:cubicBezTo>
                      <a:cubicBezTo>
                        <a:pt x="259" y="69"/>
                        <a:pt x="259" y="69"/>
                        <a:pt x="259" y="69"/>
                      </a:cubicBezTo>
                      <a:cubicBezTo>
                        <a:pt x="254" y="68"/>
                        <a:pt x="248" y="67"/>
                        <a:pt x="243" y="66"/>
                      </a:cubicBezTo>
                      <a:cubicBezTo>
                        <a:pt x="241" y="65"/>
                        <a:pt x="237" y="64"/>
                        <a:pt x="234" y="64"/>
                      </a:cubicBezTo>
                      <a:cubicBezTo>
                        <a:pt x="232" y="64"/>
                        <a:pt x="230" y="65"/>
                        <a:pt x="227" y="65"/>
                      </a:cubicBezTo>
                      <a:cubicBezTo>
                        <a:pt x="227" y="63"/>
                        <a:pt x="225" y="58"/>
                        <a:pt x="221" y="58"/>
                      </a:cubicBezTo>
                      <a:cubicBezTo>
                        <a:pt x="219" y="58"/>
                        <a:pt x="218" y="59"/>
                        <a:pt x="216" y="59"/>
                      </a:cubicBezTo>
                      <a:cubicBezTo>
                        <a:pt x="217" y="58"/>
                        <a:pt x="216" y="57"/>
                        <a:pt x="216" y="54"/>
                      </a:cubicBezTo>
                      <a:cubicBezTo>
                        <a:pt x="217" y="50"/>
                        <a:pt x="219" y="47"/>
                        <a:pt x="223" y="45"/>
                      </a:cubicBezTo>
                      <a:cubicBezTo>
                        <a:pt x="225" y="43"/>
                        <a:pt x="228" y="40"/>
                        <a:pt x="230" y="40"/>
                      </a:cubicBezTo>
                      <a:cubicBezTo>
                        <a:pt x="233" y="39"/>
                        <a:pt x="235" y="41"/>
                        <a:pt x="236" y="39"/>
                      </a:cubicBezTo>
                      <a:cubicBezTo>
                        <a:pt x="236" y="37"/>
                        <a:pt x="229" y="38"/>
                        <a:pt x="226" y="37"/>
                      </a:cubicBezTo>
                      <a:cubicBezTo>
                        <a:pt x="228" y="37"/>
                        <a:pt x="222" y="35"/>
                        <a:pt x="237" y="37"/>
                      </a:cubicBezTo>
                      <a:cubicBezTo>
                        <a:pt x="241" y="38"/>
                        <a:pt x="239" y="35"/>
                        <a:pt x="241" y="35"/>
                      </a:cubicBezTo>
                      <a:cubicBezTo>
                        <a:pt x="242" y="35"/>
                        <a:pt x="243" y="35"/>
                        <a:pt x="245" y="35"/>
                      </a:cubicBezTo>
                      <a:cubicBezTo>
                        <a:pt x="249" y="35"/>
                        <a:pt x="251" y="33"/>
                        <a:pt x="254" y="32"/>
                      </a:cubicBezTo>
                      <a:cubicBezTo>
                        <a:pt x="254" y="31"/>
                        <a:pt x="254" y="31"/>
                        <a:pt x="254" y="31"/>
                      </a:cubicBezTo>
                      <a:cubicBezTo>
                        <a:pt x="248" y="30"/>
                        <a:pt x="242" y="30"/>
                        <a:pt x="239" y="28"/>
                      </a:cubicBezTo>
                      <a:cubicBezTo>
                        <a:pt x="240" y="28"/>
                        <a:pt x="242" y="28"/>
                        <a:pt x="243" y="28"/>
                      </a:cubicBezTo>
                      <a:cubicBezTo>
                        <a:pt x="245" y="28"/>
                        <a:pt x="247" y="30"/>
                        <a:pt x="251" y="30"/>
                      </a:cubicBezTo>
                      <a:cubicBezTo>
                        <a:pt x="253" y="30"/>
                        <a:pt x="257" y="29"/>
                        <a:pt x="259" y="29"/>
                      </a:cubicBezTo>
                      <a:cubicBezTo>
                        <a:pt x="259" y="22"/>
                        <a:pt x="259" y="22"/>
                        <a:pt x="259" y="22"/>
                      </a:cubicBezTo>
                      <a:cubicBezTo>
                        <a:pt x="258" y="22"/>
                        <a:pt x="258" y="22"/>
                        <a:pt x="258" y="22"/>
                      </a:cubicBezTo>
                      <a:cubicBezTo>
                        <a:pt x="254" y="25"/>
                        <a:pt x="250" y="23"/>
                        <a:pt x="250" y="22"/>
                      </a:cubicBezTo>
                      <a:cubicBezTo>
                        <a:pt x="250" y="21"/>
                        <a:pt x="253" y="21"/>
                        <a:pt x="253" y="20"/>
                      </a:cubicBezTo>
                      <a:cubicBezTo>
                        <a:pt x="253" y="19"/>
                        <a:pt x="248" y="17"/>
                        <a:pt x="247" y="17"/>
                      </a:cubicBezTo>
                      <a:cubicBezTo>
                        <a:pt x="242" y="17"/>
                        <a:pt x="245" y="20"/>
                        <a:pt x="240" y="21"/>
                      </a:cubicBezTo>
                      <a:cubicBezTo>
                        <a:pt x="240" y="19"/>
                        <a:pt x="240" y="18"/>
                        <a:pt x="236" y="17"/>
                      </a:cubicBezTo>
                      <a:cubicBezTo>
                        <a:pt x="236" y="17"/>
                        <a:pt x="237" y="17"/>
                        <a:pt x="238" y="16"/>
                      </a:cubicBezTo>
                      <a:cubicBezTo>
                        <a:pt x="235" y="16"/>
                        <a:pt x="231" y="17"/>
                        <a:pt x="229" y="15"/>
                      </a:cubicBezTo>
                      <a:cubicBezTo>
                        <a:pt x="230" y="15"/>
                        <a:pt x="233" y="14"/>
                        <a:pt x="233" y="13"/>
                      </a:cubicBezTo>
                      <a:cubicBezTo>
                        <a:pt x="233" y="12"/>
                        <a:pt x="228" y="12"/>
                        <a:pt x="228" y="11"/>
                      </a:cubicBezTo>
                      <a:cubicBezTo>
                        <a:pt x="228" y="9"/>
                        <a:pt x="226" y="8"/>
                        <a:pt x="222" y="8"/>
                      </a:cubicBezTo>
                      <a:cubicBezTo>
                        <a:pt x="223" y="7"/>
                        <a:pt x="224" y="7"/>
                        <a:pt x="224" y="6"/>
                      </a:cubicBezTo>
                      <a:cubicBezTo>
                        <a:pt x="224" y="6"/>
                        <a:pt x="223" y="6"/>
                        <a:pt x="222" y="6"/>
                      </a:cubicBezTo>
                      <a:cubicBezTo>
                        <a:pt x="223" y="4"/>
                        <a:pt x="223" y="5"/>
                        <a:pt x="227" y="5"/>
                      </a:cubicBezTo>
                      <a:cubicBezTo>
                        <a:pt x="232" y="5"/>
                        <a:pt x="234" y="4"/>
                        <a:pt x="237" y="3"/>
                      </a:cubicBezTo>
                      <a:cubicBezTo>
                        <a:pt x="237" y="3"/>
                        <a:pt x="240" y="2"/>
                        <a:pt x="240" y="2"/>
                      </a:cubicBezTo>
                      <a:cubicBezTo>
                        <a:pt x="240" y="1"/>
                        <a:pt x="240" y="1"/>
                        <a:pt x="240" y="1"/>
                      </a:cubicBezTo>
                      <a:cubicBezTo>
                        <a:pt x="234" y="1"/>
                        <a:pt x="229" y="0"/>
                        <a:pt x="223" y="1"/>
                      </a:cubicBezTo>
                      <a:cubicBezTo>
                        <a:pt x="220" y="1"/>
                        <a:pt x="219" y="2"/>
                        <a:pt x="219" y="2"/>
                      </a:cubicBezTo>
                      <a:cubicBezTo>
                        <a:pt x="219" y="2"/>
                        <a:pt x="219" y="2"/>
                        <a:pt x="219" y="2"/>
                      </a:cubicBezTo>
                      <a:cubicBezTo>
                        <a:pt x="218" y="2"/>
                        <a:pt x="216" y="2"/>
                        <a:pt x="215" y="2"/>
                      </a:cubicBezTo>
                      <a:cubicBezTo>
                        <a:pt x="215" y="3"/>
                        <a:pt x="215" y="3"/>
                        <a:pt x="215" y="3"/>
                      </a:cubicBezTo>
                      <a:cubicBezTo>
                        <a:pt x="216" y="5"/>
                        <a:pt x="215" y="6"/>
                        <a:pt x="217" y="6"/>
                      </a:cubicBezTo>
                      <a:cubicBezTo>
                        <a:pt x="217" y="7"/>
                        <a:pt x="217" y="7"/>
                        <a:pt x="217" y="8"/>
                      </a:cubicBezTo>
                      <a:cubicBezTo>
                        <a:pt x="215" y="8"/>
                        <a:pt x="216" y="8"/>
                        <a:pt x="216" y="9"/>
                      </a:cubicBezTo>
                      <a:cubicBezTo>
                        <a:pt x="214" y="10"/>
                        <a:pt x="211" y="9"/>
                        <a:pt x="211" y="11"/>
                      </a:cubicBezTo>
                      <a:cubicBezTo>
                        <a:pt x="211" y="12"/>
                        <a:pt x="213" y="12"/>
                        <a:pt x="212" y="12"/>
                      </a:cubicBezTo>
                      <a:cubicBezTo>
                        <a:pt x="212" y="13"/>
                        <a:pt x="210" y="13"/>
                        <a:pt x="210" y="14"/>
                      </a:cubicBezTo>
                      <a:cubicBezTo>
                        <a:pt x="210" y="17"/>
                        <a:pt x="221" y="15"/>
                        <a:pt x="222" y="18"/>
                      </a:cubicBezTo>
                      <a:cubicBezTo>
                        <a:pt x="221" y="18"/>
                        <a:pt x="220" y="20"/>
                        <a:pt x="220" y="20"/>
                      </a:cubicBezTo>
                      <a:cubicBezTo>
                        <a:pt x="221" y="20"/>
                        <a:pt x="222" y="19"/>
                        <a:pt x="224" y="19"/>
                      </a:cubicBezTo>
                      <a:cubicBezTo>
                        <a:pt x="226" y="22"/>
                        <a:pt x="215" y="21"/>
                        <a:pt x="214" y="25"/>
                      </a:cubicBezTo>
                      <a:cubicBezTo>
                        <a:pt x="208" y="26"/>
                        <a:pt x="213" y="24"/>
                        <a:pt x="212" y="23"/>
                      </a:cubicBezTo>
                      <a:cubicBezTo>
                        <a:pt x="211" y="22"/>
                        <a:pt x="207" y="22"/>
                        <a:pt x="204" y="22"/>
                      </a:cubicBezTo>
                      <a:cubicBezTo>
                        <a:pt x="201" y="22"/>
                        <a:pt x="200" y="23"/>
                        <a:pt x="199" y="25"/>
                      </a:cubicBezTo>
                      <a:cubicBezTo>
                        <a:pt x="196" y="25"/>
                        <a:pt x="192" y="24"/>
                        <a:pt x="182" y="25"/>
                      </a:cubicBezTo>
                      <a:cubicBezTo>
                        <a:pt x="173" y="25"/>
                        <a:pt x="166" y="25"/>
                        <a:pt x="164" y="22"/>
                      </a:cubicBezTo>
                      <a:cubicBezTo>
                        <a:pt x="161" y="22"/>
                        <a:pt x="151" y="24"/>
                        <a:pt x="151" y="26"/>
                      </a:cubicBezTo>
                      <a:cubicBezTo>
                        <a:pt x="151" y="26"/>
                        <a:pt x="151" y="27"/>
                        <a:pt x="153" y="26"/>
                      </a:cubicBezTo>
                      <a:cubicBezTo>
                        <a:pt x="155" y="26"/>
                        <a:pt x="160" y="25"/>
                        <a:pt x="162" y="24"/>
                      </a:cubicBezTo>
                      <a:cubicBezTo>
                        <a:pt x="162" y="27"/>
                        <a:pt x="154" y="25"/>
                        <a:pt x="154" y="28"/>
                      </a:cubicBezTo>
                      <a:cubicBezTo>
                        <a:pt x="153" y="29"/>
                        <a:pt x="155" y="30"/>
                        <a:pt x="154" y="30"/>
                      </a:cubicBezTo>
                      <a:cubicBezTo>
                        <a:pt x="151" y="31"/>
                        <a:pt x="151" y="29"/>
                        <a:pt x="148" y="29"/>
                      </a:cubicBezTo>
                      <a:cubicBezTo>
                        <a:pt x="147" y="28"/>
                        <a:pt x="146" y="28"/>
                        <a:pt x="146" y="28"/>
                      </a:cubicBezTo>
                      <a:cubicBezTo>
                        <a:pt x="142" y="29"/>
                        <a:pt x="139" y="29"/>
                        <a:pt x="135" y="30"/>
                      </a:cubicBezTo>
                      <a:cubicBezTo>
                        <a:pt x="132" y="30"/>
                        <a:pt x="130" y="31"/>
                        <a:pt x="127" y="32"/>
                      </a:cubicBezTo>
                      <a:cubicBezTo>
                        <a:pt x="120" y="33"/>
                        <a:pt x="121" y="32"/>
                        <a:pt x="121" y="32"/>
                      </a:cubicBezTo>
                      <a:cubicBezTo>
                        <a:pt x="121" y="31"/>
                        <a:pt x="126" y="30"/>
                        <a:pt x="127" y="30"/>
                      </a:cubicBezTo>
                      <a:cubicBezTo>
                        <a:pt x="123" y="27"/>
                        <a:pt x="124" y="28"/>
                        <a:pt x="115" y="30"/>
                      </a:cubicBezTo>
                      <a:cubicBezTo>
                        <a:pt x="106" y="32"/>
                        <a:pt x="100" y="30"/>
                        <a:pt x="91" y="32"/>
                      </a:cubicBezTo>
                      <a:cubicBezTo>
                        <a:pt x="89" y="32"/>
                        <a:pt x="90" y="33"/>
                        <a:pt x="87" y="34"/>
                      </a:cubicBezTo>
                      <a:cubicBezTo>
                        <a:pt x="86" y="34"/>
                        <a:pt x="85" y="34"/>
                        <a:pt x="85" y="33"/>
                      </a:cubicBezTo>
                      <a:cubicBezTo>
                        <a:pt x="82" y="34"/>
                        <a:pt x="82" y="35"/>
                        <a:pt x="79" y="36"/>
                      </a:cubicBezTo>
                      <a:cubicBezTo>
                        <a:pt x="77" y="37"/>
                        <a:pt x="74" y="35"/>
                        <a:pt x="73" y="35"/>
                      </a:cubicBezTo>
                      <a:cubicBezTo>
                        <a:pt x="71" y="36"/>
                        <a:pt x="71" y="38"/>
                        <a:pt x="68" y="38"/>
                      </a:cubicBezTo>
                      <a:cubicBezTo>
                        <a:pt x="67" y="39"/>
                        <a:pt x="67" y="39"/>
                        <a:pt x="66" y="38"/>
                      </a:cubicBezTo>
                      <a:cubicBezTo>
                        <a:pt x="62" y="40"/>
                        <a:pt x="61" y="40"/>
                        <a:pt x="57" y="42"/>
                      </a:cubicBezTo>
                      <a:cubicBezTo>
                        <a:pt x="56" y="43"/>
                        <a:pt x="53" y="46"/>
                        <a:pt x="51" y="45"/>
                      </a:cubicBezTo>
                      <a:cubicBezTo>
                        <a:pt x="49" y="45"/>
                        <a:pt x="49" y="47"/>
                        <a:pt x="48" y="47"/>
                      </a:cubicBezTo>
                      <a:cubicBezTo>
                        <a:pt x="40" y="50"/>
                        <a:pt x="45" y="50"/>
                        <a:pt x="44" y="50"/>
                      </a:cubicBezTo>
                      <a:cubicBezTo>
                        <a:pt x="41" y="51"/>
                        <a:pt x="35" y="53"/>
                        <a:pt x="32" y="53"/>
                      </a:cubicBezTo>
                      <a:cubicBezTo>
                        <a:pt x="26" y="59"/>
                        <a:pt x="21" y="65"/>
                        <a:pt x="16" y="71"/>
                      </a:cubicBezTo>
                      <a:cubicBezTo>
                        <a:pt x="10" y="77"/>
                        <a:pt x="5" y="84"/>
                        <a:pt x="0" y="90"/>
                      </a:cubicBezTo>
                      <a:cubicBezTo>
                        <a:pt x="1" y="90"/>
                        <a:pt x="2" y="89"/>
                        <a:pt x="2" y="88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74" name="Freeform 2027">
                  <a:extLst>
                    <a:ext uri="{FF2B5EF4-FFF2-40B4-BE49-F238E27FC236}">
                      <a16:creationId xmlns="" xmlns:a16="http://schemas.microsoft.com/office/drawing/2014/main" id="{CF675CBC-5431-4160-88FC-38E3B032677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58388" y="5138738"/>
                  <a:ext cx="14288" cy="3175"/>
                </a:xfrm>
                <a:custGeom>
                  <a:avLst/>
                  <a:gdLst>
                    <a:gd name="T0" fmla="*/ 3 w 23"/>
                    <a:gd name="T1" fmla="*/ 0 h 5"/>
                    <a:gd name="T2" fmla="*/ 0 w 23"/>
                    <a:gd name="T3" fmla="*/ 1 h 5"/>
                    <a:gd name="T4" fmla="*/ 4 w 23"/>
                    <a:gd name="T5" fmla="*/ 2 h 5"/>
                    <a:gd name="T6" fmla="*/ 9 w 23"/>
                    <a:gd name="T7" fmla="*/ 4 h 5"/>
                    <a:gd name="T8" fmla="*/ 15 w 23"/>
                    <a:gd name="T9" fmla="*/ 4 h 5"/>
                    <a:gd name="T10" fmla="*/ 20 w 23"/>
                    <a:gd name="T11" fmla="*/ 5 h 5"/>
                    <a:gd name="T12" fmla="*/ 23 w 23"/>
                    <a:gd name="T13" fmla="*/ 4 h 5"/>
                    <a:gd name="T14" fmla="*/ 12 w 23"/>
                    <a:gd name="T15" fmla="*/ 1 h 5"/>
                    <a:gd name="T16" fmla="*/ 3 w 23"/>
                    <a:gd name="T1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3" h="5">
                      <a:moveTo>
                        <a:pt x="3" y="0"/>
                      </a:moveTo>
                      <a:cubicBezTo>
                        <a:pt x="2" y="0"/>
                        <a:pt x="0" y="0"/>
                        <a:pt x="0" y="1"/>
                      </a:cubicBezTo>
                      <a:cubicBezTo>
                        <a:pt x="0" y="2"/>
                        <a:pt x="2" y="2"/>
                        <a:pt x="4" y="2"/>
                      </a:cubicBezTo>
                      <a:cubicBezTo>
                        <a:pt x="3" y="3"/>
                        <a:pt x="6" y="4"/>
                        <a:pt x="9" y="4"/>
                      </a:cubicBezTo>
                      <a:cubicBezTo>
                        <a:pt x="12" y="4"/>
                        <a:pt x="13" y="4"/>
                        <a:pt x="15" y="4"/>
                      </a:cubicBezTo>
                      <a:cubicBezTo>
                        <a:pt x="17" y="4"/>
                        <a:pt x="18" y="4"/>
                        <a:pt x="20" y="5"/>
                      </a:cubicBezTo>
                      <a:cubicBezTo>
                        <a:pt x="21" y="5"/>
                        <a:pt x="22" y="4"/>
                        <a:pt x="23" y="4"/>
                      </a:cubicBezTo>
                      <a:cubicBezTo>
                        <a:pt x="20" y="3"/>
                        <a:pt x="16" y="1"/>
                        <a:pt x="12" y="1"/>
                      </a:cubicBezTo>
                      <a:cubicBezTo>
                        <a:pt x="8" y="1"/>
                        <a:pt x="7" y="0"/>
                        <a:pt x="3" y="0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75" name="Freeform 2028">
                  <a:extLst>
                    <a:ext uri="{FF2B5EF4-FFF2-40B4-BE49-F238E27FC236}">
                      <a16:creationId xmlns="" xmlns:a16="http://schemas.microsoft.com/office/drawing/2014/main" id="{6A084F15-BA54-4B84-A69A-4857FAAD9E8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01225" y="5210175"/>
                  <a:ext cx="12700" cy="4763"/>
                </a:xfrm>
                <a:custGeom>
                  <a:avLst/>
                  <a:gdLst>
                    <a:gd name="T0" fmla="*/ 6 w 18"/>
                    <a:gd name="T1" fmla="*/ 5 h 8"/>
                    <a:gd name="T2" fmla="*/ 17 w 18"/>
                    <a:gd name="T3" fmla="*/ 8 h 8"/>
                    <a:gd name="T4" fmla="*/ 18 w 18"/>
                    <a:gd name="T5" fmla="*/ 8 h 8"/>
                    <a:gd name="T6" fmla="*/ 18 w 18"/>
                    <a:gd name="T7" fmla="*/ 7 h 8"/>
                    <a:gd name="T8" fmla="*/ 6 w 18"/>
                    <a:gd name="T9" fmla="*/ 2 h 8"/>
                    <a:gd name="T10" fmla="*/ 2 w 18"/>
                    <a:gd name="T11" fmla="*/ 1 h 8"/>
                    <a:gd name="T12" fmla="*/ 0 w 18"/>
                    <a:gd name="T13" fmla="*/ 2 h 8"/>
                    <a:gd name="T14" fmla="*/ 1 w 18"/>
                    <a:gd name="T15" fmla="*/ 2 h 8"/>
                    <a:gd name="T16" fmla="*/ 3 w 18"/>
                    <a:gd name="T17" fmla="*/ 2 h 8"/>
                    <a:gd name="T18" fmla="*/ 1 w 18"/>
                    <a:gd name="T19" fmla="*/ 3 h 8"/>
                    <a:gd name="T20" fmla="*/ 8 w 18"/>
                    <a:gd name="T21" fmla="*/ 4 h 8"/>
                    <a:gd name="T22" fmla="*/ 6 w 18"/>
                    <a:gd name="T23" fmla="*/ 5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8" h="8">
                      <a:moveTo>
                        <a:pt x="6" y="5"/>
                      </a:moveTo>
                      <a:cubicBezTo>
                        <a:pt x="9" y="6"/>
                        <a:pt x="13" y="8"/>
                        <a:pt x="17" y="8"/>
                      </a:cubicBezTo>
                      <a:cubicBezTo>
                        <a:pt x="17" y="8"/>
                        <a:pt x="18" y="8"/>
                        <a:pt x="18" y="8"/>
                      </a:cubicBezTo>
                      <a:cubicBezTo>
                        <a:pt x="18" y="7"/>
                        <a:pt x="18" y="7"/>
                        <a:pt x="18" y="7"/>
                      </a:cubicBezTo>
                      <a:cubicBezTo>
                        <a:pt x="15" y="4"/>
                        <a:pt x="12" y="2"/>
                        <a:pt x="6" y="2"/>
                      </a:cubicBezTo>
                      <a:cubicBezTo>
                        <a:pt x="5" y="2"/>
                        <a:pt x="4" y="0"/>
                        <a:pt x="2" y="1"/>
                      </a:cubicBezTo>
                      <a:cubicBezTo>
                        <a:pt x="1" y="1"/>
                        <a:pt x="1" y="1"/>
                        <a:pt x="0" y="2"/>
                      </a:cubicBezTo>
                      <a:cubicBezTo>
                        <a:pt x="0" y="2"/>
                        <a:pt x="0" y="2"/>
                        <a:pt x="1" y="2"/>
                      </a:cubicBezTo>
                      <a:cubicBezTo>
                        <a:pt x="1" y="2"/>
                        <a:pt x="2" y="2"/>
                        <a:pt x="3" y="2"/>
                      </a:cubicBezTo>
                      <a:cubicBezTo>
                        <a:pt x="2" y="2"/>
                        <a:pt x="2" y="3"/>
                        <a:pt x="1" y="3"/>
                      </a:cubicBezTo>
                      <a:cubicBezTo>
                        <a:pt x="2" y="4"/>
                        <a:pt x="5" y="4"/>
                        <a:pt x="8" y="4"/>
                      </a:cubicBezTo>
                      <a:cubicBezTo>
                        <a:pt x="8" y="4"/>
                        <a:pt x="7" y="5"/>
                        <a:pt x="6" y="5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76" name="Freeform 2029">
                  <a:extLst>
                    <a:ext uri="{FF2B5EF4-FFF2-40B4-BE49-F238E27FC236}">
                      <a16:creationId xmlns="" xmlns:a16="http://schemas.microsoft.com/office/drawing/2014/main" id="{384E1C03-9714-4B49-A29E-7DA94DE5303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79025" y="5153025"/>
                  <a:ext cx="3175" cy="0"/>
                </a:xfrm>
                <a:custGeom>
                  <a:avLst/>
                  <a:gdLst>
                    <a:gd name="T0" fmla="*/ 2 w 5"/>
                    <a:gd name="T1" fmla="*/ 2 h 2"/>
                    <a:gd name="T2" fmla="*/ 5 w 5"/>
                    <a:gd name="T3" fmla="*/ 2 h 2"/>
                    <a:gd name="T4" fmla="*/ 2 w 5"/>
                    <a:gd name="T5" fmla="*/ 0 h 2"/>
                    <a:gd name="T6" fmla="*/ 0 w 5"/>
                    <a:gd name="T7" fmla="*/ 1 h 2"/>
                    <a:gd name="T8" fmla="*/ 2 w 5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2">
                      <a:moveTo>
                        <a:pt x="2" y="2"/>
                      </a:moveTo>
                      <a:cubicBezTo>
                        <a:pt x="4" y="2"/>
                        <a:pt x="3" y="2"/>
                        <a:pt x="5" y="2"/>
                      </a:cubicBezTo>
                      <a:cubicBezTo>
                        <a:pt x="5" y="1"/>
                        <a:pt x="3" y="1"/>
                        <a:pt x="2" y="0"/>
                      </a:cubicBezTo>
                      <a:cubicBezTo>
                        <a:pt x="2" y="0"/>
                        <a:pt x="0" y="1"/>
                        <a:pt x="0" y="1"/>
                      </a:cubicBezTo>
                      <a:cubicBezTo>
                        <a:pt x="0" y="1"/>
                        <a:pt x="1" y="2"/>
                        <a:pt x="2" y="2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77" name="Freeform 2030">
                  <a:extLst>
                    <a:ext uri="{FF2B5EF4-FFF2-40B4-BE49-F238E27FC236}">
                      <a16:creationId xmlns="" xmlns:a16="http://schemas.microsoft.com/office/drawing/2014/main" id="{A60F3842-BDBB-4D7B-9904-278B6243927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734550" y="5311775"/>
                  <a:ext cx="1588" cy="3175"/>
                </a:xfrm>
                <a:custGeom>
                  <a:avLst/>
                  <a:gdLst>
                    <a:gd name="T0" fmla="*/ 0 w 3"/>
                    <a:gd name="T1" fmla="*/ 0 h 4"/>
                    <a:gd name="T2" fmla="*/ 0 w 3"/>
                    <a:gd name="T3" fmla="*/ 3 h 4"/>
                    <a:gd name="T4" fmla="*/ 1 w 3"/>
                    <a:gd name="T5" fmla="*/ 4 h 4"/>
                    <a:gd name="T6" fmla="*/ 3 w 3"/>
                    <a:gd name="T7" fmla="*/ 3 h 4"/>
                    <a:gd name="T8" fmla="*/ 3 w 3"/>
                    <a:gd name="T9" fmla="*/ 2 h 4"/>
                    <a:gd name="T10" fmla="*/ 0 w 3"/>
                    <a:gd name="T11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" h="4">
                      <a:moveTo>
                        <a:pt x="0" y="0"/>
                      </a:moveTo>
                      <a:cubicBezTo>
                        <a:pt x="0" y="1"/>
                        <a:pt x="0" y="2"/>
                        <a:pt x="0" y="3"/>
                      </a:cubicBezTo>
                      <a:cubicBezTo>
                        <a:pt x="0" y="3"/>
                        <a:pt x="0" y="4"/>
                        <a:pt x="1" y="4"/>
                      </a:cubicBezTo>
                      <a:cubicBezTo>
                        <a:pt x="3" y="4"/>
                        <a:pt x="2" y="4"/>
                        <a:pt x="3" y="3"/>
                      </a:cubicBezTo>
                      <a:cubicBezTo>
                        <a:pt x="3" y="3"/>
                        <a:pt x="3" y="2"/>
                        <a:pt x="3" y="2"/>
                      </a:cubicBezTo>
                      <a:cubicBezTo>
                        <a:pt x="2" y="0"/>
                        <a:pt x="1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78" name="Freeform 2031">
                  <a:extLst>
                    <a:ext uri="{FF2B5EF4-FFF2-40B4-BE49-F238E27FC236}">
                      <a16:creationId xmlns="" xmlns:a16="http://schemas.microsoft.com/office/drawing/2014/main" id="{FB3FFFFB-E424-4146-BF1F-787D0FEABF7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729788" y="5305425"/>
                  <a:ext cx="0" cy="0"/>
                </a:xfrm>
                <a:custGeom>
                  <a:avLst/>
                  <a:gdLst>
                    <a:gd name="T0" fmla="*/ 0 w 1"/>
                    <a:gd name="T1" fmla="*/ 1 h 2"/>
                    <a:gd name="T2" fmla="*/ 1 w 1"/>
                    <a:gd name="T3" fmla="*/ 1 h 2"/>
                    <a:gd name="T4" fmla="*/ 0 w 1"/>
                    <a:gd name="T5" fmla="*/ 1 h 2"/>
                    <a:gd name="T6" fmla="*/ 1 w 1"/>
                    <a:gd name="T7" fmla="*/ 2 h 2"/>
                    <a:gd name="T8" fmla="*/ 1 w 1"/>
                    <a:gd name="T9" fmla="*/ 2 h 2"/>
                    <a:gd name="T10" fmla="*/ 1 w 1"/>
                    <a:gd name="T11" fmla="*/ 0 h 2"/>
                    <a:gd name="T12" fmla="*/ 0 w 1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2">
                      <a:moveTo>
                        <a:pt x="0" y="1"/>
                      </a:moveTo>
                      <a:cubicBezTo>
                        <a:pt x="0" y="1"/>
                        <a:pt x="1" y="1"/>
                        <a:pt x="1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2"/>
                        <a:pt x="1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1"/>
                        <a:pt x="1" y="1"/>
                        <a:pt x="1" y="0"/>
                      </a:cubicBezTo>
                      <a:cubicBezTo>
                        <a:pt x="1" y="0"/>
                        <a:pt x="1" y="0"/>
                        <a:pt x="0" y="1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79" name="Freeform 2032">
                  <a:extLst>
                    <a:ext uri="{FF2B5EF4-FFF2-40B4-BE49-F238E27FC236}">
                      <a16:creationId xmlns="" xmlns:a16="http://schemas.microsoft.com/office/drawing/2014/main" id="{5B408A0D-66EF-4445-83FB-0F088D39180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731375" y="5305425"/>
                  <a:ext cx="1588" cy="1588"/>
                </a:xfrm>
                <a:custGeom>
                  <a:avLst/>
                  <a:gdLst>
                    <a:gd name="T0" fmla="*/ 0 w 2"/>
                    <a:gd name="T1" fmla="*/ 1 h 2"/>
                    <a:gd name="T2" fmla="*/ 1 w 2"/>
                    <a:gd name="T3" fmla="*/ 2 h 2"/>
                    <a:gd name="T4" fmla="*/ 2 w 2"/>
                    <a:gd name="T5" fmla="*/ 0 h 2"/>
                    <a:gd name="T6" fmla="*/ 0 w 2"/>
                    <a:gd name="T7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" h="2">
                      <a:moveTo>
                        <a:pt x="0" y="1"/>
                      </a:moveTo>
                      <a:cubicBezTo>
                        <a:pt x="0" y="1"/>
                        <a:pt x="0" y="2"/>
                        <a:pt x="1" y="2"/>
                      </a:cubicBezTo>
                      <a:cubicBezTo>
                        <a:pt x="2" y="2"/>
                        <a:pt x="2" y="1"/>
                        <a:pt x="2" y="0"/>
                      </a:cubicBezTo>
                      <a:cubicBezTo>
                        <a:pt x="1" y="1"/>
                        <a:pt x="2" y="0"/>
                        <a:pt x="0" y="1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80" name="Freeform 2033">
                  <a:extLst>
                    <a:ext uri="{FF2B5EF4-FFF2-40B4-BE49-F238E27FC236}">
                      <a16:creationId xmlns="" xmlns:a16="http://schemas.microsoft.com/office/drawing/2014/main" id="{F10B37C6-33BC-49C1-8A41-924E19C4394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732963" y="5307013"/>
                  <a:ext cx="1588" cy="1588"/>
                </a:xfrm>
                <a:custGeom>
                  <a:avLst/>
                  <a:gdLst>
                    <a:gd name="T0" fmla="*/ 0 w 2"/>
                    <a:gd name="T1" fmla="*/ 0 h 2"/>
                    <a:gd name="T2" fmla="*/ 1 w 2"/>
                    <a:gd name="T3" fmla="*/ 2 h 2"/>
                    <a:gd name="T4" fmla="*/ 2 w 2"/>
                    <a:gd name="T5" fmla="*/ 2 h 2"/>
                    <a:gd name="T6" fmla="*/ 0 w 2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" h="2">
                      <a:moveTo>
                        <a:pt x="0" y="0"/>
                      </a:moveTo>
                      <a:cubicBezTo>
                        <a:pt x="1" y="1"/>
                        <a:pt x="0" y="2"/>
                        <a:pt x="1" y="2"/>
                      </a:cubicBezTo>
                      <a:cubicBezTo>
                        <a:pt x="1" y="2"/>
                        <a:pt x="2" y="2"/>
                        <a:pt x="2" y="2"/>
                      </a:cubicBezTo>
                      <a:cubicBezTo>
                        <a:pt x="1" y="1"/>
                        <a:pt x="1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581" name="组合 580">
                <a:extLst>
                  <a:ext uri="{FF2B5EF4-FFF2-40B4-BE49-F238E27FC236}">
                    <a16:creationId xmlns="" xmlns:a16="http://schemas.microsoft.com/office/drawing/2014/main" id="{9DA8F2CC-F956-45A0-88D3-1294B3AD3182}"/>
                  </a:ext>
                </a:extLst>
              </p:cNvPr>
              <p:cNvGrpSpPr/>
              <p:nvPr/>
            </p:nvGrpSpPr>
            <p:grpSpPr>
              <a:xfrm>
                <a:off x="10571961" y="3485302"/>
                <a:ext cx="689361" cy="689361"/>
                <a:chOff x="9664700" y="4419600"/>
                <a:chExt cx="554038" cy="554038"/>
              </a:xfrm>
            </p:grpSpPr>
            <p:sp>
              <p:nvSpPr>
                <p:cNvPr id="582" name="Rectangle 1403">
                  <a:extLst>
                    <a:ext uri="{FF2B5EF4-FFF2-40B4-BE49-F238E27FC236}">
                      <a16:creationId xmlns="" xmlns:a16="http://schemas.microsoft.com/office/drawing/2014/main" id="{6A044498-AAA2-4EFB-ACB3-499C114C888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64700" y="4419600"/>
                  <a:ext cx="554038" cy="554038"/>
                </a:xfrm>
                <a:prstGeom prst="rect">
                  <a:avLst/>
                </a:prstGeom>
                <a:solidFill>
                  <a:srgbClr val="2A93CD"/>
                </a:solidFill>
                <a:ln w="9525">
                  <a:noFill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83" name="Freeform 2034">
                  <a:extLst>
                    <a:ext uri="{FF2B5EF4-FFF2-40B4-BE49-F238E27FC236}">
                      <a16:creationId xmlns="" xmlns:a16="http://schemas.microsoft.com/office/drawing/2014/main" id="{016B0A8B-B1CD-4C78-ADA6-76FB9122E41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91713" y="4630738"/>
                  <a:ext cx="100013" cy="274638"/>
                </a:xfrm>
                <a:custGeom>
                  <a:avLst/>
                  <a:gdLst>
                    <a:gd name="T0" fmla="*/ 0 w 63"/>
                    <a:gd name="T1" fmla="*/ 3 h 173"/>
                    <a:gd name="T2" fmla="*/ 58 w 63"/>
                    <a:gd name="T3" fmla="*/ 173 h 173"/>
                    <a:gd name="T4" fmla="*/ 63 w 63"/>
                    <a:gd name="T5" fmla="*/ 165 h 173"/>
                    <a:gd name="T6" fmla="*/ 7 w 63"/>
                    <a:gd name="T7" fmla="*/ 0 h 173"/>
                    <a:gd name="T8" fmla="*/ 0 w 63"/>
                    <a:gd name="T9" fmla="*/ 3 h 1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173">
                      <a:moveTo>
                        <a:pt x="0" y="3"/>
                      </a:moveTo>
                      <a:lnTo>
                        <a:pt x="58" y="173"/>
                      </a:lnTo>
                      <a:lnTo>
                        <a:pt x="63" y="165"/>
                      </a:lnTo>
                      <a:lnTo>
                        <a:pt x="7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F2970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84" name="Freeform 2035">
                  <a:extLst>
                    <a:ext uri="{FF2B5EF4-FFF2-40B4-BE49-F238E27FC236}">
                      <a16:creationId xmlns="" xmlns:a16="http://schemas.microsoft.com/office/drawing/2014/main" id="{91C957B7-F15F-474F-921E-9781BBFA4D4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02825" y="4603750"/>
                  <a:ext cx="166688" cy="288925"/>
                </a:xfrm>
                <a:custGeom>
                  <a:avLst/>
                  <a:gdLst>
                    <a:gd name="T0" fmla="*/ 0 w 105"/>
                    <a:gd name="T1" fmla="*/ 17 h 182"/>
                    <a:gd name="T2" fmla="*/ 56 w 105"/>
                    <a:gd name="T3" fmla="*/ 182 h 182"/>
                    <a:gd name="T4" fmla="*/ 73 w 105"/>
                    <a:gd name="T5" fmla="*/ 153 h 182"/>
                    <a:gd name="T6" fmla="*/ 105 w 105"/>
                    <a:gd name="T7" fmla="*/ 165 h 182"/>
                    <a:gd name="T8" fmla="*/ 49 w 105"/>
                    <a:gd name="T9" fmla="*/ 0 h 182"/>
                    <a:gd name="T10" fmla="*/ 0 w 105"/>
                    <a:gd name="T11" fmla="*/ 17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05" h="182">
                      <a:moveTo>
                        <a:pt x="0" y="17"/>
                      </a:moveTo>
                      <a:lnTo>
                        <a:pt x="56" y="182"/>
                      </a:lnTo>
                      <a:lnTo>
                        <a:pt x="73" y="153"/>
                      </a:lnTo>
                      <a:lnTo>
                        <a:pt x="105" y="165"/>
                      </a:lnTo>
                      <a:lnTo>
                        <a:pt x="49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solidFill>
                  <a:srgbClr val="F8F8F7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85" name="Freeform 2036">
                  <a:extLst>
                    <a:ext uri="{FF2B5EF4-FFF2-40B4-BE49-F238E27FC236}">
                      <a16:creationId xmlns="" xmlns:a16="http://schemas.microsoft.com/office/drawing/2014/main" id="{D1DB7339-D893-408A-9B04-32B598C18DA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80613" y="4600575"/>
                  <a:ext cx="103188" cy="269875"/>
                </a:xfrm>
                <a:custGeom>
                  <a:avLst/>
                  <a:gdLst>
                    <a:gd name="T0" fmla="*/ 7 w 65"/>
                    <a:gd name="T1" fmla="*/ 0 h 170"/>
                    <a:gd name="T2" fmla="*/ 0 w 65"/>
                    <a:gd name="T3" fmla="*/ 2 h 170"/>
                    <a:gd name="T4" fmla="*/ 56 w 65"/>
                    <a:gd name="T5" fmla="*/ 167 h 170"/>
                    <a:gd name="T6" fmla="*/ 65 w 65"/>
                    <a:gd name="T7" fmla="*/ 170 h 170"/>
                    <a:gd name="T8" fmla="*/ 7 w 65"/>
                    <a:gd name="T9" fmla="*/ 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170">
                      <a:moveTo>
                        <a:pt x="7" y="0"/>
                      </a:moveTo>
                      <a:lnTo>
                        <a:pt x="0" y="2"/>
                      </a:lnTo>
                      <a:lnTo>
                        <a:pt x="56" y="167"/>
                      </a:lnTo>
                      <a:lnTo>
                        <a:pt x="65" y="170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F2970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86" name="Freeform 2037">
                  <a:extLst>
                    <a:ext uri="{FF2B5EF4-FFF2-40B4-BE49-F238E27FC236}">
                      <a16:creationId xmlns="" xmlns:a16="http://schemas.microsoft.com/office/drawing/2014/main" id="{0068F4DD-85CE-4A3A-B53C-9DBE4750C0A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56788" y="4630738"/>
                  <a:ext cx="98425" cy="274638"/>
                </a:xfrm>
                <a:custGeom>
                  <a:avLst/>
                  <a:gdLst>
                    <a:gd name="T0" fmla="*/ 62 w 62"/>
                    <a:gd name="T1" fmla="*/ 3 h 173"/>
                    <a:gd name="T2" fmla="*/ 5 w 62"/>
                    <a:gd name="T3" fmla="*/ 173 h 173"/>
                    <a:gd name="T4" fmla="*/ 0 w 62"/>
                    <a:gd name="T5" fmla="*/ 165 h 173"/>
                    <a:gd name="T6" fmla="*/ 56 w 62"/>
                    <a:gd name="T7" fmla="*/ 0 h 173"/>
                    <a:gd name="T8" fmla="*/ 62 w 62"/>
                    <a:gd name="T9" fmla="*/ 3 h 1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2" h="173">
                      <a:moveTo>
                        <a:pt x="62" y="3"/>
                      </a:moveTo>
                      <a:lnTo>
                        <a:pt x="5" y="173"/>
                      </a:lnTo>
                      <a:lnTo>
                        <a:pt x="0" y="165"/>
                      </a:lnTo>
                      <a:lnTo>
                        <a:pt x="56" y="0"/>
                      </a:lnTo>
                      <a:lnTo>
                        <a:pt x="62" y="3"/>
                      </a:lnTo>
                      <a:close/>
                    </a:path>
                  </a:pathLst>
                </a:custGeom>
                <a:solidFill>
                  <a:srgbClr val="F2970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87" name="Freeform 2038">
                  <a:extLst>
                    <a:ext uri="{FF2B5EF4-FFF2-40B4-BE49-F238E27FC236}">
                      <a16:creationId xmlns="" xmlns:a16="http://schemas.microsoft.com/office/drawing/2014/main" id="{EC67C08B-722B-4967-AA98-E26A4945FFC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779000" y="4603750"/>
                  <a:ext cx="166688" cy="288925"/>
                </a:xfrm>
                <a:custGeom>
                  <a:avLst/>
                  <a:gdLst>
                    <a:gd name="T0" fmla="*/ 105 w 105"/>
                    <a:gd name="T1" fmla="*/ 17 h 182"/>
                    <a:gd name="T2" fmla="*/ 49 w 105"/>
                    <a:gd name="T3" fmla="*/ 182 h 182"/>
                    <a:gd name="T4" fmla="*/ 31 w 105"/>
                    <a:gd name="T5" fmla="*/ 153 h 182"/>
                    <a:gd name="T6" fmla="*/ 0 w 105"/>
                    <a:gd name="T7" fmla="*/ 165 h 182"/>
                    <a:gd name="T8" fmla="*/ 55 w 105"/>
                    <a:gd name="T9" fmla="*/ 0 h 182"/>
                    <a:gd name="T10" fmla="*/ 105 w 105"/>
                    <a:gd name="T11" fmla="*/ 17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05" h="182">
                      <a:moveTo>
                        <a:pt x="105" y="17"/>
                      </a:moveTo>
                      <a:lnTo>
                        <a:pt x="49" y="182"/>
                      </a:lnTo>
                      <a:lnTo>
                        <a:pt x="31" y="153"/>
                      </a:lnTo>
                      <a:lnTo>
                        <a:pt x="0" y="165"/>
                      </a:lnTo>
                      <a:lnTo>
                        <a:pt x="55" y="0"/>
                      </a:lnTo>
                      <a:lnTo>
                        <a:pt x="105" y="17"/>
                      </a:lnTo>
                      <a:close/>
                    </a:path>
                  </a:pathLst>
                </a:custGeom>
                <a:solidFill>
                  <a:srgbClr val="F8F8F7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88" name="Freeform 2039">
                  <a:extLst>
                    <a:ext uri="{FF2B5EF4-FFF2-40B4-BE49-F238E27FC236}">
                      <a16:creationId xmlns="" xmlns:a16="http://schemas.microsoft.com/office/drawing/2014/main" id="{A2C56C57-5425-44D2-B1F0-DB0716E61BD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764713" y="4600575"/>
                  <a:ext cx="101600" cy="269875"/>
                </a:xfrm>
                <a:custGeom>
                  <a:avLst/>
                  <a:gdLst>
                    <a:gd name="T0" fmla="*/ 57 w 64"/>
                    <a:gd name="T1" fmla="*/ 0 h 170"/>
                    <a:gd name="T2" fmla="*/ 64 w 64"/>
                    <a:gd name="T3" fmla="*/ 2 h 170"/>
                    <a:gd name="T4" fmla="*/ 9 w 64"/>
                    <a:gd name="T5" fmla="*/ 167 h 170"/>
                    <a:gd name="T6" fmla="*/ 0 w 64"/>
                    <a:gd name="T7" fmla="*/ 170 h 170"/>
                    <a:gd name="T8" fmla="*/ 57 w 64"/>
                    <a:gd name="T9" fmla="*/ 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" h="170">
                      <a:moveTo>
                        <a:pt x="57" y="0"/>
                      </a:moveTo>
                      <a:lnTo>
                        <a:pt x="64" y="2"/>
                      </a:lnTo>
                      <a:lnTo>
                        <a:pt x="9" y="167"/>
                      </a:lnTo>
                      <a:lnTo>
                        <a:pt x="0" y="170"/>
                      </a:lnTo>
                      <a:lnTo>
                        <a:pt x="57" y="0"/>
                      </a:lnTo>
                      <a:close/>
                    </a:path>
                  </a:pathLst>
                </a:custGeom>
                <a:solidFill>
                  <a:srgbClr val="F2970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89" name="Freeform 2040">
                  <a:extLst>
                    <a:ext uri="{FF2B5EF4-FFF2-40B4-BE49-F238E27FC236}">
                      <a16:creationId xmlns="" xmlns:a16="http://schemas.microsoft.com/office/drawing/2014/main" id="{2DD136A5-1CF8-4EA7-AAE0-0C2F91DF175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786938" y="4446588"/>
                  <a:ext cx="273050" cy="273050"/>
                </a:xfrm>
                <a:custGeom>
                  <a:avLst/>
                  <a:gdLst>
                    <a:gd name="T0" fmla="*/ 383 w 410"/>
                    <a:gd name="T1" fmla="*/ 159 h 409"/>
                    <a:gd name="T2" fmla="*/ 384 w 410"/>
                    <a:gd name="T3" fmla="*/ 105 h 409"/>
                    <a:gd name="T4" fmla="*/ 338 w 410"/>
                    <a:gd name="T5" fmla="*/ 78 h 409"/>
                    <a:gd name="T6" fmla="*/ 310 w 410"/>
                    <a:gd name="T7" fmla="*/ 28 h 409"/>
                    <a:gd name="T8" fmla="*/ 254 w 410"/>
                    <a:gd name="T9" fmla="*/ 27 h 409"/>
                    <a:gd name="T10" fmla="*/ 208 w 410"/>
                    <a:gd name="T11" fmla="*/ 0 h 409"/>
                    <a:gd name="T12" fmla="*/ 162 w 410"/>
                    <a:gd name="T13" fmla="*/ 26 h 409"/>
                    <a:gd name="T14" fmla="*/ 106 w 410"/>
                    <a:gd name="T15" fmla="*/ 25 h 409"/>
                    <a:gd name="T16" fmla="*/ 76 w 410"/>
                    <a:gd name="T17" fmla="*/ 73 h 409"/>
                    <a:gd name="T18" fmla="*/ 29 w 410"/>
                    <a:gd name="T19" fmla="*/ 99 h 409"/>
                    <a:gd name="T20" fmla="*/ 28 w 410"/>
                    <a:gd name="T21" fmla="*/ 153 h 409"/>
                    <a:gd name="T22" fmla="*/ 0 w 410"/>
                    <a:gd name="T23" fmla="*/ 200 h 409"/>
                    <a:gd name="T24" fmla="*/ 27 w 410"/>
                    <a:gd name="T25" fmla="*/ 248 h 409"/>
                    <a:gd name="T26" fmla="*/ 26 w 410"/>
                    <a:gd name="T27" fmla="*/ 304 h 409"/>
                    <a:gd name="T28" fmla="*/ 74 w 410"/>
                    <a:gd name="T29" fmla="*/ 333 h 409"/>
                    <a:gd name="T30" fmla="*/ 100 w 410"/>
                    <a:gd name="T31" fmla="*/ 379 h 409"/>
                    <a:gd name="T32" fmla="*/ 153 w 410"/>
                    <a:gd name="T33" fmla="*/ 380 h 409"/>
                    <a:gd name="T34" fmla="*/ 202 w 410"/>
                    <a:gd name="T35" fmla="*/ 409 h 409"/>
                    <a:gd name="T36" fmla="*/ 251 w 410"/>
                    <a:gd name="T37" fmla="*/ 382 h 409"/>
                    <a:gd name="T38" fmla="*/ 304 w 410"/>
                    <a:gd name="T39" fmla="*/ 383 h 409"/>
                    <a:gd name="T40" fmla="*/ 332 w 410"/>
                    <a:gd name="T41" fmla="*/ 337 h 409"/>
                    <a:gd name="T42" fmla="*/ 381 w 410"/>
                    <a:gd name="T43" fmla="*/ 310 h 409"/>
                    <a:gd name="T44" fmla="*/ 382 w 410"/>
                    <a:gd name="T45" fmla="*/ 254 h 409"/>
                    <a:gd name="T46" fmla="*/ 410 w 410"/>
                    <a:gd name="T47" fmla="*/ 207 h 409"/>
                    <a:gd name="T48" fmla="*/ 383 w 410"/>
                    <a:gd name="T49" fmla="*/ 159 h 409"/>
                    <a:gd name="T50" fmla="*/ 205 w 410"/>
                    <a:gd name="T51" fmla="*/ 340 h 409"/>
                    <a:gd name="T52" fmla="*/ 70 w 410"/>
                    <a:gd name="T53" fmla="*/ 205 h 409"/>
                    <a:gd name="T54" fmla="*/ 205 w 410"/>
                    <a:gd name="T55" fmla="*/ 70 h 409"/>
                    <a:gd name="T56" fmla="*/ 340 w 410"/>
                    <a:gd name="T57" fmla="*/ 205 h 409"/>
                    <a:gd name="T58" fmla="*/ 205 w 410"/>
                    <a:gd name="T59" fmla="*/ 340 h 4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410" h="409">
                      <a:moveTo>
                        <a:pt x="383" y="159"/>
                      </a:moveTo>
                      <a:cubicBezTo>
                        <a:pt x="384" y="105"/>
                        <a:pt x="384" y="105"/>
                        <a:pt x="384" y="105"/>
                      </a:cubicBezTo>
                      <a:cubicBezTo>
                        <a:pt x="338" y="78"/>
                        <a:pt x="338" y="78"/>
                        <a:pt x="338" y="78"/>
                      </a:cubicBezTo>
                      <a:cubicBezTo>
                        <a:pt x="310" y="28"/>
                        <a:pt x="310" y="28"/>
                        <a:pt x="310" y="28"/>
                      </a:cubicBezTo>
                      <a:cubicBezTo>
                        <a:pt x="254" y="27"/>
                        <a:pt x="254" y="27"/>
                        <a:pt x="254" y="27"/>
                      </a:cubicBezTo>
                      <a:cubicBezTo>
                        <a:pt x="208" y="0"/>
                        <a:pt x="208" y="0"/>
                        <a:pt x="208" y="0"/>
                      </a:cubicBezTo>
                      <a:cubicBezTo>
                        <a:pt x="162" y="26"/>
                        <a:pt x="162" y="26"/>
                        <a:pt x="162" y="26"/>
                      </a:cubicBezTo>
                      <a:cubicBezTo>
                        <a:pt x="106" y="25"/>
                        <a:pt x="106" y="25"/>
                        <a:pt x="106" y="25"/>
                      </a:cubicBezTo>
                      <a:cubicBezTo>
                        <a:pt x="76" y="73"/>
                        <a:pt x="76" y="73"/>
                        <a:pt x="76" y="73"/>
                      </a:cubicBezTo>
                      <a:cubicBezTo>
                        <a:pt x="29" y="99"/>
                        <a:pt x="29" y="99"/>
                        <a:pt x="29" y="99"/>
                      </a:cubicBezTo>
                      <a:cubicBezTo>
                        <a:pt x="28" y="153"/>
                        <a:pt x="28" y="153"/>
                        <a:pt x="28" y="153"/>
                      </a:cubicBezTo>
                      <a:cubicBezTo>
                        <a:pt x="0" y="200"/>
                        <a:pt x="0" y="200"/>
                        <a:pt x="0" y="200"/>
                      </a:cubicBezTo>
                      <a:cubicBezTo>
                        <a:pt x="27" y="248"/>
                        <a:pt x="27" y="248"/>
                        <a:pt x="27" y="248"/>
                      </a:cubicBezTo>
                      <a:cubicBezTo>
                        <a:pt x="26" y="304"/>
                        <a:pt x="26" y="304"/>
                        <a:pt x="26" y="304"/>
                      </a:cubicBezTo>
                      <a:cubicBezTo>
                        <a:pt x="74" y="333"/>
                        <a:pt x="74" y="333"/>
                        <a:pt x="74" y="333"/>
                      </a:cubicBezTo>
                      <a:cubicBezTo>
                        <a:pt x="100" y="379"/>
                        <a:pt x="100" y="379"/>
                        <a:pt x="100" y="379"/>
                      </a:cubicBezTo>
                      <a:cubicBezTo>
                        <a:pt x="153" y="380"/>
                        <a:pt x="153" y="380"/>
                        <a:pt x="153" y="380"/>
                      </a:cubicBezTo>
                      <a:cubicBezTo>
                        <a:pt x="202" y="409"/>
                        <a:pt x="202" y="409"/>
                        <a:pt x="202" y="409"/>
                      </a:cubicBezTo>
                      <a:cubicBezTo>
                        <a:pt x="251" y="382"/>
                        <a:pt x="251" y="382"/>
                        <a:pt x="251" y="382"/>
                      </a:cubicBezTo>
                      <a:cubicBezTo>
                        <a:pt x="304" y="383"/>
                        <a:pt x="304" y="383"/>
                        <a:pt x="304" y="383"/>
                      </a:cubicBezTo>
                      <a:cubicBezTo>
                        <a:pt x="332" y="337"/>
                        <a:pt x="332" y="337"/>
                        <a:pt x="332" y="337"/>
                      </a:cubicBezTo>
                      <a:cubicBezTo>
                        <a:pt x="381" y="310"/>
                        <a:pt x="381" y="310"/>
                        <a:pt x="381" y="310"/>
                      </a:cubicBezTo>
                      <a:cubicBezTo>
                        <a:pt x="382" y="254"/>
                        <a:pt x="382" y="254"/>
                        <a:pt x="382" y="254"/>
                      </a:cubicBezTo>
                      <a:cubicBezTo>
                        <a:pt x="410" y="207"/>
                        <a:pt x="410" y="207"/>
                        <a:pt x="410" y="207"/>
                      </a:cubicBezTo>
                      <a:lnTo>
                        <a:pt x="383" y="159"/>
                      </a:lnTo>
                      <a:close/>
                      <a:moveTo>
                        <a:pt x="205" y="340"/>
                      </a:moveTo>
                      <a:cubicBezTo>
                        <a:pt x="130" y="340"/>
                        <a:pt x="70" y="279"/>
                        <a:pt x="70" y="205"/>
                      </a:cubicBezTo>
                      <a:cubicBezTo>
                        <a:pt x="70" y="130"/>
                        <a:pt x="130" y="70"/>
                        <a:pt x="205" y="70"/>
                      </a:cubicBezTo>
                      <a:cubicBezTo>
                        <a:pt x="280" y="70"/>
                        <a:pt x="340" y="130"/>
                        <a:pt x="340" y="205"/>
                      </a:cubicBezTo>
                      <a:cubicBezTo>
                        <a:pt x="340" y="279"/>
                        <a:pt x="280" y="340"/>
                        <a:pt x="205" y="340"/>
                      </a:cubicBezTo>
                      <a:close/>
                    </a:path>
                  </a:pathLst>
                </a:custGeom>
                <a:solidFill>
                  <a:srgbClr val="DB4136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90" name="Oval 2041">
                  <a:extLst>
                    <a:ext uri="{FF2B5EF4-FFF2-40B4-BE49-F238E27FC236}">
                      <a16:creationId xmlns="" xmlns:a16="http://schemas.microsoft.com/office/drawing/2014/main" id="{2BEF6D82-4486-4266-B71B-DA41086188D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834563" y="4494213"/>
                  <a:ext cx="179388" cy="179388"/>
                </a:xfrm>
                <a:prstGeom prst="ellipse">
                  <a:avLst/>
                </a:prstGeom>
                <a:solidFill>
                  <a:srgbClr val="F8F8F7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91" name="Freeform 2042">
                  <a:extLst>
                    <a:ext uri="{FF2B5EF4-FFF2-40B4-BE49-F238E27FC236}">
                      <a16:creationId xmlns="" xmlns:a16="http://schemas.microsoft.com/office/drawing/2014/main" id="{46A165F5-C314-40D6-8E4B-07BFCC5BD06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37738" y="4491038"/>
                  <a:ext cx="173038" cy="165100"/>
                </a:xfrm>
                <a:custGeom>
                  <a:avLst/>
                  <a:gdLst>
                    <a:gd name="T0" fmla="*/ 54 w 109"/>
                    <a:gd name="T1" fmla="*/ 0 h 104"/>
                    <a:gd name="T2" fmla="*/ 71 w 109"/>
                    <a:gd name="T3" fmla="*/ 35 h 104"/>
                    <a:gd name="T4" fmla="*/ 109 w 109"/>
                    <a:gd name="T5" fmla="*/ 40 h 104"/>
                    <a:gd name="T6" fmla="*/ 82 w 109"/>
                    <a:gd name="T7" fmla="*/ 67 h 104"/>
                    <a:gd name="T8" fmla="*/ 88 w 109"/>
                    <a:gd name="T9" fmla="*/ 104 h 104"/>
                    <a:gd name="T10" fmla="*/ 54 w 109"/>
                    <a:gd name="T11" fmla="*/ 86 h 104"/>
                    <a:gd name="T12" fmla="*/ 21 w 109"/>
                    <a:gd name="T13" fmla="*/ 104 h 104"/>
                    <a:gd name="T14" fmla="*/ 27 w 109"/>
                    <a:gd name="T15" fmla="*/ 67 h 104"/>
                    <a:gd name="T16" fmla="*/ 0 w 109"/>
                    <a:gd name="T17" fmla="*/ 40 h 104"/>
                    <a:gd name="T18" fmla="*/ 37 w 109"/>
                    <a:gd name="T19" fmla="*/ 35 h 104"/>
                    <a:gd name="T20" fmla="*/ 54 w 109"/>
                    <a:gd name="T21" fmla="*/ 0 h 1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09" h="104">
                      <a:moveTo>
                        <a:pt x="54" y="0"/>
                      </a:moveTo>
                      <a:lnTo>
                        <a:pt x="71" y="35"/>
                      </a:lnTo>
                      <a:lnTo>
                        <a:pt x="109" y="40"/>
                      </a:lnTo>
                      <a:lnTo>
                        <a:pt x="82" y="67"/>
                      </a:lnTo>
                      <a:lnTo>
                        <a:pt x="88" y="104"/>
                      </a:lnTo>
                      <a:lnTo>
                        <a:pt x="54" y="86"/>
                      </a:lnTo>
                      <a:lnTo>
                        <a:pt x="21" y="104"/>
                      </a:lnTo>
                      <a:lnTo>
                        <a:pt x="27" y="67"/>
                      </a:lnTo>
                      <a:lnTo>
                        <a:pt x="0" y="40"/>
                      </a:lnTo>
                      <a:lnTo>
                        <a:pt x="37" y="35"/>
                      </a:lnTo>
                      <a:lnTo>
                        <a:pt x="54" y="0"/>
                      </a:lnTo>
                      <a:close/>
                    </a:path>
                  </a:pathLst>
                </a:custGeom>
                <a:solidFill>
                  <a:srgbClr val="F2970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592" name="组合 591">
                <a:extLst>
                  <a:ext uri="{FF2B5EF4-FFF2-40B4-BE49-F238E27FC236}">
                    <a16:creationId xmlns="" xmlns:a16="http://schemas.microsoft.com/office/drawing/2014/main" id="{F01B4F12-6023-4A44-906B-D9DD4397F01C}"/>
                  </a:ext>
                </a:extLst>
              </p:cNvPr>
              <p:cNvGrpSpPr/>
              <p:nvPr/>
            </p:nvGrpSpPr>
            <p:grpSpPr>
              <a:xfrm>
                <a:off x="9797665" y="4269476"/>
                <a:ext cx="689361" cy="689361"/>
                <a:chOff x="9042400" y="5049838"/>
                <a:chExt cx="554038" cy="554038"/>
              </a:xfrm>
            </p:grpSpPr>
            <p:sp>
              <p:nvSpPr>
                <p:cNvPr id="593" name="Rectangle 1405">
                  <a:extLst>
                    <a:ext uri="{FF2B5EF4-FFF2-40B4-BE49-F238E27FC236}">
                      <a16:creationId xmlns="" xmlns:a16="http://schemas.microsoft.com/office/drawing/2014/main" id="{FF2150D6-726D-4D0A-A89B-6D98DF833E4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042400" y="5049838"/>
                  <a:ext cx="554038" cy="554038"/>
                </a:xfrm>
                <a:prstGeom prst="rect">
                  <a:avLst/>
                </a:prstGeom>
                <a:solidFill>
                  <a:srgbClr val="2A93CD"/>
                </a:solidFill>
                <a:ln w="9525">
                  <a:noFill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94" name="Freeform 2043">
                  <a:extLst>
                    <a:ext uri="{FF2B5EF4-FFF2-40B4-BE49-F238E27FC236}">
                      <a16:creationId xmlns="" xmlns:a16="http://schemas.microsoft.com/office/drawing/2014/main" id="{FB36A5B5-16F8-4313-BA21-E767AA28C8F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37650" y="5208588"/>
                  <a:ext cx="369888" cy="146050"/>
                </a:xfrm>
                <a:custGeom>
                  <a:avLst/>
                  <a:gdLst>
                    <a:gd name="T0" fmla="*/ 76 w 233"/>
                    <a:gd name="T1" fmla="*/ 92 h 92"/>
                    <a:gd name="T2" fmla="*/ 126 w 233"/>
                    <a:gd name="T3" fmla="*/ 33 h 92"/>
                    <a:gd name="T4" fmla="*/ 190 w 233"/>
                    <a:gd name="T5" fmla="*/ 74 h 92"/>
                    <a:gd name="T6" fmla="*/ 233 w 233"/>
                    <a:gd name="T7" fmla="*/ 43 h 92"/>
                    <a:gd name="T8" fmla="*/ 233 w 233"/>
                    <a:gd name="T9" fmla="*/ 0 h 92"/>
                    <a:gd name="T10" fmla="*/ 0 w 233"/>
                    <a:gd name="T11" fmla="*/ 0 h 92"/>
                    <a:gd name="T12" fmla="*/ 0 w 233"/>
                    <a:gd name="T13" fmla="*/ 82 h 92"/>
                    <a:gd name="T14" fmla="*/ 33 w 233"/>
                    <a:gd name="T15" fmla="*/ 59 h 92"/>
                    <a:gd name="T16" fmla="*/ 76 w 233"/>
                    <a:gd name="T17" fmla="*/ 92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33" h="92">
                      <a:moveTo>
                        <a:pt x="76" y="92"/>
                      </a:moveTo>
                      <a:lnTo>
                        <a:pt x="126" y="33"/>
                      </a:lnTo>
                      <a:lnTo>
                        <a:pt x="190" y="74"/>
                      </a:lnTo>
                      <a:lnTo>
                        <a:pt x="233" y="43"/>
                      </a:lnTo>
                      <a:lnTo>
                        <a:pt x="233" y="0"/>
                      </a:lnTo>
                      <a:lnTo>
                        <a:pt x="0" y="0"/>
                      </a:lnTo>
                      <a:lnTo>
                        <a:pt x="0" y="82"/>
                      </a:lnTo>
                      <a:lnTo>
                        <a:pt x="33" y="59"/>
                      </a:lnTo>
                      <a:lnTo>
                        <a:pt x="76" y="92"/>
                      </a:lnTo>
                      <a:close/>
                    </a:path>
                  </a:pathLst>
                </a:custGeom>
                <a:solidFill>
                  <a:srgbClr val="75C9DA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95" name="Freeform 2044">
                  <a:extLst>
                    <a:ext uri="{FF2B5EF4-FFF2-40B4-BE49-F238E27FC236}">
                      <a16:creationId xmlns="" xmlns:a16="http://schemas.microsoft.com/office/drawing/2014/main" id="{7E37B690-A276-4092-860D-3445700AB80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37650" y="5272088"/>
                  <a:ext cx="369888" cy="153988"/>
                </a:xfrm>
                <a:custGeom>
                  <a:avLst/>
                  <a:gdLst>
                    <a:gd name="T0" fmla="*/ 190 w 233"/>
                    <a:gd name="T1" fmla="*/ 40 h 97"/>
                    <a:gd name="T2" fmla="*/ 127 w 233"/>
                    <a:gd name="T3" fmla="*/ 0 h 97"/>
                    <a:gd name="T4" fmla="*/ 77 w 233"/>
                    <a:gd name="T5" fmla="*/ 60 h 97"/>
                    <a:gd name="T6" fmla="*/ 33 w 233"/>
                    <a:gd name="T7" fmla="*/ 26 h 97"/>
                    <a:gd name="T8" fmla="*/ 0 w 233"/>
                    <a:gd name="T9" fmla="*/ 49 h 97"/>
                    <a:gd name="T10" fmla="*/ 0 w 233"/>
                    <a:gd name="T11" fmla="*/ 97 h 97"/>
                    <a:gd name="T12" fmla="*/ 233 w 233"/>
                    <a:gd name="T13" fmla="*/ 97 h 97"/>
                    <a:gd name="T14" fmla="*/ 233 w 233"/>
                    <a:gd name="T15" fmla="*/ 10 h 97"/>
                    <a:gd name="T16" fmla="*/ 190 w 233"/>
                    <a:gd name="T17" fmla="*/ 40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33" h="97">
                      <a:moveTo>
                        <a:pt x="190" y="40"/>
                      </a:moveTo>
                      <a:lnTo>
                        <a:pt x="127" y="0"/>
                      </a:lnTo>
                      <a:lnTo>
                        <a:pt x="77" y="60"/>
                      </a:lnTo>
                      <a:lnTo>
                        <a:pt x="33" y="26"/>
                      </a:lnTo>
                      <a:lnTo>
                        <a:pt x="0" y="49"/>
                      </a:lnTo>
                      <a:lnTo>
                        <a:pt x="0" y="97"/>
                      </a:lnTo>
                      <a:lnTo>
                        <a:pt x="233" y="97"/>
                      </a:lnTo>
                      <a:lnTo>
                        <a:pt x="233" y="10"/>
                      </a:lnTo>
                      <a:lnTo>
                        <a:pt x="190" y="40"/>
                      </a:lnTo>
                      <a:close/>
                    </a:path>
                  </a:pathLst>
                </a:custGeom>
                <a:solidFill>
                  <a:srgbClr val="5CB5BD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96" name="Freeform 2045">
                  <a:extLst>
                    <a:ext uri="{FF2B5EF4-FFF2-40B4-BE49-F238E27FC236}">
                      <a16:creationId xmlns="" xmlns:a16="http://schemas.microsoft.com/office/drawing/2014/main" id="{04B68D2D-9310-4366-94EF-CCF130ECC70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31300" y="5338763"/>
                  <a:ext cx="6350" cy="12700"/>
                </a:xfrm>
                <a:custGeom>
                  <a:avLst/>
                  <a:gdLst>
                    <a:gd name="T0" fmla="*/ 0 w 4"/>
                    <a:gd name="T1" fmla="*/ 3 h 8"/>
                    <a:gd name="T2" fmla="*/ 4 w 4"/>
                    <a:gd name="T3" fmla="*/ 8 h 8"/>
                    <a:gd name="T4" fmla="*/ 4 w 4"/>
                    <a:gd name="T5" fmla="*/ 7 h 8"/>
                    <a:gd name="T6" fmla="*/ 4 w 4"/>
                    <a:gd name="T7" fmla="*/ 0 h 8"/>
                    <a:gd name="T8" fmla="*/ 0 w 4"/>
                    <a:gd name="T9" fmla="*/ 3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8">
                      <a:moveTo>
                        <a:pt x="0" y="3"/>
                      </a:moveTo>
                      <a:lnTo>
                        <a:pt x="4" y="8"/>
                      </a:lnTo>
                      <a:lnTo>
                        <a:pt x="4" y="7"/>
                      </a:lnTo>
                      <a:lnTo>
                        <a:pt x="4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F5F4F5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97" name="Freeform 2046">
                  <a:extLst>
                    <a:ext uri="{FF2B5EF4-FFF2-40B4-BE49-F238E27FC236}">
                      <a16:creationId xmlns="" xmlns:a16="http://schemas.microsoft.com/office/drawing/2014/main" id="{4BC7B92C-7895-4769-9943-32FF9BD96FB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507538" y="5276850"/>
                  <a:ext cx="6350" cy="11113"/>
                </a:xfrm>
                <a:custGeom>
                  <a:avLst/>
                  <a:gdLst>
                    <a:gd name="T0" fmla="*/ 4 w 4"/>
                    <a:gd name="T1" fmla="*/ 4 h 7"/>
                    <a:gd name="T2" fmla="*/ 1 w 4"/>
                    <a:gd name="T3" fmla="*/ 0 h 7"/>
                    <a:gd name="T4" fmla="*/ 0 w 4"/>
                    <a:gd name="T5" fmla="*/ 0 h 7"/>
                    <a:gd name="T6" fmla="*/ 0 w 4"/>
                    <a:gd name="T7" fmla="*/ 7 h 7"/>
                    <a:gd name="T8" fmla="*/ 4 w 4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7">
                      <a:moveTo>
                        <a:pt x="4" y="4"/>
                      </a:move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0" y="7"/>
                      </a:lnTo>
                      <a:lnTo>
                        <a:pt x="4" y="4"/>
                      </a:lnTo>
                      <a:close/>
                    </a:path>
                  </a:pathLst>
                </a:custGeom>
                <a:solidFill>
                  <a:srgbClr val="F5F4F5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98" name="Freeform 2047">
                  <a:extLst>
                    <a:ext uri="{FF2B5EF4-FFF2-40B4-BE49-F238E27FC236}">
                      <a16:creationId xmlns="" xmlns:a16="http://schemas.microsoft.com/office/drawing/2014/main" id="{18E24404-748A-4D7F-A4F4-B1773211827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37650" y="5260975"/>
                  <a:ext cx="369888" cy="106363"/>
                </a:xfrm>
                <a:custGeom>
                  <a:avLst/>
                  <a:gdLst>
                    <a:gd name="T0" fmla="*/ 77 w 233"/>
                    <a:gd name="T1" fmla="*/ 67 h 67"/>
                    <a:gd name="T2" fmla="*/ 127 w 233"/>
                    <a:gd name="T3" fmla="*/ 7 h 67"/>
                    <a:gd name="T4" fmla="*/ 190 w 233"/>
                    <a:gd name="T5" fmla="*/ 47 h 67"/>
                    <a:gd name="T6" fmla="*/ 233 w 233"/>
                    <a:gd name="T7" fmla="*/ 17 h 67"/>
                    <a:gd name="T8" fmla="*/ 233 w 233"/>
                    <a:gd name="T9" fmla="*/ 10 h 67"/>
                    <a:gd name="T10" fmla="*/ 190 w 233"/>
                    <a:gd name="T11" fmla="*/ 41 h 67"/>
                    <a:gd name="T12" fmla="*/ 126 w 233"/>
                    <a:gd name="T13" fmla="*/ 0 h 67"/>
                    <a:gd name="T14" fmla="*/ 76 w 233"/>
                    <a:gd name="T15" fmla="*/ 59 h 67"/>
                    <a:gd name="T16" fmla="*/ 33 w 233"/>
                    <a:gd name="T17" fmla="*/ 26 h 67"/>
                    <a:gd name="T18" fmla="*/ 0 w 233"/>
                    <a:gd name="T19" fmla="*/ 49 h 67"/>
                    <a:gd name="T20" fmla="*/ 0 w 233"/>
                    <a:gd name="T21" fmla="*/ 56 h 67"/>
                    <a:gd name="T22" fmla="*/ 33 w 233"/>
                    <a:gd name="T23" fmla="*/ 33 h 67"/>
                    <a:gd name="T24" fmla="*/ 77 w 233"/>
                    <a:gd name="T25" fmla="*/ 67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33" h="67">
                      <a:moveTo>
                        <a:pt x="77" y="67"/>
                      </a:moveTo>
                      <a:lnTo>
                        <a:pt x="127" y="7"/>
                      </a:lnTo>
                      <a:lnTo>
                        <a:pt x="190" y="47"/>
                      </a:lnTo>
                      <a:lnTo>
                        <a:pt x="233" y="17"/>
                      </a:lnTo>
                      <a:lnTo>
                        <a:pt x="233" y="10"/>
                      </a:lnTo>
                      <a:lnTo>
                        <a:pt x="190" y="41"/>
                      </a:lnTo>
                      <a:lnTo>
                        <a:pt x="126" y="0"/>
                      </a:lnTo>
                      <a:lnTo>
                        <a:pt x="76" y="59"/>
                      </a:lnTo>
                      <a:lnTo>
                        <a:pt x="33" y="26"/>
                      </a:lnTo>
                      <a:lnTo>
                        <a:pt x="0" y="49"/>
                      </a:lnTo>
                      <a:lnTo>
                        <a:pt x="0" y="56"/>
                      </a:lnTo>
                      <a:lnTo>
                        <a:pt x="33" y="33"/>
                      </a:lnTo>
                      <a:lnTo>
                        <a:pt x="77" y="67"/>
                      </a:lnTo>
                      <a:close/>
                    </a:path>
                  </a:pathLst>
                </a:custGeom>
                <a:solidFill>
                  <a:srgbClr val="F5F4F5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99" name="Freeform 2048">
                  <a:extLst>
                    <a:ext uri="{FF2B5EF4-FFF2-40B4-BE49-F238E27FC236}">
                      <a16:creationId xmlns="" xmlns:a16="http://schemas.microsoft.com/office/drawing/2014/main" id="{FA08FE6D-EDE5-43AA-9619-59B96105FA6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096375" y="5448300"/>
                  <a:ext cx="454025" cy="28575"/>
                </a:xfrm>
                <a:custGeom>
                  <a:avLst/>
                  <a:gdLst>
                    <a:gd name="T0" fmla="*/ 0 w 682"/>
                    <a:gd name="T1" fmla="*/ 0 h 42"/>
                    <a:gd name="T2" fmla="*/ 0 w 682"/>
                    <a:gd name="T3" fmla="*/ 0 h 42"/>
                    <a:gd name="T4" fmla="*/ 26 w 682"/>
                    <a:gd name="T5" fmla="*/ 42 h 42"/>
                    <a:gd name="T6" fmla="*/ 656 w 682"/>
                    <a:gd name="T7" fmla="*/ 42 h 42"/>
                    <a:gd name="T8" fmla="*/ 682 w 682"/>
                    <a:gd name="T9" fmla="*/ 0 h 42"/>
                    <a:gd name="T10" fmla="*/ 682 w 682"/>
                    <a:gd name="T11" fmla="*/ 0 h 42"/>
                    <a:gd name="T12" fmla="*/ 0 w 682"/>
                    <a:gd name="T13" fmla="*/ 0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82" h="42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23"/>
                        <a:pt x="12" y="42"/>
                        <a:pt x="26" y="42"/>
                      </a:cubicBezTo>
                      <a:cubicBezTo>
                        <a:pt x="656" y="42"/>
                        <a:pt x="656" y="42"/>
                        <a:pt x="656" y="42"/>
                      </a:cubicBezTo>
                      <a:cubicBezTo>
                        <a:pt x="671" y="42"/>
                        <a:pt x="682" y="23"/>
                        <a:pt x="682" y="0"/>
                      </a:cubicBezTo>
                      <a:cubicBezTo>
                        <a:pt x="682" y="0"/>
                        <a:pt x="682" y="0"/>
                        <a:pt x="682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5F4F5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00" name="Freeform 2049">
                  <a:extLst>
                    <a:ext uri="{FF2B5EF4-FFF2-40B4-BE49-F238E27FC236}">
                      <a16:creationId xmlns="" xmlns:a16="http://schemas.microsoft.com/office/drawing/2014/main" id="{1656C989-ECF5-45E2-B3DD-8C482776EC4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56713" y="5456238"/>
                  <a:ext cx="133350" cy="12700"/>
                </a:xfrm>
                <a:custGeom>
                  <a:avLst/>
                  <a:gdLst>
                    <a:gd name="T0" fmla="*/ 200 w 200"/>
                    <a:gd name="T1" fmla="*/ 10 h 20"/>
                    <a:gd name="T2" fmla="*/ 190 w 200"/>
                    <a:gd name="T3" fmla="*/ 20 h 20"/>
                    <a:gd name="T4" fmla="*/ 10 w 200"/>
                    <a:gd name="T5" fmla="*/ 20 h 20"/>
                    <a:gd name="T6" fmla="*/ 0 w 200"/>
                    <a:gd name="T7" fmla="*/ 10 h 20"/>
                    <a:gd name="T8" fmla="*/ 0 w 200"/>
                    <a:gd name="T9" fmla="*/ 10 h 20"/>
                    <a:gd name="T10" fmla="*/ 10 w 200"/>
                    <a:gd name="T11" fmla="*/ 0 h 20"/>
                    <a:gd name="T12" fmla="*/ 190 w 200"/>
                    <a:gd name="T13" fmla="*/ 0 h 20"/>
                    <a:gd name="T14" fmla="*/ 200 w 200"/>
                    <a:gd name="T15" fmla="*/ 1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00" h="20">
                      <a:moveTo>
                        <a:pt x="200" y="10"/>
                      </a:moveTo>
                      <a:cubicBezTo>
                        <a:pt x="200" y="15"/>
                        <a:pt x="195" y="20"/>
                        <a:pt x="190" y="20"/>
                      </a:cubicBezTo>
                      <a:cubicBezTo>
                        <a:pt x="10" y="20"/>
                        <a:pt x="10" y="20"/>
                        <a:pt x="10" y="20"/>
                      </a:cubicBezTo>
                      <a:cubicBezTo>
                        <a:pt x="5" y="20"/>
                        <a:pt x="0" y="15"/>
                        <a:pt x="0" y="10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5"/>
                        <a:pt x="5" y="0"/>
                        <a:pt x="10" y="0"/>
                      </a:cubicBezTo>
                      <a:cubicBezTo>
                        <a:pt x="190" y="0"/>
                        <a:pt x="190" y="0"/>
                        <a:pt x="190" y="0"/>
                      </a:cubicBezTo>
                      <a:cubicBezTo>
                        <a:pt x="195" y="0"/>
                        <a:pt x="200" y="5"/>
                        <a:pt x="200" y="10"/>
                      </a:cubicBezTo>
                      <a:close/>
                    </a:path>
                  </a:pathLst>
                </a:custGeom>
                <a:solidFill>
                  <a:srgbClr val="C8C6C3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01" name="Oval 2050">
                  <a:extLst>
                    <a:ext uri="{FF2B5EF4-FFF2-40B4-BE49-F238E27FC236}">
                      <a16:creationId xmlns="" xmlns:a16="http://schemas.microsoft.com/office/drawing/2014/main" id="{EE50FD87-68A8-4989-A8BD-36A10764636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178925" y="5295900"/>
                  <a:ext cx="23813" cy="23813"/>
                </a:xfrm>
                <a:prstGeom prst="ellipse">
                  <a:avLst/>
                </a:prstGeom>
                <a:solidFill>
                  <a:srgbClr val="F5F4F5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02" name="Oval 2051">
                  <a:extLst>
                    <a:ext uri="{FF2B5EF4-FFF2-40B4-BE49-F238E27FC236}">
                      <a16:creationId xmlns="" xmlns:a16="http://schemas.microsoft.com/office/drawing/2014/main" id="{D3D651C5-18CA-45F0-8C42-B49D4D15C9C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247188" y="5349875"/>
                  <a:ext cx="23813" cy="23813"/>
                </a:xfrm>
                <a:prstGeom prst="ellipse">
                  <a:avLst/>
                </a:prstGeom>
                <a:solidFill>
                  <a:srgbClr val="F5F4F5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03" name="Oval 2052">
                  <a:extLst>
                    <a:ext uri="{FF2B5EF4-FFF2-40B4-BE49-F238E27FC236}">
                      <a16:creationId xmlns="" xmlns:a16="http://schemas.microsoft.com/office/drawing/2014/main" id="{C506624B-12EE-4EC8-BB75-3F67696DA36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328150" y="5256213"/>
                  <a:ext cx="23813" cy="23813"/>
                </a:xfrm>
                <a:prstGeom prst="ellipse">
                  <a:avLst/>
                </a:prstGeom>
                <a:solidFill>
                  <a:srgbClr val="F5F4F5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04" name="Freeform 2053">
                  <a:extLst>
                    <a:ext uri="{FF2B5EF4-FFF2-40B4-BE49-F238E27FC236}">
                      <a16:creationId xmlns="" xmlns:a16="http://schemas.microsoft.com/office/drawing/2014/main" id="{953CDD81-3225-4D2B-81B5-32C7D246463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426575" y="5318125"/>
                  <a:ext cx="26988" cy="25400"/>
                </a:xfrm>
                <a:custGeom>
                  <a:avLst/>
                  <a:gdLst>
                    <a:gd name="T0" fmla="*/ 38 w 40"/>
                    <a:gd name="T1" fmla="*/ 23 h 39"/>
                    <a:gd name="T2" fmla="*/ 17 w 40"/>
                    <a:gd name="T3" fmla="*/ 38 h 39"/>
                    <a:gd name="T4" fmla="*/ 2 w 40"/>
                    <a:gd name="T5" fmla="*/ 16 h 39"/>
                    <a:gd name="T6" fmla="*/ 23 w 40"/>
                    <a:gd name="T7" fmla="*/ 2 h 39"/>
                    <a:gd name="T8" fmla="*/ 38 w 40"/>
                    <a:gd name="T9" fmla="*/ 23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39">
                      <a:moveTo>
                        <a:pt x="38" y="23"/>
                      </a:moveTo>
                      <a:cubicBezTo>
                        <a:pt x="36" y="33"/>
                        <a:pt x="27" y="39"/>
                        <a:pt x="17" y="38"/>
                      </a:cubicBezTo>
                      <a:cubicBezTo>
                        <a:pt x="7" y="36"/>
                        <a:pt x="0" y="26"/>
                        <a:pt x="2" y="16"/>
                      </a:cubicBezTo>
                      <a:cubicBezTo>
                        <a:pt x="4" y="6"/>
                        <a:pt x="13" y="0"/>
                        <a:pt x="23" y="2"/>
                      </a:cubicBezTo>
                      <a:cubicBezTo>
                        <a:pt x="33" y="3"/>
                        <a:pt x="40" y="13"/>
                        <a:pt x="38" y="23"/>
                      </a:cubicBezTo>
                      <a:close/>
                    </a:path>
                  </a:pathLst>
                </a:custGeom>
                <a:solidFill>
                  <a:srgbClr val="F5F4F5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05" name="Freeform 2054">
                  <a:extLst>
                    <a:ext uri="{FF2B5EF4-FFF2-40B4-BE49-F238E27FC236}">
                      <a16:creationId xmlns="" xmlns:a16="http://schemas.microsoft.com/office/drawing/2014/main" id="{1C691A44-FEF6-40A0-B520-FEF12F2D534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118600" y="5191125"/>
                  <a:ext cx="409575" cy="252413"/>
                </a:xfrm>
                <a:custGeom>
                  <a:avLst/>
                  <a:gdLst>
                    <a:gd name="T0" fmla="*/ 579 w 614"/>
                    <a:gd name="T1" fmla="*/ 0 h 378"/>
                    <a:gd name="T2" fmla="*/ 36 w 614"/>
                    <a:gd name="T3" fmla="*/ 0 h 378"/>
                    <a:gd name="T4" fmla="*/ 0 w 614"/>
                    <a:gd name="T5" fmla="*/ 39 h 378"/>
                    <a:gd name="T6" fmla="*/ 0 w 614"/>
                    <a:gd name="T7" fmla="*/ 338 h 378"/>
                    <a:gd name="T8" fmla="*/ 36 w 614"/>
                    <a:gd name="T9" fmla="*/ 378 h 378"/>
                    <a:gd name="T10" fmla="*/ 579 w 614"/>
                    <a:gd name="T11" fmla="*/ 378 h 378"/>
                    <a:gd name="T12" fmla="*/ 614 w 614"/>
                    <a:gd name="T13" fmla="*/ 338 h 378"/>
                    <a:gd name="T14" fmla="*/ 614 w 614"/>
                    <a:gd name="T15" fmla="*/ 39 h 378"/>
                    <a:gd name="T16" fmla="*/ 579 w 614"/>
                    <a:gd name="T17" fmla="*/ 0 h 378"/>
                    <a:gd name="T18" fmla="*/ 584 w 614"/>
                    <a:gd name="T19" fmla="*/ 352 h 378"/>
                    <a:gd name="T20" fmla="*/ 30 w 614"/>
                    <a:gd name="T21" fmla="*/ 352 h 378"/>
                    <a:gd name="T22" fmla="*/ 30 w 614"/>
                    <a:gd name="T23" fmla="*/ 26 h 378"/>
                    <a:gd name="T24" fmla="*/ 584 w 614"/>
                    <a:gd name="T25" fmla="*/ 26 h 378"/>
                    <a:gd name="T26" fmla="*/ 584 w 614"/>
                    <a:gd name="T27" fmla="*/ 352 h 3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614" h="378">
                      <a:moveTo>
                        <a:pt x="579" y="0"/>
                      </a:moveTo>
                      <a:cubicBezTo>
                        <a:pt x="36" y="0"/>
                        <a:pt x="36" y="0"/>
                        <a:pt x="36" y="0"/>
                      </a:cubicBezTo>
                      <a:cubicBezTo>
                        <a:pt x="16" y="0"/>
                        <a:pt x="0" y="18"/>
                        <a:pt x="0" y="39"/>
                      </a:cubicBezTo>
                      <a:cubicBezTo>
                        <a:pt x="0" y="338"/>
                        <a:pt x="0" y="338"/>
                        <a:pt x="0" y="338"/>
                      </a:cubicBezTo>
                      <a:cubicBezTo>
                        <a:pt x="0" y="360"/>
                        <a:pt x="16" y="378"/>
                        <a:pt x="36" y="378"/>
                      </a:cubicBezTo>
                      <a:cubicBezTo>
                        <a:pt x="579" y="378"/>
                        <a:pt x="579" y="378"/>
                        <a:pt x="579" y="378"/>
                      </a:cubicBezTo>
                      <a:cubicBezTo>
                        <a:pt x="598" y="378"/>
                        <a:pt x="614" y="360"/>
                        <a:pt x="614" y="338"/>
                      </a:cubicBezTo>
                      <a:cubicBezTo>
                        <a:pt x="614" y="39"/>
                        <a:pt x="614" y="39"/>
                        <a:pt x="614" y="39"/>
                      </a:cubicBezTo>
                      <a:cubicBezTo>
                        <a:pt x="614" y="18"/>
                        <a:pt x="598" y="0"/>
                        <a:pt x="579" y="0"/>
                      </a:cubicBezTo>
                      <a:close/>
                      <a:moveTo>
                        <a:pt x="584" y="352"/>
                      </a:moveTo>
                      <a:cubicBezTo>
                        <a:pt x="30" y="352"/>
                        <a:pt x="30" y="352"/>
                        <a:pt x="30" y="352"/>
                      </a:cubicBezTo>
                      <a:cubicBezTo>
                        <a:pt x="30" y="26"/>
                        <a:pt x="30" y="26"/>
                        <a:pt x="30" y="26"/>
                      </a:cubicBezTo>
                      <a:cubicBezTo>
                        <a:pt x="584" y="26"/>
                        <a:pt x="584" y="26"/>
                        <a:pt x="584" y="26"/>
                      </a:cubicBezTo>
                      <a:lnTo>
                        <a:pt x="584" y="352"/>
                      </a:lnTo>
                      <a:close/>
                    </a:path>
                  </a:pathLst>
                </a:custGeom>
                <a:solidFill>
                  <a:srgbClr val="F5F4F5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06" name="Oval 2055">
                  <a:extLst>
                    <a:ext uri="{FF2B5EF4-FFF2-40B4-BE49-F238E27FC236}">
                      <a16:creationId xmlns="" xmlns:a16="http://schemas.microsoft.com/office/drawing/2014/main" id="{1C648C77-9CE2-4FF9-BF69-E372087EDE2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317038" y="5194300"/>
                  <a:ext cx="12700" cy="12700"/>
                </a:xfrm>
                <a:prstGeom prst="ellipse">
                  <a:avLst/>
                </a:prstGeom>
                <a:solidFill>
                  <a:srgbClr val="C8C6C3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607" name="组合 606">
                <a:extLst>
                  <a:ext uri="{FF2B5EF4-FFF2-40B4-BE49-F238E27FC236}">
                    <a16:creationId xmlns="" xmlns:a16="http://schemas.microsoft.com/office/drawing/2014/main" id="{672F2799-6394-4764-8635-D1A8780A9C04}"/>
                  </a:ext>
                </a:extLst>
              </p:cNvPr>
              <p:cNvGrpSpPr/>
              <p:nvPr/>
            </p:nvGrpSpPr>
            <p:grpSpPr>
              <a:xfrm>
                <a:off x="10571961" y="5055623"/>
                <a:ext cx="689361" cy="689361"/>
                <a:chOff x="9664700" y="5681663"/>
                <a:chExt cx="554038" cy="554038"/>
              </a:xfrm>
            </p:grpSpPr>
            <p:sp>
              <p:nvSpPr>
                <p:cNvPr id="608" name="Rectangle 1412">
                  <a:extLst>
                    <a:ext uri="{FF2B5EF4-FFF2-40B4-BE49-F238E27FC236}">
                      <a16:creationId xmlns="" xmlns:a16="http://schemas.microsoft.com/office/drawing/2014/main" id="{54E8BA40-5BA3-4621-BB8A-3CFB5BDA758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64700" y="5681663"/>
                  <a:ext cx="554038" cy="554038"/>
                </a:xfrm>
                <a:prstGeom prst="rect">
                  <a:avLst/>
                </a:prstGeom>
                <a:solidFill>
                  <a:srgbClr val="FF6868"/>
                </a:solidFill>
                <a:ln w="9525">
                  <a:noFill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09" name="Freeform 2056">
                  <a:extLst>
                    <a:ext uri="{FF2B5EF4-FFF2-40B4-BE49-F238E27FC236}">
                      <a16:creationId xmlns="" xmlns:a16="http://schemas.microsoft.com/office/drawing/2014/main" id="{6EB2A07A-53E5-40BC-8436-834542D30A14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861550" y="5875338"/>
                  <a:ext cx="285750" cy="282575"/>
                </a:xfrm>
                <a:custGeom>
                  <a:avLst/>
                  <a:gdLst>
                    <a:gd name="T0" fmla="*/ 190 w 429"/>
                    <a:gd name="T1" fmla="*/ 125 h 424"/>
                    <a:gd name="T2" fmla="*/ 167 w 429"/>
                    <a:gd name="T3" fmla="*/ 33 h 424"/>
                    <a:gd name="T4" fmla="*/ 75 w 429"/>
                    <a:gd name="T5" fmla="*/ 8 h 424"/>
                    <a:gd name="T6" fmla="*/ 128 w 429"/>
                    <a:gd name="T7" fmla="*/ 62 h 424"/>
                    <a:gd name="T8" fmla="*/ 114 w 429"/>
                    <a:gd name="T9" fmla="*/ 114 h 424"/>
                    <a:gd name="T10" fmla="*/ 62 w 429"/>
                    <a:gd name="T11" fmla="*/ 128 h 424"/>
                    <a:gd name="T12" fmla="*/ 8 w 429"/>
                    <a:gd name="T13" fmla="*/ 74 h 424"/>
                    <a:gd name="T14" fmla="*/ 32 w 429"/>
                    <a:gd name="T15" fmla="*/ 166 h 424"/>
                    <a:gd name="T16" fmla="*/ 128 w 429"/>
                    <a:gd name="T17" fmla="*/ 190 h 424"/>
                    <a:gd name="T18" fmla="*/ 129 w 429"/>
                    <a:gd name="T19" fmla="*/ 190 h 424"/>
                    <a:gd name="T20" fmla="*/ 348 w 429"/>
                    <a:gd name="T21" fmla="*/ 411 h 424"/>
                    <a:gd name="T22" fmla="*/ 379 w 429"/>
                    <a:gd name="T23" fmla="*/ 424 h 424"/>
                    <a:gd name="T24" fmla="*/ 411 w 429"/>
                    <a:gd name="T25" fmla="*/ 411 h 424"/>
                    <a:gd name="T26" fmla="*/ 411 w 429"/>
                    <a:gd name="T27" fmla="*/ 348 h 424"/>
                    <a:gd name="T28" fmla="*/ 190 w 429"/>
                    <a:gd name="T29" fmla="*/ 125 h 424"/>
                    <a:gd name="T30" fmla="*/ 383 w 429"/>
                    <a:gd name="T31" fmla="*/ 404 h 424"/>
                    <a:gd name="T32" fmla="*/ 366 w 429"/>
                    <a:gd name="T33" fmla="*/ 387 h 424"/>
                    <a:gd name="T34" fmla="*/ 384 w 429"/>
                    <a:gd name="T35" fmla="*/ 370 h 424"/>
                    <a:gd name="T36" fmla="*/ 401 w 429"/>
                    <a:gd name="T37" fmla="*/ 387 h 424"/>
                    <a:gd name="T38" fmla="*/ 383 w 429"/>
                    <a:gd name="T39" fmla="*/ 404 h 4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429" h="424">
                      <a:moveTo>
                        <a:pt x="190" y="125"/>
                      </a:moveTo>
                      <a:cubicBezTo>
                        <a:pt x="199" y="94"/>
                        <a:pt x="191" y="58"/>
                        <a:pt x="167" y="33"/>
                      </a:cubicBezTo>
                      <a:cubicBezTo>
                        <a:pt x="142" y="8"/>
                        <a:pt x="107" y="0"/>
                        <a:pt x="75" y="8"/>
                      </a:cubicBezTo>
                      <a:cubicBezTo>
                        <a:pt x="128" y="62"/>
                        <a:pt x="128" y="62"/>
                        <a:pt x="128" y="62"/>
                      </a:cubicBezTo>
                      <a:cubicBezTo>
                        <a:pt x="114" y="114"/>
                        <a:pt x="114" y="114"/>
                        <a:pt x="114" y="114"/>
                      </a:cubicBezTo>
                      <a:cubicBezTo>
                        <a:pt x="62" y="128"/>
                        <a:pt x="62" y="128"/>
                        <a:pt x="62" y="128"/>
                      </a:cubicBezTo>
                      <a:cubicBezTo>
                        <a:pt x="8" y="74"/>
                        <a:pt x="8" y="74"/>
                        <a:pt x="8" y="74"/>
                      </a:cubicBezTo>
                      <a:cubicBezTo>
                        <a:pt x="0" y="106"/>
                        <a:pt x="7" y="141"/>
                        <a:pt x="32" y="166"/>
                      </a:cubicBezTo>
                      <a:cubicBezTo>
                        <a:pt x="58" y="192"/>
                        <a:pt x="96" y="200"/>
                        <a:pt x="128" y="190"/>
                      </a:cubicBezTo>
                      <a:cubicBezTo>
                        <a:pt x="129" y="190"/>
                        <a:pt x="129" y="190"/>
                        <a:pt x="129" y="190"/>
                      </a:cubicBezTo>
                      <a:cubicBezTo>
                        <a:pt x="348" y="411"/>
                        <a:pt x="348" y="411"/>
                        <a:pt x="348" y="411"/>
                      </a:cubicBezTo>
                      <a:cubicBezTo>
                        <a:pt x="357" y="420"/>
                        <a:pt x="368" y="424"/>
                        <a:pt x="379" y="424"/>
                      </a:cubicBezTo>
                      <a:cubicBezTo>
                        <a:pt x="391" y="424"/>
                        <a:pt x="402" y="420"/>
                        <a:pt x="411" y="411"/>
                      </a:cubicBezTo>
                      <a:cubicBezTo>
                        <a:pt x="429" y="394"/>
                        <a:pt x="429" y="366"/>
                        <a:pt x="411" y="348"/>
                      </a:cubicBezTo>
                      <a:lnTo>
                        <a:pt x="190" y="125"/>
                      </a:lnTo>
                      <a:close/>
                      <a:moveTo>
                        <a:pt x="383" y="404"/>
                      </a:moveTo>
                      <a:cubicBezTo>
                        <a:pt x="374" y="404"/>
                        <a:pt x="366" y="396"/>
                        <a:pt x="366" y="387"/>
                      </a:cubicBezTo>
                      <a:cubicBezTo>
                        <a:pt x="367" y="377"/>
                        <a:pt x="374" y="370"/>
                        <a:pt x="384" y="370"/>
                      </a:cubicBezTo>
                      <a:cubicBezTo>
                        <a:pt x="393" y="370"/>
                        <a:pt x="401" y="377"/>
                        <a:pt x="401" y="387"/>
                      </a:cubicBezTo>
                      <a:cubicBezTo>
                        <a:pt x="400" y="396"/>
                        <a:pt x="393" y="404"/>
                        <a:pt x="383" y="404"/>
                      </a:cubicBezTo>
                      <a:close/>
                    </a:path>
                  </a:pathLst>
                </a:custGeom>
                <a:solidFill>
                  <a:srgbClr val="263B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10" name="Freeform 2057">
                  <a:extLst>
                    <a:ext uri="{FF2B5EF4-FFF2-40B4-BE49-F238E27FC236}">
                      <a16:creationId xmlns="" xmlns:a16="http://schemas.microsoft.com/office/drawing/2014/main" id="{557C7EB3-8C7F-400D-B556-69A7DF5268E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747250" y="5765800"/>
                  <a:ext cx="366713" cy="366713"/>
                </a:xfrm>
                <a:custGeom>
                  <a:avLst/>
                  <a:gdLst>
                    <a:gd name="T0" fmla="*/ 549 w 551"/>
                    <a:gd name="T1" fmla="*/ 321 h 551"/>
                    <a:gd name="T2" fmla="*/ 551 w 551"/>
                    <a:gd name="T3" fmla="*/ 245 h 551"/>
                    <a:gd name="T4" fmla="*/ 475 w 551"/>
                    <a:gd name="T5" fmla="*/ 242 h 551"/>
                    <a:gd name="T6" fmla="*/ 446 w 551"/>
                    <a:gd name="T7" fmla="*/ 166 h 551"/>
                    <a:gd name="T8" fmla="*/ 501 w 551"/>
                    <a:gd name="T9" fmla="*/ 115 h 551"/>
                    <a:gd name="T10" fmla="*/ 448 w 551"/>
                    <a:gd name="T11" fmla="*/ 59 h 551"/>
                    <a:gd name="T12" fmla="*/ 393 w 551"/>
                    <a:gd name="T13" fmla="*/ 111 h 551"/>
                    <a:gd name="T14" fmla="*/ 319 w 551"/>
                    <a:gd name="T15" fmla="*/ 78 h 551"/>
                    <a:gd name="T16" fmla="*/ 321 w 551"/>
                    <a:gd name="T17" fmla="*/ 2 h 551"/>
                    <a:gd name="T18" fmla="*/ 244 w 551"/>
                    <a:gd name="T19" fmla="*/ 0 h 551"/>
                    <a:gd name="T20" fmla="*/ 242 w 551"/>
                    <a:gd name="T21" fmla="*/ 75 h 551"/>
                    <a:gd name="T22" fmla="*/ 166 w 551"/>
                    <a:gd name="T23" fmla="*/ 104 h 551"/>
                    <a:gd name="T24" fmla="*/ 114 w 551"/>
                    <a:gd name="T25" fmla="*/ 50 h 551"/>
                    <a:gd name="T26" fmla="*/ 58 w 551"/>
                    <a:gd name="T27" fmla="*/ 102 h 551"/>
                    <a:gd name="T28" fmla="*/ 110 w 551"/>
                    <a:gd name="T29" fmla="*/ 157 h 551"/>
                    <a:gd name="T30" fmla="*/ 77 w 551"/>
                    <a:gd name="T31" fmla="*/ 232 h 551"/>
                    <a:gd name="T32" fmla="*/ 2 w 551"/>
                    <a:gd name="T33" fmla="*/ 230 h 551"/>
                    <a:gd name="T34" fmla="*/ 0 w 551"/>
                    <a:gd name="T35" fmla="*/ 306 h 551"/>
                    <a:gd name="T36" fmla="*/ 75 w 551"/>
                    <a:gd name="T37" fmla="*/ 309 h 551"/>
                    <a:gd name="T38" fmla="*/ 104 w 551"/>
                    <a:gd name="T39" fmla="*/ 385 h 551"/>
                    <a:gd name="T40" fmla="*/ 49 w 551"/>
                    <a:gd name="T41" fmla="*/ 436 h 551"/>
                    <a:gd name="T42" fmla="*/ 102 w 551"/>
                    <a:gd name="T43" fmla="*/ 492 h 551"/>
                    <a:gd name="T44" fmla="*/ 157 w 551"/>
                    <a:gd name="T45" fmla="*/ 440 h 551"/>
                    <a:gd name="T46" fmla="*/ 231 w 551"/>
                    <a:gd name="T47" fmla="*/ 473 h 551"/>
                    <a:gd name="T48" fmla="*/ 229 w 551"/>
                    <a:gd name="T49" fmla="*/ 549 h 551"/>
                    <a:gd name="T50" fmla="*/ 306 w 551"/>
                    <a:gd name="T51" fmla="*/ 551 h 551"/>
                    <a:gd name="T52" fmla="*/ 308 w 551"/>
                    <a:gd name="T53" fmla="*/ 475 h 551"/>
                    <a:gd name="T54" fmla="*/ 370 w 551"/>
                    <a:gd name="T55" fmla="*/ 455 h 551"/>
                    <a:gd name="T56" fmla="*/ 332 w 551"/>
                    <a:gd name="T57" fmla="*/ 419 h 551"/>
                    <a:gd name="T58" fmla="*/ 271 w 551"/>
                    <a:gd name="T59" fmla="*/ 429 h 551"/>
                    <a:gd name="T60" fmla="*/ 121 w 551"/>
                    <a:gd name="T61" fmla="*/ 271 h 551"/>
                    <a:gd name="T62" fmla="*/ 279 w 551"/>
                    <a:gd name="T63" fmla="*/ 122 h 551"/>
                    <a:gd name="T64" fmla="*/ 429 w 551"/>
                    <a:gd name="T65" fmla="*/ 280 h 551"/>
                    <a:gd name="T66" fmla="*/ 422 w 551"/>
                    <a:gd name="T67" fmla="*/ 321 h 551"/>
                    <a:gd name="T68" fmla="*/ 459 w 551"/>
                    <a:gd name="T69" fmla="*/ 361 h 551"/>
                    <a:gd name="T70" fmla="*/ 473 w 551"/>
                    <a:gd name="T71" fmla="*/ 319 h 551"/>
                    <a:gd name="T72" fmla="*/ 549 w 551"/>
                    <a:gd name="T73" fmla="*/ 321 h 5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551" h="551">
                      <a:moveTo>
                        <a:pt x="549" y="321"/>
                      </a:moveTo>
                      <a:cubicBezTo>
                        <a:pt x="551" y="245"/>
                        <a:pt x="551" y="245"/>
                        <a:pt x="551" y="245"/>
                      </a:cubicBezTo>
                      <a:cubicBezTo>
                        <a:pt x="475" y="242"/>
                        <a:pt x="475" y="242"/>
                        <a:pt x="475" y="242"/>
                      </a:cubicBezTo>
                      <a:cubicBezTo>
                        <a:pt x="471" y="215"/>
                        <a:pt x="461" y="189"/>
                        <a:pt x="446" y="166"/>
                      </a:cubicBezTo>
                      <a:cubicBezTo>
                        <a:pt x="501" y="115"/>
                        <a:pt x="501" y="115"/>
                        <a:pt x="501" y="115"/>
                      </a:cubicBezTo>
                      <a:cubicBezTo>
                        <a:pt x="448" y="59"/>
                        <a:pt x="448" y="59"/>
                        <a:pt x="448" y="59"/>
                      </a:cubicBezTo>
                      <a:cubicBezTo>
                        <a:pt x="393" y="111"/>
                        <a:pt x="393" y="111"/>
                        <a:pt x="393" y="111"/>
                      </a:cubicBezTo>
                      <a:cubicBezTo>
                        <a:pt x="372" y="95"/>
                        <a:pt x="346" y="84"/>
                        <a:pt x="319" y="78"/>
                      </a:cubicBezTo>
                      <a:cubicBezTo>
                        <a:pt x="321" y="2"/>
                        <a:pt x="321" y="2"/>
                        <a:pt x="321" y="2"/>
                      </a:cubicBezTo>
                      <a:cubicBezTo>
                        <a:pt x="244" y="0"/>
                        <a:pt x="244" y="0"/>
                        <a:pt x="244" y="0"/>
                      </a:cubicBezTo>
                      <a:cubicBezTo>
                        <a:pt x="242" y="75"/>
                        <a:pt x="242" y="75"/>
                        <a:pt x="242" y="75"/>
                      </a:cubicBezTo>
                      <a:cubicBezTo>
                        <a:pt x="215" y="80"/>
                        <a:pt x="189" y="90"/>
                        <a:pt x="166" y="104"/>
                      </a:cubicBezTo>
                      <a:cubicBezTo>
                        <a:pt x="114" y="50"/>
                        <a:pt x="114" y="50"/>
                        <a:pt x="114" y="50"/>
                      </a:cubicBezTo>
                      <a:cubicBezTo>
                        <a:pt x="58" y="102"/>
                        <a:pt x="58" y="102"/>
                        <a:pt x="58" y="102"/>
                      </a:cubicBezTo>
                      <a:cubicBezTo>
                        <a:pt x="110" y="157"/>
                        <a:pt x="110" y="157"/>
                        <a:pt x="110" y="157"/>
                      </a:cubicBezTo>
                      <a:cubicBezTo>
                        <a:pt x="95" y="179"/>
                        <a:pt x="83" y="204"/>
                        <a:pt x="77" y="232"/>
                      </a:cubicBezTo>
                      <a:cubicBezTo>
                        <a:pt x="2" y="230"/>
                        <a:pt x="2" y="230"/>
                        <a:pt x="2" y="230"/>
                      </a:cubicBezTo>
                      <a:cubicBezTo>
                        <a:pt x="0" y="306"/>
                        <a:pt x="0" y="306"/>
                        <a:pt x="0" y="306"/>
                      </a:cubicBezTo>
                      <a:cubicBezTo>
                        <a:pt x="75" y="309"/>
                        <a:pt x="75" y="309"/>
                        <a:pt x="75" y="309"/>
                      </a:cubicBezTo>
                      <a:cubicBezTo>
                        <a:pt x="80" y="336"/>
                        <a:pt x="90" y="362"/>
                        <a:pt x="104" y="385"/>
                      </a:cubicBezTo>
                      <a:cubicBezTo>
                        <a:pt x="49" y="436"/>
                        <a:pt x="49" y="436"/>
                        <a:pt x="49" y="436"/>
                      </a:cubicBezTo>
                      <a:cubicBezTo>
                        <a:pt x="102" y="492"/>
                        <a:pt x="102" y="492"/>
                        <a:pt x="102" y="492"/>
                      </a:cubicBezTo>
                      <a:cubicBezTo>
                        <a:pt x="157" y="440"/>
                        <a:pt x="157" y="440"/>
                        <a:pt x="157" y="440"/>
                      </a:cubicBezTo>
                      <a:cubicBezTo>
                        <a:pt x="179" y="456"/>
                        <a:pt x="204" y="467"/>
                        <a:pt x="231" y="473"/>
                      </a:cubicBezTo>
                      <a:cubicBezTo>
                        <a:pt x="229" y="549"/>
                        <a:pt x="229" y="549"/>
                        <a:pt x="229" y="549"/>
                      </a:cubicBezTo>
                      <a:cubicBezTo>
                        <a:pt x="306" y="551"/>
                        <a:pt x="306" y="551"/>
                        <a:pt x="306" y="551"/>
                      </a:cubicBezTo>
                      <a:cubicBezTo>
                        <a:pt x="308" y="475"/>
                        <a:pt x="308" y="475"/>
                        <a:pt x="308" y="475"/>
                      </a:cubicBezTo>
                      <a:cubicBezTo>
                        <a:pt x="330" y="472"/>
                        <a:pt x="351" y="465"/>
                        <a:pt x="370" y="455"/>
                      </a:cubicBezTo>
                      <a:cubicBezTo>
                        <a:pt x="332" y="419"/>
                        <a:pt x="332" y="419"/>
                        <a:pt x="332" y="419"/>
                      </a:cubicBezTo>
                      <a:cubicBezTo>
                        <a:pt x="313" y="426"/>
                        <a:pt x="293" y="430"/>
                        <a:pt x="271" y="429"/>
                      </a:cubicBezTo>
                      <a:cubicBezTo>
                        <a:pt x="186" y="427"/>
                        <a:pt x="119" y="356"/>
                        <a:pt x="121" y="271"/>
                      </a:cubicBezTo>
                      <a:cubicBezTo>
                        <a:pt x="124" y="186"/>
                        <a:pt x="194" y="119"/>
                        <a:pt x="279" y="122"/>
                      </a:cubicBezTo>
                      <a:cubicBezTo>
                        <a:pt x="364" y="124"/>
                        <a:pt x="431" y="195"/>
                        <a:pt x="429" y="280"/>
                      </a:cubicBezTo>
                      <a:cubicBezTo>
                        <a:pt x="429" y="294"/>
                        <a:pt x="426" y="308"/>
                        <a:pt x="422" y="321"/>
                      </a:cubicBezTo>
                      <a:cubicBezTo>
                        <a:pt x="459" y="361"/>
                        <a:pt x="459" y="361"/>
                        <a:pt x="459" y="361"/>
                      </a:cubicBezTo>
                      <a:cubicBezTo>
                        <a:pt x="465" y="348"/>
                        <a:pt x="470" y="334"/>
                        <a:pt x="473" y="319"/>
                      </a:cubicBezTo>
                      <a:lnTo>
                        <a:pt x="549" y="32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611" name="组合 610">
                <a:extLst>
                  <a:ext uri="{FF2B5EF4-FFF2-40B4-BE49-F238E27FC236}">
                    <a16:creationId xmlns="" xmlns:a16="http://schemas.microsoft.com/office/drawing/2014/main" id="{C29A912F-8474-4694-AB94-7CA69801E07A}"/>
                  </a:ext>
                </a:extLst>
              </p:cNvPr>
              <p:cNvGrpSpPr/>
              <p:nvPr/>
            </p:nvGrpSpPr>
            <p:grpSpPr>
              <a:xfrm>
                <a:off x="9797665" y="5841771"/>
                <a:ext cx="689361" cy="689361"/>
                <a:chOff x="9042400" y="6313488"/>
                <a:chExt cx="554038" cy="554038"/>
              </a:xfrm>
            </p:grpSpPr>
            <p:sp>
              <p:nvSpPr>
                <p:cNvPr id="612" name="Rectangle 1415">
                  <a:extLst>
                    <a:ext uri="{FF2B5EF4-FFF2-40B4-BE49-F238E27FC236}">
                      <a16:creationId xmlns="" xmlns:a16="http://schemas.microsoft.com/office/drawing/2014/main" id="{379B7655-2E0A-47DB-9A42-F16EA2BE3AC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042400" y="6313488"/>
                  <a:ext cx="554038" cy="554038"/>
                </a:xfrm>
                <a:prstGeom prst="rect">
                  <a:avLst/>
                </a:prstGeom>
                <a:solidFill>
                  <a:srgbClr val="00414A"/>
                </a:solidFill>
                <a:ln w="9525">
                  <a:noFill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13" name="Freeform 2058">
                  <a:extLst>
                    <a:ext uri="{FF2B5EF4-FFF2-40B4-BE49-F238E27FC236}">
                      <a16:creationId xmlns="" xmlns:a16="http://schemas.microsoft.com/office/drawing/2014/main" id="{3C5EC5AB-155D-4250-BF21-10FE4636CEF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83700" y="6408738"/>
                  <a:ext cx="188913" cy="112713"/>
                </a:xfrm>
                <a:custGeom>
                  <a:avLst/>
                  <a:gdLst>
                    <a:gd name="T0" fmla="*/ 23 w 283"/>
                    <a:gd name="T1" fmla="*/ 163 h 171"/>
                    <a:gd name="T2" fmla="*/ 142 w 283"/>
                    <a:gd name="T3" fmla="*/ 23 h 171"/>
                    <a:gd name="T4" fmla="*/ 260 w 283"/>
                    <a:gd name="T5" fmla="*/ 163 h 171"/>
                    <a:gd name="T6" fmla="*/ 260 w 283"/>
                    <a:gd name="T7" fmla="*/ 171 h 171"/>
                    <a:gd name="T8" fmla="*/ 278 w 283"/>
                    <a:gd name="T9" fmla="*/ 171 h 171"/>
                    <a:gd name="T10" fmla="*/ 283 w 283"/>
                    <a:gd name="T11" fmla="*/ 171 h 171"/>
                    <a:gd name="T12" fmla="*/ 283 w 283"/>
                    <a:gd name="T13" fmla="*/ 163 h 171"/>
                    <a:gd name="T14" fmla="*/ 142 w 283"/>
                    <a:gd name="T15" fmla="*/ 0 h 171"/>
                    <a:gd name="T16" fmla="*/ 0 w 283"/>
                    <a:gd name="T17" fmla="*/ 163 h 171"/>
                    <a:gd name="T18" fmla="*/ 0 w 283"/>
                    <a:gd name="T19" fmla="*/ 170 h 171"/>
                    <a:gd name="T20" fmla="*/ 23 w 283"/>
                    <a:gd name="T21" fmla="*/ 170 h 171"/>
                    <a:gd name="T22" fmla="*/ 23 w 283"/>
                    <a:gd name="T23" fmla="*/ 163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83" h="171">
                      <a:moveTo>
                        <a:pt x="23" y="163"/>
                      </a:moveTo>
                      <a:cubicBezTo>
                        <a:pt x="23" y="86"/>
                        <a:pt x="76" y="23"/>
                        <a:pt x="142" y="23"/>
                      </a:cubicBezTo>
                      <a:cubicBezTo>
                        <a:pt x="207" y="23"/>
                        <a:pt x="260" y="86"/>
                        <a:pt x="260" y="163"/>
                      </a:cubicBezTo>
                      <a:cubicBezTo>
                        <a:pt x="260" y="166"/>
                        <a:pt x="260" y="168"/>
                        <a:pt x="260" y="171"/>
                      </a:cubicBezTo>
                      <a:cubicBezTo>
                        <a:pt x="278" y="171"/>
                        <a:pt x="278" y="171"/>
                        <a:pt x="278" y="171"/>
                      </a:cubicBezTo>
                      <a:cubicBezTo>
                        <a:pt x="280" y="171"/>
                        <a:pt x="281" y="171"/>
                        <a:pt x="283" y="171"/>
                      </a:cubicBezTo>
                      <a:cubicBezTo>
                        <a:pt x="283" y="169"/>
                        <a:pt x="283" y="166"/>
                        <a:pt x="283" y="163"/>
                      </a:cubicBezTo>
                      <a:cubicBezTo>
                        <a:pt x="283" y="73"/>
                        <a:pt x="220" y="0"/>
                        <a:pt x="142" y="0"/>
                      </a:cubicBezTo>
                      <a:cubicBezTo>
                        <a:pt x="64" y="0"/>
                        <a:pt x="0" y="73"/>
                        <a:pt x="0" y="163"/>
                      </a:cubicBezTo>
                      <a:cubicBezTo>
                        <a:pt x="0" y="165"/>
                        <a:pt x="0" y="168"/>
                        <a:pt x="0" y="170"/>
                      </a:cubicBezTo>
                      <a:cubicBezTo>
                        <a:pt x="23" y="170"/>
                        <a:pt x="23" y="170"/>
                        <a:pt x="23" y="170"/>
                      </a:cubicBezTo>
                      <a:cubicBezTo>
                        <a:pt x="23" y="168"/>
                        <a:pt x="23" y="166"/>
                        <a:pt x="23" y="16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14" name="Freeform 2059">
                  <a:extLst>
                    <a:ext uri="{FF2B5EF4-FFF2-40B4-BE49-F238E27FC236}">
                      <a16:creationId xmlns="" xmlns:a16="http://schemas.microsoft.com/office/drawing/2014/main" id="{3BF34231-5773-4ECE-8A29-40A78877048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58300" y="6521450"/>
                  <a:ext cx="234950" cy="201613"/>
                </a:xfrm>
                <a:custGeom>
                  <a:avLst/>
                  <a:gdLst>
                    <a:gd name="T0" fmla="*/ 322 w 353"/>
                    <a:gd name="T1" fmla="*/ 1 h 302"/>
                    <a:gd name="T2" fmla="*/ 317 w 353"/>
                    <a:gd name="T3" fmla="*/ 1 h 302"/>
                    <a:gd name="T4" fmla="*/ 299 w 353"/>
                    <a:gd name="T5" fmla="*/ 1 h 302"/>
                    <a:gd name="T6" fmla="*/ 62 w 353"/>
                    <a:gd name="T7" fmla="*/ 0 h 302"/>
                    <a:gd name="T8" fmla="*/ 39 w 353"/>
                    <a:gd name="T9" fmla="*/ 0 h 302"/>
                    <a:gd name="T10" fmla="*/ 37 w 353"/>
                    <a:gd name="T11" fmla="*/ 0 h 302"/>
                    <a:gd name="T12" fmla="*/ 0 w 353"/>
                    <a:gd name="T13" fmla="*/ 37 h 302"/>
                    <a:gd name="T14" fmla="*/ 0 w 353"/>
                    <a:gd name="T15" fmla="*/ 265 h 302"/>
                    <a:gd name="T16" fmla="*/ 36 w 353"/>
                    <a:gd name="T17" fmla="*/ 302 h 302"/>
                    <a:gd name="T18" fmla="*/ 316 w 353"/>
                    <a:gd name="T19" fmla="*/ 302 h 302"/>
                    <a:gd name="T20" fmla="*/ 353 w 353"/>
                    <a:gd name="T21" fmla="*/ 265 h 302"/>
                    <a:gd name="T22" fmla="*/ 353 w 353"/>
                    <a:gd name="T23" fmla="*/ 37 h 302"/>
                    <a:gd name="T24" fmla="*/ 322 w 353"/>
                    <a:gd name="T25" fmla="*/ 1 h 3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53" h="302">
                      <a:moveTo>
                        <a:pt x="322" y="1"/>
                      </a:moveTo>
                      <a:cubicBezTo>
                        <a:pt x="320" y="1"/>
                        <a:pt x="319" y="1"/>
                        <a:pt x="317" y="1"/>
                      </a:cubicBezTo>
                      <a:cubicBezTo>
                        <a:pt x="299" y="1"/>
                        <a:pt x="299" y="1"/>
                        <a:pt x="299" y="1"/>
                      </a:cubicBezTo>
                      <a:cubicBezTo>
                        <a:pt x="62" y="0"/>
                        <a:pt x="62" y="0"/>
                        <a:pt x="62" y="0"/>
                      </a:cubicBezTo>
                      <a:cubicBezTo>
                        <a:pt x="39" y="0"/>
                        <a:pt x="39" y="0"/>
                        <a:pt x="39" y="0"/>
                      </a:cubicBezTo>
                      <a:cubicBezTo>
                        <a:pt x="37" y="0"/>
                        <a:pt x="37" y="0"/>
                        <a:pt x="37" y="0"/>
                      </a:cubicBezTo>
                      <a:cubicBezTo>
                        <a:pt x="16" y="0"/>
                        <a:pt x="0" y="17"/>
                        <a:pt x="0" y="37"/>
                      </a:cubicBezTo>
                      <a:cubicBezTo>
                        <a:pt x="0" y="265"/>
                        <a:pt x="0" y="265"/>
                        <a:pt x="0" y="265"/>
                      </a:cubicBezTo>
                      <a:cubicBezTo>
                        <a:pt x="0" y="285"/>
                        <a:pt x="16" y="302"/>
                        <a:pt x="36" y="302"/>
                      </a:cubicBezTo>
                      <a:cubicBezTo>
                        <a:pt x="316" y="302"/>
                        <a:pt x="316" y="302"/>
                        <a:pt x="316" y="302"/>
                      </a:cubicBezTo>
                      <a:cubicBezTo>
                        <a:pt x="337" y="302"/>
                        <a:pt x="353" y="286"/>
                        <a:pt x="353" y="265"/>
                      </a:cubicBezTo>
                      <a:cubicBezTo>
                        <a:pt x="353" y="37"/>
                        <a:pt x="353" y="37"/>
                        <a:pt x="353" y="37"/>
                      </a:cubicBezTo>
                      <a:cubicBezTo>
                        <a:pt x="353" y="19"/>
                        <a:pt x="340" y="4"/>
                        <a:pt x="322" y="1"/>
                      </a:cubicBezTo>
                      <a:close/>
                    </a:path>
                  </a:pathLst>
                </a:custGeom>
                <a:solidFill>
                  <a:srgbClr val="56C0D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15" name="Freeform 2060">
                  <a:extLst>
                    <a:ext uri="{FF2B5EF4-FFF2-40B4-BE49-F238E27FC236}">
                      <a16:creationId xmlns="" xmlns:a16="http://schemas.microsoft.com/office/drawing/2014/main" id="{0A894415-F2E9-4D20-8E5A-5DB32AB6A2F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55138" y="6581775"/>
                  <a:ext cx="41275" cy="95250"/>
                </a:xfrm>
                <a:custGeom>
                  <a:avLst/>
                  <a:gdLst>
                    <a:gd name="T0" fmla="*/ 63 w 63"/>
                    <a:gd name="T1" fmla="*/ 36 h 143"/>
                    <a:gd name="T2" fmla="*/ 32 w 63"/>
                    <a:gd name="T3" fmla="*/ 0 h 143"/>
                    <a:gd name="T4" fmla="*/ 0 w 63"/>
                    <a:gd name="T5" fmla="*/ 36 h 143"/>
                    <a:gd name="T6" fmla="*/ 19 w 63"/>
                    <a:gd name="T7" fmla="*/ 68 h 143"/>
                    <a:gd name="T8" fmla="*/ 18 w 63"/>
                    <a:gd name="T9" fmla="*/ 130 h 143"/>
                    <a:gd name="T10" fmla="*/ 31 w 63"/>
                    <a:gd name="T11" fmla="*/ 143 h 143"/>
                    <a:gd name="T12" fmla="*/ 45 w 63"/>
                    <a:gd name="T13" fmla="*/ 130 h 143"/>
                    <a:gd name="T14" fmla="*/ 45 w 63"/>
                    <a:gd name="T15" fmla="*/ 68 h 143"/>
                    <a:gd name="T16" fmla="*/ 63 w 63"/>
                    <a:gd name="T17" fmla="*/ 36 h 1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3" h="143">
                      <a:moveTo>
                        <a:pt x="63" y="36"/>
                      </a:moveTo>
                      <a:cubicBezTo>
                        <a:pt x="63" y="16"/>
                        <a:pt x="49" y="0"/>
                        <a:pt x="32" y="0"/>
                      </a:cubicBezTo>
                      <a:cubicBezTo>
                        <a:pt x="14" y="0"/>
                        <a:pt x="0" y="16"/>
                        <a:pt x="0" y="36"/>
                      </a:cubicBezTo>
                      <a:cubicBezTo>
                        <a:pt x="0" y="50"/>
                        <a:pt x="8" y="62"/>
                        <a:pt x="19" y="68"/>
                      </a:cubicBezTo>
                      <a:cubicBezTo>
                        <a:pt x="18" y="130"/>
                        <a:pt x="18" y="130"/>
                        <a:pt x="18" y="130"/>
                      </a:cubicBezTo>
                      <a:cubicBezTo>
                        <a:pt x="18" y="137"/>
                        <a:pt x="24" y="143"/>
                        <a:pt x="31" y="143"/>
                      </a:cubicBezTo>
                      <a:cubicBezTo>
                        <a:pt x="39" y="143"/>
                        <a:pt x="45" y="137"/>
                        <a:pt x="45" y="130"/>
                      </a:cubicBezTo>
                      <a:cubicBezTo>
                        <a:pt x="45" y="68"/>
                        <a:pt x="45" y="68"/>
                        <a:pt x="45" y="68"/>
                      </a:cubicBezTo>
                      <a:cubicBezTo>
                        <a:pt x="55" y="63"/>
                        <a:pt x="63" y="50"/>
                        <a:pt x="63" y="3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16" name="Freeform 2061">
                  <a:extLst>
                    <a:ext uri="{FF2B5EF4-FFF2-40B4-BE49-F238E27FC236}">
                      <a16:creationId xmlns="" xmlns:a16="http://schemas.microsoft.com/office/drawing/2014/main" id="{80DB935E-D07A-4199-968B-CC737DC9492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115425" y="6577013"/>
                  <a:ext cx="220663" cy="84138"/>
                </a:xfrm>
                <a:custGeom>
                  <a:avLst/>
                  <a:gdLst>
                    <a:gd name="T0" fmla="*/ 315 w 332"/>
                    <a:gd name="T1" fmla="*/ 46 h 125"/>
                    <a:gd name="T2" fmla="*/ 122 w 332"/>
                    <a:gd name="T3" fmla="*/ 45 h 125"/>
                    <a:gd name="T4" fmla="*/ 62 w 332"/>
                    <a:gd name="T5" fmla="*/ 0 h 125"/>
                    <a:gd name="T6" fmla="*/ 0 w 332"/>
                    <a:gd name="T7" fmla="*/ 63 h 125"/>
                    <a:gd name="T8" fmla="*/ 62 w 332"/>
                    <a:gd name="T9" fmla="*/ 125 h 125"/>
                    <a:gd name="T10" fmla="*/ 122 w 332"/>
                    <a:gd name="T11" fmla="*/ 80 h 125"/>
                    <a:gd name="T12" fmla="*/ 237 w 332"/>
                    <a:gd name="T13" fmla="*/ 80 h 125"/>
                    <a:gd name="T14" fmla="*/ 237 w 332"/>
                    <a:gd name="T15" fmla="*/ 125 h 125"/>
                    <a:gd name="T16" fmla="*/ 252 w 332"/>
                    <a:gd name="T17" fmla="*/ 125 h 125"/>
                    <a:gd name="T18" fmla="*/ 252 w 332"/>
                    <a:gd name="T19" fmla="*/ 111 h 125"/>
                    <a:gd name="T20" fmla="*/ 263 w 332"/>
                    <a:gd name="T21" fmla="*/ 111 h 125"/>
                    <a:gd name="T22" fmla="*/ 263 w 332"/>
                    <a:gd name="T23" fmla="*/ 125 h 125"/>
                    <a:gd name="T24" fmla="*/ 276 w 332"/>
                    <a:gd name="T25" fmla="*/ 125 h 125"/>
                    <a:gd name="T26" fmla="*/ 276 w 332"/>
                    <a:gd name="T27" fmla="*/ 111 h 125"/>
                    <a:gd name="T28" fmla="*/ 299 w 332"/>
                    <a:gd name="T29" fmla="*/ 111 h 125"/>
                    <a:gd name="T30" fmla="*/ 299 w 332"/>
                    <a:gd name="T31" fmla="*/ 125 h 125"/>
                    <a:gd name="T32" fmla="*/ 315 w 332"/>
                    <a:gd name="T33" fmla="*/ 125 h 125"/>
                    <a:gd name="T34" fmla="*/ 315 w 332"/>
                    <a:gd name="T35" fmla="*/ 80 h 125"/>
                    <a:gd name="T36" fmla="*/ 332 w 332"/>
                    <a:gd name="T37" fmla="*/ 63 h 125"/>
                    <a:gd name="T38" fmla="*/ 315 w 332"/>
                    <a:gd name="T39" fmla="*/ 46 h 125"/>
                    <a:gd name="T40" fmla="*/ 53 w 332"/>
                    <a:gd name="T41" fmla="*/ 80 h 125"/>
                    <a:gd name="T42" fmla="*/ 36 w 332"/>
                    <a:gd name="T43" fmla="*/ 63 h 125"/>
                    <a:gd name="T44" fmla="*/ 53 w 332"/>
                    <a:gd name="T45" fmla="*/ 45 h 125"/>
                    <a:gd name="T46" fmla="*/ 67 w 332"/>
                    <a:gd name="T47" fmla="*/ 51 h 125"/>
                    <a:gd name="T48" fmla="*/ 71 w 332"/>
                    <a:gd name="T49" fmla="*/ 63 h 125"/>
                    <a:gd name="T50" fmla="*/ 66 w 332"/>
                    <a:gd name="T51" fmla="*/ 74 h 125"/>
                    <a:gd name="T52" fmla="*/ 53 w 332"/>
                    <a:gd name="T53" fmla="*/ 80 h 125"/>
                    <a:gd name="T54" fmla="*/ 306 w 332"/>
                    <a:gd name="T55" fmla="*/ 92 h 125"/>
                    <a:gd name="T56" fmla="*/ 246 w 332"/>
                    <a:gd name="T57" fmla="*/ 92 h 125"/>
                    <a:gd name="T58" fmla="*/ 246 w 332"/>
                    <a:gd name="T59" fmla="*/ 87 h 125"/>
                    <a:gd name="T60" fmla="*/ 306 w 332"/>
                    <a:gd name="T61" fmla="*/ 87 h 125"/>
                    <a:gd name="T62" fmla="*/ 306 w 332"/>
                    <a:gd name="T63" fmla="*/ 92 h 1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332" h="125">
                      <a:moveTo>
                        <a:pt x="315" y="46"/>
                      </a:moveTo>
                      <a:cubicBezTo>
                        <a:pt x="122" y="45"/>
                        <a:pt x="122" y="45"/>
                        <a:pt x="122" y="45"/>
                      </a:cubicBezTo>
                      <a:cubicBezTo>
                        <a:pt x="114" y="19"/>
                        <a:pt x="91" y="0"/>
                        <a:pt x="62" y="0"/>
                      </a:cubicBezTo>
                      <a:cubicBezTo>
                        <a:pt x="28" y="0"/>
                        <a:pt x="0" y="28"/>
                        <a:pt x="0" y="63"/>
                      </a:cubicBezTo>
                      <a:cubicBezTo>
                        <a:pt x="0" y="97"/>
                        <a:pt x="28" y="125"/>
                        <a:pt x="62" y="125"/>
                      </a:cubicBezTo>
                      <a:cubicBezTo>
                        <a:pt x="90" y="125"/>
                        <a:pt x="114" y="106"/>
                        <a:pt x="122" y="80"/>
                      </a:cubicBezTo>
                      <a:cubicBezTo>
                        <a:pt x="237" y="80"/>
                        <a:pt x="237" y="80"/>
                        <a:pt x="237" y="80"/>
                      </a:cubicBezTo>
                      <a:cubicBezTo>
                        <a:pt x="237" y="125"/>
                        <a:pt x="237" y="125"/>
                        <a:pt x="237" y="125"/>
                      </a:cubicBezTo>
                      <a:cubicBezTo>
                        <a:pt x="252" y="125"/>
                        <a:pt x="252" y="125"/>
                        <a:pt x="252" y="125"/>
                      </a:cubicBezTo>
                      <a:cubicBezTo>
                        <a:pt x="252" y="111"/>
                        <a:pt x="252" y="111"/>
                        <a:pt x="252" y="111"/>
                      </a:cubicBezTo>
                      <a:cubicBezTo>
                        <a:pt x="263" y="111"/>
                        <a:pt x="263" y="111"/>
                        <a:pt x="263" y="111"/>
                      </a:cubicBezTo>
                      <a:cubicBezTo>
                        <a:pt x="263" y="125"/>
                        <a:pt x="263" y="125"/>
                        <a:pt x="263" y="125"/>
                      </a:cubicBezTo>
                      <a:cubicBezTo>
                        <a:pt x="276" y="125"/>
                        <a:pt x="276" y="125"/>
                        <a:pt x="276" y="125"/>
                      </a:cubicBezTo>
                      <a:cubicBezTo>
                        <a:pt x="276" y="111"/>
                        <a:pt x="276" y="111"/>
                        <a:pt x="276" y="111"/>
                      </a:cubicBezTo>
                      <a:cubicBezTo>
                        <a:pt x="299" y="111"/>
                        <a:pt x="299" y="111"/>
                        <a:pt x="299" y="111"/>
                      </a:cubicBezTo>
                      <a:cubicBezTo>
                        <a:pt x="299" y="125"/>
                        <a:pt x="299" y="125"/>
                        <a:pt x="299" y="125"/>
                      </a:cubicBezTo>
                      <a:cubicBezTo>
                        <a:pt x="315" y="125"/>
                        <a:pt x="315" y="125"/>
                        <a:pt x="315" y="125"/>
                      </a:cubicBezTo>
                      <a:cubicBezTo>
                        <a:pt x="315" y="80"/>
                        <a:pt x="315" y="80"/>
                        <a:pt x="315" y="80"/>
                      </a:cubicBezTo>
                      <a:cubicBezTo>
                        <a:pt x="324" y="80"/>
                        <a:pt x="332" y="72"/>
                        <a:pt x="332" y="63"/>
                      </a:cubicBezTo>
                      <a:cubicBezTo>
                        <a:pt x="332" y="53"/>
                        <a:pt x="324" y="46"/>
                        <a:pt x="315" y="46"/>
                      </a:cubicBezTo>
                      <a:close/>
                      <a:moveTo>
                        <a:pt x="53" y="80"/>
                      </a:moveTo>
                      <a:cubicBezTo>
                        <a:pt x="44" y="80"/>
                        <a:pt x="36" y="72"/>
                        <a:pt x="36" y="63"/>
                      </a:cubicBezTo>
                      <a:cubicBezTo>
                        <a:pt x="36" y="53"/>
                        <a:pt x="44" y="45"/>
                        <a:pt x="53" y="45"/>
                      </a:cubicBezTo>
                      <a:cubicBezTo>
                        <a:pt x="59" y="45"/>
                        <a:pt x="63" y="48"/>
                        <a:pt x="67" y="51"/>
                      </a:cubicBezTo>
                      <a:cubicBezTo>
                        <a:pt x="69" y="54"/>
                        <a:pt x="71" y="58"/>
                        <a:pt x="71" y="63"/>
                      </a:cubicBezTo>
                      <a:cubicBezTo>
                        <a:pt x="71" y="67"/>
                        <a:pt x="69" y="71"/>
                        <a:pt x="66" y="74"/>
                      </a:cubicBezTo>
                      <a:cubicBezTo>
                        <a:pt x="63" y="78"/>
                        <a:pt x="59" y="80"/>
                        <a:pt x="53" y="80"/>
                      </a:cubicBezTo>
                      <a:close/>
                      <a:moveTo>
                        <a:pt x="306" y="92"/>
                      </a:moveTo>
                      <a:cubicBezTo>
                        <a:pt x="246" y="92"/>
                        <a:pt x="246" y="92"/>
                        <a:pt x="246" y="92"/>
                      </a:cubicBezTo>
                      <a:cubicBezTo>
                        <a:pt x="246" y="87"/>
                        <a:pt x="246" y="87"/>
                        <a:pt x="246" y="87"/>
                      </a:cubicBezTo>
                      <a:cubicBezTo>
                        <a:pt x="306" y="87"/>
                        <a:pt x="306" y="87"/>
                        <a:pt x="306" y="87"/>
                      </a:cubicBezTo>
                      <a:lnTo>
                        <a:pt x="306" y="9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617" name="组合 616">
                <a:extLst>
                  <a:ext uri="{FF2B5EF4-FFF2-40B4-BE49-F238E27FC236}">
                    <a16:creationId xmlns="" xmlns:a16="http://schemas.microsoft.com/office/drawing/2014/main" id="{5A6AD38F-3A77-4A14-9013-36B8D696F2AC}"/>
                  </a:ext>
                </a:extLst>
              </p:cNvPr>
              <p:cNvGrpSpPr/>
              <p:nvPr/>
            </p:nvGrpSpPr>
            <p:grpSpPr>
              <a:xfrm>
                <a:off x="9797665" y="5055623"/>
                <a:ext cx="689361" cy="689361"/>
                <a:chOff x="9042400" y="5681663"/>
                <a:chExt cx="554038" cy="554038"/>
              </a:xfrm>
            </p:grpSpPr>
            <p:sp>
              <p:nvSpPr>
                <p:cNvPr id="618" name="Rectangle 1410">
                  <a:extLst>
                    <a:ext uri="{FF2B5EF4-FFF2-40B4-BE49-F238E27FC236}">
                      <a16:creationId xmlns="" xmlns:a16="http://schemas.microsoft.com/office/drawing/2014/main" id="{B1EDB2D8-3439-4D8C-8281-E3F2D9410E4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042400" y="5681663"/>
                  <a:ext cx="554038" cy="554038"/>
                </a:xfrm>
                <a:prstGeom prst="rect">
                  <a:avLst/>
                </a:prstGeom>
                <a:solidFill>
                  <a:srgbClr val="56C0D0"/>
                </a:solidFill>
                <a:ln w="9525">
                  <a:noFill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19" name="Freeform 2062">
                  <a:extLst>
                    <a:ext uri="{FF2B5EF4-FFF2-40B4-BE49-F238E27FC236}">
                      <a16:creationId xmlns="" xmlns:a16="http://schemas.microsoft.com/office/drawing/2014/main" id="{0ABAFB0D-B1E2-4272-A95C-904FAD7D309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53525" y="5802313"/>
                  <a:ext cx="125413" cy="142875"/>
                </a:xfrm>
                <a:custGeom>
                  <a:avLst/>
                  <a:gdLst>
                    <a:gd name="T0" fmla="*/ 0 w 189"/>
                    <a:gd name="T1" fmla="*/ 198 h 215"/>
                    <a:gd name="T2" fmla="*/ 70 w 189"/>
                    <a:gd name="T3" fmla="*/ 13 h 215"/>
                    <a:gd name="T4" fmla="*/ 174 w 189"/>
                    <a:gd name="T5" fmla="*/ 65 h 215"/>
                    <a:gd name="T6" fmla="*/ 189 w 189"/>
                    <a:gd name="T7" fmla="*/ 89 h 215"/>
                    <a:gd name="T8" fmla="*/ 123 w 189"/>
                    <a:gd name="T9" fmla="*/ 215 h 215"/>
                    <a:gd name="T10" fmla="*/ 0 w 189"/>
                    <a:gd name="T11" fmla="*/ 198 h 2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89" h="215">
                      <a:moveTo>
                        <a:pt x="0" y="198"/>
                      </a:moveTo>
                      <a:cubicBezTo>
                        <a:pt x="0" y="198"/>
                        <a:pt x="41" y="27"/>
                        <a:pt x="70" y="13"/>
                      </a:cubicBezTo>
                      <a:cubicBezTo>
                        <a:pt x="99" y="0"/>
                        <a:pt x="174" y="65"/>
                        <a:pt x="174" y="65"/>
                      </a:cubicBezTo>
                      <a:cubicBezTo>
                        <a:pt x="189" y="89"/>
                        <a:pt x="189" y="89"/>
                        <a:pt x="189" y="89"/>
                      </a:cubicBezTo>
                      <a:cubicBezTo>
                        <a:pt x="123" y="215"/>
                        <a:pt x="123" y="215"/>
                        <a:pt x="123" y="215"/>
                      </a:cubicBezTo>
                      <a:lnTo>
                        <a:pt x="0" y="19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20" name="Rectangle 2063">
                  <a:extLst>
                    <a:ext uri="{FF2B5EF4-FFF2-40B4-BE49-F238E27FC236}">
                      <a16:creationId xmlns="" xmlns:a16="http://schemas.microsoft.com/office/drawing/2014/main" id="{3770F95B-E812-4604-92AA-3BD8DC93278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299575" y="5832475"/>
                  <a:ext cx="95250" cy="9525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21" name="Rectangle 2064">
                  <a:extLst>
                    <a:ext uri="{FF2B5EF4-FFF2-40B4-BE49-F238E27FC236}">
                      <a16:creationId xmlns="" xmlns:a16="http://schemas.microsoft.com/office/drawing/2014/main" id="{A65C5BC1-38B1-47C6-8B60-2EC3C4C0E6D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421813" y="5832475"/>
                  <a:ext cx="88900" cy="87313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22" name="Rectangle 2065">
                  <a:extLst>
                    <a:ext uri="{FF2B5EF4-FFF2-40B4-BE49-F238E27FC236}">
                      <a16:creationId xmlns="" xmlns:a16="http://schemas.microsoft.com/office/drawing/2014/main" id="{B0685868-3CFA-4D32-8586-31975746A94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299575" y="6015038"/>
                  <a:ext cx="95250" cy="92075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23" name="Rectangle 2066">
                  <a:extLst>
                    <a:ext uri="{FF2B5EF4-FFF2-40B4-BE49-F238E27FC236}">
                      <a16:creationId xmlns="" xmlns:a16="http://schemas.microsoft.com/office/drawing/2014/main" id="{15DD66B7-D1B2-4801-B1F5-136BF9FD4AF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421813" y="6010275"/>
                  <a:ext cx="93663" cy="96838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24" name="Freeform 2067">
                  <a:extLst>
                    <a:ext uri="{FF2B5EF4-FFF2-40B4-BE49-F238E27FC236}">
                      <a16:creationId xmlns="" xmlns:a16="http://schemas.microsoft.com/office/drawing/2014/main" id="{CBC7D986-D8AE-4627-BDBC-4757DBB433F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090025" y="5988050"/>
                  <a:ext cx="115888" cy="123825"/>
                </a:xfrm>
                <a:custGeom>
                  <a:avLst/>
                  <a:gdLst>
                    <a:gd name="T0" fmla="*/ 0 w 73"/>
                    <a:gd name="T1" fmla="*/ 55 h 78"/>
                    <a:gd name="T2" fmla="*/ 33 w 73"/>
                    <a:gd name="T3" fmla="*/ 0 h 78"/>
                    <a:gd name="T4" fmla="*/ 73 w 73"/>
                    <a:gd name="T5" fmla="*/ 27 h 78"/>
                    <a:gd name="T6" fmla="*/ 60 w 73"/>
                    <a:gd name="T7" fmla="*/ 78 h 78"/>
                    <a:gd name="T8" fmla="*/ 0 w 73"/>
                    <a:gd name="T9" fmla="*/ 55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3" h="78">
                      <a:moveTo>
                        <a:pt x="0" y="55"/>
                      </a:moveTo>
                      <a:lnTo>
                        <a:pt x="33" y="0"/>
                      </a:lnTo>
                      <a:lnTo>
                        <a:pt x="73" y="27"/>
                      </a:lnTo>
                      <a:lnTo>
                        <a:pt x="60" y="78"/>
                      </a:lnTo>
                      <a:lnTo>
                        <a:pt x="0" y="5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25" name="Freeform 2068">
                  <a:extLst>
                    <a:ext uri="{FF2B5EF4-FFF2-40B4-BE49-F238E27FC236}">
                      <a16:creationId xmlns="" xmlns:a16="http://schemas.microsoft.com/office/drawing/2014/main" id="{46472E84-91F1-4294-89A5-BE1AD3D58E1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082088" y="5792788"/>
                  <a:ext cx="207963" cy="342900"/>
                </a:xfrm>
                <a:custGeom>
                  <a:avLst/>
                  <a:gdLst>
                    <a:gd name="T0" fmla="*/ 292 w 313"/>
                    <a:gd name="T1" fmla="*/ 43 h 513"/>
                    <a:gd name="T2" fmla="*/ 185 w 313"/>
                    <a:gd name="T3" fmla="*/ 5 h 513"/>
                    <a:gd name="T4" fmla="*/ 160 w 313"/>
                    <a:gd name="T5" fmla="*/ 4 h 513"/>
                    <a:gd name="T6" fmla="*/ 1 w 313"/>
                    <a:gd name="T7" fmla="*/ 456 h 513"/>
                    <a:gd name="T8" fmla="*/ 21 w 313"/>
                    <a:gd name="T9" fmla="*/ 471 h 513"/>
                    <a:gd name="T10" fmla="*/ 128 w 313"/>
                    <a:gd name="T11" fmla="*/ 508 h 513"/>
                    <a:gd name="T12" fmla="*/ 153 w 313"/>
                    <a:gd name="T13" fmla="*/ 510 h 513"/>
                    <a:gd name="T14" fmla="*/ 312 w 313"/>
                    <a:gd name="T15" fmla="*/ 58 h 513"/>
                    <a:gd name="T16" fmla="*/ 292 w 313"/>
                    <a:gd name="T17" fmla="*/ 43 h 513"/>
                    <a:gd name="T18" fmla="*/ 150 w 313"/>
                    <a:gd name="T19" fmla="*/ 454 h 513"/>
                    <a:gd name="T20" fmla="*/ 147 w 313"/>
                    <a:gd name="T21" fmla="*/ 456 h 513"/>
                    <a:gd name="T22" fmla="*/ 33 w 313"/>
                    <a:gd name="T23" fmla="*/ 416 h 513"/>
                    <a:gd name="T24" fmla="*/ 33 w 313"/>
                    <a:gd name="T25" fmla="*/ 413 h 513"/>
                    <a:gd name="T26" fmla="*/ 37 w 313"/>
                    <a:gd name="T27" fmla="*/ 400 h 513"/>
                    <a:gd name="T28" fmla="*/ 40 w 313"/>
                    <a:gd name="T29" fmla="*/ 398 h 513"/>
                    <a:gd name="T30" fmla="*/ 153 w 313"/>
                    <a:gd name="T31" fmla="*/ 438 h 513"/>
                    <a:gd name="T32" fmla="*/ 154 w 313"/>
                    <a:gd name="T33" fmla="*/ 441 h 513"/>
                    <a:gd name="T34" fmla="*/ 150 w 313"/>
                    <a:gd name="T35" fmla="*/ 454 h 513"/>
                    <a:gd name="T36" fmla="*/ 81 w 313"/>
                    <a:gd name="T37" fmla="*/ 368 h 513"/>
                    <a:gd name="T38" fmla="*/ 120 w 313"/>
                    <a:gd name="T39" fmla="*/ 349 h 513"/>
                    <a:gd name="T40" fmla="*/ 139 w 313"/>
                    <a:gd name="T41" fmla="*/ 388 h 513"/>
                    <a:gd name="T42" fmla="*/ 100 w 313"/>
                    <a:gd name="T43" fmla="*/ 407 h 513"/>
                    <a:gd name="T44" fmla="*/ 81 w 313"/>
                    <a:gd name="T45" fmla="*/ 368 h 513"/>
                    <a:gd name="T46" fmla="*/ 247 w 313"/>
                    <a:gd name="T47" fmla="*/ 178 h 513"/>
                    <a:gd name="T48" fmla="*/ 244 w 313"/>
                    <a:gd name="T49" fmla="*/ 180 h 513"/>
                    <a:gd name="T50" fmla="*/ 130 w 313"/>
                    <a:gd name="T51" fmla="*/ 140 h 513"/>
                    <a:gd name="T52" fmla="*/ 130 w 313"/>
                    <a:gd name="T53" fmla="*/ 137 h 513"/>
                    <a:gd name="T54" fmla="*/ 134 w 313"/>
                    <a:gd name="T55" fmla="*/ 124 h 513"/>
                    <a:gd name="T56" fmla="*/ 137 w 313"/>
                    <a:gd name="T57" fmla="*/ 122 h 513"/>
                    <a:gd name="T58" fmla="*/ 251 w 313"/>
                    <a:gd name="T59" fmla="*/ 162 h 513"/>
                    <a:gd name="T60" fmla="*/ 251 w 313"/>
                    <a:gd name="T61" fmla="*/ 165 h 513"/>
                    <a:gd name="T62" fmla="*/ 247 w 313"/>
                    <a:gd name="T63" fmla="*/ 178 h 513"/>
                    <a:gd name="T64" fmla="*/ 140 w 313"/>
                    <a:gd name="T65" fmla="*/ 110 h 513"/>
                    <a:gd name="T66" fmla="*/ 146 w 313"/>
                    <a:gd name="T67" fmla="*/ 94 h 513"/>
                    <a:gd name="T68" fmla="*/ 261 w 313"/>
                    <a:gd name="T69" fmla="*/ 135 h 513"/>
                    <a:gd name="T70" fmla="*/ 255 w 313"/>
                    <a:gd name="T71" fmla="*/ 150 h 513"/>
                    <a:gd name="T72" fmla="*/ 140 w 313"/>
                    <a:gd name="T73" fmla="*/ 110 h 513"/>
                    <a:gd name="T74" fmla="*/ 266 w 313"/>
                    <a:gd name="T75" fmla="*/ 123 h 513"/>
                    <a:gd name="T76" fmla="*/ 264 w 313"/>
                    <a:gd name="T77" fmla="*/ 125 h 513"/>
                    <a:gd name="T78" fmla="*/ 150 w 313"/>
                    <a:gd name="T79" fmla="*/ 85 h 513"/>
                    <a:gd name="T80" fmla="*/ 149 w 313"/>
                    <a:gd name="T81" fmla="*/ 81 h 513"/>
                    <a:gd name="T82" fmla="*/ 154 w 313"/>
                    <a:gd name="T83" fmla="*/ 69 h 513"/>
                    <a:gd name="T84" fmla="*/ 156 w 313"/>
                    <a:gd name="T85" fmla="*/ 67 h 513"/>
                    <a:gd name="T86" fmla="*/ 270 w 313"/>
                    <a:gd name="T87" fmla="*/ 107 h 513"/>
                    <a:gd name="T88" fmla="*/ 271 w 313"/>
                    <a:gd name="T89" fmla="*/ 110 h 513"/>
                    <a:gd name="T90" fmla="*/ 266 w 313"/>
                    <a:gd name="T91" fmla="*/ 123 h 5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313" h="513">
                      <a:moveTo>
                        <a:pt x="292" y="43"/>
                      </a:moveTo>
                      <a:cubicBezTo>
                        <a:pt x="185" y="5"/>
                        <a:pt x="185" y="5"/>
                        <a:pt x="185" y="5"/>
                      </a:cubicBezTo>
                      <a:cubicBezTo>
                        <a:pt x="173" y="1"/>
                        <a:pt x="161" y="0"/>
                        <a:pt x="160" y="4"/>
                      </a:cubicBezTo>
                      <a:cubicBezTo>
                        <a:pt x="1" y="456"/>
                        <a:pt x="1" y="456"/>
                        <a:pt x="1" y="456"/>
                      </a:cubicBezTo>
                      <a:cubicBezTo>
                        <a:pt x="0" y="460"/>
                        <a:pt x="9" y="466"/>
                        <a:pt x="21" y="471"/>
                      </a:cubicBezTo>
                      <a:cubicBezTo>
                        <a:pt x="128" y="508"/>
                        <a:pt x="128" y="508"/>
                        <a:pt x="128" y="508"/>
                      </a:cubicBezTo>
                      <a:cubicBezTo>
                        <a:pt x="140" y="513"/>
                        <a:pt x="152" y="513"/>
                        <a:pt x="153" y="510"/>
                      </a:cubicBezTo>
                      <a:cubicBezTo>
                        <a:pt x="312" y="58"/>
                        <a:pt x="312" y="58"/>
                        <a:pt x="312" y="58"/>
                      </a:cubicBezTo>
                      <a:cubicBezTo>
                        <a:pt x="313" y="54"/>
                        <a:pt x="304" y="47"/>
                        <a:pt x="292" y="43"/>
                      </a:cubicBezTo>
                      <a:close/>
                      <a:moveTo>
                        <a:pt x="150" y="454"/>
                      </a:moveTo>
                      <a:cubicBezTo>
                        <a:pt x="147" y="456"/>
                        <a:pt x="147" y="456"/>
                        <a:pt x="147" y="456"/>
                      </a:cubicBezTo>
                      <a:cubicBezTo>
                        <a:pt x="33" y="416"/>
                        <a:pt x="33" y="416"/>
                        <a:pt x="33" y="416"/>
                      </a:cubicBezTo>
                      <a:cubicBezTo>
                        <a:pt x="33" y="413"/>
                        <a:pt x="33" y="413"/>
                        <a:pt x="33" y="413"/>
                      </a:cubicBezTo>
                      <a:cubicBezTo>
                        <a:pt x="37" y="400"/>
                        <a:pt x="37" y="400"/>
                        <a:pt x="37" y="400"/>
                      </a:cubicBezTo>
                      <a:cubicBezTo>
                        <a:pt x="40" y="398"/>
                        <a:pt x="40" y="398"/>
                        <a:pt x="40" y="398"/>
                      </a:cubicBezTo>
                      <a:cubicBezTo>
                        <a:pt x="153" y="438"/>
                        <a:pt x="153" y="438"/>
                        <a:pt x="153" y="438"/>
                      </a:cubicBezTo>
                      <a:cubicBezTo>
                        <a:pt x="154" y="441"/>
                        <a:pt x="154" y="441"/>
                        <a:pt x="154" y="441"/>
                      </a:cubicBezTo>
                      <a:lnTo>
                        <a:pt x="150" y="454"/>
                      </a:lnTo>
                      <a:close/>
                      <a:moveTo>
                        <a:pt x="81" y="368"/>
                      </a:moveTo>
                      <a:cubicBezTo>
                        <a:pt x="86" y="352"/>
                        <a:pt x="104" y="343"/>
                        <a:pt x="120" y="349"/>
                      </a:cubicBezTo>
                      <a:cubicBezTo>
                        <a:pt x="136" y="355"/>
                        <a:pt x="145" y="372"/>
                        <a:pt x="139" y="388"/>
                      </a:cubicBezTo>
                      <a:cubicBezTo>
                        <a:pt x="133" y="404"/>
                        <a:pt x="116" y="413"/>
                        <a:pt x="100" y="407"/>
                      </a:cubicBezTo>
                      <a:cubicBezTo>
                        <a:pt x="84" y="402"/>
                        <a:pt x="75" y="384"/>
                        <a:pt x="81" y="368"/>
                      </a:cubicBezTo>
                      <a:close/>
                      <a:moveTo>
                        <a:pt x="247" y="178"/>
                      </a:moveTo>
                      <a:cubicBezTo>
                        <a:pt x="244" y="180"/>
                        <a:pt x="244" y="180"/>
                        <a:pt x="244" y="180"/>
                      </a:cubicBezTo>
                      <a:cubicBezTo>
                        <a:pt x="130" y="140"/>
                        <a:pt x="130" y="140"/>
                        <a:pt x="130" y="140"/>
                      </a:cubicBezTo>
                      <a:cubicBezTo>
                        <a:pt x="130" y="137"/>
                        <a:pt x="130" y="137"/>
                        <a:pt x="130" y="137"/>
                      </a:cubicBezTo>
                      <a:cubicBezTo>
                        <a:pt x="134" y="124"/>
                        <a:pt x="134" y="124"/>
                        <a:pt x="134" y="124"/>
                      </a:cubicBezTo>
                      <a:cubicBezTo>
                        <a:pt x="137" y="122"/>
                        <a:pt x="137" y="122"/>
                        <a:pt x="137" y="122"/>
                      </a:cubicBezTo>
                      <a:cubicBezTo>
                        <a:pt x="251" y="162"/>
                        <a:pt x="251" y="162"/>
                        <a:pt x="251" y="162"/>
                      </a:cubicBezTo>
                      <a:cubicBezTo>
                        <a:pt x="251" y="165"/>
                        <a:pt x="251" y="165"/>
                        <a:pt x="251" y="165"/>
                      </a:cubicBezTo>
                      <a:lnTo>
                        <a:pt x="247" y="178"/>
                      </a:lnTo>
                      <a:close/>
                      <a:moveTo>
                        <a:pt x="140" y="110"/>
                      </a:moveTo>
                      <a:cubicBezTo>
                        <a:pt x="146" y="94"/>
                        <a:pt x="146" y="94"/>
                        <a:pt x="146" y="94"/>
                      </a:cubicBezTo>
                      <a:cubicBezTo>
                        <a:pt x="261" y="135"/>
                        <a:pt x="261" y="135"/>
                        <a:pt x="261" y="135"/>
                      </a:cubicBezTo>
                      <a:cubicBezTo>
                        <a:pt x="255" y="150"/>
                        <a:pt x="255" y="150"/>
                        <a:pt x="255" y="150"/>
                      </a:cubicBezTo>
                      <a:lnTo>
                        <a:pt x="140" y="110"/>
                      </a:lnTo>
                      <a:close/>
                      <a:moveTo>
                        <a:pt x="266" y="123"/>
                      </a:moveTo>
                      <a:cubicBezTo>
                        <a:pt x="264" y="125"/>
                        <a:pt x="264" y="125"/>
                        <a:pt x="264" y="125"/>
                      </a:cubicBezTo>
                      <a:cubicBezTo>
                        <a:pt x="150" y="85"/>
                        <a:pt x="150" y="85"/>
                        <a:pt x="150" y="85"/>
                      </a:cubicBezTo>
                      <a:cubicBezTo>
                        <a:pt x="149" y="81"/>
                        <a:pt x="149" y="81"/>
                        <a:pt x="149" y="81"/>
                      </a:cubicBezTo>
                      <a:cubicBezTo>
                        <a:pt x="154" y="69"/>
                        <a:pt x="154" y="69"/>
                        <a:pt x="154" y="69"/>
                      </a:cubicBezTo>
                      <a:cubicBezTo>
                        <a:pt x="156" y="67"/>
                        <a:pt x="156" y="67"/>
                        <a:pt x="156" y="67"/>
                      </a:cubicBezTo>
                      <a:cubicBezTo>
                        <a:pt x="270" y="107"/>
                        <a:pt x="270" y="107"/>
                        <a:pt x="270" y="107"/>
                      </a:cubicBezTo>
                      <a:cubicBezTo>
                        <a:pt x="271" y="110"/>
                        <a:pt x="271" y="110"/>
                        <a:pt x="271" y="110"/>
                      </a:cubicBezTo>
                      <a:lnTo>
                        <a:pt x="266" y="123"/>
                      </a:lnTo>
                      <a:close/>
                    </a:path>
                  </a:pathLst>
                </a:custGeom>
                <a:solidFill>
                  <a:srgbClr val="263B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26" name="Freeform 2069">
                  <a:extLst>
                    <a:ext uri="{FF2B5EF4-FFF2-40B4-BE49-F238E27FC236}">
                      <a16:creationId xmlns="" xmlns:a16="http://schemas.microsoft.com/office/drawing/2014/main" id="{682CCC3C-C86E-4271-99F5-08C11627B02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293225" y="5802313"/>
                  <a:ext cx="107950" cy="328613"/>
                </a:xfrm>
                <a:custGeom>
                  <a:avLst/>
                  <a:gdLst>
                    <a:gd name="T0" fmla="*/ 137 w 161"/>
                    <a:gd name="T1" fmla="*/ 0 h 493"/>
                    <a:gd name="T2" fmla="*/ 24 w 161"/>
                    <a:gd name="T3" fmla="*/ 0 h 493"/>
                    <a:gd name="T4" fmla="*/ 0 w 161"/>
                    <a:gd name="T5" fmla="*/ 7 h 493"/>
                    <a:gd name="T6" fmla="*/ 0 w 161"/>
                    <a:gd name="T7" fmla="*/ 486 h 493"/>
                    <a:gd name="T8" fmla="*/ 24 w 161"/>
                    <a:gd name="T9" fmla="*/ 493 h 493"/>
                    <a:gd name="T10" fmla="*/ 137 w 161"/>
                    <a:gd name="T11" fmla="*/ 493 h 493"/>
                    <a:gd name="T12" fmla="*/ 161 w 161"/>
                    <a:gd name="T13" fmla="*/ 486 h 493"/>
                    <a:gd name="T14" fmla="*/ 161 w 161"/>
                    <a:gd name="T15" fmla="*/ 7 h 493"/>
                    <a:gd name="T16" fmla="*/ 137 w 161"/>
                    <a:gd name="T17" fmla="*/ 0 h 493"/>
                    <a:gd name="T18" fmla="*/ 140 w 161"/>
                    <a:gd name="T19" fmla="*/ 434 h 493"/>
                    <a:gd name="T20" fmla="*/ 138 w 161"/>
                    <a:gd name="T21" fmla="*/ 437 h 493"/>
                    <a:gd name="T22" fmla="*/ 17 w 161"/>
                    <a:gd name="T23" fmla="*/ 437 h 493"/>
                    <a:gd name="T24" fmla="*/ 16 w 161"/>
                    <a:gd name="T25" fmla="*/ 434 h 493"/>
                    <a:gd name="T26" fmla="*/ 16 w 161"/>
                    <a:gd name="T27" fmla="*/ 421 h 493"/>
                    <a:gd name="T28" fmla="*/ 17 w 161"/>
                    <a:gd name="T29" fmla="*/ 418 h 493"/>
                    <a:gd name="T30" fmla="*/ 138 w 161"/>
                    <a:gd name="T31" fmla="*/ 418 h 493"/>
                    <a:gd name="T32" fmla="*/ 140 w 161"/>
                    <a:gd name="T33" fmla="*/ 421 h 493"/>
                    <a:gd name="T34" fmla="*/ 140 w 161"/>
                    <a:gd name="T35" fmla="*/ 434 h 493"/>
                    <a:gd name="T36" fmla="*/ 46 w 161"/>
                    <a:gd name="T37" fmla="*/ 376 h 493"/>
                    <a:gd name="T38" fmla="*/ 77 w 161"/>
                    <a:gd name="T39" fmla="*/ 345 h 493"/>
                    <a:gd name="T40" fmla="*/ 108 w 161"/>
                    <a:gd name="T41" fmla="*/ 376 h 493"/>
                    <a:gd name="T42" fmla="*/ 77 w 161"/>
                    <a:gd name="T43" fmla="*/ 407 h 493"/>
                    <a:gd name="T44" fmla="*/ 46 w 161"/>
                    <a:gd name="T45" fmla="*/ 376 h 493"/>
                    <a:gd name="T46" fmla="*/ 140 w 161"/>
                    <a:gd name="T47" fmla="*/ 142 h 493"/>
                    <a:gd name="T48" fmla="*/ 138 w 161"/>
                    <a:gd name="T49" fmla="*/ 145 h 493"/>
                    <a:gd name="T50" fmla="*/ 17 w 161"/>
                    <a:gd name="T51" fmla="*/ 145 h 493"/>
                    <a:gd name="T52" fmla="*/ 16 w 161"/>
                    <a:gd name="T53" fmla="*/ 142 h 493"/>
                    <a:gd name="T54" fmla="*/ 16 w 161"/>
                    <a:gd name="T55" fmla="*/ 129 h 493"/>
                    <a:gd name="T56" fmla="*/ 17 w 161"/>
                    <a:gd name="T57" fmla="*/ 126 h 493"/>
                    <a:gd name="T58" fmla="*/ 138 w 161"/>
                    <a:gd name="T59" fmla="*/ 126 h 493"/>
                    <a:gd name="T60" fmla="*/ 140 w 161"/>
                    <a:gd name="T61" fmla="*/ 129 h 493"/>
                    <a:gd name="T62" fmla="*/ 140 w 161"/>
                    <a:gd name="T63" fmla="*/ 142 h 493"/>
                    <a:gd name="T64" fmla="*/ 17 w 161"/>
                    <a:gd name="T65" fmla="*/ 113 h 493"/>
                    <a:gd name="T66" fmla="*/ 17 w 161"/>
                    <a:gd name="T67" fmla="*/ 97 h 493"/>
                    <a:gd name="T68" fmla="*/ 139 w 161"/>
                    <a:gd name="T69" fmla="*/ 97 h 493"/>
                    <a:gd name="T70" fmla="*/ 139 w 161"/>
                    <a:gd name="T71" fmla="*/ 113 h 493"/>
                    <a:gd name="T72" fmla="*/ 17 w 161"/>
                    <a:gd name="T73" fmla="*/ 113 h 493"/>
                    <a:gd name="T74" fmla="*/ 140 w 161"/>
                    <a:gd name="T75" fmla="*/ 83 h 493"/>
                    <a:gd name="T76" fmla="*/ 138 w 161"/>
                    <a:gd name="T77" fmla="*/ 86 h 493"/>
                    <a:gd name="T78" fmla="*/ 17 w 161"/>
                    <a:gd name="T79" fmla="*/ 86 h 493"/>
                    <a:gd name="T80" fmla="*/ 16 w 161"/>
                    <a:gd name="T81" fmla="*/ 83 h 493"/>
                    <a:gd name="T82" fmla="*/ 16 w 161"/>
                    <a:gd name="T83" fmla="*/ 70 h 493"/>
                    <a:gd name="T84" fmla="*/ 17 w 161"/>
                    <a:gd name="T85" fmla="*/ 67 h 493"/>
                    <a:gd name="T86" fmla="*/ 138 w 161"/>
                    <a:gd name="T87" fmla="*/ 67 h 493"/>
                    <a:gd name="T88" fmla="*/ 140 w 161"/>
                    <a:gd name="T89" fmla="*/ 70 h 493"/>
                    <a:gd name="T90" fmla="*/ 140 w 161"/>
                    <a:gd name="T91" fmla="*/ 83 h 4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61" h="493">
                      <a:moveTo>
                        <a:pt x="137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3"/>
                        <a:pt x="0" y="7"/>
                      </a:cubicBezTo>
                      <a:cubicBezTo>
                        <a:pt x="0" y="486"/>
                        <a:pt x="0" y="486"/>
                        <a:pt x="0" y="486"/>
                      </a:cubicBezTo>
                      <a:cubicBezTo>
                        <a:pt x="0" y="490"/>
                        <a:pt x="11" y="493"/>
                        <a:pt x="24" y="493"/>
                      </a:cubicBezTo>
                      <a:cubicBezTo>
                        <a:pt x="137" y="493"/>
                        <a:pt x="137" y="493"/>
                        <a:pt x="137" y="493"/>
                      </a:cubicBezTo>
                      <a:cubicBezTo>
                        <a:pt x="151" y="493"/>
                        <a:pt x="161" y="490"/>
                        <a:pt x="161" y="486"/>
                      </a:cubicBezTo>
                      <a:cubicBezTo>
                        <a:pt x="161" y="7"/>
                        <a:pt x="161" y="7"/>
                        <a:pt x="161" y="7"/>
                      </a:cubicBezTo>
                      <a:cubicBezTo>
                        <a:pt x="161" y="3"/>
                        <a:pt x="151" y="0"/>
                        <a:pt x="137" y="0"/>
                      </a:cubicBezTo>
                      <a:close/>
                      <a:moveTo>
                        <a:pt x="140" y="434"/>
                      </a:moveTo>
                      <a:cubicBezTo>
                        <a:pt x="138" y="437"/>
                        <a:pt x="138" y="437"/>
                        <a:pt x="138" y="437"/>
                      </a:cubicBezTo>
                      <a:cubicBezTo>
                        <a:pt x="17" y="437"/>
                        <a:pt x="17" y="437"/>
                        <a:pt x="17" y="437"/>
                      </a:cubicBezTo>
                      <a:cubicBezTo>
                        <a:pt x="16" y="434"/>
                        <a:pt x="16" y="434"/>
                        <a:pt x="16" y="434"/>
                      </a:cubicBezTo>
                      <a:cubicBezTo>
                        <a:pt x="16" y="421"/>
                        <a:pt x="16" y="421"/>
                        <a:pt x="16" y="421"/>
                      </a:cubicBezTo>
                      <a:cubicBezTo>
                        <a:pt x="17" y="418"/>
                        <a:pt x="17" y="418"/>
                        <a:pt x="17" y="418"/>
                      </a:cubicBezTo>
                      <a:cubicBezTo>
                        <a:pt x="138" y="418"/>
                        <a:pt x="138" y="418"/>
                        <a:pt x="138" y="418"/>
                      </a:cubicBezTo>
                      <a:cubicBezTo>
                        <a:pt x="140" y="421"/>
                        <a:pt x="140" y="421"/>
                        <a:pt x="140" y="421"/>
                      </a:cubicBezTo>
                      <a:lnTo>
                        <a:pt x="140" y="434"/>
                      </a:lnTo>
                      <a:close/>
                      <a:moveTo>
                        <a:pt x="46" y="376"/>
                      </a:moveTo>
                      <a:cubicBezTo>
                        <a:pt x="46" y="359"/>
                        <a:pt x="60" y="345"/>
                        <a:pt x="77" y="345"/>
                      </a:cubicBezTo>
                      <a:cubicBezTo>
                        <a:pt x="94" y="345"/>
                        <a:pt x="108" y="359"/>
                        <a:pt x="108" y="376"/>
                      </a:cubicBezTo>
                      <a:cubicBezTo>
                        <a:pt x="108" y="393"/>
                        <a:pt x="94" y="407"/>
                        <a:pt x="77" y="407"/>
                      </a:cubicBezTo>
                      <a:cubicBezTo>
                        <a:pt x="60" y="407"/>
                        <a:pt x="46" y="393"/>
                        <a:pt x="46" y="376"/>
                      </a:cubicBezTo>
                      <a:close/>
                      <a:moveTo>
                        <a:pt x="140" y="142"/>
                      </a:moveTo>
                      <a:cubicBezTo>
                        <a:pt x="138" y="145"/>
                        <a:pt x="138" y="145"/>
                        <a:pt x="138" y="145"/>
                      </a:cubicBezTo>
                      <a:cubicBezTo>
                        <a:pt x="17" y="145"/>
                        <a:pt x="17" y="145"/>
                        <a:pt x="17" y="145"/>
                      </a:cubicBezTo>
                      <a:cubicBezTo>
                        <a:pt x="16" y="142"/>
                        <a:pt x="16" y="142"/>
                        <a:pt x="16" y="142"/>
                      </a:cubicBezTo>
                      <a:cubicBezTo>
                        <a:pt x="16" y="129"/>
                        <a:pt x="16" y="129"/>
                        <a:pt x="16" y="129"/>
                      </a:cubicBezTo>
                      <a:cubicBezTo>
                        <a:pt x="17" y="126"/>
                        <a:pt x="17" y="126"/>
                        <a:pt x="17" y="126"/>
                      </a:cubicBezTo>
                      <a:cubicBezTo>
                        <a:pt x="138" y="126"/>
                        <a:pt x="138" y="126"/>
                        <a:pt x="138" y="126"/>
                      </a:cubicBezTo>
                      <a:cubicBezTo>
                        <a:pt x="140" y="129"/>
                        <a:pt x="140" y="129"/>
                        <a:pt x="140" y="129"/>
                      </a:cubicBezTo>
                      <a:lnTo>
                        <a:pt x="140" y="142"/>
                      </a:lnTo>
                      <a:close/>
                      <a:moveTo>
                        <a:pt x="17" y="113"/>
                      </a:moveTo>
                      <a:cubicBezTo>
                        <a:pt x="17" y="97"/>
                        <a:pt x="17" y="97"/>
                        <a:pt x="17" y="97"/>
                      </a:cubicBezTo>
                      <a:cubicBezTo>
                        <a:pt x="139" y="97"/>
                        <a:pt x="139" y="97"/>
                        <a:pt x="139" y="97"/>
                      </a:cubicBezTo>
                      <a:cubicBezTo>
                        <a:pt x="139" y="113"/>
                        <a:pt x="139" y="113"/>
                        <a:pt x="139" y="113"/>
                      </a:cubicBezTo>
                      <a:lnTo>
                        <a:pt x="17" y="113"/>
                      </a:lnTo>
                      <a:close/>
                      <a:moveTo>
                        <a:pt x="140" y="83"/>
                      </a:moveTo>
                      <a:cubicBezTo>
                        <a:pt x="138" y="86"/>
                        <a:pt x="138" y="86"/>
                        <a:pt x="138" y="86"/>
                      </a:cubicBezTo>
                      <a:cubicBezTo>
                        <a:pt x="17" y="86"/>
                        <a:pt x="17" y="86"/>
                        <a:pt x="17" y="86"/>
                      </a:cubicBezTo>
                      <a:cubicBezTo>
                        <a:pt x="16" y="83"/>
                        <a:pt x="16" y="83"/>
                        <a:pt x="16" y="83"/>
                      </a:cubicBezTo>
                      <a:cubicBezTo>
                        <a:pt x="16" y="70"/>
                        <a:pt x="16" y="70"/>
                        <a:pt x="16" y="70"/>
                      </a:cubicBezTo>
                      <a:cubicBezTo>
                        <a:pt x="17" y="67"/>
                        <a:pt x="17" y="67"/>
                        <a:pt x="17" y="67"/>
                      </a:cubicBezTo>
                      <a:cubicBezTo>
                        <a:pt x="138" y="67"/>
                        <a:pt x="138" y="67"/>
                        <a:pt x="138" y="67"/>
                      </a:cubicBezTo>
                      <a:cubicBezTo>
                        <a:pt x="140" y="70"/>
                        <a:pt x="140" y="70"/>
                        <a:pt x="140" y="70"/>
                      </a:cubicBezTo>
                      <a:lnTo>
                        <a:pt x="140" y="83"/>
                      </a:lnTo>
                      <a:close/>
                    </a:path>
                  </a:pathLst>
                </a:custGeom>
                <a:solidFill>
                  <a:srgbClr val="F0BB0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27" name="Freeform 2070">
                  <a:extLst>
                    <a:ext uri="{FF2B5EF4-FFF2-40B4-BE49-F238E27FC236}">
                      <a16:creationId xmlns="" xmlns:a16="http://schemas.microsoft.com/office/drawing/2014/main" id="{9190C19D-C15D-449D-8CF9-3330FD215A2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415463" y="5802313"/>
                  <a:ext cx="106363" cy="328613"/>
                </a:xfrm>
                <a:custGeom>
                  <a:avLst/>
                  <a:gdLst>
                    <a:gd name="T0" fmla="*/ 137 w 161"/>
                    <a:gd name="T1" fmla="*/ 0 h 493"/>
                    <a:gd name="T2" fmla="*/ 24 w 161"/>
                    <a:gd name="T3" fmla="*/ 0 h 493"/>
                    <a:gd name="T4" fmla="*/ 0 w 161"/>
                    <a:gd name="T5" fmla="*/ 7 h 493"/>
                    <a:gd name="T6" fmla="*/ 0 w 161"/>
                    <a:gd name="T7" fmla="*/ 486 h 493"/>
                    <a:gd name="T8" fmla="*/ 24 w 161"/>
                    <a:gd name="T9" fmla="*/ 493 h 493"/>
                    <a:gd name="T10" fmla="*/ 137 w 161"/>
                    <a:gd name="T11" fmla="*/ 493 h 493"/>
                    <a:gd name="T12" fmla="*/ 161 w 161"/>
                    <a:gd name="T13" fmla="*/ 486 h 493"/>
                    <a:gd name="T14" fmla="*/ 161 w 161"/>
                    <a:gd name="T15" fmla="*/ 7 h 493"/>
                    <a:gd name="T16" fmla="*/ 137 w 161"/>
                    <a:gd name="T17" fmla="*/ 0 h 493"/>
                    <a:gd name="T18" fmla="*/ 139 w 161"/>
                    <a:gd name="T19" fmla="*/ 434 h 493"/>
                    <a:gd name="T20" fmla="*/ 138 w 161"/>
                    <a:gd name="T21" fmla="*/ 437 h 493"/>
                    <a:gd name="T22" fmla="*/ 17 w 161"/>
                    <a:gd name="T23" fmla="*/ 437 h 493"/>
                    <a:gd name="T24" fmla="*/ 15 w 161"/>
                    <a:gd name="T25" fmla="*/ 434 h 493"/>
                    <a:gd name="T26" fmla="*/ 15 w 161"/>
                    <a:gd name="T27" fmla="*/ 421 h 493"/>
                    <a:gd name="T28" fmla="*/ 17 w 161"/>
                    <a:gd name="T29" fmla="*/ 418 h 493"/>
                    <a:gd name="T30" fmla="*/ 138 w 161"/>
                    <a:gd name="T31" fmla="*/ 418 h 493"/>
                    <a:gd name="T32" fmla="*/ 139 w 161"/>
                    <a:gd name="T33" fmla="*/ 421 h 493"/>
                    <a:gd name="T34" fmla="*/ 139 w 161"/>
                    <a:gd name="T35" fmla="*/ 434 h 493"/>
                    <a:gd name="T36" fmla="*/ 46 w 161"/>
                    <a:gd name="T37" fmla="*/ 376 h 493"/>
                    <a:gd name="T38" fmla="*/ 77 w 161"/>
                    <a:gd name="T39" fmla="*/ 345 h 493"/>
                    <a:gd name="T40" fmla="*/ 107 w 161"/>
                    <a:gd name="T41" fmla="*/ 376 h 493"/>
                    <a:gd name="T42" fmla="*/ 77 w 161"/>
                    <a:gd name="T43" fmla="*/ 407 h 493"/>
                    <a:gd name="T44" fmla="*/ 46 w 161"/>
                    <a:gd name="T45" fmla="*/ 376 h 493"/>
                    <a:gd name="T46" fmla="*/ 139 w 161"/>
                    <a:gd name="T47" fmla="*/ 142 h 493"/>
                    <a:gd name="T48" fmla="*/ 138 w 161"/>
                    <a:gd name="T49" fmla="*/ 145 h 493"/>
                    <a:gd name="T50" fmla="*/ 17 w 161"/>
                    <a:gd name="T51" fmla="*/ 145 h 493"/>
                    <a:gd name="T52" fmla="*/ 15 w 161"/>
                    <a:gd name="T53" fmla="*/ 142 h 493"/>
                    <a:gd name="T54" fmla="*/ 15 w 161"/>
                    <a:gd name="T55" fmla="*/ 129 h 493"/>
                    <a:gd name="T56" fmla="*/ 17 w 161"/>
                    <a:gd name="T57" fmla="*/ 126 h 493"/>
                    <a:gd name="T58" fmla="*/ 138 w 161"/>
                    <a:gd name="T59" fmla="*/ 126 h 493"/>
                    <a:gd name="T60" fmla="*/ 139 w 161"/>
                    <a:gd name="T61" fmla="*/ 129 h 493"/>
                    <a:gd name="T62" fmla="*/ 139 w 161"/>
                    <a:gd name="T63" fmla="*/ 142 h 493"/>
                    <a:gd name="T64" fmla="*/ 16 w 161"/>
                    <a:gd name="T65" fmla="*/ 113 h 493"/>
                    <a:gd name="T66" fmla="*/ 16 w 161"/>
                    <a:gd name="T67" fmla="*/ 97 h 493"/>
                    <a:gd name="T68" fmla="*/ 138 w 161"/>
                    <a:gd name="T69" fmla="*/ 97 h 493"/>
                    <a:gd name="T70" fmla="*/ 138 w 161"/>
                    <a:gd name="T71" fmla="*/ 113 h 493"/>
                    <a:gd name="T72" fmla="*/ 16 w 161"/>
                    <a:gd name="T73" fmla="*/ 113 h 493"/>
                    <a:gd name="T74" fmla="*/ 139 w 161"/>
                    <a:gd name="T75" fmla="*/ 83 h 493"/>
                    <a:gd name="T76" fmla="*/ 138 w 161"/>
                    <a:gd name="T77" fmla="*/ 86 h 493"/>
                    <a:gd name="T78" fmla="*/ 17 w 161"/>
                    <a:gd name="T79" fmla="*/ 86 h 493"/>
                    <a:gd name="T80" fmla="*/ 15 w 161"/>
                    <a:gd name="T81" fmla="*/ 83 h 493"/>
                    <a:gd name="T82" fmla="*/ 15 w 161"/>
                    <a:gd name="T83" fmla="*/ 70 h 493"/>
                    <a:gd name="T84" fmla="*/ 17 w 161"/>
                    <a:gd name="T85" fmla="*/ 67 h 493"/>
                    <a:gd name="T86" fmla="*/ 138 w 161"/>
                    <a:gd name="T87" fmla="*/ 67 h 493"/>
                    <a:gd name="T88" fmla="*/ 139 w 161"/>
                    <a:gd name="T89" fmla="*/ 70 h 493"/>
                    <a:gd name="T90" fmla="*/ 139 w 161"/>
                    <a:gd name="T91" fmla="*/ 83 h 4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61" h="493">
                      <a:moveTo>
                        <a:pt x="137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3"/>
                        <a:pt x="0" y="7"/>
                      </a:cubicBezTo>
                      <a:cubicBezTo>
                        <a:pt x="0" y="486"/>
                        <a:pt x="0" y="486"/>
                        <a:pt x="0" y="486"/>
                      </a:cubicBezTo>
                      <a:cubicBezTo>
                        <a:pt x="0" y="490"/>
                        <a:pt x="11" y="493"/>
                        <a:pt x="24" y="493"/>
                      </a:cubicBezTo>
                      <a:cubicBezTo>
                        <a:pt x="137" y="493"/>
                        <a:pt x="137" y="493"/>
                        <a:pt x="137" y="493"/>
                      </a:cubicBezTo>
                      <a:cubicBezTo>
                        <a:pt x="150" y="493"/>
                        <a:pt x="161" y="490"/>
                        <a:pt x="161" y="486"/>
                      </a:cubicBezTo>
                      <a:cubicBezTo>
                        <a:pt x="161" y="7"/>
                        <a:pt x="161" y="7"/>
                        <a:pt x="161" y="7"/>
                      </a:cubicBezTo>
                      <a:cubicBezTo>
                        <a:pt x="161" y="3"/>
                        <a:pt x="150" y="0"/>
                        <a:pt x="137" y="0"/>
                      </a:cubicBezTo>
                      <a:close/>
                      <a:moveTo>
                        <a:pt x="139" y="434"/>
                      </a:moveTo>
                      <a:cubicBezTo>
                        <a:pt x="138" y="437"/>
                        <a:pt x="138" y="437"/>
                        <a:pt x="138" y="437"/>
                      </a:cubicBezTo>
                      <a:cubicBezTo>
                        <a:pt x="17" y="437"/>
                        <a:pt x="17" y="437"/>
                        <a:pt x="17" y="437"/>
                      </a:cubicBezTo>
                      <a:cubicBezTo>
                        <a:pt x="15" y="434"/>
                        <a:pt x="15" y="434"/>
                        <a:pt x="15" y="434"/>
                      </a:cubicBezTo>
                      <a:cubicBezTo>
                        <a:pt x="15" y="421"/>
                        <a:pt x="15" y="421"/>
                        <a:pt x="15" y="421"/>
                      </a:cubicBezTo>
                      <a:cubicBezTo>
                        <a:pt x="17" y="418"/>
                        <a:pt x="17" y="418"/>
                        <a:pt x="17" y="418"/>
                      </a:cubicBezTo>
                      <a:cubicBezTo>
                        <a:pt x="138" y="418"/>
                        <a:pt x="138" y="418"/>
                        <a:pt x="138" y="418"/>
                      </a:cubicBezTo>
                      <a:cubicBezTo>
                        <a:pt x="139" y="421"/>
                        <a:pt x="139" y="421"/>
                        <a:pt x="139" y="421"/>
                      </a:cubicBezTo>
                      <a:lnTo>
                        <a:pt x="139" y="434"/>
                      </a:lnTo>
                      <a:close/>
                      <a:moveTo>
                        <a:pt x="46" y="376"/>
                      </a:moveTo>
                      <a:cubicBezTo>
                        <a:pt x="46" y="359"/>
                        <a:pt x="60" y="345"/>
                        <a:pt x="77" y="345"/>
                      </a:cubicBezTo>
                      <a:cubicBezTo>
                        <a:pt x="94" y="345"/>
                        <a:pt x="107" y="359"/>
                        <a:pt x="107" y="376"/>
                      </a:cubicBezTo>
                      <a:cubicBezTo>
                        <a:pt x="107" y="393"/>
                        <a:pt x="94" y="407"/>
                        <a:pt x="77" y="407"/>
                      </a:cubicBezTo>
                      <a:cubicBezTo>
                        <a:pt x="60" y="407"/>
                        <a:pt x="46" y="393"/>
                        <a:pt x="46" y="376"/>
                      </a:cubicBezTo>
                      <a:close/>
                      <a:moveTo>
                        <a:pt x="139" y="142"/>
                      </a:moveTo>
                      <a:cubicBezTo>
                        <a:pt x="138" y="145"/>
                        <a:pt x="138" y="145"/>
                        <a:pt x="138" y="145"/>
                      </a:cubicBezTo>
                      <a:cubicBezTo>
                        <a:pt x="17" y="145"/>
                        <a:pt x="17" y="145"/>
                        <a:pt x="17" y="145"/>
                      </a:cubicBezTo>
                      <a:cubicBezTo>
                        <a:pt x="15" y="142"/>
                        <a:pt x="15" y="142"/>
                        <a:pt x="15" y="142"/>
                      </a:cubicBezTo>
                      <a:cubicBezTo>
                        <a:pt x="15" y="129"/>
                        <a:pt x="15" y="129"/>
                        <a:pt x="15" y="129"/>
                      </a:cubicBezTo>
                      <a:cubicBezTo>
                        <a:pt x="17" y="126"/>
                        <a:pt x="17" y="126"/>
                        <a:pt x="17" y="126"/>
                      </a:cubicBezTo>
                      <a:cubicBezTo>
                        <a:pt x="138" y="126"/>
                        <a:pt x="138" y="126"/>
                        <a:pt x="138" y="126"/>
                      </a:cubicBezTo>
                      <a:cubicBezTo>
                        <a:pt x="139" y="129"/>
                        <a:pt x="139" y="129"/>
                        <a:pt x="139" y="129"/>
                      </a:cubicBezTo>
                      <a:lnTo>
                        <a:pt x="139" y="142"/>
                      </a:lnTo>
                      <a:close/>
                      <a:moveTo>
                        <a:pt x="16" y="113"/>
                      </a:moveTo>
                      <a:cubicBezTo>
                        <a:pt x="16" y="97"/>
                        <a:pt x="16" y="97"/>
                        <a:pt x="16" y="97"/>
                      </a:cubicBezTo>
                      <a:cubicBezTo>
                        <a:pt x="138" y="97"/>
                        <a:pt x="138" y="97"/>
                        <a:pt x="138" y="97"/>
                      </a:cubicBezTo>
                      <a:cubicBezTo>
                        <a:pt x="138" y="113"/>
                        <a:pt x="138" y="113"/>
                        <a:pt x="138" y="113"/>
                      </a:cubicBezTo>
                      <a:lnTo>
                        <a:pt x="16" y="113"/>
                      </a:lnTo>
                      <a:close/>
                      <a:moveTo>
                        <a:pt x="139" y="83"/>
                      </a:moveTo>
                      <a:cubicBezTo>
                        <a:pt x="138" y="86"/>
                        <a:pt x="138" y="86"/>
                        <a:pt x="138" y="86"/>
                      </a:cubicBezTo>
                      <a:cubicBezTo>
                        <a:pt x="17" y="86"/>
                        <a:pt x="17" y="86"/>
                        <a:pt x="17" y="86"/>
                      </a:cubicBezTo>
                      <a:cubicBezTo>
                        <a:pt x="15" y="83"/>
                        <a:pt x="15" y="83"/>
                        <a:pt x="15" y="83"/>
                      </a:cubicBezTo>
                      <a:cubicBezTo>
                        <a:pt x="15" y="70"/>
                        <a:pt x="15" y="70"/>
                        <a:pt x="15" y="70"/>
                      </a:cubicBezTo>
                      <a:cubicBezTo>
                        <a:pt x="17" y="67"/>
                        <a:pt x="17" y="67"/>
                        <a:pt x="17" y="67"/>
                      </a:cubicBezTo>
                      <a:cubicBezTo>
                        <a:pt x="138" y="67"/>
                        <a:pt x="138" y="67"/>
                        <a:pt x="138" y="67"/>
                      </a:cubicBezTo>
                      <a:cubicBezTo>
                        <a:pt x="139" y="70"/>
                        <a:pt x="139" y="70"/>
                        <a:pt x="139" y="70"/>
                      </a:cubicBezTo>
                      <a:lnTo>
                        <a:pt x="139" y="83"/>
                      </a:lnTo>
                      <a:close/>
                    </a:path>
                  </a:pathLst>
                </a:custGeom>
                <a:solidFill>
                  <a:srgbClr val="EC6D4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628" name="组合 627">
                <a:extLst>
                  <a:ext uri="{FF2B5EF4-FFF2-40B4-BE49-F238E27FC236}">
                    <a16:creationId xmlns="" xmlns:a16="http://schemas.microsoft.com/office/drawing/2014/main" id="{2B857B50-D97E-4591-BC28-9D70BF1D97F6}"/>
                  </a:ext>
                </a:extLst>
              </p:cNvPr>
              <p:cNvGrpSpPr/>
              <p:nvPr/>
            </p:nvGrpSpPr>
            <p:grpSpPr>
              <a:xfrm>
                <a:off x="10571961" y="5841771"/>
                <a:ext cx="689361" cy="689361"/>
                <a:chOff x="9664700" y="6313488"/>
                <a:chExt cx="554038" cy="554038"/>
              </a:xfrm>
            </p:grpSpPr>
            <p:sp>
              <p:nvSpPr>
                <p:cNvPr id="629" name="Rectangle 1416">
                  <a:extLst>
                    <a:ext uri="{FF2B5EF4-FFF2-40B4-BE49-F238E27FC236}">
                      <a16:creationId xmlns="" xmlns:a16="http://schemas.microsoft.com/office/drawing/2014/main" id="{BE25149A-AF55-456C-BDC0-ADD2D934A36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64700" y="6313488"/>
                  <a:ext cx="554038" cy="554038"/>
                </a:xfrm>
                <a:prstGeom prst="rect">
                  <a:avLst/>
                </a:prstGeom>
                <a:solidFill>
                  <a:srgbClr val="2A93CD"/>
                </a:solidFill>
                <a:ln w="9525">
                  <a:noFill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dirty="0"/>
                </a:p>
              </p:txBody>
            </p:sp>
            <p:sp>
              <p:nvSpPr>
                <p:cNvPr id="630" name="Freeform 2119">
                  <a:extLst>
                    <a:ext uri="{FF2B5EF4-FFF2-40B4-BE49-F238E27FC236}">
                      <a16:creationId xmlns="" xmlns:a16="http://schemas.microsoft.com/office/drawing/2014/main" id="{EEB134DB-44CC-42CE-82AB-818B96FCB71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785350" y="6364288"/>
                  <a:ext cx="322263" cy="446088"/>
                </a:xfrm>
                <a:custGeom>
                  <a:avLst/>
                  <a:gdLst>
                    <a:gd name="T0" fmla="*/ 0 w 482"/>
                    <a:gd name="T1" fmla="*/ 634 h 671"/>
                    <a:gd name="T2" fmla="*/ 37 w 482"/>
                    <a:gd name="T3" fmla="*/ 671 h 671"/>
                    <a:gd name="T4" fmla="*/ 445 w 482"/>
                    <a:gd name="T5" fmla="*/ 671 h 671"/>
                    <a:gd name="T6" fmla="*/ 482 w 482"/>
                    <a:gd name="T7" fmla="*/ 634 h 671"/>
                    <a:gd name="T8" fmla="*/ 482 w 482"/>
                    <a:gd name="T9" fmla="*/ 37 h 671"/>
                    <a:gd name="T10" fmla="*/ 445 w 482"/>
                    <a:gd name="T11" fmla="*/ 0 h 671"/>
                    <a:gd name="T12" fmla="*/ 37 w 482"/>
                    <a:gd name="T13" fmla="*/ 0 h 671"/>
                    <a:gd name="T14" fmla="*/ 0 w 482"/>
                    <a:gd name="T15" fmla="*/ 37 h 671"/>
                    <a:gd name="T16" fmla="*/ 0 w 482"/>
                    <a:gd name="T17" fmla="*/ 634 h 6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82" h="671">
                      <a:moveTo>
                        <a:pt x="0" y="634"/>
                      </a:moveTo>
                      <a:cubicBezTo>
                        <a:pt x="0" y="655"/>
                        <a:pt x="17" y="671"/>
                        <a:pt x="37" y="671"/>
                      </a:cubicBezTo>
                      <a:cubicBezTo>
                        <a:pt x="445" y="671"/>
                        <a:pt x="445" y="671"/>
                        <a:pt x="445" y="671"/>
                      </a:cubicBezTo>
                      <a:cubicBezTo>
                        <a:pt x="465" y="671"/>
                        <a:pt x="482" y="655"/>
                        <a:pt x="482" y="634"/>
                      </a:cubicBezTo>
                      <a:cubicBezTo>
                        <a:pt x="482" y="37"/>
                        <a:pt x="482" y="37"/>
                        <a:pt x="482" y="37"/>
                      </a:cubicBezTo>
                      <a:cubicBezTo>
                        <a:pt x="482" y="17"/>
                        <a:pt x="465" y="0"/>
                        <a:pt x="445" y="0"/>
                      </a:cubicBezTo>
                      <a:cubicBezTo>
                        <a:pt x="37" y="0"/>
                        <a:pt x="37" y="0"/>
                        <a:pt x="37" y="0"/>
                      </a:cubicBezTo>
                      <a:cubicBezTo>
                        <a:pt x="17" y="0"/>
                        <a:pt x="0" y="17"/>
                        <a:pt x="0" y="37"/>
                      </a:cubicBezTo>
                      <a:lnTo>
                        <a:pt x="0" y="634"/>
                      </a:lnTo>
                      <a:close/>
                    </a:path>
                  </a:pathLst>
                </a:custGeom>
                <a:solidFill>
                  <a:srgbClr val="002B3E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31" name="Freeform 2120">
                  <a:extLst>
                    <a:ext uri="{FF2B5EF4-FFF2-40B4-BE49-F238E27FC236}">
                      <a16:creationId xmlns="" xmlns:a16="http://schemas.microsoft.com/office/drawing/2014/main" id="{9D98CE01-7191-4B9F-A610-041A10DB704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23463" y="6373813"/>
                  <a:ext cx="46038" cy="3175"/>
                </a:xfrm>
                <a:custGeom>
                  <a:avLst/>
                  <a:gdLst>
                    <a:gd name="T0" fmla="*/ 67 w 70"/>
                    <a:gd name="T1" fmla="*/ 5 h 5"/>
                    <a:gd name="T2" fmla="*/ 70 w 70"/>
                    <a:gd name="T3" fmla="*/ 3 h 5"/>
                    <a:gd name="T4" fmla="*/ 70 w 70"/>
                    <a:gd name="T5" fmla="*/ 3 h 5"/>
                    <a:gd name="T6" fmla="*/ 67 w 70"/>
                    <a:gd name="T7" fmla="*/ 0 h 5"/>
                    <a:gd name="T8" fmla="*/ 3 w 70"/>
                    <a:gd name="T9" fmla="*/ 0 h 5"/>
                    <a:gd name="T10" fmla="*/ 0 w 70"/>
                    <a:gd name="T11" fmla="*/ 3 h 5"/>
                    <a:gd name="T12" fmla="*/ 0 w 70"/>
                    <a:gd name="T13" fmla="*/ 3 h 5"/>
                    <a:gd name="T14" fmla="*/ 3 w 70"/>
                    <a:gd name="T15" fmla="*/ 5 h 5"/>
                    <a:gd name="T16" fmla="*/ 67 w 70"/>
                    <a:gd name="T17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0" h="5">
                      <a:moveTo>
                        <a:pt x="67" y="5"/>
                      </a:moveTo>
                      <a:cubicBezTo>
                        <a:pt x="68" y="5"/>
                        <a:pt x="70" y="4"/>
                        <a:pt x="70" y="3"/>
                      </a:cubicBezTo>
                      <a:cubicBezTo>
                        <a:pt x="70" y="3"/>
                        <a:pt x="70" y="3"/>
                        <a:pt x="70" y="3"/>
                      </a:cubicBezTo>
                      <a:cubicBezTo>
                        <a:pt x="70" y="1"/>
                        <a:pt x="68" y="0"/>
                        <a:pt x="67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2" y="0"/>
                        <a:pt x="0" y="1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4"/>
                        <a:pt x="2" y="5"/>
                        <a:pt x="3" y="5"/>
                      </a:cubicBezTo>
                      <a:lnTo>
                        <a:pt x="67" y="5"/>
                      </a:lnTo>
                      <a:close/>
                    </a:path>
                  </a:pathLst>
                </a:custGeom>
                <a:solidFill>
                  <a:srgbClr val="FFFDE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32" name="Freeform 2121">
                  <a:extLst>
                    <a:ext uri="{FF2B5EF4-FFF2-40B4-BE49-F238E27FC236}">
                      <a16:creationId xmlns="" xmlns:a16="http://schemas.microsoft.com/office/drawing/2014/main" id="{EAB5265D-2B1D-4471-876D-81986C3AC8B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09163" y="6383338"/>
                  <a:ext cx="274638" cy="379413"/>
                </a:xfrm>
                <a:custGeom>
                  <a:avLst/>
                  <a:gdLst>
                    <a:gd name="T0" fmla="*/ 173 w 173"/>
                    <a:gd name="T1" fmla="*/ 0 h 239"/>
                    <a:gd name="T2" fmla="*/ 0 w 173"/>
                    <a:gd name="T3" fmla="*/ 0 h 239"/>
                    <a:gd name="T4" fmla="*/ 0 w 173"/>
                    <a:gd name="T5" fmla="*/ 239 h 239"/>
                    <a:gd name="T6" fmla="*/ 173 w 173"/>
                    <a:gd name="T7" fmla="*/ 5 h 239"/>
                    <a:gd name="T8" fmla="*/ 173 w 173"/>
                    <a:gd name="T9" fmla="*/ 0 h 2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3" h="239">
                      <a:moveTo>
                        <a:pt x="173" y="0"/>
                      </a:moveTo>
                      <a:lnTo>
                        <a:pt x="0" y="0"/>
                      </a:lnTo>
                      <a:lnTo>
                        <a:pt x="0" y="239"/>
                      </a:lnTo>
                      <a:lnTo>
                        <a:pt x="173" y="5"/>
                      </a:lnTo>
                      <a:lnTo>
                        <a:pt x="173" y="0"/>
                      </a:lnTo>
                      <a:close/>
                    </a:path>
                  </a:pathLst>
                </a:custGeom>
                <a:solidFill>
                  <a:srgbClr val="CEE7E1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33" name="Freeform 2122">
                  <a:extLst>
                    <a:ext uri="{FF2B5EF4-FFF2-40B4-BE49-F238E27FC236}">
                      <a16:creationId xmlns="" xmlns:a16="http://schemas.microsoft.com/office/drawing/2014/main" id="{BAF39E31-DB56-4F7E-9BE1-F1131DBB7CF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09163" y="6391275"/>
                  <a:ext cx="274638" cy="381000"/>
                </a:xfrm>
                <a:custGeom>
                  <a:avLst/>
                  <a:gdLst>
                    <a:gd name="T0" fmla="*/ 173 w 173"/>
                    <a:gd name="T1" fmla="*/ 240 h 240"/>
                    <a:gd name="T2" fmla="*/ 173 w 173"/>
                    <a:gd name="T3" fmla="*/ 0 h 240"/>
                    <a:gd name="T4" fmla="*/ 0 w 173"/>
                    <a:gd name="T5" fmla="*/ 234 h 240"/>
                    <a:gd name="T6" fmla="*/ 0 w 173"/>
                    <a:gd name="T7" fmla="*/ 240 h 240"/>
                    <a:gd name="T8" fmla="*/ 173 w 173"/>
                    <a:gd name="T9" fmla="*/ 240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3" h="240">
                      <a:moveTo>
                        <a:pt x="173" y="240"/>
                      </a:moveTo>
                      <a:lnTo>
                        <a:pt x="173" y="0"/>
                      </a:lnTo>
                      <a:lnTo>
                        <a:pt x="0" y="234"/>
                      </a:lnTo>
                      <a:lnTo>
                        <a:pt x="0" y="240"/>
                      </a:lnTo>
                      <a:lnTo>
                        <a:pt x="173" y="240"/>
                      </a:lnTo>
                      <a:close/>
                    </a:path>
                  </a:pathLst>
                </a:custGeom>
                <a:solidFill>
                  <a:srgbClr val="A7D7DE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361498DA-15DE-44A4-A305-C967EE1F6D8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73434" y="2090046"/>
              <a:ext cx="5985292" cy="4488969"/>
            </a:xfrm>
            <a:prstGeom prst="rect">
              <a:avLst/>
            </a:prstGeom>
          </p:spPr>
        </p:pic>
      </p:grpSp>
      <p:sp>
        <p:nvSpPr>
          <p:cNvPr id="9" name="AutoShape 3">
            <a:extLst>
              <a:ext uri="{FF2B5EF4-FFF2-40B4-BE49-F238E27FC236}">
                <a16:creationId xmlns="" xmlns:a16="http://schemas.microsoft.com/office/drawing/2014/main" id="{367A8AE2-CD10-47D9-914A-D419FDE33A55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6149975" y="787400"/>
            <a:ext cx="5357813" cy="612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191" name="组合 2190">
            <a:extLst>
              <a:ext uri="{FF2B5EF4-FFF2-40B4-BE49-F238E27FC236}">
                <a16:creationId xmlns="" xmlns:a16="http://schemas.microsoft.com/office/drawing/2014/main" id="{46EB2A55-B09D-4157-8875-59520966C233}"/>
              </a:ext>
            </a:extLst>
          </p:cNvPr>
          <p:cNvGrpSpPr/>
          <p:nvPr/>
        </p:nvGrpSpPr>
        <p:grpSpPr>
          <a:xfrm>
            <a:off x="7717770" y="787251"/>
            <a:ext cx="1005736" cy="1874120"/>
            <a:chOff x="8137525" y="776288"/>
            <a:chExt cx="1406525" cy="2620962"/>
          </a:xfrm>
        </p:grpSpPr>
        <p:sp>
          <p:nvSpPr>
            <p:cNvPr id="10" name="Freeform 5">
              <a:extLst>
                <a:ext uri="{FF2B5EF4-FFF2-40B4-BE49-F238E27FC236}">
                  <a16:creationId xmlns="" xmlns:a16="http://schemas.microsoft.com/office/drawing/2014/main" id="{70E252FD-C739-4980-8238-E2BA28867F45}"/>
                </a:ext>
              </a:extLst>
            </p:cNvPr>
            <p:cNvSpPr>
              <a:spLocks/>
            </p:cNvSpPr>
            <p:nvPr/>
          </p:nvSpPr>
          <p:spPr bwMode="auto">
            <a:xfrm>
              <a:off x="9118600" y="2706688"/>
              <a:ext cx="425450" cy="668338"/>
            </a:xfrm>
            <a:custGeom>
              <a:avLst/>
              <a:gdLst>
                <a:gd name="T0" fmla="*/ 0 w 38"/>
                <a:gd name="T1" fmla="*/ 46 h 60"/>
                <a:gd name="T2" fmla="*/ 3 w 38"/>
                <a:gd name="T3" fmla="*/ 44 h 60"/>
                <a:gd name="T4" fmla="*/ 31 w 38"/>
                <a:gd name="T5" fmla="*/ 60 h 60"/>
                <a:gd name="T6" fmla="*/ 38 w 38"/>
                <a:gd name="T7" fmla="*/ 29 h 60"/>
                <a:gd name="T8" fmla="*/ 10 w 38"/>
                <a:gd name="T9" fmla="*/ 0 h 60"/>
                <a:gd name="T10" fmla="*/ 0 w 38"/>
                <a:gd name="T11" fmla="*/ 4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60">
                  <a:moveTo>
                    <a:pt x="0" y="46"/>
                  </a:moveTo>
                  <a:cubicBezTo>
                    <a:pt x="2" y="45"/>
                    <a:pt x="3" y="44"/>
                    <a:pt x="3" y="44"/>
                  </a:cubicBezTo>
                  <a:cubicBezTo>
                    <a:pt x="31" y="60"/>
                    <a:pt x="31" y="60"/>
                    <a:pt x="31" y="60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10" y="0"/>
                    <a:pt x="10" y="0"/>
                    <a:pt x="10" y="0"/>
                  </a:cubicBezTo>
                  <a:lnTo>
                    <a:pt x="0" y="46"/>
                  </a:lnTo>
                  <a:close/>
                </a:path>
              </a:pathLst>
            </a:custGeom>
            <a:solidFill>
              <a:srgbClr val="2035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6">
              <a:extLst>
                <a:ext uri="{FF2B5EF4-FFF2-40B4-BE49-F238E27FC236}">
                  <a16:creationId xmlns="" xmlns:a16="http://schemas.microsoft.com/office/drawing/2014/main" id="{7DDE3852-8DD5-4C53-8B92-9C89746631C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7525" y="2706688"/>
              <a:ext cx="412750" cy="657225"/>
            </a:xfrm>
            <a:custGeom>
              <a:avLst/>
              <a:gdLst>
                <a:gd name="T0" fmla="*/ 0 w 37"/>
                <a:gd name="T1" fmla="*/ 27 h 59"/>
                <a:gd name="T2" fmla="*/ 6 w 37"/>
                <a:gd name="T3" fmla="*/ 59 h 59"/>
                <a:gd name="T4" fmla="*/ 33 w 37"/>
                <a:gd name="T5" fmla="*/ 43 h 59"/>
                <a:gd name="T6" fmla="*/ 37 w 37"/>
                <a:gd name="T7" fmla="*/ 46 h 59"/>
                <a:gd name="T8" fmla="*/ 28 w 37"/>
                <a:gd name="T9" fmla="*/ 0 h 59"/>
                <a:gd name="T10" fmla="*/ 0 w 37"/>
                <a:gd name="T11" fmla="*/ 2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59">
                  <a:moveTo>
                    <a:pt x="0" y="27"/>
                  </a:moveTo>
                  <a:cubicBezTo>
                    <a:pt x="6" y="59"/>
                    <a:pt x="6" y="59"/>
                    <a:pt x="6" y="59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4" y="44"/>
                    <a:pt x="35" y="45"/>
                    <a:pt x="37" y="46"/>
                  </a:cubicBezTo>
                  <a:cubicBezTo>
                    <a:pt x="28" y="0"/>
                    <a:pt x="28" y="0"/>
                    <a:pt x="28" y="0"/>
                  </a:cubicBezTo>
                  <a:lnTo>
                    <a:pt x="0" y="27"/>
                  </a:lnTo>
                  <a:close/>
                </a:path>
              </a:pathLst>
            </a:custGeom>
            <a:solidFill>
              <a:srgbClr val="455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7">
              <a:extLst>
                <a:ext uri="{FF2B5EF4-FFF2-40B4-BE49-F238E27FC236}">
                  <a16:creationId xmlns="" xmlns:a16="http://schemas.microsoft.com/office/drawing/2014/main" id="{FB23CA99-C7BD-48EA-9B4D-0673170D114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04225" y="1400175"/>
              <a:ext cx="469900" cy="1819275"/>
            </a:xfrm>
            <a:custGeom>
              <a:avLst/>
              <a:gdLst>
                <a:gd name="T0" fmla="*/ 40 w 42"/>
                <a:gd name="T1" fmla="*/ 72 h 163"/>
                <a:gd name="T2" fmla="*/ 13 w 42"/>
                <a:gd name="T3" fmla="*/ 43 h 163"/>
                <a:gd name="T4" fmla="*/ 41 w 42"/>
                <a:gd name="T5" fmla="*/ 16 h 163"/>
                <a:gd name="T6" fmla="*/ 42 w 42"/>
                <a:gd name="T7" fmla="*/ 16 h 163"/>
                <a:gd name="T8" fmla="*/ 42 w 42"/>
                <a:gd name="T9" fmla="*/ 0 h 163"/>
                <a:gd name="T10" fmla="*/ 7 w 42"/>
                <a:gd name="T11" fmla="*/ 0 h 163"/>
                <a:gd name="T12" fmla="*/ 0 w 42"/>
                <a:gd name="T13" fmla="*/ 35 h 163"/>
                <a:gd name="T14" fmla="*/ 4 w 42"/>
                <a:gd name="T15" fmla="*/ 117 h 163"/>
                <a:gd name="T16" fmla="*/ 13 w 42"/>
                <a:gd name="T17" fmla="*/ 163 h 163"/>
                <a:gd name="T18" fmla="*/ 38 w 42"/>
                <a:gd name="T19" fmla="*/ 163 h 163"/>
                <a:gd name="T20" fmla="*/ 40 w 42"/>
                <a:gd name="T21" fmla="*/ 7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163">
                  <a:moveTo>
                    <a:pt x="40" y="72"/>
                  </a:moveTo>
                  <a:cubicBezTo>
                    <a:pt x="25" y="71"/>
                    <a:pt x="13" y="58"/>
                    <a:pt x="13" y="43"/>
                  </a:cubicBezTo>
                  <a:cubicBezTo>
                    <a:pt x="14" y="28"/>
                    <a:pt x="26" y="16"/>
                    <a:pt x="41" y="16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10"/>
                    <a:pt x="0" y="22"/>
                    <a:pt x="0" y="35"/>
                  </a:cubicBezTo>
                  <a:cubicBezTo>
                    <a:pt x="0" y="55"/>
                    <a:pt x="2" y="89"/>
                    <a:pt x="4" y="117"/>
                  </a:cubicBezTo>
                  <a:cubicBezTo>
                    <a:pt x="13" y="163"/>
                    <a:pt x="13" y="163"/>
                    <a:pt x="13" y="163"/>
                  </a:cubicBezTo>
                  <a:cubicBezTo>
                    <a:pt x="38" y="163"/>
                    <a:pt x="38" y="163"/>
                    <a:pt x="38" y="163"/>
                  </a:cubicBezTo>
                  <a:lnTo>
                    <a:pt x="40" y="72"/>
                  </a:lnTo>
                  <a:close/>
                </a:path>
              </a:pathLst>
            </a:custGeom>
            <a:solidFill>
              <a:srgbClr val="2A93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8">
              <a:extLst>
                <a:ext uri="{FF2B5EF4-FFF2-40B4-BE49-F238E27FC236}">
                  <a16:creationId xmlns="" xmlns:a16="http://schemas.microsoft.com/office/drawing/2014/main" id="{59588C58-1175-4135-8A03-8AC5F09F518E}"/>
                </a:ext>
              </a:extLst>
            </p:cNvPr>
            <p:cNvSpPr>
              <a:spLocks/>
            </p:cNvSpPr>
            <p:nvPr/>
          </p:nvSpPr>
          <p:spPr bwMode="auto">
            <a:xfrm>
              <a:off x="8829675" y="1400175"/>
              <a:ext cx="490538" cy="1819275"/>
            </a:xfrm>
            <a:custGeom>
              <a:avLst/>
              <a:gdLst>
                <a:gd name="T0" fmla="*/ 43 w 44"/>
                <a:gd name="T1" fmla="*/ 36 h 163"/>
                <a:gd name="T2" fmla="*/ 38 w 44"/>
                <a:gd name="T3" fmla="*/ 0 h 163"/>
                <a:gd name="T4" fmla="*/ 4 w 44"/>
                <a:gd name="T5" fmla="*/ 0 h 163"/>
                <a:gd name="T6" fmla="*/ 4 w 44"/>
                <a:gd name="T7" fmla="*/ 16 h 163"/>
                <a:gd name="T8" fmla="*/ 4 w 44"/>
                <a:gd name="T9" fmla="*/ 16 h 163"/>
                <a:gd name="T10" fmla="*/ 23 w 44"/>
                <a:gd name="T11" fmla="*/ 25 h 163"/>
                <a:gd name="T12" fmla="*/ 31 w 44"/>
                <a:gd name="T13" fmla="*/ 45 h 163"/>
                <a:gd name="T14" fmla="*/ 3 w 44"/>
                <a:gd name="T15" fmla="*/ 72 h 163"/>
                <a:gd name="T16" fmla="*/ 2 w 44"/>
                <a:gd name="T17" fmla="*/ 72 h 163"/>
                <a:gd name="T18" fmla="*/ 2 w 44"/>
                <a:gd name="T19" fmla="*/ 72 h 163"/>
                <a:gd name="T20" fmla="*/ 0 w 44"/>
                <a:gd name="T21" fmla="*/ 163 h 163"/>
                <a:gd name="T22" fmla="*/ 0 w 44"/>
                <a:gd name="T23" fmla="*/ 163 h 163"/>
                <a:gd name="T24" fmla="*/ 26 w 44"/>
                <a:gd name="T25" fmla="*/ 163 h 163"/>
                <a:gd name="T26" fmla="*/ 36 w 44"/>
                <a:gd name="T27" fmla="*/ 117 h 163"/>
                <a:gd name="T28" fmla="*/ 43 w 44"/>
                <a:gd name="T29" fmla="*/ 36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4" h="163">
                  <a:moveTo>
                    <a:pt x="43" y="36"/>
                  </a:moveTo>
                  <a:cubicBezTo>
                    <a:pt x="44" y="23"/>
                    <a:pt x="41" y="11"/>
                    <a:pt x="38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11" y="16"/>
                    <a:pt x="18" y="19"/>
                    <a:pt x="23" y="25"/>
                  </a:cubicBezTo>
                  <a:cubicBezTo>
                    <a:pt x="28" y="30"/>
                    <a:pt x="31" y="37"/>
                    <a:pt x="31" y="45"/>
                  </a:cubicBezTo>
                  <a:cubicBezTo>
                    <a:pt x="31" y="60"/>
                    <a:pt x="18" y="72"/>
                    <a:pt x="3" y="72"/>
                  </a:cubicBezTo>
                  <a:cubicBezTo>
                    <a:pt x="2" y="72"/>
                    <a:pt x="2" y="72"/>
                    <a:pt x="2" y="72"/>
                  </a:cubicBezTo>
                  <a:cubicBezTo>
                    <a:pt x="2" y="72"/>
                    <a:pt x="2" y="72"/>
                    <a:pt x="2" y="72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26" y="163"/>
                    <a:pt x="26" y="163"/>
                    <a:pt x="26" y="163"/>
                  </a:cubicBezTo>
                  <a:cubicBezTo>
                    <a:pt x="36" y="117"/>
                    <a:pt x="36" y="117"/>
                    <a:pt x="36" y="117"/>
                  </a:cubicBezTo>
                  <a:cubicBezTo>
                    <a:pt x="39" y="90"/>
                    <a:pt x="43" y="56"/>
                    <a:pt x="43" y="36"/>
                  </a:cubicBezTo>
                  <a:close/>
                </a:path>
              </a:pathLst>
            </a:custGeom>
            <a:solidFill>
              <a:srgbClr val="2A93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9">
              <a:extLst>
                <a:ext uri="{FF2B5EF4-FFF2-40B4-BE49-F238E27FC236}">
                  <a16:creationId xmlns="" xmlns:a16="http://schemas.microsoft.com/office/drawing/2014/main" id="{12525FBE-2A22-485C-9540-23D7FC6C82B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3600" y="776288"/>
              <a:ext cx="390525" cy="623888"/>
            </a:xfrm>
            <a:custGeom>
              <a:avLst/>
              <a:gdLst>
                <a:gd name="T0" fmla="*/ 35 w 35"/>
                <a:gd name="T1" fmla="*/ 0 h 56"/>
                <a:gd name="T2" fmla="*/ 0 w 35"/>
                <a:gd name="T3" fmla="*/ 56 h 56"/>
                <a:gd name="T4" fmla="*/ 35 w 35"/>
                <a:gd name="T5" fmla="*/ 56 h 56"/>
                <a:gd name="T6" fmla="*/ 35 w 35"/>
                <a:gd name="T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56">
                  <a:moveTo>
                    <a:pt x="35" y="0"/>
                  </a:moveTo>
                  <a:cubicBezTo>
                    <a:pt x="35" y="0"/>
                    <a:pt x="11" y="22"/>
                    <a:pt x="0" y="56"/>
                  </a:cubicBezTo>
                  <a:cubicBezTo>
                    <a:pt x="35" y="56"/>
                    <a:pt x="35" y="56"/>
                    <a:pt x="35" y="56"/>
                  </a:cubicBezTo>
                  <a:lnTo>
                    <a:pt x="35" y="0"/>
                  </a:lnTo>
                  <a:close/>
                </a:path>
              </a:pathLst>
            </a:custGeom>
            <a:solidFill>
              <a:srgbClr val="455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0">
              <a:extLst>
                <a:ext uri="{FF2B5EF4-FFF2-40B4-BE49-F238E27FC236}">
                  <a16:creationId xmlns="" xmlns:a16="http://schemas.microsoft.com/office/drawing/2014/main" id="{E3230106-C8DE-495E-AF81-1BE4273A0BC9}"/>
                </a:ext>
              </a:extLst>
            </p:cNvPr>
            <p:cNvSpPr>
              <a:spLocks/>
            </p:cNvSpPr>
            <p:nvPr/>
          </p:nvSpPr>
          <p:spPr bwMode="auto">
            <a:xfrm>
              <a:off x="8874125" y="776288"/>
              <a:ext cx="379413" cy="623888"/>
            </a:xfrm>
            <a:custGeom>
              <a:avLst/>
              <a:gdLst>
                <a:gd name="T0" fmla="*/ 34 w 34"/>
                <a:gd name="T1" fmla="*/ 56 h 56"/>
                <a:gd name="T2" fmla="*/ 0 w 34"/>
                <a:gd name="T3" fmla="*/ 0 h 56"/>
                <a:gd name="T4" fmla="*/ 0 w 34"/>
                <a:gd name="T5" fmla="*/ 56 h 56"/>
                <a:gd name="T6" fmla="*/ 34 w 34"/>
                <a:gd name="T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56">
                  <a:moveTo>
                    <a:pt x="34" y="56"/>
                  </a:moveTo>
                  <a:cubicBezTo>
                    <a:pt x="23" y="23"/>
                    <a:pt x="0" y="0"/>
                    <a:pt x="0" y="0"/>
                  </a:cubicBezTo>
                  <a:cubicBezTo>
                    <a:pt x="0" y="56"/>
                    <a:pt x="0" y="56"/>
                    <a:pt x="0" y="56"/>
                  </a:cubicBezTo>
                  <a:lnTo>
                    <a:pt x="34" y="56"/>
                  </a:lnTo>
                  <a:close/>
                </a:path>
              </a:pathLst>
            </a:custGeom>
            <a:solidFill>
              <a:srgbClr val="2035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84" name="Freeform 11">
              <a:extLst>
                <a:ext uri="{FF2B5EF4-FFF2-40B4-BE49-F238E27FC236}">
                  <a16:creationId xmlns="" xmlns:a16="http://schemas.microsoft.com/office/drawing/2014/main" id="{B6E0AA8F-0C27-4A4F-BBD5-7D63A520BAFF}"/>
                </a:ext>
              </a:extLst>
            </p:cNvPr>
            <p:cNvSpPr>
              <a:spLocks/>
            </p:cNvSpPr>
            <p:nvPr/>
          </p:nvSpPr>
          <p:spPr bwMode="auto">
            <a:xfrm>
              <a:off x="8672513" y="1701800"/>
              <a:ext cx="390525" cy="379413"/>
            </a:xfrm>
            <a:custGeom>
              <a:avLst/>
              <a:gdLst>
                <a:gd name="T0" fmla="*/ 0 w 35"/>
                <a:gd name="T1" fmla="*/ 16 h 34"/>
                <a:gd name="T2" fmla="*/ 17 w 35"/>
                <a:gd name="T3" fmla="*/ 34 h 34"/>
                <a:gd name="T4" fmla="*/ 17 w 35"/>
                <a:gd name="T5" fmla="*/ 34 h 34"/>
                <a:gd name="T6" fmla="*/ 34 w 35"/>
                <a:gd name="T7" fmla="*/ 17 h 34"/>
                <a:gd name="T8" fmla="*/ 30 w 35"/>
                <a:gd name="T9" fmla="*/ 5 h 34"/>
                <a:gd name="T10" fmla="*/ 18 w 35"/>
                <a:gd name="T11" fmla="*/ 0 h 34"/>
                <a:gd name="T12" fmla="*/ 18 w 35"/>
                <a:gd name="T13" fmla="*/ 0 h 34"/>
                <a:gd name="T14" fmla="*/ 0 w 35"/>
                <a:gd name="T15" fmla="*/ 1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" h="34">
                  <a:moveTo>
                    <a:pt x="0" y="16"/>
                  </a:moveTo>
                  <a:cubicBezTo>
                    <a:pt x="0" y="26"/>
                    <a:pt x="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27" y="34"/>
                    <a:pt x="34" y="27"/>
                    <a:pt x="34" y="17"/>
                  </a:cubicBezTo>
                  <a:cubicBezTo>
                    <a:pt x="35" y="13"/>
                    <a:pt x="33" y="8"/>
                    <a:pt x="30" y="5"/>
                  </a:cubicBezTo>
                  <a:cubicBezTo>
                    <a:pt x="27" y="2"/>
                    <a:pt x="22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7"/>
                    <a:pt x="0" y="16"/>
                  </a:cubicBezTo>
                  <a:close/>
                </a:path>
              </a:pathLst>
            </a:custGeom>
            <a:solidFill>
              <a:srgbClr val="D7E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85" name="Freeform 12">
              <a:extLst>
                <a:ext uri="{FF2B5EF4-FFF2-40B4-BE49-F238E27FC236}">
                  <a16:creationId xmlns="" xmlns:a16="http://schemas.microsoft.com/office/drawing/2014/main" id="{88650D13-ED19-470F-9272-45FCCE662748}"/>
                </a:ext>
              </a:extLst>
            </p:cNvPr>
            <p:cNvSpPr>
              <a:spLocks/>
            </p:cNvSpPr>
            <p:nvPr/>
          </p:nvSpPr>
          <p:spPr bwMode="auto">
            <a:xfrm>
              <a:off x="8829675" y="3219450"/>
              <a:ext cx="288925" cy="177800"/>
            </a:xfrm>
            <a:custGeom>
              <a:avLst/>
              <a:gdLst>
                <a:gd name="T0" fmla="*/ 0 w 26"/>
                <a:gd name="T1" fmla="*/ 15 h 16"/>
                <a:gd name="T2" fmla="*/ 22 w 26"/>
                <a:gd name="T3" fmla="*/ 11 h 16"/>
                <a:gd name="T4" fmla="*/ 26 w 26"/>
                <a:gd name="T5" fmla="*/ 0 h 16"/>
                <a:gd name="T6" fmla="*/ 0 w 26"/>
                <a:gd name="T7" fmla="*/ 0 h 16"/>
                <a:gd name="T8" fmla="*/ 0 w 26"/>
                <a:gd name="T9" fmla="*/ 1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6">
                  <a:moveTo>
                    <a:pt x="0" y="15"/>
                  </a:moveTo>
                  <a:cubicBezTo>
                    <a:pt x="20" y="16"/>
                    <a:pt x="22" y="11"/>
                    <a:pt x="22" y="11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2035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86" name="Freeform 13">
              <a:extLst>
                <a:ext uri="{FF2B5EF4-FFF2-40B4-BE49-F238E27FC236}">
                  <a16:creationId xmlns="" xmlns:a16="http://schemas.microsoft.com/office/drawing/2014/main" id="{A16BE903-3792-4E87-8F14-0116447A642E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0275" y="3219450"/>
              <a:ext cx="279400" cy="166688"/>
            </a:xfrm>
            <a:custGeom>
              <a:avLst/>
              <a:gdLst>
                <a:gd name="T0" fmla="*/ 25 w 25"/>
                <a:gd name="T1" fmla="*/ 0 h 15"/>
                <a:gd name="T2" fmla="*/ 0 w 25"/>
                <a:gd name="T3" fmla="*/ 0 h 15"/>
                <a:gd name="T4" fmla="*/ 4 w 25"/>
                <a:gd name="T5" fmla="*/ 11 h 15"/>
                <a:gd name="T6" fmla="*/ 25 w 25"/>
                <a:gd name="T7" fmla="*/ 15 h 15"/>
                <a:gd name="T8" fmla="*/ 25 w 25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15">
                  <a:moveTo>
                    <a:pt x="2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5" y="14"/>
                    <a:pt x="25" y="15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solidFill>
              <a:srgbClr val="455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87" name="Freeform 14">
              <a:extLst>
                <a:ext uri="{FF2B5EF4-FFF2-40B4-BE49-F238E27FC236}">
                  <a16:creationId xmlns="" xmlns:a16="http://schemas.microsoft.com/office/drawing/2014/main" id="{5DB8CDDC-6B31-469A-8FA0-0DE4B09DDE1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0275" y="1579563"/>
              <a:ext cx="323850" cy="623888"/>
            </a:xfrm>
            <a:custGeom>
              <a:avLst/>
              <a:gdLst>
                <a:gd name="T0" fmla="*/ 29 w 29"/>
                <a:gd name="T1" fmla="*/ 0 h 56"/>
                <a:gd name="T2" fmla="*/ 28 w 29"/>
                <a:gd name="T3" fmla="*/ 0 h 56"/>
                <a:gd name="T4" fmla="*/ 0 w 29"/>
                <a:gd name="T5" fmla="*/ 27 h 56"/>
                <a:gd name="T6" fmla="*/ 27 w 29"/>
                <a:gd name="T7" fmla="*/ 56 h 56"/>
                <a:gd name="T8" fmla="*/ 27 w 29"/>
                <a:gd name="T9" fmla="*/ 56 h 56"/>
                <a:gd name="T10" fmla="*/ 28 w 29"/>
                <a:gd name="T11" fmla="*/ 45 h 56"/>
                <a:gd name="T12" fmla="*/ 11 w 29"/>
                <a:gd name="T13" fmla="*/ 27 h 56"/>
                <a:gd name="T14" fmla="*/ 29 w 29"/>
                <a:gd name="T15" fmla="*/ 11 h 56"/>
                <a:gd name="T16" fmla="*/ 29 w 29"/>
                <a:gd name="T17" fmla="*/ 11 h 56"/>
                <a:gd name="T18" fmla="*/ 29 w 29"/>
                <a:gd name="T19" fmla="*/ 11 h 56"/>
                <a:gd name="T20" fmla="*/ 29 w 29"/>
                <a:gd name="T21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" h="56">
                  <a:moveTo>
                    <a:pt x="29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13" y="0"/>
                    <a:pt x="1" y="12"/>
                    <a:pt x="0" y="27"/>
                  </a:cubicBezTo>
                  <a:cubicBezTo>
                    <a:pt x="0" y="42"/>
                    <a:pt x="12" y="55"/>
                    <a:pt x="27" y="56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8" y="45"/>
                    <a:pt x="28" y="45"/>
                    <a:pt x="28" y="45"/>
                  </a:cubicBezTo>
                  <a:cubicBezTo>
                    <a:pt x="18" y="45"/>
                    <a:pt x="11" y="37"/>
                    <a:pt x="11" y="27"/>
                  </a:cubicBezTo>
                  <a:cubicBezTo>
                    <a:pt x="11" y="18"/>
                    <a:pt x="1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rgbClr val="455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88" name="Freeform 15">
              <a:extLst>
                <a:ext uri="{FF2B5EF4-FFF2-40B4-BE49-F238E27FC236}">
                  <a16:creationId xmlns="" xmlns:a16="http://schemas.microsoft.com/office/drawing/2014/main" id="{C81A75BD-01B5-4AA6-B4F0-240C7A3B2D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851900" y="1579563"/>
              <a:ext cx="323850" cy="623888"/>
            </a:xfrm>
            <a:custGeom>
              <a:avLst/>
              <a:gdLst>
                <a:gd name="T0" fmla="*/ 21 w 29"/>
                <a:gd name="T1" fmla="*/ 9 h 56"/>
                <a:gd name="T2" fmla="*/ 2 w 29"/>
                <a:gd name="T3" fmla="*/ 0 h 56"/>
                <a:gd name="T4" fmla="*/ 2 w 29"/>
                <a:gd name="T5" fmla="*/ 0 h 56"/>
                <a:gd name="T6" fmla="*/ 2 w 29"/>
                <a:gd name="T7" fmla="*/ 11 h 56"/>
                <a:gd name="T8" fmla="*/ 2 w 29"/>
                <a:gd name="T9" fmla="*/ 11 h 56"/>
                <a:gd name="T10" fmla="*/ 14 w 29"/>
                <a:gd name="T11" fmla="*/ 16 h 56"/>
                <a:gd name="T12" fmla="*/ 18 w 29"/>
                <a:gd name="T13" fmla="*/ 28 h 56"/>
                <a:gd name="T14" fmla="*/ 1 w 29"/>
                <a:gd name="T15" fmla="*/ 45 h 56"/>
                <a:gd name="T16" fmla="*/ 1 w 29"/>
                <a:gd name="T17" fmla="*/ 45 h 56"/>
                <a:gd name="T18" fmla="*/ 0 w 29"/>
                <a:gd name="T19" fmla="*/ 45 h 56"/>
                <a:gd name="T20" fmla="*/ 0 w 29"/>
                <a:gd name="T21" fmla="*/ 56 h 56"/>
                <a:gd name="T22" fmla="*/ 0 w 29"/>
                <a:gd name="T23" fmla="*/ 56 h 56"/>
                <a:gd name="T24" fmla="*/ 1 w 29"/>
                <a:gd name="T25" fmla="*/ 56 h 56"/>
                <a:gd name="T26" fmla="*/ 29 w 29"/>
                <a:gd name="T27" fmla="*/ 29 h 56"/>
                <a:gd name="T28" fmla="*/ 21 w 29"/>
                <a:gd name="T29" fmla="*/ 9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" h="56">
                  <a:moveTo>
                    <a:pt x="21" y="9"/>
                  </a:moveTo>
                  <a:cubicBezTo>
                    <a:pt x="16" y="3"/>
                    <a:pt x="9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6" y="11"/>
                    <a:pt x="11" y="13"/>
                    <a:pt x="14" y="16"/>
                  </a:cubicBezTo>
                  <a:cubicBezTo>
                    <a:pt x="17" y="19"/>
                    <a:pt x="19" y="24"/>
                    <a:pt x="18" y="28"/>
                  </a:cubicBezTo>
                  <a:cubicBezTo>
                    <a:pt x="18" y="38"/>
                    <a:pt x="1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0" y="45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16" y="56"/>
                    <a:pt x="29" y="44"/>
                    <a:pt x="29" y="29"/>
                  </a:cubicBezTo>
                  <a:cubicBezTo>
                    <a:pt x="29" y="21"/>
                    <a:pt x="26" y="14"/>
                    <a:pt x="21" y="9"/>
                  </a:cubicBezTo>
                  <a:close/>
                </a:path>
              </a:pathLst>
            </a:custGeom>
            <a:solidFill>
              <a:srgbClr val="2035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189" name="Freeform 16">
            <a:extLst>
              <a:ext uri="{FF2B5EF4-FFF2-40B4-BE49-F238E27FC236}">
                <a16:creationId xmlns="" xmlns:a16="http://schemas.microsoft.com/office/drawing/2014/main" id="{83050419-680F-4BE4-A8CE-FDCAC2FD3E28}"/>
              </a:ext>
            </a:extLst>
          </p:cNvPr>
          <p:cNvSpPr>
            <a:spLocks/>
          </p:cNvSpPr>
          <p:nvPr/>
        </p:nvSpPr>
        <p:spPr bwMode="auto">
          <a:xfrm>
            <a:off x="5574405" y="3178605"/>
            <a:ext cx="5357813" cy="3413125"/>
          </a:xfrm>
          <a:custGeom>
            <a:avLst/>
            <a:gdLst>
              <a:gd name="T0" fmla="*/ 459 w 480"/>
              <a:gd name="T1" fmla="*/ 264 h 306"/>
              <a:gd name="T2" fmla="*/ 457 w 480"/>
              <a:gd name="T3" fmla="*/ 264 h 306"/>
              <a:gd name="T4" fmla="*/ 433 w 480"/>
              <a:gd name="T5" fmla="*/ 251 h 306"/>
              <a:gd name="T6" fmla="*/ 394 w 480"/>
              <a:gd name="T7" fmla="*/ 229 h 306"/>
              <a:gd name="T8" fmla="*/ 356 w 480"/>
              <a:gd name="T9" fmla="*/ 245 h 306"/>
              <a:gd name="T10" fmla="*/ 335 w 480"/>
              <a:gd name="T11" fmla="*/ 243 h 306"/>
              <a:gd name="T12" fmla="*/ 315 w 480"/>
              <a:gd name="T13" fmla="*/ 248 h 306"/>
              <a:gd name="T14" fmla="*/ 295 w 480"/>
              <a:gd name="T15" fmla="*/ 238 h 306"/>
              <a:gd name="T16" fmla="*/ 243 w 480"/>
              <a:gd name="T17" fmla="*/ 0 h 306"/>
              <a:gd name="T18" fmla="*/ 235 w 480"/>
              <a:gd name="T19" fmla="*/ 0 h 306"/>
              <a:gd name="T20" fmla="*/ 179 w 480"/>
              <a:gd name="T21" fmla="*/ 238 h 306"/>
              <a:gd name="T22" fmla="*/ 156 w 480"/>
              <a:gd name="T23" fmla="*/ 230 h 306"/>
              <a:gd name="T24" fmla="*/ 133 w 480"/>
              <a:gd name="T25" fmla="*/ 238 h 306"/>
              <a:gd name="T26" fmla="*/ 97 w 480"/>
              <a:gd name="T27" fmla="*/ 221 h 306"/>
              <a:gd name="T28" fmla="*/ 56 w 480"/>
              <a:gd name="T29" fmla="*/ 247 h 306"/>
              <a:gd name="T30" fmla="*/ 51 w 480"/>
              <a:gd name="T31" fmla="*/ 247 h 306"/>
              <a:gd name="T32" fmla="*/ 18 w 480"/>
              <a:gd name="T33" fmla="*/ 264 h 306"/>
              <a:gd name="T34" fmla="*/ 1 w 480"/>
              <a:gd name="T35" fmla="*/ 285 h 306"/>
              <a:gd name="T36" fmla="*/ 3 w 480"/>
              <a:gd name="T37" fmla="*/ 294 h 306"/>
              <a:gd name="T38" fmla="*/ 0 w 480"/>
              <a:gd name="T39" fmla="*/ 299 h 306"/>
              <a:gd name="T40" fmla="*/ 4 w 480"/>
              <a:gd name="T41" fmla="*/ 305 h 306"/>
              <a:gd name="T42" fmla="*/ 4 w 480"/>
              <a:gd name="T43" fmla="*/ 306 h 306"/>
              <a:gd name="T44" fmla="*/ 463 w 480"/>
              <a:gd name="T45" fmla="*/ 306 h 306"/>
              <a:gd name="T46" fmla="*/ 464 w 480"/>
              <a:gd name="T47" fmla="*/ 306 h 306"/>
              <a:gd name="T48" fmla="*/ 466 w 480"/>
              <a:gd name="T49" fmla="*/ 306 h 306"/>
              <a:gd name="T50" fmla="*/ 474 w 480"/>
              <a:gd name="T51" fmla="*/ 298 h 306"/>
              <a:gd name="T52" fmla="*/ 476 w 480"/>
              <a:gd name="T53" fmla="*/ 297 h 306"/>
              <a:gd name="T54" fmla="*/ 480 w 480"/>
              <a:gd name="T55" fmla="*/ 285 h 306"/>
              <a:gd name="T56" fmla="*/ 459 w 480"/>
              <a:gd name="T57" fmla="*/ 264 h 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480" h="306">
                <a:moveTo>
                  <a:pt x="459" y="264"/>
                </a:moveTo>
                <a:cubicBezTo>
                  <a:pt x="458" y="264"/>
                  <a:pt x="458" y="264"/>
                  <a:pt x="457" y="264"/>
                </a:cubicBezTo>
                <a:cubicBezTo>
                  <a:pt x="451" y="257"/>
                  <a:pt x="443" y="252"/>
                  <a:pt x="433" y="251"/>
                </a:cubicBezTo>
                <a:cubicBezTo>
                  <a:pt x="425" y="238"/>
                  <a:pt x="410" y="229"/>
                  <a:pt x="394" y="229"/>
                </a:cubicBezTo>
                <a:cubicBezTo>
                  <a:pt x="378" y="229"/>
                  <a:pt x="364" y="234"/>
                  <a:pt x="356" y="245"/>
                </a:cubicBezTo>
                <a:cubicBezTo>
                  <a:pt x="350" y="242"/>
                  <a:pt x="343" y="243"/>
                  <a:pt x="335" y="243"/>
                </a:cubicBezTo>
                <a:cubicBezTo>
                  <a:pt x="328" y="243"/>
                  <a:pt x="321" y="245"/>
                  <a:pt x="315" y="248"/>
                </a:cubicBezTo>
                <a:cubicBezTo>
                  <a:pt x="309" y="243"/>
                  <a:pt x="303" y="240"/>
                  <a:pt x="295" y="238"/>
                </a:cubicBezTo>
                <a:cubicBezTo>
                  <a:pt x="230" y="175"/>
                  <a:pt x="243" y="0"/>
                  <a:pt x="243" y="0"/>
                </a:cubicBezTo>
                <a:cubicBezTo>
                  <a:pt x="235" y="0"/>
                  <a:pt x="235" y="0"/>
                  <a:pt x="235" y="0"/>
                </a:cubicBezTo>
                <a:cubicBezTo>
                  <a:pt x="235" y="0"/>
                  <a:pt x="236" y="177"/>
                  <a:pt x="179" y="238"/>
                </a:cubicBezTo>
                <a:cubicBezTo>
                  <a:pt x="173" y="233"/>
                  <a:pt x="165" y="230"/>
                  <a:pt x="156" y="230"/>
                </a:cubicBezTo>
                <a:cubicBezTo>
                  <a:pt x="148" y="230"/>
                  <a:pt x="139" y="233"/>
                  <a:pt x="133" y="238"/>
                </a:cubicBezTo>
                <a:cubicBezTo>
                  <a:pt x="124" y="228"/>
                  <a:pt x="111" y="221"/>
                  <a:pt x="97" y="221"/>
                </a:cubicBezTo>
                <a:cubicBezTo>
                  <a:pt x="79" y="221"/>
                  <a:pt x="63" y="232"/>
                  <a:pt x="56" y="247"/>
                </a:cubicBezTo>
                <a:cubicBezTo>
                  <a:pt x="54" y="247"/>
                  <a:pt x="53" y="247"/>
                  <a:pt x="51" y="247"/>
                </a:cubicBezTo>
                <a:cubicBezTo>
                  <a:pt x="38" y="247"/>
                  <a:pt x="26" y="254"/>
                  <a:pt x="18" y="264"/>
                </a:cubicBezTo>
                <a:cubicBezTo>
                  <a:pt x="9" y="266"/>
                  <a:pt x="1" y="275"/>
                  <a:pt x="1" y="285"/>
                </a:cubicBezTo>
                <a:cubicBezTo>
                  <a:pt x="1" y="288"/>
                  <a:pt x="2" y="291"/>
                  <a:pt x="3" y="294"/>
                </a:cubicBezTo>
                <a:cubicBezTo>
                  <a:pt x="1" y="295"/>
                  <a:pt x="0" y="297"/>
                  <a:pt x="0" y="299"/>
                </a:cubicBezTo>
                <a:cubicBezTo>
                  <a:pt x="0" y="302"/>
                  <a:pt x="2" y="304"/>
                  <a:pt x="4" y="305"/>
                </a:cubicBezTo>
                <a:cubicBezTo>
                  <a:pt x="4" y="305"/>
                  <a:pt x="4" y="306"/>
                  <a:pt x="4" y="306"/>
                </a:cubicBezTo>
                <a:cubicBezTo>
                  <a:pt x="463" y="306"/>
                  <a:pt x="463" y="306"/>
                  <a:pt x="463" y="306"/>
                </a:cubicBezTo>
                <a:cubicBezTo>
                  <a:pt x="464" y="306"/>
                  <a:pt x="464" y="306"/>
                  <a:pt x="464" y="306"/>
                </a:cubicBezTo>
                <a:cubicBezTo>
                  <a:pt x="464" y="306"/>
                  <a:pt x="465" y="306"/>
                  <a:pt x="466" y="306"/>
                </a:cubicBezTo>
                <a:cubicBezTo>
                  <a:pt x="470" y="306"/>
                  <a:pt x="474" y="302"/>
                  <a:pt x="474" y="298"/>
                </a:cubicBezTo>
                <a:cubicBezTo>
                  <a:pt x="476" y="297"/>
                  <a:pt x="476" y="297"/>
                  <a:pt x="476" y="297"/>
                </a:cubicBezTo>
                <a:cubicBezTo>
                  <a:pt x="479" y="293"/>
                  <a:pt x="480" y="289"/>
                  <a:pt x="480" y="285"/>
                </a:cubicBezTo>
                <a:cubicBezTo>
                  <a:pt x="480" y="273"/>
                  <a:pt x="471" y="264"/>
                  <a:pt x="459" y="26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92" name="文本框 2191">
            <a:extLst>
              <a:ext uri="{FF2B5EF4-FFF2-40B4-BE49-F238E27FC236}">
                <a16:creationId xmlns="" xmlns:a16="http://schemas.microsoft.com/office/drawing/2014/main" id="{2D260D2F-F4CD-4CCF-8D81-650CDDEA2454}"/>
              </a:ext>
            </a:extLst>
          </p:cNvPr>
          <p:cNvSpPr txBox="1"/>
          <p:nvPr/>
        </p:nvSpPr>
        <p:spPr>
          <a:xfrm>
            <a:off x="405006" y="1305061"/>
            <a:ext cx="642843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b="1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手机销售活动总结</a:t>
            </a:r>
            <a:r>
              <a:rPr lang="en-US" altLang="zh-CN" sz="8000" b="1" dirty="0" err="1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ppt</a:t>
            </a:r>
            <a:r>
              <a:rPr lang="zh-CN" altLang="en-US" sz="8000" b="1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模板</a:t>
            </a:r>
            <a:endParaRPr lang="zh-CN" altLang="en-US" sz="4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bensound-happiness">
            <a:hlinkClick r:id="" action="ppaction://media"/>
            <a:extLst>
              <a:ext uri="{FF2B5EF4-FFF2-40B4-BE49-F238E27FC236}">
                <a16:creationId xmlns="" xmlns:a16="http://schemas.microsoft.com/office/drawing/2014/main" id="{636107D4-0253-4ECA-8F4D-7C2B4D5E8D4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609600" y="18128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607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random/>
      </p:transition>
    </mc:Choice>
    <mc:Fallback xmlns="">
      <p:transition spd="slow" advClick="0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2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189" grpId="0" animBg="1"/>
      <p:bldP spid="219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="" xmlns:a16="http://schemas.microsoft.com/office/drawing/2014/main" id="{EA0FFCDF-B664-4956-845A-4FDC05F0593F}"/>
              </a:ext>
            </a:extLst>
          </p:cNvPr>
          <p:cNvSpPr/>
          <p:nvPr/>
        </p:nvSpPr>
        <p:spPr>
          <a:xfrm>
            <a:off x="4194629" y="595086"/>
            <a:ext cx="7997371" cy="304801"/>
          </a:xfrm>
          <a:prstGeom prst="rect">
            <a:avLst/>
          </a:prstGeom>
          <a:solidFill>
            <a:srgbClr val="8FA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矩形 2">
            <a:extLst>
              <a:ext uri="{FF2B5EF4-FFF2-40B4-BE49-F238E27FC236}">
                <a16:creationId xmlns="" xmlns:a16="http://schemas.microsoft.com/office/drawing/2014/main" id="{19C68A0C-FE54-4028-8208-E55E32BBF670}"/>
              </a:ext>
            </a:extLst>
          </p:cNvPr>
          <p:cNvSpPr/>
          <p:nvPr/>
        </p:nvSpPr>
        <p:spPr>
          <a:xfrm>
            <a:off x="-181428" y="595086"/>
            <a:ext cx="2300514" cy="304801"/>
          </a:xfrm>
          <a:prstGeom prst="rect">
            <a:avLst/>
          </a:prstGeom>
          <a:solidFill>
            <a:srgbClr val="8FA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F101F73B-0F9A-4400-8745-C12CD71E7325}"/>
              </a:ext>
            </a:extLst>
          </p:cNvPr>
          <p:cNvSpPr txBox="1"/>
          <p:nvPr/>
        </p:nvSpPr>
        <p:spPr>
          <a:xfrm>
            <a:off x="2148114" y="270432"/>
            <a:ext cx="20174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CONTENT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="" xmlns:a16="http://schemas.microsoft.com/office/drawing/2014/main" id="{3D2F51FD-9692-4C12-9C1F-27C909D70310}"/>
              </a:ext>
            </a:extLst>
          </p:cNvPr>
          <p:cNvSpPr/>
          <p:nvPr/>
        </p:nvSpPr>
        <p:spPr>
          <a:xfrm>
            <a:off x="2452915" y="2387603"/>
            <a:ext cx="1124855" cy="508000"/>
          </a:xfrm>
          <a:prstGeom prst="rect">
            <a:avLst/>
          </a:prstGeom>
          <a:solidFill>
            <a:srgbClr val="8FA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="" xmlns:a16="http://schemas.microsoft.com/office/drawing/2014/main" id="{9B92FD74-F764-48C0-837F-A40B0B6B5238}"/>
              </a:ext>
            </a:extLst>
          </p:cNvPr>
          <p:cNvSpPr/>
          <p:nvPr/>
        </p:nvSpPr>
        <p:spPr>
          <a:xfrm>
            <a:off x="3410857" y="2242459"/>
            <a:ext cx="711200" cy="711200"/>
          </a:xfrm>
          <a:prstGeom prst="ellipse">
            <a:avLst/>
          </a:prstGeom>
          <a:solidFill>
            <a:srgbClr val="8FAADC"/>
          </a:solidFill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="" xmlns:a16="http://schemas.microsoft.com/office/drawing/2014/main" id="{D9D9FDBE-34C3-440E-BCA4-CE4CDBAA2041}"/>
              </a:ext>
            </a:extLst>
          </p:cNvPr>
          <p:cNvSpPr/>
          <p:nvPr/>
        </p:nvSpPr>
        <p:spPr>
          <a:xfrm>
            <a:off x="2452915" y="3454405"/>
            <a:ext cx="1124855" cy="508000"/>
          </a:xfrm>
          <a:prstGeom prst="rect">
            <a:avLst/>
          </a:prstGeom>
          <a:solidFill>
            <a:srgbClr val="8FA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椭圆 11">
            <a:extLst>
              <a:ext uri="{FF2B5EF4-FFF2-40B4-BE49-F238E27FC236}">
                <a16:creationId xmlns="" xmlns:a16="http://schemas.microsoft.com/office/drawing/2014/main" id="{D6858F60-FE79-48A1-9745-710FCA2F62CF}"/>
              </a:ext>
            </a:extLst>
          </p:cNvPr>
          <p:cNvSpPr/>
          <p:nvPr/>
        </p:nvSpPr>
        <p:spPr>
          <a:xfrm>
            <a:off x="3410857" y="3309261"/>
            <a:ext cx="711200" cy="711200"/>
          </a:xfrm>
          <a:prstGeom prst="ellipse">
            <a:avLst/>
          </a:prstGeom>
          <a:solidFill>
            <a:srgbClr val="8FAADC"/>
          </a:solidFill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="" xmlns:a16="http://schemas.microsoft.com/office/drawing/2014/main" id="{D3EF5D6B-C331-4D77-A178-21ABDE016DC7}"/>
              </a:ext>
            </a:extLst>
          </p:cNvPr>
          <p:cNvSpPr/>
          <p:nvPr/>
        </p:nvSpPr>
        <p:spPr>
          <a:xfrm>
            <a:off x="2452914" y="4551739"/>
            <a:ext cx="1124855" cy="508000"/>
          </a:xfrm>
          <a:prstGeom prst="rect">
            <a:avLst/>
          </a:prstGeom>
          <a:solidFill>
            <a:srgbClr val="8FA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="" xmlns:a16="http://schemas.microsoft.com/office/drawing/2014/main" id="{08A9099D-85F9-43C5-90C6-64EC3A1F85A6}"/>
              </a:ext>
            </a:extLst>
          </p:cNvPr>
          <p:cNvSpPr/>
          <p:nvPr/>
        </p:nvSpPr>
        <p:spPr>
          <a:xfrm>
            <a:off x="3410856" y="4406595"/>
            <a:ext cx="711200" cy="711200"/>
          </a:xfrm>
          <a:prstGeom prst="ellipse">
            <a:avLst/>
          </a:prstGeom>
          <a:solidFill>
            <a:srgbClr val="8FAADC"/>
          </a:solidFill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="" xmlns:a16="http://schemas.microsoft.com/office/drawing/2014/main" id="{E9C2A8EB-A55C-4F72-92C2-D36020A3A2CB}"/>
              </a:ext>
            </a:extLst>
          </p:cNvPr>
          <p:cNvSpPr/>
          <p:nvPr/>
        </p:nvSpPr>
        <p:spPr>
          <a:xfrm>
            <a:off x="2452914" y="5569243"/>
            <a:ext cx="1124855" cy="508000"/>
          </a:xfrm>
          <a:prstGeom prst="rect">
            <a:avLst/>
          </a:prstGeom>
          <a:solidFill>
            <a:srgbClr val="8FA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椭圆 15">
            <a:extLst>
              <a:ext uri="{FF2B5EF4-FFF2-40B4-BE49-F238E27FC236}">
                <a16:creationId xmlns="" xmlns:a16="http://schemas.microsoft.com/office/drawing/2014/main" id="{2184F231-33FA-4031-BFCA-AE48DCBDD580}"/>
              </a:ext>
            </a:extLst>
          </p:cNvPr>
          <p:cNvSpPr/>
          <p:nvPr/>
        </p:nvSpPr>
        <p:spPr>
          <a:xfrm>
            <a:off x="3410856" y="5424099"/>
            <a:ext cx="711200" cy="711200"/>
          </a:xfrm>
          <a:prstGeom prst="ellipse">
            <a:avLst/>
          </a:prstGeom>
          <a:solidFill>
            <a:srgbClr val="8FAADC"/>
          </a:solidFill>
          <a:ln w="1270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>
            <a:extLst>
              <a:ext uri="{FF2B5EF4-FFF2-40B4-BE49-F238E27FC236}">
                <a16:creationId xmlns="" xmlns:a16="http://schemas.microsoft.com/office/drawing/2014/main" id="{54E5B536-2039-438F-883B-859528B08B16}"/>
              </a:ext>
            </a:extLst>
          </p:cNvPr>
          <p:cNvSpPr txBox="1"/>
          <p:nvPr/>
        </p:nvSpPr>
        <p:spPr>
          <a:xfrm>
            <a:off x="4122056" y="3309261"/>
            <a:ext cx="388982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项目完成具体情况</a:t>
            </a:r>
          </a:p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Project completion details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="" xmlns:a16="http://schemas.microsoft.com/office/drawing/2014/main" id="{E045794B-309F-491E-A58D-CB757D041794}"/>
              </a:ext>
            </a:extLst>
          </p:cNvPr>
          <p:cNvSpPr txBox="1"/>
          <p:nvPr/>
        </p:nvSpPr>
        <p:spPr>
          <a:xfrm>
            <a:off x="4216399" y="4329833"/>
            <a:ext cx="388982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工作不足与改进</a:t>
            </a:r>
          </a:p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Lack of work and improvement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="" xmlns:a16="http://schemas.microsoft.com/office/drawing/2014/main" id="{9555C67B-C7B6-4A10-AC53-2B7249E98AE5}"/>
              </a:ext>
            </a:extLst>
          </p:cNvPr>
          <p:cNvSpPr txBox="1"/>
          <p:nvPr/>
        </p:nvSpPr>
        <p:spPr>
          <a:xfrm>
            <a:off x="4013197" y="5338579"/>
            <a:ext cx="388982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规划与展望</a:t>
            </a:r>
          </a:p>
          <a:p>
            <a:pPr algn="ctr"/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Planning and Prospect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="" xmlns:a16="http://schemas.microsoft.com/office/drawing/2014/main" id="{646A1088-68FF-41B7-8F09-A6BB5AA5D893}"/>
              </a:ext>
            </a:extLst>
          </p:cNvPr>
          <p:cNvSpPr txBox="1"/>
          <p:nvPr/>
        </p:nvSpPr>
        <p:spPr>
          <a:xfrm>
            <a:off x="4013196" y="2331293"/>
            <a:ext cx="388982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工作回顾</a:t>
            </a:r>
          </a:p>
          <a:p>
            <a:pPr algn="ctr"/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Work review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70523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random/>
      </p:transition>
    </mc:Choice>
    <mc:Fallback xmlns="">
      <p:transition spd="slow" advClick="0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6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22" grpId="0"/>
      <p:bldP spid="23" grpId="0"/>
      <p:bldP spid="24" grpId="0"/>
      <p:bldP spid="2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椭圆 6">
            <a:extLst>
              <a:ext uri="{FF2B5EF4-FFF2-40B4-BE49-F238E27FC236}">
                <a16:creationId xmlns="" xmlns:a16="http://schemas.microsoft.com/office/drawing/2014/main" id="{F53C134D-378B-4E06-B225-1E55B7836660}"/>
              </a:ext>
            </a:extLst>
          </p:cNvPr>
          <p:cNvSpPr/>
          <p:nvPr/>
        </p:nvSpPr>
        <p:spPr>
          <a:xfrm>
            <a:off x="2767514" y="1721754"/>
            <a:ext cx="2389769" cy="2389769"/>
          </a:xfrm>
          <a:prstGeom prst="ellipse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="" xmlns:a16="http://schemas.microsoft.com/office/drawing/2014/main" id="{BBE95C6E-99BC-4D90-8DF6-4B3AABC67C73}"/>
              </a:ext>
            </a:extLst>
          </p:cNvPr>
          <p:cNvSpPr txBox="1"/>
          <p:nvPr/>
        </p:nvSpPr>
        <p:spPr>
          <a:xfrm>
            <a:off x="5327557" y="3246795"/>
            <a:ext cx="31306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双击输入替换内容 </a:t>
            </a:r>
            <a:r>
              <a:rPr lang="en-US" altLang="zh-CN" dirty="0"/>
              <a:t> </a:t>
            </a:r>
            <a:r>
              <a:rPr lang="zh-CN" altLang="en-US" dirty="0"/>
              <a:t>双击输入替换内容 </a:t>
            </a:r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8DE6AA2B-B540-4D5A-8A67-206C30FCE0CC}"/>
              </a:ext>
            </a:extLst>
          </p:cNvPr>
          <p:cNvSpPr txBox="1"/>
          <p:nvPr/>
        </p:nvSpPr>
        <p:spPr>
          <a:xfrm>
            <a:off x="5327557" y="2361423"/>
            <a:ext cx="323732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工作回顾</a:t>
            </a:r>
          </a:p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Work review</a:t>
            </a:r>
          </a:p>
          <a:p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="" xmlns:a16="http://schemas.microsoft.com/office/drawing/2014/main" id="{664BD3E1-88FB-425D-ADBF-36AF57F35BCA}"/>
              </a:ext>
            </a:extLst>
          </p:cNvPr>
          <p:cNvSpPr/>
          <p:nvPr/>
        </p:nvSpPr>
        <p:spPr>
          <a:xfrm>
            <a:off x="3077028" y="2361423"/>
            <a:ext cx="1770743" cy="177074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9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9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" name="组合 20">
            <a:extLst>
              <a:ext uri="{FF2B5EF4-FFF2-40B4-BE49-F238E27FC236}">
                <a16:creationId xmlns="" xmlns:a16="http://schemas.microsoft.com/office/drawing/2014/main" id="{746FF803-8703-40BE-AD75-36F8CA7CA3B1}"/>
              </a:ext>
            </a:extLst>
          </p:cNvPr>
          <p:cNvGrpSpPr/>
          <p:nvPr/>
        </p:nvGrpSpPr>
        <p:grpSpPr>
          <a:xfrm>
            <a:off x="-1575885" y="5282115"/>
            <a:ext cx="3151769" cy="3151769"/>
            <a:chOff x="8696568" y="633373"/>
            <a:chExt cx="3151769" cy="3151769"/>
          </a:xfrm>
        </p:grpSpPr>
        <p:sp>
          <p:nvSpPr>
            <p:cNvPr id="8" name="椭圆 7">
              <a:extLst>
                <a:ext uri="{FF2B5EF4-FFF2-40B4-BE49-F238E27FC236}">
                  <a16:creationId xmlns="" xmlns:a16="http://schemas.microsoft.com/office/drawing/2014/main" id="{78097C7F-C838-4ED6-AA72-2B4CF645CF96}"/>
                </a:ext>
              </a:extLst>
            </p:cNvPr>
            <p:cNvSpPr/>
            <p:nvPr/>
          </p:nvSpPr>
          <p:spPr>
            <a:xfrm>
              <a:off x="8696568" y="6333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椭圆 8">
              <a:extLst>
                <a:ext uri="{FF2B5EF4-FFF2-40B4-BE49-F238E27FC236}">
                  <a16:creationId xmlns="" xmlns:a16="http://schemas.microsoft.com/office/drawing/2014/main" id="{7F97D235-F749-49E9-A477-1DB64EC55AE8}"/>
                </a:ext>
              </a:extLst>
            </p:cNvPr>
            <p:cNvSpPr/>
            <p:nvPr/>
          </p:nvSpPr>
          <p:spPr>
            <a:xfrm>
              <a:off x="8848968" y="7857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>
              <a:extLst>
                <a:ext uri="{FF2B5EF4-FFF2-40B4-BE49-F238E27FC236}">
                  <a16:creationId xmlns="" xmlns:a16="http://schemas.microsoft.com/office/drawing/2014/main" id="{8F1BE7C5-94F9-4D76-AA75-F796F68183B9}"/>
                </a:ext>
              </a:extLst>
            </p:cNvPr>
            <p:cNvSpPr/>
            <p:nvPr/>
          </p:nvSpPr>
          <p:spPr>
            <a:xfrm>
              <a:off x="9001368" y="9381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>
              <a:extLst>
                <a:ext uri="{FF2B5EF4-FFF2-40B4-BE49-F238E27FC236}">
                  <a16:creationId xmlns="" xmlns:a16="http://schemas.microsoft.com/office/drawing/2014/main" id="{06B45A91-A670-460A-BB9E-1D11A7E358D8}"/>
                </a:ext>
              </a:extLst>
            </p:cNvPr>
            <p:cNvSpPr/>
            <p:nvPr/>
          </p:nvSpPr>
          <p:spPr>
            <a:xfrm>
              <a:off x="9153768" y="10905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>
              <a:extLst>
                <a:ext uri="{FF2B5EF4-FFF2-40B4-BE49-F238E27FC236}">
                  <a16:creationId xmlns="" xmlns:a16="http://schemas.microsoft.com/office/drawing/2014/main" id="{3C5ED7EF-7AE6-417C-AC91-A915A33DCCED}"/>
                </a:ext>
              </a:extLst>
            </p:cNvPr>
            <p:cNvSpPr/>
            <p:nvPr/>
          </p:nvSpPr>
          <p:spPr>
            <a:xfrm>
              <a:off x="9306168" y="12429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>
              <a:extLst>
                <a:ext uri="{FF2B5EF4-FFF2-40B4-BE49-F238E27FC236}">
                  <a16:creationId xmlns="" xmlns:a16="http://schemas.microsoft.com/office/drawing/2014/main" id="{42F4717C-DD5F-4472-920D-A38EB827177D}"/>
                </a:ext>
              </a:extLst>
            </p:cNvPr>
            <p:cNvSpPr/>
            <p:nvPr/>
          </p:nvSpPr>
          <p:spPr>
            <a:xfrm>
              <a:off x="9458568" y="13953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="" xmlns:a16="http://schemas.microsoft.com/office/drawing/2014/main" id="{5A564B23-BAE1-430F-AB06-045D26EFF4F7}"/>
              </a:ext>
            </a:extLst>
          </p:cNvPr>
          <p:cNvGrpSpPr/>
          <p:nvPr/>
        </p:nvGrpSpPr>
        <p:grpSpPr>
          <a:xfrm>
            <a:off x="10916063" y="-1171112"/>
            <a:ext cx="3151769" cy="3151769"/>
            <a:chOff x="8848968" y="785773"/>
            <a:chExt cx="3151769" cy="3151769"/>
          </a:xfrm>
        </p:grpSpPr>
        <p:sp>
          <p:nvSpPr>
            <p:cNvPr id="14" name="椭圆 13">
              <a:extLst>
                <a:ext uri="{FF2B5EF4-FFF2-40B4-BE49-F238E27FC236}">
                  <a16:creationId xmlns="" xmlns:a16="http://schemas.microsoft.com/office/drawing/2014/main" id="{C1532196-F11F-471E-90EE-DB5DF2C7D9BA}"/>
                </a:ext>
              </a:extLst>
            </p:cNvPr>
            <p:cNvSpPr/>
            <p:nvPr/>
          </p:nvSpPr>
          <p:spPr>
            <a:xfrm>
              <a:off x="8848968" y="7857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>
              <a:extLst>
                <a:ext uri="{FF2B5EF4-FFF2-40B4-BE49-F238E27FC236}">
                  <a16:creationId xmlns="" xmlns:a16="http://schemas.microsoft.com/office/drawing/2014/main" id="{3D92F6B3-2504-4B67-974E-6E47A82357AE}"/>
                </a:ext>
              </a:extLst>
            </p:cNvPr>
            <p:cNvSpPr/>
            <p:nvPr/>
          </p:nvSpPr>
          <p:spPr>
            <a:xfrm>
              <a:off x="9001368" y="9381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>
              <a:extLst>
                <a:ext uri="{FF2B5EF4-FFF2-40B4-BE49-F238E27FC236}">
                  <a16:creationId xmlns="" xmlns:a16="http://schemas.microsoft.com/office/drawing/2014/main" id="{E0FA8F69-4B7C-425B-B406-6213B346F7BD}"/>
                </a:ext>
              </a:extLst>
            </p:cNvPr>
            <p:cNvSpPr/>
            <p:nvPr/>
          </p:nvSpPr>
          <p:spPr>
            <a:xfrm>
              <a:off x="9153768" y="10905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>
              <a:extLst>
                <a:ext uri="{FF2B5EF4-FFF2-40B4-BE49-F238E27FC236}">
                  <a16:creationId xmlns="" xmlns:a16="http://schemas.microsoft.com/office/drawing/2014/main" id="{E876B197-1A1F-4B09-9C8F-A175061DBD85}"/>
                </a:ext>
              </a:extLst>
            </p:cNvPr>
            <p:cNvSpPr/>
            <p:nvPr/>
          </p:nvSpPr>
          <p:spPr>
            <a:xfrm>
              <a:off x="9306168" y="12429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>
              <a:extLst>
                <a:ext uri="{FF2B5EF4-FFF2-40B4-BE49-F238E27FC236}">
                  <a16:creationId xmlns="" xmlns:a16="http://schemas.microsoft.com/office/drawing/2014/main" id="{C779FD2B-3F96-4F4E-AB8A-0D2764CD4D3A}"/>
                </a:ext>
              </a:extLst>
            </p:cNvPr>
            <p:cNvSpPr/>
            <p:nvPr/>
          </p:nvSpPr>
          <p:spPr>
            <a:xfrm>
              <a:off x="9458568" y="13953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>
              <a:extLst>
                <a:ext uri="{FF2B5EF4-FFF2-40B4-BE49-F238E27FC236}">
                  <a16:creationId xmlns="" xmlns:a16="http://schemas.microsoft.com/office/drawing/2014/main" id="{4A7756C6-A320-4A4A-8528-3F4AE6EB476C}"/>
                </a:ext>
              </a:extLst>
            </p:cNvPr>
            <p:cNvSpPr/>
            <p:nvPr/>
          </p:nvSpPr>
          <p:spPr>
            <a:xfrm>
              <a:off x="9610968" y="15477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="" xmlns:a16="http://schemas.microsoft.com/office/drawing/2014/main" id="{B91D9527-A579-4EC6-A620-8A4119ADB3A4}"/>
              </a:ext>
            </a:extLst>
          </p:cNvPr>
          <p:cNvGrpSpPr/>
          <p:nvPr/>
        </p:nvGrpSpPr>
        <p:grpSpPr>
          <a:xfrm>
            <a:off x="-1347286" y="-1628312"/>
            <a:ext cx="3151769" cy="3151769"/>
            <a:chOff x="8696568" y="633373"/>
            <a:chExt cx="3151769" cy="3151769"/>
          </a:xfrm>
        </p:grpSpPr>
        <p:sp>
          <p:nvSpPr>
            <p:cNvPr id="23" name="椭圆 22">
              <a:extLst>
                <a:ext uri="{FF2B5EF4-FFF2-40B4-BE49-F238E27FC236}">
                  <a16:creationId xmlns="" xmlns:a16="http://schemas.microsoft.com/office/drawing/2014/main" id="{DD76EA13-FB9C-40FD-BC6A-91681D2D408E}"/>
                </a:ext>
              </a:extLst>
            </p:cNvPr>
            <p:cNvSpPr/>
            <p:nvPr/>
          </p:nvSpPr>
          <p:spPr>
            <a:xfrm>
              <a:off x="8696568" y="6333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>
              <a:extLst>
                <a:ext uri="{FF2B5EF4-FFF2-40B4-BE49-F238E27FC236}">
                  <a16:creationId xmlns="" xmlns:a16="http://schemas.microsoft.com/office/drawing/2014/main" id="{1D0E267F-035F-4D2E-8484-DC253BF83396}"/>
                </a:ext>
              </a:extLst>
            </p:cNvPr>
            <p:cNvSpPr/>
            <p:nvPr/>
          </p:nvSpPr>
          <p:spPr>
            <a:xfrm>
              <a:off x="8848968" y="7857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>
              <a:extLst>
                <a:ext uri="{FF2B5EF4-FFF2-40B4-BE49-F238E27FC236}">
                  <a16:creationId xmlns="" xmlns:a16="http://schemas.microsoft.com/office/drawing/2014/main" id="{7291D4B4-7764-44E2-B206-195E7497C037}"/>
                </a:ext>
              </a:extLst>
            </p:cNvPr>
            <p:cNvSpPr/>
            <p:nvPr/>
          </p:nvSpPr>
          <p:spPr>
            <a:xfrm>
              <a:off x="9001368" y="9381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>
              <a:extLst>
                <a:ext uri="{FF2B5EF4-FFF2-40B4-BE49-F238E27FC236}">
                  <a16:creationId xmlns="" xmlns:a16="http://schemas.microsoft.com/office/drawing/2014/main" id="{1B4D717A-DC0C-4F6A-92FF-E3A2723A1459}"/>
                </a:ext>
              </a:extLst>
            </p:cNvPr>
            <p:cNvSpPr/>
            <p:nvPr/>
          </p:nvSpPr>
          <p:spPr>
            <a:xfrm>
              <a:off x="9153768" y="10905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>
              <a:extLst>
                <a:ext uri="{FF2B5EF4-FFF2-40B4-BE49-F238E27FC236}">
                  <a16:creationId xmlns="" xmlns:a16="http://schemas.microsoft.com/office/drawing/2014/main" id="{3D1E3A4B-C1C2-4688-B8B8-44E870BBF9D3}"/>
                </a:ext>
              </a:extLst>
            </p:cNvPr>
            <p:cNvSpPr/>
            <p:nvPr/>
          </p:nvSpPr>
          <p:spPr>
            <a:xfrm>
              <a:off x="9306168" y="12429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>
              <a:extLst>
                <a:ext uri="{FF2B5EF4-FFF2-40B4-BE49-F238E27FC236}">
                  <a16:creationId xmlns="" xmlns:a16="http://schemas.microsoft.com/office/drawing/2014/main" id="{EA4F1D68-4A8E-401B-8505-C2D87D23D6D3}"/>
                </a:ext>
              </a:extLst>
            </p:cNvPr>
            <p:cNvSpPr/>
            <p:nvPr/>
          </p:nvSpPr>
          <p:spPr>
            <a:xfrm>
              <a:off x="9458568" y="13953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="" xmlns:a16="http://schemas.microsoft.com/office/drawing/2014/main" id="{0F3A5F1C-8F61-42E1-9F06-717987306CD6}"/>
              </a:ext>
            </a:extLst>
          </p:cNvPr>
          <p:cNvGrpSpPr/>
          <p:nvPr/>
        </p:nvGrpSpPr>
        <p:grpSpPr>
          <a:xfrm>
            <a:off x="10535062" y="5099234"/>
            <a:ext cx="3151769" cy="3151769"/>
            <a:chOff x="8696568" y="633373"/>
            <a:chExt cx="3151769" cy="3151769"/>
          </a:xfrm>
        </p:grpSpPr>
        <p:sp>
          <p:nvSpPr>
            <p:cNvPr id="30" name="椭圆 29">
              <a:extLst>
                <a:ext uri="{FF2B5EF4-FFF2-40B4-BE49-F238E27FC236}">
                  <a16:creationId xmlns="" xmlns:a16="http://schemas.microsoft.com/office/drawing/2014/main" id="{A61B2F46-8F3E-468A-97F8-77E82A3181F3}"/>
                </a:ext>
              </a:extLst>
            </p:cNvPr>
            <p:cNvSpPr/>
            <p:nvPr/>
          </p:nvSpPr>
          <p:spPr>
            <a:xfrm>
              <a:off x="8696568" y="6333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>
              <a:extLst>
                <a:ext uri="{FF2B5EF4-FFF2-40B4-BE49-F238E27FC236}">
                  <a16:creationId xmlns="" xmlns:a16="http://schemas.microsoft.com/office/drawing/2014/main" id="{66AA766A-8628-4A04-8BDB-E6F97313B170}"/>
                </a:ext>
              </a:extLst>
            </p:cNvPr>
            <p:cNvSpPr/>
            <p:nvPr/>
          </p:nvSpPr>
          <p:spPr>
            <a:xfrm>
              <a:off x="8848968" y="7857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>
              <a:extLst>
                <a:ext uri="{FF2B5EF4-FFF2-40B4-BE49-F238E27FC236}">
                  <a16:creationId xmlns="" xmlns:a16="http://schemas.microsoft.com/office/drawing/2014/main" id="{C783EF4C-495D-4234-8C93-58DD79997AC9}"/>
                </a:ext>
              </a:extLst>
            </p:cNvPr>
            <p:cNvSpPr/>
            <p:nvPr/>
          </p:nvSpPr>
          <p:spPr>
            <a:xfrm>
              <a:off x="9001368" y="9381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椭圆 32">
              <a:extLst>
                <a:ext uri="{FF2B5EF4-FFF2-40B4-BE49-F238E27FC236}">
                  <a16:creationId xmlns="" xmlns:a16="http://schemas.microsoft.com/office/drawing/2014/main" id="{9BABEF4B-3100-4815-8A15-66C55DED988F}"/>
                </a:ext>
              </a:extLst>
            </p:cNvPr>
            <p:cNvSpPr/>
            <p:nvPr/>
          </p:nvSpPr>
          <p:spPr>
            <a:xfrm>
              <a:off x="9153768" y="10905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椭圆 33">
              <a:extLst>
                <a:ext uri="{FF2B5EF4-FFF2-40B4-BE49-F238E27FC236}">
                  <a16:creationId xmlns="" xmlns:a16="http://schemas.microsoft.com/office/drawing/2014/main" id="{7BF6954A-2128-41DF-BB84-6389282D4F7C}"/>
                </a:ext>
              </a:extLst>
            </p:cNvPr>
            <p:cNvSpPr/>
            <p:nvPr/>
          </p:nvSpPr>
          <p:spPr>
            <a:xfrm>
              <a:off x="9306168" y="12429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椭圆 34">
              <a:extLst>
                <a:ext uri="{FF2B5EF4-FFF2-40B4-BE49-F238E27FC236}">
                  <a16:creationId xmlns="" xmlns:a16="http://schemas.microsoft.com/office/drawing/2014/main" id="{57BBBB52-72D9-4D98-A45D-B1D60788B376}"/>
                </a:ext>
              </a:extLst>
            </p:cNvPr>
            <p:cNvSpPr/>
            <p:nvPr/>
          </p:nvSpPr>
          <p:spPr>
            <a:xfrm>
              <a:off x="9458568" y="13953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535626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random/>
      </p:transition>
    </mc:Choice>
    <mc:Fallback xmlns="">
      <p:transition spd="slow" advClick="0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/>
      <p:bldP spid="5" grpId="0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95">
            <a:extLst>
              <a:ext uri="{FF2B5EF4-FFF2-40B4-BE49-F238E27FC236}">
                <a16:creationId xmlns="" xmlns:a16="http://schemas.microsoft.com/office/drawing/2014/main" id="{D2FCA941-C61E-429E-AA58-C1FB6472F811}"/>
              </a:ext>
            </a:extLst>
          </p:cNvPr>
          <p:cNvGrpSpPr/>
          <p:nvPr/>
        </p:nvGrpSpPr>
        <p:grpSpPr>
          <a:xfrm>
            <a:off x="7762997" y="1831020"/>
            <a:ext cx="1641332" cy="629950"/>
            <a:chOff x="2615766" y="2382903"/>
            <a:chExt cx="2188443" cy="839935"/>
          </a:xfrm>
        </p:grpSpPr>
        <p:sp>
          <p:nvSpPr>
            <p:cNvPr id="44" name="TextBox 96">
              <a:extLst>
                <a:ext uri="{FF2B5EF4-FFF2-40B4-BE49-F238E27FC236}">
                  <a16:creationId xmlns="" xmlns:a16="http://schemas.microsoft.com/office/drawing/2014/main" id="{FFC3B57F-9CA1-40AA-A9C3-EA81063AFA81}"/>
                </a:ext>
              </a:extLst>
            </p:cNvPr>
            <p:cNvSpPr txBox="1"/>
            <p:nvPr/>
          </p:nvSpPr>
          <p:spPr>
            <a:xfrm>
              <a:off x="2615766" y="2382903"/>
              <a:ext cx="178510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5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此处输入标题</a:t>
              </a:r>
              <a:endParaRPr lang="id-ID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TextBox 97">
              <a:extLst>
                <a:ext uri="{FF2B5EF4-FFF2-40B4-BE49-F238E27FC236}">
                  <a16:creationId xmlns="" xmlns:a16="http://schemas.microsoft.com/office/drawing/2014/main" id="{B823CAE3-73BB-4322-94AB-019D5650CDD5}"/>
                </a:ext>
              </a:extLst>
            </p:cNvPr>
            <p:cNvSpPr txBox="1"/>
            <p:nvPr/>
          </p:nvSpPr>
          <p:spPr>
            <a:xfrm>
              <a:off x="2615766" y="2638061"/>
              <a:ext cx="2188443" cy="584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75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双击输入替换内容 双击输入替换内容 </a:t>
              </a:r>
              <a:r>
                <a:rPr lang="en-US" altLang="zh-CN" sz="75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en-US" sz="75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6" name="Group 98">
            <a:extLst>
              <a:ext uri="{FF2B5EF4-FFF2-40B4-BE49-F238E27FC236}">
                <a16:creationId xmlns="" xmlns:a16="http://schemas.microsoft.com/office/drawing/2014/main" id="{73BD4820-5D53-4BAE-9C53-05B9143D81DE}"/>
              </a:ext>
            </a:extLst>
          </p:cNvPr>
          <p:cNvGrpSpPr/>
          <p:nvPr/>
        </p:nvGrpSpPr>
        <p:grpSpPr>
          <a:xfrm>
            <a:off x="6002517" y="1096290"/>
            <a:ext cx="1641332" cy="629950"/>
            <a:chOff x="2615766" y="3418610"/>
            <a:chExt cx="2188443" cy="839935"/>
          </a:xfrm>
        </p:grpSpPr>
        <p:sp>
          <p:nvSpPr>
            <p:cNvPr id="47" name="TextBox 99">
              <a:extLst>
                <a:ext uri="{FF2B5EF4-FFF2-40B4-BE49-F238E27FC236}">
                  <a16:creationId xmlns="" xmlns:a16="http://schemas.microsoft.com/office/drawing/2014/main" id="{17BF4722-789A-4E1F-A48A-1125FD8CC6A5}"/>
                </a:ext>
              </a:extLst>
            </p:cNvPr>
            <p:cNvSpPr txBox="1"/>
            <p:nvPr/>
          </p:nvSpPr>
          <p:spPr>
            <a:xfrm>
              <a:off x="2615766" y="3418610"/>
              <a:ext cx="1772280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5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此处输入标题</a:t>
              </a:r>
              <a:endParaRPr lang="id-ID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8" name="TextBox 100">
              <a:extLst>
                <a:ext uri="{FF2B5EF4-FFF2-40B4-BE49-F238E27FC236}">
                  <a16:creationId xmlns="" xmlns:a16="http://schemas.microsoft.com/office/drawing/2014/main" id="{D0F04FCD-64A7-4639-B211-E91548DF2159}"/>
                </a:ext>
              </a:extLst>
            </p:cNvPr>
            <p:cNvSpPr txBox="1"/>
            <p:nvPr/>
          </p:nvSpPr>
          <p:spPr>
            <a:xfrm>
              <a:off x="2615766" y="3673768"/>
              <a:ext cx="2188443" cy="584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75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双击输入替换内容 双击输入替换内容 </a:t>
              </a:r>
              <a:r>
                <a:rPr lang="en-US" altLang="zh-CN" sz="75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en-US" sz="75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9" name="Group 101">
            <a:extLst>
              <a:ext uri="{FF2B5EF4-FFF2-40B4-BE49-F238E27FC236}">
                <a16:creationId xmlns="" xmlns:a16="http://schemas.microsoft.com/office/drawing/2014/main" id="{8ACA8A89-98FD-4B8D-9E05-3FDE5F31010A}"/>
              </a:ext>
            </a:extLst>
          </p:cNvPr>
          <p:cNvGrpSpPr/>
          <p:nvPr/>
        </p:nvGrpSpPr>
        <p:grpSpPr>
          <a:xfrm>
            <a:off x="3871526" y="1202511"/>
            <a:ext cx="1641332" cy="629950"/>
            <a:chOff x="2615766" y="4433853"/>
            <a:chExt cx="2188443" cy="839935"/>
          </a:xfrm>
        </p:grpSpPr>
        <p:sp>
          <p:nvSpPr>
            <p:cNvPr id="50" name="TextBox 102">
              <a:extLst>
                <a:ext uri="{FF2B5EF4-FFF2-40B4-BE49-F238E27FC236}">
                  <a16:creationId xmlns="" xmlns:a16="http://schemas.microsoft.com/office/drawing/2014/main" id="{DB5306C6-F438-4948-92A8-BD8D8FC85B9A}"/>
                </a:ext>
              </a:extLst>
            </p:cNvPr>
            <p:cNvSpPr txBox="1"/>
            <p:nvPr/>
          </p:nvSpPr>
          <p:spPr>
            <a:xfrm>
              <a:off x="2615766" y="4433853"/>
              <a:ext cx="178510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5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此处输入标题</a:t>
              </a:r>
              <a:endParaRPr lang="id-ID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TextBox 103">
              <a:extLst>
                <a:ext uri="{FF2B5EF4-FFF2-40B4-BE49-F238E27FC236}">
                  <a16:creationId xmlns="" xmlns:a16="http://schemas.microsoft.com/office/drawing/2014/main" id="{267D2924-2805-4076-B896-DB66C092B801}"/>
                </a:ext>
              </a:extLst>
            </p:cNvPr>
            <p:cNvSpPr txBox="1"/>
            <p:nvPr/>
          </p:nvSpPr>
          <p:spPr>
            <a:xfrm>
              <a:off x="2615766" y="4689011"/>
              <a:ext cx="2188443" cy="584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75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双击输入替换内容 双击输入替换内容 </a:t>
              </a:r>
              <a:r>
                <a:rPr lang="en-US" altLang="zh-CN" sz="75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en-US" sz="75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2" name="Group 104">
            <a:extLst>
              <a:ext uri="{FF2B5EF4-FFF2-40B4-BE49-F238E27FC236}">
                <a16:creationId xmlns="" xmlns:a16="http://schemas.microsoft.com/office/drawing/2014/main" id="{6BCE5B57-6226-4FD3-936C-BD69D7429089}"/>
              </a:ext>
            </a:extLst>
          </p:cNvPr>
          <p:cNvGrpSpPr/>
          <p:nvPr/>
        </p:nvGrpSpPr>
        <p:grpSpPr>
          <a:xfrm>
            <a:off x="2098422" y="1863277"/>
            <a:ext cx="1641332" cy="629950"/>
            <a:chOff x="2615766" y="5589923"/>
            <a:chExt cx="2188443" cy="839935"/>
          </a:xfrm>
        </p:grpSpPr>
        <p:sp>
          <p:nvSpPr>
            <p:cNvPr id="53" name="TextBox 105">
              <a:extLst>
                <a:ext uri="{FF2B5EF4-FFF2-40B4-BE49-F238E27FC236}">
                  <a16:creationId xmlns="" xmlns:a16="http://schemas.microsoft.com/office/drawing/2014/main" id="{6AA663E2-59FB-4FDD-9AEC-6A2098766B78}"/>
                </a:ext>
              </a:extLst>
            </p:cNvPr>
            <p:cNvSpPr txBox="1"/>
            <p:nvPr/>
          </p:nvSpPr>
          <p:spPr>
            <a:xfrm>
              <a:off x="2615766" y="5589923"/>
              <a:ext cx="178510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5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此处输入标题</a:t>
              </a:r>
              <a:endParaRPr lang="id-ID" sz="15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TextBox 106">
              <a:extLst>
                <a:ext uri="{FF2B5EF4-FFF2-40B4-BE49-F238E27FC236}">
                  <a16:creationId xmlns="" xmlns:a16="http://schemas.microsoft.com/office/drawing/2014/main" id="{FCD05C94-98FF-4A5B-871F-85DCB8CD075F}"/>
                </a:ext>
              </a:extLst>
            </p:cNvPr>
            <p:cNvSpPr txBox="1"/>
            <p:nvPr/>
          </p:nvSpPr>
          <p:spPr>
            <a:xfrm>
              <a:off x="2615766" y="5845081"/>
              <a:ext cx="2188443" cy="584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75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双击输入替换内容 双击输入替换内容 </a:t>
              </a:r>
              <a:r>
                <a:rPr lang="en-US" altLang="zh-CN" sz="75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en-US" sz="75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6" name="组合 65">
            <a:extLst>
              <a:ext uri="{FF2B5EF4-FFF2-40B4-BE49-F238E27FC236}">
                <a16:creationId xmlns="" xmlns:a16="http://schemas.microsoft.com/office/drawing/2014/main" id="{9009F996-B9C8-4925-B480-96F739D7BECF}"/>
              </a:ext>
            </a:extLst>
          </p:cNvPr>
          <p:cNvGrpSpPr/>
          <p:nvPr/>
        </p:nvGrpSpPr>
        <p:grpSpPr>
          <a:xfrm rot="162672">
            <a:off x="3253438" y="1131315"/>
            <a:ext cx="4713051" cy="4711877"/>
            <a:chOff x="2055566" y="587168"/>
            <a:chExt cx="5618105" cy="5616705"/>
          </a:xfrm>
        </p:grpSpPr>
        <p:sp>
          <p:nvSpPr>
            <p:cNvPr id="4" name="Freeform 5">
              <a:extLst>
                <a:ext uri="{FF2B5EF4-FFF2-40B4-BE49-F238E27FC236}">
                  <a16:creationId xmlns="" xmlns:a16="http://schemas.microsoft.com/office/drawing/2014/main" id="{0A48B358-F4F9-4E7E-A954-627A35E8BF99}"/>
                </a:ext>
              </a:extLst>
            </p:cNvPr>
            <p:cNvSpPr>
              <a:spLocks/>
            </p:cNvSpPr>
            <p:nvPr/>
          </p:nvSpPr>
          <p:spPr bwMode="auto">
            <a:xfrm rot="18821286" flipH="1">
              <a:off x="2752520" y="586630"/>
              <a:ext cx="4637496" cy="4638572"/>
            </a:xfrm>
            <a:custGeom>
              <a:avLst/>
              <a:gdLst>
                <a:gd name="T0" fmla="*/ 2874 w 2874"/>
                <a:gd name="T1" fmla="*/ 0 h 2875"/>
                <a:gd name="T2" fmla="*/ 0 w 2874"/>
                <a:gd name="T3" fmla="*/ 2875 h 2875"/>
                <a:gd name="T4" fmla="*/ 2874 w 2874"/>
                <a:gd name="T5" fmla="*/ 2875 h 2875"/>
                <a:gd name="T6" fmla="*/ 2874 w 2874"/>
                <a:gd name="T7" fmla="*/ 0 h 28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74" h="2875">
                  <a:moveTo>
                    <a:pt x="2874" y="0"/>
                  </a:moveTo>
                  <a:cubicBezTo>
                    <a:pt x="1287" y="0"/>
                    <a:pt x="0" y="1287"/>
                    <a:pt x="0" y="2875"/>
                  </a:cubicBezTo>
                  <a:cubicBezTo>
                    <a:pt x="2874" y="2875"/>
                    <a:pt x="2874" y="2875"/>
                    <a:pt x="2874" y="2875"/>
                  </a:cubicBezTo>
                  <a:cubicBezTo>
                    <a:pt x="2874" y="0"/>
                    <a:pt x="2874" y="0"/>
                    <a:pt x="2874" y="0"/>
                  </a:cubicBezTo>
                </a:path>
              </a:pathLst>
            </a:custGeom>
            <a:solidFill>
              <a:srgbClr val="2A93CD">
                <a:alpha val="50000"/>
              </a:srgb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 dirty="0"/>
            </a:p>
          </p:txBody>
        </p:sp>
        <p:grpSp>
          <p:nvGrpSpPr>
            <p:cNvPr id="5" name="Group 1">
              <a:extLst>
                <a:ext uri="{FF2B5EF4-FFF2-40B4-BE49-F238E27FC236}">
                  <a16:creationId xmlns="" xmlns:a16="http://schemas.microsoft.com/office/drawing/2014/main" id="{862BF3A6-0589-4F1D-A17A-13E689B95D1E}"/>
                </a:ext>
              </a:extLst>
            </p:cNvPr>
            <p:cNvGrpSpPr/>
            <p:nvPr/>
          </p:nvGrpSpPr>
          <p:grpSpPr>
            <a:xfrm rot="18821286">
              <a:off x="4444929" y="4543714"/>
              <a:ext cx="2409964" cy="910353"/>
              <a:chOff x="0" y="5478869"/>
              <a:chExt cx="3642552" cy="1375957"/>
            </a:xfrm>
            <a:solidFill>
              <a:srgbClr val="FAD159"/>
            </a:solidFill>
          </p:grpSpPr>
          <p:sp>
            <p:nvSpPr>
              <p:cNvPr id="6" name="Freeform 6">
                <a:extLst>
                  <a:ext uri="{FF2B5EF4-FFF2-40B4-BE49-F238E27FC236}">
                    <a16:creationId xmlns="" xmlns:a16="http://schemas.microsoft.com/office/drawing/2014/main" id="{B33B150A-8EF5-450E-BF09-FA479DCA3C26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0" y="5478869"/>
                <a:ext cx="3642552" cy="1375957"/>
              </a:xfrm>
              <a:custGeom>
                <a:avLst/>
                <a:gdLst>
                  <a:gd name="T0" fmla="*/ 2244 w 2244"/>
                  <a:gd name="T1" fmla="*/ 848 h 848"/>
                  <a:gd name="T2" fmla="*/ 0 w 2244"/>
                  <a:gd name="T3" fmla="*/ 848 h 848"/>
                  <a:gd name="T4" fmla="*/ 165 w 2244"/>
                  <a:gd name="T5" fmla="*/ 0 h 848"/>
                  <a:gd name="T6" fmla="*/ 2244 w 2244"/>
                  <a:gd name="T7" fmla="*/ 848 h 8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44" h="848">
                    <a:moveTo>
                      <a:pt x="2244" y="848"/>
                    </a:moveTo>
                    <a:cubicBezTo>
                      <a:pt x="0" y="848"/>
                      <a:pt x="0" y="848"/>
                      <a:pt x="0" y="848"/>
                    </a:cubicBezTo>
                    <a:cubicBezTo>
                      <a:pt x="0" y="548"/>
                      <a:pt x="59" y="262"/>
                      <a:pt x="165" y="0"/>
                    </a:cubicBezTo>
                    <a:cubicBezTo>
                      <a:pt x="618" y="181"/>
                      <a:pt x="2244" y="848"/>
                      <a:pt x="2244" y="848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88900" dist="38100" dir="13500000" algn="br" rotWithShape="0">
                  <a:prstClr val="black">
                    <a:alpha val="13000"/>
                  </a:prstClr>
                </a:outerShdw>
              </a:effec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  <p:sp>
            <p:nvSpPr>
              <p:cNvPr id="7" name="TextBox 65">
                <a:extLst>
                  <a:ext uri="{FF2B5EF4-FFF2-40B4-BE49-F238E27FC236}">
                    <a16:creationId xmlns="" xmlns:a16="http://schemas.microsoft.com/office/drawing/2014/main" id="{C0BC9107-EF5C-4C70-BBB0-8F047A3859E7}"/>
                  </a:ext>
                </a:extLst>
              </p:cNvPr>
              <p:cNvSpPr txBox="1"/>
              <p:nvPr/>
            </p:nvSpPr>
            <p:spPr>
              <a:xfrm rot="4927135" flipH="1">
                <a:off x="2509969" y="5859575"/>
                <a:ext cx="1011244" cy="831782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id-ID" sz="2400" b="1" dirty="0">
                    <a:solidFill>
                      <a:schemeClr val="bg1"/>
                    </a:solidFill>
                  </a:rPr>
                  <a:t>01</a:t>
                </a:r>
              </a:p>
            </p:txBody>
          </p:sp>
        </p:grpSp>
        <p:grpSp>
          <p:nvGrpSpPr>
            <p:cNvPr id="8" name="Group 2">
              <a:extLst>
                <a:ext uri="{FF2B5EF4-FFF2-40B4-BE49-F238E27FC236}">
                  <a16:creationId xmlns="" xmlns:a16="http://schemas.microsoft.com/office/drawing/2014/main" id="{BCB1217E-BDA9-4DDB-B6C1-1A4E2C4A28C7}"/>
                </a:ext>
              </a:extLst>
            </p:cNvPr>
            <p:cNvGrpSpPr/>
            <p:nvPr/>
          </p:nvGrpSpPr>
          <p:grpSpPr>
            <a:xfrm rot="18821286">
              <a:off x="4195905" y="3961464"/>
              <a:ext cx="2199818" cy="1688990"/>
              <a:chOff x="-1" y="4271869"/>
              <a:chExt cx="3364158" cy="2582955"/>
            </a:xfrm>
          </p:grpSpPr>
          <p:sp>
            <p:nvSpPr>
              <p:cNvPr id="9" name="Freeform 7">
                <a:extLst>
                  <a:ext uri="{FF2B5EF4-FFF2-40B4-BE49-F238E27FC236}">
                    <a16:creationId xmlns="" xmlns:a16="http://schemas.microsoft.com/office/drawing/2014/main" id="{C0FD1467-91ED-4652-B66E-60D9AE6B4FB4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-1" y="4271869"/>
                <a:ext cx="3364158" cy="2582955"/>
              </a:xfrm>
              <a:custGeom>
                <a:avLst/>
                <a:gdLst>
                  <a:gd name="T0" fmla="*/ 1844 w 1844"/>
                  <a:gd name="T1" fmla="*/ 1416 h 1416"/>
                  <a:gd name="T2" fmla="*/ 0 w 1844"/>
                  <a:gd name="T3" fmla="*/ 668 h 1416"/>
                  <a:gd name="T4" fmla="*/ 446 w 1844"/>
                  <a:gd name="T5" fmla="*/ 0 h 1416"/>
                  <a:gd name="T6" fmla="*/ 1844 w 1844"/>
                  <a:gd name="T7" fmla="*/ 1416 h 14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44" h="1416">
                    <a:moveTo>
                      <a:pt x="1844" y="1416"/>
                    </a:moveTo>
                    <a:cubicBezTo>
                      <a:pt x="1844" y="1416"/>
                      <a:pt x="470" y="875"/>
                      <a:pt x="0" y="668"/>
                    </a:cubicBezTo>
                    <a:cubicBezTo>
                      <a:pt x="103" y="415"/>
                      <a:pt x="256" y="189"/>
                      <a:pt x="446" y="0"/>
                    </a:cubicBezTo>
                    <a:cubicBezTo>
                      <a:pt x="788" y="347"/>
                      <a:pt x="1844" y="1416"/>
                      <a:pt x="1844" y="1416"/>
                    </a:cubicBezTo>
                    <a:close/>
                  </a:path>
                </a:pathLst>
              </a:custGeom>
              <a:solidFill>
                <a:srgbClr val="FAD159"/>
              </a:solidFill>
              <a:ln>
                <a:noFill/>
              </a:ln>
              <a:effectLst>
                <a:outerShdw blurRad="88900" dist="38100" dir="13500000" algn="br" rotWithShape="0">
                  <a:prstClr val="black">
                    <a:alpha val="13000"/>
                  </a:prstClr>
                </a:outerShdw>
              </a:effec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 dirty="0"/>
              </a:p>
            </p:txBody>
          </p:sp>
          <p:sp>
            <p:nvSpPr>
              <p:cNvPr id="10" name="TextBox 66">
                <a:extLst>
                  <a:ext uri="{FF2B5EF4-FFF2-40B4-BE49-F238E27FC236}">
                    <a16:creationId xmlns="" xmlns:a16="http://schemas.microsoft.com/office/drawing/2014/main" id="{EAD40CFE-078A-4906-BDF6-243DC737BCAB}"/>
                  </a:ext>
                </a:extLst>
              </p:cNvPr>
              <p:cNvSpPr txBox="1"/>
              <p:nvPr/>
            </p:nvSpPr>
            <p:spPr>
              <a:xfrm rot="2778714" flipH="1">
                <a:off x="1952267" y="4839619"/>
                <a:ext cx="1154344" cy="8415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d-ID" sz="2400" b="1" dirty="0">
                    <a:solidFill>
                      <a:schemeClr val="bg1"/>
                    </a:solidFill>
                  </a:rPr>
                  <a:t>02</a:t>
                </a:r>
              </a:p>
            </p:txBody>
          </p:sp>
        </p:grpSp>
        <p:sp>
          <p:nvSpPr>
            <p:cNvPr id="12" name="Freeform 8">
              <a:extLst>
                <a:ext uri="{FF2B5EF4-FFF2-40B4-BE49-F238E27FC236}">
                  <a16:creationId xmlns="" xmlns:a16="http://schemas.microsoft.com/office/drawing/2014/main" id="{47C27E2C-2469-4B0F-8E98-DC0598C87424}"/>
                </a:ext>
              </a:extLst>
            </p:cNvPr>
            <p:cNvSpPr>
              <a:spLocks/>
            </p:cNvSpPr>
            <p:nvPr/>
          </p:nvSpPr>
          <p:spPr bwMode="auto">
            <a:xfrm rot="18821286" flipH="1">
              <a:off x="4089016" y="3711547"/>
              <a:ext cx="1688220" cy="2203426"/>
            </a:xfrm>
            <a:custGeom>
              <a:avLst/>
              <a:gdLst>
                <a:gd name="T0" fmla="*/ 1222 w 1222"/>
                <a:gd name="T1" fmla="*/ 1595 h 1595"/>
                <a:gd name="T2" fmla="*/ 0 w 1222"/>
                <a:gd name="T3" fmla="*/ 385 h 1595"/>
                <a:gd name="T4" fmla="*/ 578 w 1222"/>
                <a:gd name="T5" fmla="*/ 0 h 1595"/>
                <a:gd name="T6" fmla="*/ 1222 w 1222"/>
                <a:gd name="T7" fmla="*/ 1595 h 1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22" h="1595">
                  <a:moveTo>
                    <a:pt x="1222" y="1595"/>
                  </a:moveTo>
                  <a:cubicBezTo>
                    <a:pt x="1222" y="1595"/>
                    <a:pt x="442" y="808"/>
                    <a:pt x="0" y="385"/>
                  </a:cubicBezTo>
                  <a:cubicBezTo>
                    <a:pt x="163" y="220"/>
                    <a:pt x="360" y="88"/>
                    <a:pt x="578" y="0"/>
                  </a:cubicBezTo>
                  <a:cubicBezTo>
                    <a:pt x="688" y="292"/>
                    <a:pt x="1222" y="1595"/>
                    <a:pt x="1222" y="1595"/>
                  </a:cubicBezTo>
                  <a:close/>
                </a:path>
              </a:pathLst>
            </a:custGeom>
            <a:solidFill>
              <a:srgbClr val="FAD159"/>
            </a:solidFill>
            <a:ln>
              <a:noFill/>
            </a:ln>
            <a:effectLst>
              <a:outerShdw blurRad="88900" dist="38100" dir="13500000" algn="br" rotWithShape="0">
                <a:prstClr val="black">
                  <a:alpha val="13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3" name="TextBox 67">
              <a:extLst>
                <a:ext uri="{FF2B5EF4-FFF2-40B4-BE49-F238E27FC236}">
                  <a16:creationId xmlns="" xmlns:a16="http://schemas.microsoft.com/office/drawing/2014/main" id="{810006CC-1EC7-4F4D-AF5C-FF3FD8157FC0}"/>
                </a:ext>
              </a:extLst>
            </p:cNvPr>
            <p:cNvSpPr txBox="1"/>
            <p:nvPr/>
          </p:nvSpPr>
          <p:spPr>
            <a:xfrm rot="21351664" flipH="1">
              <a:off x="4496495" y="4024436"/>
              <a:ext cx="492148" cy="4166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sz="2400" b="1" dirty="0">
                  <a:solidFill>
                    <a:schemeClr val="bg1"/>
                  </a:solidFill>
                </a:rPr>
                <a:t>03</a:t>
              </a:r>
            </a:p>
          </p:txBody>
        </p:sp>
        <p:grpSp>
          <p:nvGrpSpPr>
            <p:cNvPr id="14" name="Group 4">
              <a:extLst>
                <a:ext uri="{FF2B5EF4-FFF2-40B4-BE49-F238E27FC236}">
                  <a16:creationId xmlns="" xmlns:a16="http://schemas.microsoft.com/office/drawing/2014/main" id="{D65EDC9F-CADB-4FF3-A9A8-148458D377AF}"/>
                </a:ext>
              </a:extLst>
            </p:cNvPr>
            <p:cNvGrpSpPr/>
            <p:nvPr/>
          </p:nvGrpSpPr>
          <p:grpSpPr>
            <a:xfrm rot="18821286">
              <a:off x="4156217" y="3850119"/>
              <a:ext cx="882532" cy="2364623"/>
              <a:chOff x="114861" y="3603586"/>
              <a:chExt cx="1207527" cy="3235402"/>
            </a:xfrm>
            <a:solidFill>
              <a:srgbClr val="FAD159"/>
            </a:solidFill>
          </p:grpSpPr>
          <p:sp>
            <p:nvSpPr>
              <p:cNvPr id="15" name="Freeform 9">
                <a:extLst>
                  <a:ext uri="{FF2B5EF4-FFF2-40B4-BE49-F238E27FC236}">
                    <a16:creationId xmlns="" xmlns:a16="http://schemas.microsoft.com/office/drawing/2014/main" id="{75310B2E-2F61-4220-919F-60BD88AA5441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114861" y="3603586"/>
                <a:ext cx="1207527" cy="3235402"/>
              </a:xfrm>
              <a:custGeom>
                <a:avLst/>
                <a:gdLst>
                  <a:gd name="T0" fmla="*/ 542 w 542"/>
                  <a:gd name="T1" fmla="*/ 0 h 1453"/>
                  <a:gd name="T2" fmla="*/ 542 w 542"/>
                  <a:gd name="T3" fmla="*/ 1453 h 1453"/>
                  <a:gd name="T4" fmla="*/ 0 w 542"/>
                  <a:gd name="T5" fmla="*/ 105 h 1453"/>
                  <a:gd name="T6" fmla="*/ 542 w 542"/>
                  <a:gd name="T7" fmla="*/ 0 h 1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42" h="1453">
                    <a:moveTo>
                      <a:pt x="542" y="0"/>
                    </a:moveTo>
                    <a:cubicBezTo>
                      <a:pt x="542" y="1453"/>
                      <a:pt x="542" y="1453"/>
                      <a:pt x="542" y="1453"/>
                    </a:cubicBezTo>
                    <a:cubicBezTo>
                      <a:pt x="542" y="1453"/>
                      <a:pt x="320" y="888"/>
                      <a:pt x="0" y="105"/>
                    </a:cubicBezTo>
                    <a:cubicBezTo>
                      <a:pt x="168" y="38"/>
                      <a:pt x="351" y="0"/>
                      <a:pt x="542" y="0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88900" dist="38100" dir="13500000" algn="br" rotWithShape="0">
                  <a:prstClr val="black">
                    <a:alpha val="13000"/>
                  </a:prstClr>
                </a:outerShdw>
              </a:effec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  <p:sp>
            <p:nvSpPr>
              <p:cNvPr id="16" name="TextBox 68">
                <a:extLst>
                  <a:ext uri="{FF2B5EF4-FFF2-40B4-BE49-F238E27FC236}">
                    <a16:creationId xmlns="" xmlns:a16="http://schemas.microsoft.com/office/drawing/2014/main" id="{44FE80C8-0D8A-4B26-AAEC-79C96D1C0EC6}"/>
                  </a:ext>
                </a:extLst>
              </p:cNvPr>
              <p:cNvSpPr txBox="1"/>
              <p:nvPr/>
            </p:nvSpPr>
            <p:spPr>
              <a:xfrm flipH="1">
                <a:off x="153449" y="3866418"/>
                <a:ext cx="880888" cy="752976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id-ID" sz="2400" b="1" dirty="0">
                    <a:solidFill>
                      <a:schemeClr val="bg1"/>
                    </a:solidFill>
                  </a:rPr>
                  <a:t>04</a:t>
                </a:r>
              </a:p>
            </p:txBody>
          </p:sp>
        </p:grpSp>
        <p:grpSp>
          <p:nvGrpSpPr>
            <p:cNvPr id="17" name="Group 69">
              <a:extLst>
                <a:ext uri="{FF2B5EF4-FFF2-40B4-BE49-F238E27FC236}">
                  <a16:creationId xmlns="" xmlns:a16="http://schemas.microsoft.com/office/drawing/2014/main" id="{CC4A130B-6BE1-452F-A8B2-6D3AFA08B355}"/>
                </a:ext>
              </a:extLst>
            </p:cNvPr>
            <p:cNvGrpSpPr/>
            <p:nvPr/>
          </p:nvGrpSpPr>
          <p:grpSpPr>
            <a:xfrm rot="19332091" flipH="1">
              <a:off x="2774766" y="2898051"/>
              <a:ext cx="403373" cy="379023"/>
              <a:chOff x="3175" y="-1587"/>
              <a:chExt cx="1209675" cy="1136651"/>
            </a:xfrm>
            <a:solidFill>
              <a:schemeClr val="bg1"/>
            </a:solidFill>
          </p:grpSpPr>
          <p:sp>
            <p:nvSpPr>
              <p:cNvPr id="18" name="Freeform 59">
                <a:extLst>
                  <a:ext uri="{FF2B5EF4-FFF2-40B4-BE49-F238E27FC236}">
                    <a16:creationId xmlns="" xmlns:a16="http://schemas.microsoft.com/office/drawing/2014/main" id="{0093721E-013F-4EB0-A0FB-9CB73627B7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75" y="-1587"/>
                <a:ext cx="1209675" cy="454025"/>
              </a:xfrm>
              <a:custGeom>
                <a:avLst/>
                <a:gdLst>
                  <a:gd name="T0" fmla="*/ 297 w 320"/>
                  <a:gd name="T1" fmla="*/ 41 h 120"/>
                  <a:gd name="T2" fmla="*/ 160 w 320"/>
                  <a:gd name="T3" fmla="*/ 0 h 120"/>
                  <a:gd name="T4" fmla="*/ 23 w 320"/>
                  <a:gd name="T5" fmla="*/ 41 h 120"/>
                  <a:gd name="T6" fmla="*/ 0 w 320"/>
                  <a:gd name="T7" fmla="*/ 79 h 120"/>
                  <a:gd name="T8" fmla="*/ 0 w 320"/>
                  <a:gd name="T9" fmla="*/ 100 h 120"/>
                  <a:gd name="T10" fmla="*/ 20 w 320"/>
                  <a:gd name="T11" fmla="*/ 120 h 120"/>
                  <a:gd name="T12" fmla="*/ 60 w 320"/>
                  <a:gd name="T13" fmla="*/ 120 h 120"/>
                  <a:gd name="T14" fmla="*/ 80 w 320"/>
                  <a:gd name="T15" fmla="*/ 100 h 120"/>
                  <a:gd name="T16" fmla="*/ 91 w 320"/>
                  <a:gd name="T17" fmla="*/ 67 h 120"/>
                  <a:gd name="T18" fmla="*/ 160 w 320"/>
                  <a:gd name="T19" fmla="*/ 41 h 120"/>
                  <a:gd name="T20" fmla="*/ 229 w 320"/>
                  <a:gd name="T21" fmla="*/ 67 h 120"/>
                  <a:gd name="T22" fmla="*/ 241 w 320"/>
                  <a:gd name="T23" fmla="*/ 100 h 120"/>
                  <a:gd name="T24" fmla="*/ 261 w 320"/>
                  <a:gd name="T25" fmla="*/ 120 h 120"/>
                  <a:gd name="T26" fmla="*/ 301 w 320"/>
                  <a:gd name="T27" fmla="*/ 120 h 120"/>
                  <a:gd name="T28" fmla="*/ 320 w 320"/>
                  <a:gd name="T29" fmla="*/ 100 h 120"/>
                  <a:gd name="T30" fmla="*/ 320 w 320"/>
                  <a:gd name="T31" fmla="*/ 79 h 120"/>
                  <a:gd name="T32" fmla="*/ 297 w 320"/>
                  <a:gd name="T33" fmla="*/ 41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20" h="120">
                    <a:moveTo>
                      <a:pt x="297" y="41"/>
                    </a:moveTo>
                    <a:cubicBezTo>
                      <a:pt x="273" y="20"/>
                      <a:pt x="240" y="0"/>
                      <a:pt x="160" y="0"/>
                    </a:cubicBezTo>
                    <a:cubicBezTo>
                      <a:pt x="80" y="0"/>
                      <a:pt x="48" y="20"/>
                      <a:pt x="23" y="41"/>
                    </a:cubicBezTo>
                    <a:cubicBezTo>
                      <a:pt x="9" y="53"/>
                      <a:pt x="0" y="61"/>
                      <a:pt x="0" y="79"/>
                    </a:cubicBezTo>
                    <a:cubicBezTo>
                      <a:pt x="0" y="100"/>
                      <a:pt x="0" y="100"/>
                      <a:pt x="0" y="100"/>
                    </a:cubicBezTo>
                    <a:cubicBezTo>
                      <a:pt x="0" y="111"/>
                      <a:pt x="9" y="120"/>
                      <a:pt x="20" y="120"/>
                    </a:cubicBezTo>
                    <a:cubicBezTo>
                      <a:pt x="60" y="120"/>
                      <a:pt x="60" y="120"/>
                      <a:pt x="60" y="120"/>
                    </a:cubicBezTo>
                    <a:cubicBezTo>
                      <a:pt x="71" y="120"/>
                      <a:pt x="80" y="111"/>
                      <a:pt x="80" y="100"/>
                    </a:cubicBezTo>
                    <a:cubicBezTo>
                      <a:pt x="80" y="89"/>
                      <a:pt x="82" y="80"/>
                      <a:pt x="91" y="67"/>
                    </a:cubicBezTo>
                    <a:cubicBezTo>
                      <a:pt x="101" y="55"/>
                      <a:pt x="120" y="40"/>
                      <a:pt x="160" y="41"/>
                    </a:cubicBezTo>
                    <a:cubicBezTo>
                      <a:pt x="200" y="40"/>
                      <a:pt x="220" y="55"/>
                      <a:pt x="229" y="67"/>
                    </a:cubicBezTo>
                    <a:cubicBezTo>
                      <a:pt x="239" y="80"/>
                      <a:pt x="241" y="89"/>
                      <a:pt x="241" y="100"/>
                    </a:cubicBezTo>
                    <a:cubicBezTo>
                      <a:pt x="241" y="111"/>
                      <a:pt x="250" y="120"/>
                      <a:pt x="261" y="120"/>
                    </a:cubicBezTo>
                    <a:cubicBezTo>
                      <a:pt x="301" y="120"/>
                      <a:pt x="301" y="120"/>
                      <a:pt x="301" y="120"/>
                    </a:cubicBezTo>
                    <a:cubicBezTo>
                      <a:pt x="312" y="120"/>
                      <a:pt x="320" y="111"/>
                      <a:pt x="320" y="100"/>
                    </a:cubicBezTo>
                    <a:cubicBezTo>
                      <a:pt x="320" y="79"/>
                      <a:pt x="320" y="79"/>
                      <a:pt x="320" y="79"/>
                    </a:cubicBezTo>
                    <a:cubicBezTo>
                      <a:pt x="320" y="61"/>
                      <a:pt x="311" y="53"/>
                      <a:pt x="297" y="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  <p:sp>
            <p:nvSpPr>
              <p:cNvPr id="19" name="Oval 60">
                <a:extLst>
                  <a:ext uri="{FF2B5EF4-FFF2-40B4-BE49-F238E27FC236}">
                    <a16:creationId xmlns="" xmlns:a16="http://schemas.microsoft.com/office/drawing/2014/main" id="{88558BC5-611D-4813-A5DD-BDBADA50E6B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7200" y="679451"/>
                <a:ext cx="301625" cy="30321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  <p:sp>
            <p:nvSpPr>
              <p:cNvPr id="20" name="Freeform 61">
                <a:extLst>
                  <a:ext uri="{FF2B5EF4-FFF2-40B4-BE49-F238E27FC236}">
                    <a16:creationId xmlns="" xmlns:a16="http://schemas.microsoft.com/office/drawing/2014/main" id="{AEAF7854-D1BD-4CDD-BE3D-D97FDFD2221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7788" y="301626"/>
                <a:ext cx="1060450" cy="833438"/>
              </a:xfrm>
              <a:custGeom>
                <a:avLst/>
                <a:gdLst>
                  <a:gd name="T0" fmla="*/ 210 w 280"/>
                  <a:gd name="T1" fmla="*/ 40 h 220"/>
                  <a:gd name="T2" fmla="*/ 200 w 280"/>
                  <a:gd name="T3" fmla="*/ 40 h 220"/>
                  <a:gd name="T4" fmla="*/ 200 w 280"/>
                  <a:gd name="T5" fmla="*/ 15 h 220"/>
                  <a:gd name="T6" fmla="*/ 180 w 280"/>
                  <a:gd name="T7" fmla="*/ 0 h 220"/>
                  <a:gd name="T8" fmla="*/ 160 w 280"/>
                  <a:gd name="T9" fmla="*/ 15 h 220"/>
                  <a:gd name="T10" fmla="*/ 160 w 280"/>
                  <a:gd name="T11" fmla="*/ 40 h 220"/>
                  <a:gd name="T12" fmla="*/ 120 w 280"/>
                  <a:gd name="T13" fmla="*/ 40 h 220"/>
                  <a:gd name="T14" fmla="*/ 120 w 280"/>
                  <a:gd name="T15" fmla="*/ 15 h 220"/>
                  <a:gd name="T16" fmla="*/ 100 w 280"/>
                  <a:gd name="T17" fmla="*/ 0 h 220"/>
                  <a:gd name="T18" fmla="*/ 80 w 280"/>
                  <a:gd name="T19" fmla="*/ 15 h 220"/>
                  <a:gd name="T20" fmla="*/ 80 w 280"/>
                  <a:gd name="T21" fmla="*/ 40 h 220"/>
                  <a:gd name="T22" fmla="*/ 71 w 280"/>
                  <a:gd name="T23" fmla="*/ 40 h 220"/>
                  <a:gd name="T24" fmla="*/ 54 w 280"/>
                  <a:gd name="T25" fmla="*/ 49 h 220"/>
                  <a:gd name="T26" fmla="*/ 0 w 280"/>
                  <a:gd name="T27" fmla="*/ 160 h 220"/>
                  <a:gd name="T28" fmla="*/ 0 w 280"/>
                  <a:gd name="T29" fmla="*/ 200 h 220"/>
                  <a:gd name="T30" fmla="*/ 20 w 280"/>
                  <a:gd name="T31" fmla="*/ 220 h 220"/>
                  <a:gd name="T32" fmla="*/ 260 w 280"/>
                  <a:gd name="T33" fmla="*/ 220 h 220"/>
                  <a:gd name="T34" fmla="*/ 280 w 280"/>
                  <a:gd name="T35" fmla="*/ 200 h 220"/>
                  <a:gd name="T36" fmla="*/ 280 w 280"/>
                  <a:gd name="T37" fmla="*/ 162 h 220"/>
                  <a:gd name="T38" fmla="*/ 226 w 280"/>
                  <a:gd name="T39" fmla="*/ 48 h 220"/>
                  <a:gd name="T40" fmla="*/ 210 w 280"/>
                  <a:gd name="T41" fmla="*/ 40 h 220"/>
                  <a:gd name="T42" fmla="*/ 140 w 280"/>
                  <a:gd name="T43" fmla="*/ 200 h 220"/>
                  <a:gd name="T44" fmla="*/ 80 w 280"/>
                  <a:gd name="T45" fmla="*/ 140 h 220"/>
                  <a:gd name="T46" fmla="*/ 140 w 280"/>
                  <a:gd name="T47" fmla="*/ 80 h 220"/>
                  <a:gd name="T48" fmla="*/ 200 w 280"/>
                  <a:gd name="T49" fmla="*/ 140 h 220"/>
                  <a:gd name="T50" fmla="*/ 140 w 280"/>
                  <a:gd name="T51" fmla="*/ 20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280" h="220">
                    <a:moveTo>
                      <a:pt x="210" y="40"/>
                    </a:moveTo>
                    <a:cubicBezTo>
                      <a:pt x="200" y="40"/>
                      <a:pt x="200" y="40"/>
                      <a:pt x="200" y="40"/>
                    </a:cubicBezTo>
                    <a:cubicBezTo>
                      <a:pt x="200" y="15"/>
                      <a:pt x="200" y="15"/>
                      <a:pt x="200" y="15"/>
                    </a:cubicBezTo>
                    <a:cubicBezTo>
                      <a:pt x="200" y="7"/>
                      <a:pt x="191" y="0"/>
                      <a:pt x="180" y="0"/>
                    </a:cubicBezTo>
                    <a:cubicBezTo>
                      <a:pt x="169" y="0"/>
                      <a:pt x="160" y="7"/>
                      <a:pt x="160" y="15"/>
                    </a:cubicBezTo>
                    <a:cubicBezTo>
                      <a:pt x="160" y="40"/>
                      <a:pt x="160" y="40"/>
                      <a:pt x="160" y="40"/>
                    </a:cubicBezTo>
                    <a:cubicBezTo>
                      <a:pt x="120" y="40"/>
                      <a:pt x="120" y="40"/>
                      <a:pt x="120" y="40"/>
                    </a:cubicBezTo>
                    <a:cubicBezTo>
                      <a:pt x="120" y="15"/>
                      <a:pt x="120" y="15"/>
                      <a:pt x="120" y="15"/>
                    </a:cubicBezTo>
                    <a:cubicBezTo>
                      <a:pt x="120" y="7"/>
                      <a:pt x="111" y="0"/>
                      <a:pt x="100" y="0"/>
                    </a:cubicBezTo>
                    <a:cubicBezTo>
                      <a:pt x="89" y="0"/>
                      <a:pt x="80" y="7"/>
                      <a:pt x="80" y="15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64" y="40"/>
                      <a:pt x="58" y="43"/>
                      <a:pt x="54" y="49"/>
                    </a:cubicBezTo>
                    <a:cubicBezTo>
                      <a:pt x="39" y="72"/>
                      <a:pt x="0" y="133"/>
                      <a:pt x="0" y="160"/>
                    </a:cubicBezTo>
                    <a:cubicBezTo>
                      <a:pt x="0" y="200"/>
                      <a:pt x="0" y="200"/>
                      <a:pt x="0" y="200"/>
                    </a:cubicBezTo>
                    <a:cubicBezTo>
                      <a:pt x="0" y="211"/>
                      <a:pt x="9" y="220"/>
                      <a:pt x="20" y="220"/>
                    </a:cubicBezTo>
                    <a:cubicBezTo>
                      <a:pt x="260" y="220"/>
                      <a:pt x="260" y="220"/>
                      <a:pt x="260" y="220"/>
                    </a:cubicBezTo>
                    <a:cubicBezTo>
                      <a:pt x="271" y="220"/>
                      <a:pt x="280" y="211"/>
                      <a:pt x="280" y="200"/>
                    </a:cubicBezTo>
                    <a:cubicBezTo>
                      <a:pt x="280" y="183"/>
                      <a:pt x="280" y="162"/>
                      <a:pt x="280" y="162"/>
                    </a:cubicBezTo>
                    <a:cubicBezTo>
                      <a:pt x="280" y="127"/>
                      <a:pt x="241" y="70"/>
                      <a:pt x="226" y="48"/>
                    </a:cubicBezTo>
                    <a:cubicBezTo>
                      <a:pt x="222" y="43"/>
                      <a:pt x="216" y="40"/>
                      <a:pt x="210" y="40"/>
                    </a:cubicBezTo>
                    <a:close/>
                    <a:moveTo>
                      <a:pt x="140" y="200"/>
                    </a:moveTo>
                    <a:cubicBezTo>
                      <a:pt x="107" y="200"/>
                      <a:pt x="80" y="173"/>
                      <a:pt x="80" y="140"/>
                    </a:cubicBezTo>
                    <a:cubicBezTo>
                      <a:pt x="80" y="107"/>
                      <a:pt x="107" y="80"/>
                      <a:pt x="140" y="80"/>
                    </a:cubicBezTo>
                    <a:cubicBezTo>
                      <a:pt x="173" y="80"/>
                      <a:pt x="200" y="107"/>
                      <a:pt x="200" y="140"/>
                    </a:cubicBezTo>
                    <a:cubicBezTo>
                      <a:pt x="200" y="173"/>
                      <a:pt x="173" y="200"/>
                      <a:pt x="140" y="20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</p:grpSp>
        <p:grpSp>
          <p:nvGrpSpPr>
            <p:cNvPr id="21" name="Group 73">
              <a:extLst>
                <a:ext uri="{FF2B5EF4-FFF2-40B4-BE49-F238E27FC236}">
                  <a16:creationId xmlns="" xmlns:a16="http://schemas.microsoft.com/office/drawing/2014/main" id="{175E1E9A-2888-43F7-9F18-0546F410B6BF}"/>
                </a:ext>
              </a:extLst>
            </p:cNvPr>
            <p:cNvGrpSpPr/>
            <p:nvPr/>
          </p:nvGrpSpPr>
          <p:grpSpPr>
            <a:xfrm rot="319069" flipH="1">
              <a:off x="5624578" y="2088480"/>
              <a:ext cx="468187" cy="322651"/>
              <a:chOff x="3175" y="4763"/>
              <a:chExt cx="3130550" cy="2157412"/>
            </a:xfrm>
            <a:solidFill>
              <a:schemeClr val="bg1"/>
            </a:solidFill>
          </p:grpSpPr>
          <p:sp>
            <p:nvSpPr>
              <p:cNvPr id="22" name="Freeform 65">
                <a:extLst>
                  <a:ext uri="{FF2B5EF4-FFF2-40B4-BE49-F238E27FC236}">
                    <a16:creationId xmlns="" xmlns:a16="http://schemas.microsoft.com/office/drawing/2014/main" id="{6D7F87F4-3007-467E-BA3B-202227754C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7350" y="396875"/>
                <a:ext cx="917575" cy="833437"/>
              </a:xfrm>
              <a:custGeom>
                <a:avLst/>
                <a:gdLst>
                  <a:gd name="T0" fmla="*/ 242 w 244"/>
                  <a:gd name="T1" fmla="*/ 221 h 221"/>
                  <a:gd name="T2" fmla="*/ 237 w 244"/>
                  <a:gd name="T3" fmla="*/ 188 h 221"/>
                  <a:gd name="T4" fmla="*/ 182 w 244"/>
                  <a:gd name="T5" fmla="*/ 159 h 221"/>
                  <a:gd name="T6" fmla="*/ 152 w 244"/>
                  <a:gd name="T7" fmla="*/ 146 h 221"/>
                  <a:gd name="T8" fmla="*/ 152 w 244"/>
                  <a:gd name="T9" fmla="*/ 123 h 221"/>
                  <a:gd name="T10" fmla="*/ 164 w 244"/>
                  <a:gd name="T11" fmla="*/ 94 h 221"/>
                  <a:gd name="T12" fmla="*/ 176 w 244"/>
                  <a:gd name="T13" fmla="*/ 81 h 221"/>
                  <a:gd name="T14" fmla="*/ 168 w 244"/>
                  <a:gd name="T15" fmla="*/ 63 h 221"/>
                  <a:gd name="T16" fmla="*/ 170 w 244"/>
                  <a:gd name="T17" fmla="*/ 38 h 221"/>
                  <a:gd name="T18" fmla="*/ 122 w 244"/>
                  <a:gd name="T19" fmla="*/ 0 h 221"/>
                  <a:gd name="T20" fmla="*/ 74 w 244"/>
                  <a:gd name="T21" fmla="*/ 38 h 221"/>
                  <a:gd name="T22" fmla="*/ 76 w 244"/>
                  <a:gd name="T23" fmla="*/ 63 h 221"/>
                  <a:gd name="T24" fmla="*/ 68 w 244"/>
                  <a:gd name="T25" fmla="*/ 81 h 221"/>
                  <a:gd name="T26" fmla="*/ 80 w 244"/>
                  <a:gd name="T27" fmla="*/ 94 h 221"/>
                  <a:gd name="T28" fmla="*/ 92 w 244"/>
                  <a:gd name="T29" fmla="*/ 123 h 221"/>
                  <a:gd name="T30" fmla="*/ 92 w 244"/>
                  <a:gd name="T31" fmla="*/ 146 h 221"/>
                  <a:gd name="T32" fmla="*/ 62 w 244"/>
                  <a:gd name="T33" fmla="*/ 159 h 221"/>
                  <a:gd name="T34" fmla="*/ 7 w 244"/>
                  <a:gd name="T35" fmla="*/ 188 h 221"/>
                  <a:gd name="T36" fmla="*/ 2 w 244"/>
                  <a:gd name="T37" fmla="*/ 221 h 221"/>
                  <a:gd name="T38" fmla="*/ 242 w 244"/>
                  <a:gd name="T39" fmla="*/ 221 h 2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44" h="221">
                    <a:moveTo>
                      <a:pt x="242" y="221"/>
                    </a:moveTo>
                    <a:cubicBezTo>
                      <a:pt x="242" y="221"/>
                      <a:pt x="244" y="198"/>
                      <a:pt x="237" y="188"/>
                    </a:cubicBezTo>
                    <a:cubicBezTo>
                      <a:pt x="230" y="176"/>
                      <a:pt x="206" y="169"/>
                      <a:pt x="182" y="159"/>
                    </a:cubicBezTo>
                    <a:cubicBezTo>
                      <a:pt x="158" y="149"/>
                      <a:pt x="152" y="146"/>
                      <a:pt x="152" y="146"/>
                    </a:cubicBezTo>
                    <a:cubicBezTo>
                      <a:pt x="152" y="123"/>
                      <a:pt x="152" y="123"/>
                      <a:pt x="152" y="123"/>
                    </a:cubicBezTo>
                    <a:cubicBezTo>
                      <a:pt x="152" y="123"/>
                      <a:pt x="161" y="116"/>
                      <a:pt x="164" y="94"/>
                    </a:cubicBezTo>
                    <a:cubicBezTo>
                      <a:pt x="169" y="96"/>
                      <a:pt x="175" y="86"/>
                      <a:pt x="176" y="81"/>
                    </a:cubicBezTo>
                    <a:cubicBezTo>
                      <a:pt x="176" y="76"/>
                      <a:pt x="175" y="62"/>
                      <a:pt x="168" y="63"/>
                    </a:cubicBezTo>
                    <a:cubicBezTo>
                      <a:pt x="169" y="52"/>
                      <a:pt x="170" y="43"/>
                      <a:pt x="170" y="38"/>
                    </a:cubicBezTo>
                    <a:cubicBezTo>
                      <a:pt x="168" y="19"/>
                      <a:pt x="150" y="0"/>
                      <a:pt x="122" y="0"/>
                    </a:cubicBezTo>
                    <a:cubicBezTo>
                      <a:pt x="94" y="0"/>
                      <a:pt x="76" y="19"/>
                      <a:pt x="74" y="38"/>
                    </a:cubicBezTo>
                    <a:cubicBezTo>
                      <a:pt x="74" y="43"/>
                      <a:pt x="75" y="52"/>
                      <a:pt x="76" y="63"/>
                    </a:cubicBezTo>
                    <a:cubicBezTo>
                      <a:pt x="69" y="62"/>
                      <a:pt x="68" y="76"/>
                      <a:pt x="68" y="81"/>
                    </a:cubicBezTo>
                    <a:cubicBezTo>
                      <a:pt x="69" y="86"/>
                      <a:pt x="75" y="96"/>
                      <a:pt x="80" y="94"/>
                    </a:cubicBezTo>
                    <a:cubicBezTo>
                      <a:pt x="83" y="116"/>
                      <a:pt x="92" y="123"/>
                      <a:pt x="92" y="123"/>
                    </a:cubicBezTo>
                    <a:cubicBezTo>
                      <a:pt x="92" y="146"/>
                      <a:pt x="92" y="146"/>
                      <a:pt x="92" y="146"/>
                    </a:cubicBezTo>
                    <a:cubicBezTo>
                      <a:pt x="92" y="146"/>
                      <a:pt x="86" y="149"/>
                      <a:pt x="62" y="159"/>
                    </a:cubicBezTo>
                    <a:cubicBezTo>
                      <a:pt x="38" y="169"/>
                      <a:pt x="14" y="176"/>
                      <a:pt x="7" y="188"/>
                    </a:cubicBezTo>
                    <a:cubicBezTo>
                      <a:pt x="0" y="198"/>
                      <a:pt x="2" y="221"/>
                      <a:pt x="2" y="221"/>
                    </a:cubicBezTo>
                    <a:lnTo>
                      <a:pt x="242" y="2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  <p:sp>
            <p:nvSpPr>
              <p:cNvPr id="23" name="Rectangle 66">
                <a:extLst>
                  <a:ext uri="{FF2B5EF4-FFF2-40B4-BE49-F238E27FC236}">
                    <a16:creationId xmlns="" xmlns:a16="http://schemas.microsoft.com/office/drawing/2014/main" id="{7D57DA7D-3833-496B-9852-FE6BC77D60C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68450" y="396875"/>
                <a:ext cx="782638" cy="1968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  <p:sp>
            <p:nvSpPr>
              <p:cNvPr id="24" name="Rectangle 67">
                <a:extLst>
                  <a:ext uri="{FF2B5EF4-FFF2-40B4-BE49-F238E27FC236}">
                    <a16:creationId xmlns="" xmlns:a16="http://schemas.microsoft.com/office/drawing/2014/main" id="{E8F7590F-123C-438B-BA80-C96AB824DF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68450" y="788988"/>
                <a:ext cx="1174750" cy="1968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  <p:sp>
            <p:nvSpPr>
              <p:cNvPr id="25" name="Rectangle 68">
                <a:extLst>
                  <a:ext uri="{FF2B5EF4-FFF2-40B4-BE49-F238E27FC236}">
                    <a16:creationId xmlns="" xmlns:a16="http://schemas.microsoft.com/office/drawing/2014/main" id="{87E189EB-9CF9-4A47-95DC-E8ABB65EB65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68450" y="1181100"/>
                <a:ext cx="979488" cy="1968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  <p:sp>
            <p:nvSpPr>
              <p:cNvPr id="26" name="Freeform 69">
                <a:extLst>
                  <a:ext uri="{FF2B5EF4-FFF2-40B4-BE49-F238E27FC236}">
                    <a16:creationId xmlns="" xmlns:a16="http://schemas.microsoft.com/office/drawing/2014/main" id="{248256E6-A2B6-4BCD-B61F-6C24321E3DA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175" y="4763"/>
                <a:ext cx="3130550" cy="2157412"/>
              </a:xfrm>
              <a:custGeom>
                <a:avLst/>
                <a:gdLst>
                  <a:gd name="T0" fmla="*/ 0 w 832"/>
                  <a:gd name="T1" fmla="*/ 0 h 572"/>
                  <a:gd name="T2" fmla="*/ 0 w 832"/>
                  <a:gd name="T3" fmla="*/ 572 h 572"/>
                  <a:gd name="T4" fmla="*/ 832 w 832"/>
                  <a:gd name="T5" fmla="*/ 572 h 572"/>
                  <a:gd name="T6" fmla="*/ 832 w 832"/>
                  <a:gd name="T7" fmla="*/ 0 h 572"/>
                  <a:gd name="T8" fmla="*/ 0 w 832"/>
                  <a:gd name="T9" fmla="*/ 0 h 572"/>
                  <a:gd name="T10" fmla="*/ 780 w 832"/>
                  <a:gd name="T11" fmla="*/ 520 h 572"/>
                  <a:gd name="T12" fmla="*/ 671 w 832"/>
                  <a:gd name="T13" fmla="*/ 520 h 572"/>
                  <a:gd name="T14" fmla="*/ 676 w 832"/>
                  <a:gd name="T15" fmla="*/ 494 h 572"/>
                  <a:gd name="T16" fmla="*/ 598 w 832"/>
                  <a:gd name="T17" fmla="*/ 416 h 572"/>
                  <a:gd name="T18" fmla="*/ 520 w 832"/>
                  <a:gd name="T19" fmla="*/ 494 h 572"/>
                  <a:gd name="T20" fmla="*/ 525 w 832"/>
                  <a:gd name="T21" fmla="*/ 520 h 572"/>
                  <a:gd name="T22" fmla="*/ 307 w 832"/>
                  <a:gd name="T23" fmla="*/ 520 h 572"/>
                  <a:gd name="T24" fmla="*/ 312 w 832"/>
                  <a:gd name="T25" fmla="*/ 494 h 572"/>
                  <a:gd name="T26" fmla="*/ 234 w 832"/>
                  <a:gd name="T27" fmla="*/ 416 h 572"/>
                  <a:gd name="T28" fmla="*/ 156 w 832"/>
                  <a:gd name="T29" fmla="*/ 494 h 572"/>
                  <a:gd name="T30" fmla="*/ 161 w 832"/>
                  <a:gd name="T31" fmla="*/ 520 h 572"/>
                  <a:gd name="T32" fmla="*/ 52 w 832"/>
                  <a:gd name="T33" fmla="*/ 520 h 572"/>
                  <a:gd name="T34" fmla="*/ 52 w 832"/>
                  <a:gd name="T35" fmla="*/ 52 h 572"/>
                  <a:gd name="T36" fmla="*/ 780 w 832"/>
                  <a:gd name="T37" fmla="*/ 52 h 572"/>
                  <a:gd name="T38" fmla="*/ 780 w 832"/>
                  <a:gd name="T39" fmla="*/ 520 h 5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832" h="572">
                    <a:moveTo>
                      <a:pt x="0" y="0"/>
                    </a:moveTo>
                    <a:cubicBezTo>
                      <a:pt x="0" y="572"/>
                      <a:pt x="0" y="572"/>
                      <a:pt x="0" y="572"/>
                    </a:cubicBezTo>
                    <a:cubicBezTo>
                      <a:pt x="832" y="572"/>
                      <a:pt x="832" y="572"/>
                      <a:pt x="832" y="572"/>
                    </a:cubicBezTo>
                    <a:cubicBezTo>
                      <a:pt x="832" y="0"/>
                      <a:pt x="832" y="0"/>
                      <a:pt x="832" y="0"/>
                    </a:cubicBezTo>
                    <a:lnTo>
                      <a:pt x="0" y="0"/>
                    </a:lnTo>
                    <a:close/>
                    <a:moveTo>
                      <a:pt x="780" y="520"/>
                    </a:moveTo>
                    <a:cubicBezTo>
                      <a:pt x="671" y="520"/>
                      <a:pt x="671" y="520"/>
                      <a:pt x="671" y="520"/>
                    </a:cubicBezTo>
                    <a:cubicBezTo>
                      <a:pt x="674" y="512"/>
                      <a:pt x="676" y="503"/>
                      <a:pt x="676" y="494"/>
                    </a:cubicBezTo>
                    <a:cubicBezTo>
                      <a:pt x="676" y="451"/>
                      <a:pt x="641" y="416"/>
                      <a:pt x="598" y="416"/>
                    </a:cubicBezTo>
                    <a:cubicBezTo>
                      <a:pt x="555" y="416"/>
                      <a:pt x="520" y="451"/>
                      <a:pt x="520" y="494"/>
                    </a:cubicBezTo>
                    <a:cubicBezTo>
                      <a:pt x="520" y="503"/>
                      <a:pt x="522" y="512"/>
                      <a:pt x="525" y="520"/>
                    </a:cubicBezTo>
                    <a:cubicBezTo>
                      <a:pt x="307" y="520"/>
                      <a:pt x="307" y="520"/>
                      <a:pt x="307" y="520"/>
                    </a:cubicBezTo>
                    <a:cubicBezTo>
                      <a:pt x="310" y="512"/>
                      <a:pt x="312" y="503"/>
                      <a:pt x="312" y="494"/>
                    </a:cubicBezTo>
                    <a:cubicBezTo>
                      <a:pt x="312" y="451"/>
                      <a:pt x="277" y="416"/>
                      <a:pt x="234" y="416"/>
                    </a:cubicBezTo>
                    <a:cubicBezTo>
                      <a:pt x="191" y="416"/>
                      <a:pt x="156" y="451"/>
                      <a:pt x="156" y="494"/>
                    </a:cubicBezTo>
                    <a:cubicBezTo>
                      <a:pt x="156" y="503"/>
                      <a:pt x="158" y="512"/>
                      <a:pt x="161" y="520"/>
                    </a:cubicBezTo>
                    <a:cubicBezTo>
                      <a:pt x="52" y="520"/>
                      <a:pt x="52" y="520"/>
                      <a:pt x="52" y="520"/>
                    </a:cubicBezTo>
                    <a:cubicBezTo>
                      <a:pt x="52" y="52"/>
                      <a:pt x="52" y="52"/>
                      <a:pt x="52" y="52"/>
                    </a:cubicBezTo>
                    <a:cubicBezTo>
                      <a:pt x="780" y="52"/>
                      <a:pt x="780" y="52"/>
                      <a:pt x="780" y="52"/>
                    </a:cubicBezTo>
                    <a:lnTo>
                      <a:pt x="780" y="5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</p:grpSp>
        <p:sp>
          <p:nvSpPr>
            <p:cNvPr id="27" name="Freeform 73">
              <a:extLst>
                <a:ext uri="{FF2B5EF4-FFF2-40B4-BE49-F238E27FC236}">
                  <a16:creationId xmlns="" xmlns:a16="http://schemas.microsoft.com/office/drawing/2014/main" id="{D366EC1B-1D6E-4F56-AEF5-85F305080211}"/>
                </a:ext>
              </a:extLst>
            </p:cNvPr>
            <p:cNvSpPr>
              <a:spLocks/>
            </p:cNvSpPr>
            <p:nvPr/>
          </p:nvSpPr>
          <p:spPr bwMode="auto">
            <a:xfrm rot="2259277" flipH="1">
              <a:off x="7232300" y="2541295"/>
              <a:ext cx="441371" cy="439725"/>
            </a:xfrm>
            <a:custGeom>
              <a:avLst/>
              <a:gdLst>
                <a:gd name="T0" fmla="*/ 366 w 451"/>
                <a:gd name="T1" fmla="*/ 355 h 449"/>
                <a:gd name="T2" fmla="*/ 320 w 451"/>
                <a:gd name="T3" fmla="*/ 391 h 449"/>
                <a:gd name="T4" fmla="*/ 173 w 451"/>
                <a:gd name="T5" fmla="*/ 391 h 449"/>
                <a:gd name="T6" fmla="*/ 154 w 451"/>
                <a:gd name="T7" fmla="*/ 363 h 449"/>
                <a:gd name="T8" fmla="*/ 173 w 451"/>
                <a:gd name="T9" fmla="*/ 304 h 449"/>
                <a:gd name="T10" fmla="*/ 405 w 451"/>
                <a:gd name="T11" fmla="*/ 304 h 449"/>
                <a:gd name="T12" fmla="*/ 451 w 451"/>
                <a:gd name="T13" fmla="*/ 103 h 449"/>
                <a:gd name="T14" fmla="*/ 84 w 451"/>
                <a:gd name="T15" fmla="*/ 54 h 449"/>
                <a:gd name="T16" fmla="*/ 55 w 451"/>
                <a:gd name="T17" fmla="*/ 35 h 449"/>
                <a:gd name="T18" fmla="*/ 56 w 451"/>
                <a:gd name="T19" fmla="*/ 28 h 449"/>
                <a:gd name="T20" fmla="*/ 28 w 451"/>
                <a:gd name="T21" fmla="*/ 0 h 449"/>
                <a:gd name="T22" fmla="*/ 0 w 451"/>
                <a:gd name="T23" fmla="*/ 28 h 449"/>
                <a:gd name="T24" fmla="*/ 28 w 451"/>
                <a:gd name="T25" fmla="*/ 56 h 449"/>
                <a:gd name="T26" fmla="*/ 33 w 451"/>
                <a:gd name="T27" fmla="*/ 55 h 449"/>
                <a:gd name="T28" fmla="*/ 68 w 451"/>
                <a:gd name="T29" fmla="*/ 78 h 449"/>
                <a:gd name="T30" fmla="*/ 125 w 451"/>
                <a:gd name="T31" fmla="*/ 304 h 449"/>
                <a:gd name="T32" fmla="*/ 142 w 451"/>
                <a:gd name="T33" fmla="*/ 304 h 449"/>
                <a:gd name="T34" fmla="*/ 127 w 451"/>
                <a:gd name="T35" fmla="*/ 353 h 449"/>
                <a:gd name="T36" fmla="*/ 125 w 451"/>
                <a:gd name="T37" fmla="*/ 353 h 449"/>
                <a:gd name="T38" fmla="*/ 77 w 451"/>
                <a:gd name="T39" fmla="*/ 401 h 449"/>
                <a:gd name="T40" fmla="*/ 125 w 451"/>
                <a:gd name="T41" fmla="*/ 449 h 449"/>
                <a:gd name="T42" fmla="*/ 170 w 451"/>
                <a:gd name="T43" fmla="*/ 420 h 449"/>
                <a:gd name="T44" fmla="*/ 322 w 451"/>
                <a:gd name="T45" fmla="*/ 420 h 449"/>
                <a:gd name="T46" fmla="*/ 366 w 451"/>
                <a:gd name="T47" fmla="*/ 449 h 449"/>
                <a:gd name="T48" fmla="*/ 413 w 451"/>
                <a:gd name="T49" fmla="*/ 402 h 449"/>
                <a:gd name="T50" fmla="*/ 366 w 451"/>
                <a:gd name="T51" fmla="*/ 355 h 4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451" h="449">
                  <a:moveTo>
                    <a:pt x="366" y="355"/>
                  </a:moveTo>
                  <a:cubicBezTo>
                    <a:pt x="343" y="355"/>
                    <a:pt x="325" y="371"/>
                    <a:pt x="320" y="391"/>
                  </a:cubicBezTo>
                  <a:cubicBezTo>
                    <a:pt x="173" y="391"/>
                    <a:pt x="173" y="391"/>
                    <a:pt x="173" y="391"/>
                  </a:cubicBezTo>
                  <a:cubicBezTo>
                    <a:pt x="170" y="380"/>
                    <a:pt x="164" y="370"/>
                    <a:pt x="154" y="363"/>
                  </a:cubicBezTo>
                  <a:cubicBezTo>
                    <a:pt x="173" y="304"/>
                    <a:pt x="173" y="304"/>
                    <a:pt x="173" y="304"/>
                  </a:cubicBezTo>
                  <a:cubicBezTo>
                    <a:pt x="405" y="304"/>
                    <a:pt x="405" y="304"/>
                    <a:pt x="405" y="304"/>
                  </a:cubicBezTo>
                  <a:cubicBezTo>
                    <a:pt x="451" y="103"/>
                    <a:pt x="451" y="103"/>
                    <a:pt x="451" y="103"/>
                  </a:cubicBezTo>
                  <a:cubicBezTo>
                    <a:pt x="84" y="54"/>
                    <a:pt x="84" y="54"/>
                    <a:pt x="84" y="54"/>
                  </a:cubicBezTo>
                  <a:cubicBezTo>
                    <a:pt x="55" y="35"/>
                    <a:pt x="55" y="35"/>
                    <a:pt x="55" y="35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56" y="13"/>
                    <a:pt x="43" y="0"/>
                    <a:pt x="28" y="0"/>
                  </a:cubicBezTo>
                  <a:cubicBezTo>
                    <a:pt x="12" y="0"/>
                    <a:pt x="0" y="13"/>
                    <a:pt x="0" y="28"/>
                  </a:cubicBezTo>
                  <a:cubicBezTo>
                    <a:pt x="0" y="44"/>
                    <a:pt x="12" y="56"/>
                    <a:pt x="28" y="56"/>
                  </a:cubicBezTo>
                  <a:cubicBezTo>
                    <a:pt x="33" y="55"/>
                    <a:pt x="33" y="55"/>
                    <a:pt x="33" y="55"/>
                  </a:cubicBezTo>
                  <a:cubicBezTo>
                    <a:pt x="68" y="78"/>
                    <a:pt x="68" y="78"/>
                    <a:pt x="68" y="78"/>
                  </a:cubicBezTo>
                  <a:cubicBezTo>
                    <a:pt x="125" y="304"/>
                    <a:pt x="125" y="304"/>
                    <a:pt x="125" y="304"/>
                  </a:cubicBezTo>
                  <a:cubicBezTo>
                    <a:pt x="142" y="304"/>
                    <a:pt x="142" y="304"/>
                    <a:pt x="142" y="304"/>
                  </a:cubicBezTo>
                  <a:cubicBezTo>
                    <a:pt x="127" y="353"/>
                    <a:pt x="127" y="353"/>
                    <a:pt x="127" y="353"/>
                  </a:cubicBezTo>
                  <a:cubicBezTo>
                    <a:pt x="125" y="353"/>
                    <a:pt x="125" y="353"/>
                    <a:pt x="125" y="353"/>
                  </a:cubicBezTo>
                  <a:cubicBezTo>
                    <a:pt x="99" y="353"/>
                    <a:pt x="77" y="374"/>
                    <a:pt x="77" y="401"/>
                  </a:cubicBezTo>
                  <a:cubicBezTo>
                    <a:pt x="77" y="428"/>
                    <a:pt x="99" y="449"/>
                    <a:pt x="125" y="449"/>
                  </a:cubicBezTo>
                  <a:cubicBezTo>
                    <a:pt x="145" y="449"/>
                    <a:pt x="162" y="437"/>
                    <a:pt x="170" y="420"/>
                  </a:cubicBezTo>
                  <a:cubicBezTo>
                    <a:pt x="322" y="420"/>
                    <a:pt x="322" y="420"/>
                    <a:pt x="322" y="420"/>
                  </a:cubicBezTo>
                  <a:cubicBezTo>
                    <a:pt x="329" y="437"/>
                    <a:pt x="346" y="449"/>
                    <a:pt x="366" y="449"/>
                  </a:cubicBezTo>
                  <a:cubicBezTo>
                    <a:pt x="392" y="449"/>
                    <a:pt x="413" y="428"/>
                    <a:pt x="413" y="402"/>
                  </a:cubicBezTo>
                  <a:cubicBezTo>
                    <a:pt x="413" y="376"/>
                    <a:pt x="392" y="355"/>
                    <a:pt x="366" y="35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grpSp>
          <p:nvGrpSpPr>
            <p:cNvPr id="28" name="Group 80">
              <a:extLst>
                <a:ext uri="{FF2B5EF4-FFF2-40B4-BE49-F238E27FC236}">
                  <a16:creationId xmlns="" xmlns:a16="http://schemas.microsoft.com/office/drawing/2014/main" id="{E3F130CC-A2E6-49E1-9C6B-8E8410998EA8}"/>
                </a:ext>
              </a:extLst>
            </p:cNvPr>
            <p:cNvGrpSpPr/>
            <p:nvPr/>
          </p:nvGrpSpPr>
          <p:grpSpPr>
            <a:xfrm rot="20837745" flipH="1">
              <a:off x="4080864" y="2203522"/>
              <a:ext cx="463453" cy="405730"/>
              <a:chOff x="486607" y="1745628"/>
              <a:chExt cx="256404" cy="224469"/>
            </a:xfrm>
            <a:solidFill>
              <a:schemeClr val="bg1"/>
            </a:solidFill>
          </p:grpSpPr>
          <p:sp>
            <p:nvSpPr>
              <p:cNvPr id="29" name="Freeform 74">
                <a:extLst>
                  <a:ext uri="{FF2B5EF4-FFF2-40B4-BE49-F238E27FC236}">
                    <a16:creationId xmlns="" xmlns:a16="http://schemas.microsoft.com/office/drawing/2014/main" id="{510266AC-D193-41B8-8BA5-296374A3EFA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86607" y="1745628"/>
                <a:ext cx="256404" cy="224469"/>
              </a:xfrm>
              <a:custGeom>
                <a:avLst/>
                <a:gdLst>
                  <a:gd name="T0" fmla="*/ 233 w 234"/>
                  <a:gd name="T1" fmla="*/ 121 h 205"/>
                  <a:gd name="T2" fmla="*/ 204 w 234"/>
                  <a:gd name="T3" fmla="*/ 11 h 205"/>
                  <a:gd name="T4" fmla="*/ 190 w 234"/>
                  <a:gd name="T5" fmla="*/ 0 h 205"/>
                  <a:gd name="T6" fmla="*/ 117 w 234"/>
                  <a:gd name="T7" fmla="*/ 0 h 205"/>
                  <a:gd name="T8" fmla="*/ 44 w 234"/>
                  <a:gd name="T9" fmla="*/ 0 h 205"/>
                  <a:gd name="T10" fmla="*/ 30 w 234"/>
                  <a:gd name="T11" fmla="*/ 11 h 205"/>
                  <a:gd name="T12" fmla="*/ 1 w 234"/>
                  <a:gd name="T13" fmla="*/ 121 h 205"/>
                  <a:gd name="T14" fmla="*/ 0 w 234"/>
                  <a:gd name="T15" fmla="*/ 125 h 205"/>
                  <a:gd name="T16" fmla="*/ 0 w 234"/>
                  <a:gd name="T17" fmla="*/ 176 h 205"/>
                  <a:gd name="T18" fmla="*/ 29 w 234"/>
                  <a:gd name="T19" fmla="*/ 205 h 205"/>
                  <a:gd name="T20" fmla="*/ 205 w 234"/>
                  <a:gd name="T21" fmla="*/ 205 h 205"/>
                  <a:gd name="T22" fmla="*/ 234 w 234"/>
                  <a:gd name="T23" fmla="*/ 176 h 205"/>
                  <a:gd name="T24" fmla="*/ 234 w 234"/>
                  <a:gd name="T25" fmla="*/ 125 h 205"/>
                  <a:gd name="T26" fmla="*/ 233 w 234"/>
                  <a:gd name="T27" fmla="*/ 121 h 205"/>
                  <a:gd name="T28" fmla="*/ 219 w 234"/>
                  <a:gd name="T29" fmla="*/ 176 h 205"/>
                  <a:gd name="T30" fmla="*/ 205 w 234"/>
                  <a:gd name="T31" fmla="*/ 190 h 205"/>
                  <a:gd name="T32" fmla="*/ 29 w 234"/>
                  <a:gd name="T33" fmla="*/ 190 h 205"/>
                  <a:gd name="T34" fmla="*/ 15 w 234"/>
                  <a:gd name="T35" fmla="*/ 176 h 205"/>
                  <a:gd name="T36" fmla="*/ 15 w 234"/>
                  <a:gd name="T37" fmla="*/ 125 h 205"/>
                  <a:gd name="T38" fmla="*/ 44 w 234"/>
                  <a:gd name="T39" fmla="*/ 15 h 205"/>
                  <a:gd name="T40" fmla="*/ 190 w 234"/>
                  <a:gd name="T41" fmla="*/ 15 h 205"/>
                  <a:gd name="T42" fmla="*/ 219 w 234"/>
                  <a:gd name="T43" fmla="*/ 125 h 205"/>
                  <a:gd name="T44" fmla="*/ 219 w 234"/>
                  <a:gd name="T45" fmla="*/ 176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34" h="205">
                    <a:moveTo>
                      <a:pt x="233" y="121"/>
                    </a:moveTo>
                    <a:cubicBezTo>
                      <a:pt x="204" y="11"/>
                      <a:pt x="204" y="11"/>
                      <a:pt x="204" y="11"/>
                    </a:cubicBezTo>
                    <a:cubicBezTo>
                      <a:pt x="202" y="5"/>
                      <a:pt x="196" y="0"/>
                      <a:pt x="190" y="0"/>
                    </a:cubicBezTo>
                    <a:cubicBezTo>
                      <a:pt x="117" y="0"/>
                      <a:pt x="117" y="0"/>
                      <a:pt x="117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37" y="0"/>
                      <a:pt x="32" y="5"/>
                      <a:pt x="30" y="11"/>
                    </a:cubicBezTo>
                    <a:cubicBezTo>
                      <a:pt x="1" y="121"/>
                      <a:pt x="1" y="121"/>
                      <a:pt x="1" y="121"/>
                    </a:cubicBezTo>
                    <a:cubicBezTo>
                      <a:pt x="0" y="122"/>
                      <a:pt x="0" y="123"/>
                      <a:pt x="0" y="125"/>
                    </a:cubicBezTo>
                    <a:cubicBezTo>
                      <a:pt x="0" y="176"/>
                      <a:pt x="0" y="176"/>
                      <a:pt x="0" y="176"/>
                    </a:cubicBezTo>
                    <a:cubicBezTo>
                      <a:pt x="0" y="192"/>
                      <a:pt x="13" y="205"/>
                      <a:pt x="29" y="205"/>
                    </a:cubicBezTo>
                    <a:cubicBezTo>
                      <a:pt x="205" y="205"/>
                      <a:pt x="205" y="205"/>
                      <a:pt x="205" y="205"/>
                    </a:cubicBezTo>
                    <a:cubicBezTo>
                      <a:pt x="221" y="205"/>
                      <a:pt x="234" y="192"/>
                      <a:pt x="234" y="176"/>
                    </a:cubicBezTo>
                    <a:cubicBezTo>
                      <a:pt x="234" y="125"/>
                      <a:pt x="234" y="125"/>
                      <a:pt x="234" y="125"/>
                    </a:cubicBezTo>
                    <a:cubicBezTo>
                      <a:pt x="234" y="123"/>
                      <a:pt x="234" y="122"/>
                      <a:pt x="233" y="121"/>
                    </a:cubicBezTo>
                    <a:close/>
                    <a:moveTo>
                      <a:pt x="219" y="176"/>
                    </a:moveTo>
                    <a:cubicBezTo>
                      <a:pt x="219" y="184"/>
                      <a:pt x="213" y="190"/>
                      <a:pt x="205" y="190"/>
                    </a:cubicBezTo>
                    <a:cubicBezTo>
                      <a:pt x="29" y="190"/>
                      <a:pt x="29" y="190"/>
                      <a:pt x="29" y="190"/>
                    </a:cubicBezTo>
                    <a:cubicBezTo>
                      <a:pt x="21" y="190"/>
                      <a:pt x="15" y="184"/>
                      <a:pt x="15" y="176"/>
                    </a:cubicBezTo>
                    <a:cubicBezTo>
                      <a:pt x="15" y="125"/>
                      <a:pt x="15" y="125"/>
                      <a:pt x="15" y="125"/>
                    </a:cubicBezTo>
                    <a:cubicBezTo>
                      <a:pt x="44" y="15"/>
                      <a:pt x="44" y="15"/>
                      <a:pt x="44" y="15"/>
                    </a:cubicBezTo>
                    <a:cubicBezTo>
                      <a:pt x="190" y="15"/>
                      <a:pt x="190" y="15"/>
                      <a:pt x="190" y="15"/>
                    </a:cubicBezTo>
                    <a:cubicBezTo>
                      <a:pt x="219" y="125"/>
                      <a:pt x="219" y="125"/>
                      <a:pt x="219" y="125"/>
                    </a:cubicBezTo>
                    <a:lnTo>
                      <a:pt x="219" y="1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  <p:sp>
            <p:nvSpPr>
              <p:cNvPr id="30" name="Freeform 75">
                <a:extLst>
                  <a:ext uri="{FF2B5EF4-FFF2-40B4-BE49-F238E27FC236}">
                    <a16:creationId xmlns="" xmlns:a16="http://schemas.microsoft.com/office/drawing/2014/main" id="{510C269B-9D33-4C6E-A3F8-FECFD21F302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17153" y="1778489"/>
                <a:ext cx="195311" cy="143475"/>
              </a:xfrm>
              <a:custGeom>
                <a:avLst/>
                <a:gdLst>
                  <a:gd name="T0" fmla="*/ 145 w 178"/>
                  <a:gd name="T1" fmla="*/ 0 h 131"/>
                  <a:gd name="T2" fmla="*/ 32 w 178"/>
                  <a:gd name="T3" fmla="*/ 0 h 131"/>
                  <a:gd name="T4" fmla="*/ 25 w 178"/>
                  <a:gd name="T5" fmla="*/ 5 h 131"/>
                  <a:gd name="T6" fmla="*/ 0 w 178"/>
                  <a:gd name="T7" fmla="*/ 93 h 131"/>
                  <a:gd name="T8" fmla="*/ 1 w 178"/>
                  <a:gd name="T9" fmla="*/ 99 h 131"/>
                  <a:gd name="T10" fmla="*/ 7 w 178"/>
                  <a:gd name="T11" fmla="*/ 102 h 131"/>
                  <a:gd name="T12" fmla="*/ 28 w 178"/>
                  <a:gd name="T13" fmla="*/ 102 h 131"/>
                  <a:gd name="T14" fmla="*/ 37 w 178"/>
                  <a:gd name="T15" fmla="*/ 102 h 131"/>
                  <a:gd name="T16" fmla="*/ 41 w 178"/>
                  <a:gd name="T17" fmla="*/ 102 h 131"/>
                  <a:gd name="T18" fmla="*/ 51 w 178"/>
                  <a:gd name="T19" fmla="*/ 123 h 131"/>
                  <a:gd name="T20" fmla="*/ 64 w 178"/>
                  <a:gd name="T21" fmla="*/ 131 h 131"/>
                  <a:gd name="T22" fmla="*/ 114 w 178"/>
                  <a:gd name="T23" fmla="*/ 131 h 131"/>
                  <a:gd name="T24" fmla="*/ 127 w 178"/>
                  <a:gd name="T25" fmla="*/ 123 h 131"/>
                  <a:gd name="T26" fmla="*/ 137 w 178"/>
                  <a:gd name="T27" fmla="*/ 102 h 131"/>
                  <a:gd name="T28" fmla="*/ 141 w 178"/>
                  <a:gd name="T29" fmla="*/ 102 h 131"/>
                  <a:gd name="T30" fmla="*/ 149 w 178"/>
                  <a:gd name="T31" fmla="*/ 102 h 131"/>
                  <a:gd name="T32" fmla="*/ 171 w 178"/>
                  <a:gd name="T33" fmla="*/ 102 h 131"/>
                  <a:gd name="T34" fmla="*/ 176 w 178"/>
                  <a:gd name="T35" fmla="*/ 99 h 131"/>
                  <a:gd name="T36" fmla="*/ 178 w 178"/>
                  <a:gd name="T37" fmla="*/ 93 h 131"/>
                  <a:gd name="T38" fmla="*/ 152 w 178"/>
                  <a:gd name="T39" fmla="*/ 5 h 131"/>
                  <a:gd name="T40" fmla="*/ 145 w 178"/>
                  <a:gd name="T41" fmla="*/ 0 h 131"/>
                  <a:gd name="T42" fmla="*/ 149 w 178"/>
                  <a:gd name="T43" fmla="*/ 87 h 131"/>
                  <a:gd name="T44" fmla="*/ 137 w 178"/>
                  <a:gd name="T45" fmla="*/ 87 h 131"/>
                  <a:gd name="T46" fmla="*/ 124 w 178"/>
                  <a:gd name="T47" fmla="*/ 95 h 131"/>
                  <a:gd name="T48" fmla="*/ 114 w 178"/>
                  <a:gd name="T49" fmla="*/ 117 h 131"/>
                  <a:gd name="T50" fmla="*/ 64 w 178"/>
                  <a:gd name="T51" fmla="*/ 117 h 131"/>
                  <a:gd name="T52" fmla="*/ 54 w 178"/>
                  <a:gd name="T53" fmla="*/ 95 h 131"/>
                  <a:gd name="T54" fmla="*/ 41 w 178"/>
                  <a:gd name="T55" fmla="*/ 87 h 131"/>
                  <a:gd name="T56" fmla="*/ 28 w 178"/>
                  <a:gd name="T57" fmla="*/ 87 h 131"/>
                  <a:gd name="T58" fmla="*/ 11 w 178"/>
                  <a:gd name="T59" fmla="*/ 87 h 131"/>
                  <a:gd name="T60" fmla="*/ 32 w 178"/>
                  <a:gd name="T61" fmla="*/ 7 h 131"/>
                  <a:gd name="T62" fmla="*/ 145 w 178"/>
                  <a:gd name="T63" fmla="*/ 7 h 131"/>
                  <a:gd name="T64" fmla="*/ 167 w 178"/>
                  <a:gd name="T65" fmla="*/ 87 h 131"/>
                  <a:gd name="T66" fmla="*/ 149 w 178"/>
                  <a:gd name="T67" fmla="*/ 87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178" h="131">
                    <a:moveTo>
                      <a:pt x="145" y="0"/>
                    </a:moveTo>
                    <a:cubicBezTo>
                      <a:pt x="32" y="0"/>
                      <a:pt x="32" y="0"/>
                      <a:pt x="32" y="0"/>
                    </a:cubicBezTo>
                    <a:cubicBezTo>
                      <a:pt x="29" y="0"/>
                      <a:pt x="26" y="2"/>
                      <a:pt x="25" y="5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0" y="95"/>
                      <a:pt x="0" y="97"/>
                      <a:pt x="1" y="99"/>
                    </a:cubicBezTo>
                    <a:cubicBezTo>
                      <a:pt x="3" y="101"/>
                      <a:pt x="5" y="102"/>
                      <a:pt x="7" y="102"/>
                    </a:cubicBezTo>
                    <a:cubicBezTo>
                      <a:pt x="28" y="102"/>
                      <a:pt x="28" y="102"/>
                      <a:pt x="28" y="102"/>
                    </a:cubicBezTo>
                    <a:cubicBezTo>
                      <a:pt x="37" y="102"/>
                      <a:pt x="37" y="102"/>
                      <a:pt x="37" y="102"/>
                    </a:cubicBezTo>
                    <a:cubicBezTo>
                      <a:pt x="41" y="102"/>
                      <a:pt x="41" y="102"/>
                      <a:pt x="41" y="102"/>
                    </a:cubicBezTo>
                    <a:cubicBezTo>
                      <a:pt x="51" y="123"/>
                      <a:pt x="51" y="123"/>
                      <a:pt x="51" y="123"/>
                    </a:cubicBezTo>
                    <a:cubicBezTo>
                      <a:pt x="54" y="128"/>
                      <a:pt x="59" y="131"/>
                      <a:pt x="64" y="131"/>
                    </a:cubicBezTo>
                    <a:cubicBezTo>
                      <a:pt x="114" y="131"/>
                      <a:pt x="114" y="131"/>
                      <a:pt x="114" y="131"/>
                    </a:cubicBezTo>
                    <a:cubicBezTo>
                      <a:pt x="119" y="131"/>
                      <a:pt x="124" y="128"/>
                      <a:pt x="127" y="123"/>
                    </a:cubicBezTo>
                    <a:cubicBezTo>
                      <a:pt x="137" y="102"/>
                      <a:pt x="137" y="102"/>
                      <a:pt x="137" y="102"/>
                    </a:cubicBezTo>
                    <a:cubicBezTo>
                      <a:pt x="141" y="102"/>
                      <a:pt x="141" y="102"/>
                      <a:pt x="141" y="102"/>
                    </a:cubicBezTo>
                    <a:cubicBezTo>
                      <a:pt x="149" y="102"/>
                      <a:pt x="149" y="102"/>
                      <a:pt x="149" y="102"/>
                    </a:cubicBezTo>
                    <a:cubicBezTo>
                      <a:pt x="171" y="102"/>
                      <a:pt x="171" y="102"/>
                      <a:pt x="171" y="102"/>
                    </a:cubicBezTo>
                    <a:cubicBezTo>
                      <a:pt x="173" y="102"/>
                      <a:pt x="175" y="101"/>
                      <a:pt x="176" y="99"/>
                    </a:cubicBezTo>
                    <a:cubicBezTo>
                      <a:pt x="178" y="97"/>
                      <a:pt x="178" y="95"/>
                      <a:pt x="178" y="93"/>
                    </a:cubicBezTo>
                    <a:cubicBezTo>
                      <a:pt x="152" y="5"/>
                      <a:pt x="152" y="5"/>
                      <a:pt x="152" y="5"/>
                    </a:cubicBezTo>
                    <a:cubicBezTo>
                      <a:pt x="152" y="2"/>
                      <a:pt x="149" y="0"/>
                      <a:pt x="145" y="0"/>
                    </a:cubicBezTo>
                    <a:close/>
                    <a:moveTo>
                      <a:pt x="149" y="87"/>
                    </a:moveTo>
                    <a:cubicBezTo>
                      <a:pt x="137" y="87"/>
                      <a:pt x="137" y="87"/>
                      <a:pt x="137" y="87"/>
                    </a:cubicBezTo>
                    <a:cubicBezTo>
                      <a:pt x="132" y="87"/>
                      <a:pt x="127" y="90"/>
                      <a:pt x="124" y="95"/>
                    </a:cubicBezTo>
                    <a:cubicBezTo>
                      <a:pt x="114" y="117"/>
                      <a:pt x="114" y="117"/>
                      <a:pt x="114" y="117"/>
                    </a:cubicBezTo>
                    <a:cubicBezTo>
                      <a:pt x="64" y="117"/>
                      <a:pt x="64" y="117"/>
                      <a:pt x="64" y="117"/>
                    </a:cubicBezTo>
                    <a:cubicBezTo>
                      <a:pt x="54" y="95"/>
                      <a:pt x="54" y="95"/>
                      <a:pt x="54" y="95"/>
                    </a:cubicBezTo>
                    <a:cubicBezTo>
                      <a:pt x="51" y="90"/>
                      <a:pt x="46" y="87"/>
                      <a:pt x="41" y="87"/>
                    </a:cubicBezTo>
                    <a:cubicBezTo>
                      <a:pt x="28" y="87"/>
                      <a:pt x="28" y="87"/>
                      <a:pt x="28" y="87"/>
                    </a:cubicBezTo>
                    <a:cubicBezTo>
                      <a:pt x="11" y="87"/>
                      <a:pt x="11" y="87"/>
                      <a:pt x="11" y="87"/>
                    </a:cubicBezTo>
                    <a:cubicBezTo>
                      <a:pt x="32" y="7"/>
                      <a:pt x="32" y="7"/>
                      <a:pt x="32" y="7"/>
                    </a:cubicBezTo>
                    <a:cubicBezTo>
                      <a:pt x="145" y="7"/>
                      <a:pt x="145" y="7"/>
                      <a:pt x="145" y="7"/>
                    </a:cubicBezTo>
                    <a:cubicBezTo>
                      <a:pt x="167" y="87"/>
                      <a:pt x="167" y="87"/>
                      <a:pt x="167" y="87"/>
                    </a:cubicBezTo>
                    <a:lnTo>
                      <a:pt x="149" y="8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</p:grpSp>
        <p:sp>
          <p:nvSpPr>
            <p:cNvPr id="55" name="Freeform 10">
              <a:extLst>
                <a:ext uri="{FF2B5EF4-FFF2-40B4-BE49-F238E27FC236}">
                  <a16:creationId xmlns="" xmlns:a16="http://schemas.microsoft.com/office/drawing/2014/main" id="{5F8F7B36-E56B-41D9-89CF-48E034D5171B}"/>
                </a:ext>
              </a:extLst>
            </p:cNvPr>
            <p:cNvSpPr>
              <a:spLocks/>
            </p:cNvSpPr>
            <p:nvPr/>
          </p:nvSpPr>
          <p:spPr bwMode="auto">
            <a:xfrm rot="18821286" flipH="1">
              <a:off x="3833575" y="3114286"/>
              <a:ext cx="4306554" cy="1790099"/>
            </a:xfrm>
            <a:custGeom>
              <a:avLst/>
              <a:gdLst>
                <a:gd name="T0" fmla="*/ 17 w 2669"/>
                <a:gd name="T1" fmla="*/ 0 h 1110"/>
                <a:gd name="T2" fmla="*/ 2669 w 2669"/>
                <a:gd name="T3" fmla="*/ 1099 h 1110"/>
                <a:gd name="T4" fmla="*/ 2669 w 2669"/>
                <a:gd name="T5" fmla="*/ 1110 h 1110"/>
                <a:gd name="T6" fmla="*/ 2583 w 2669"/>
                <a:gd name="T7" fmla="*/ 1110 h 1110"/>
                <a:gd name="T8" fmla="*/ 0 w 2669"/>
                <a:gd name="T9" fmla="*/ 40 h 1110"/>
                <a:gd name="T10" fmla="*/ 17 w 2669"/>
                <a:gd name="T11" fmla="*/ 0 h 1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69" h="1110">
                  <a:moveTo>
                    <a:pt x="17" y="0"/>
                  </a:moveTo>
                  <a:cubicBezTo>
                    <a:pt x="2669" y="1099"/>
                    <a:pt x="2669" y="1099"/>
                    <a:pt x="2669" y="1099"/>
                  </a:cubicBezTo>
                  <a:cubicBezTo>
                    <a:pt x="2669" y="1110"/>
                    <a:pt x="2669" y="1110"/>
                    <a:pt x="2669" y="1110"/>
                  </a:cubicBezTo>
                  <a:cubicBezTo>
                    <a:pt x="2583" y="1110"/>
                    <a:pt x="2583" y="1110"/>
                    <a:pt x="2583" y="111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6" y="27"/>
                    <a:pt x="11" y="13"/>
                    <a:pt x="17" y="0"/>
                  </a:cubicBezTo>
                  <a:close/>
                </a:path>
              </a:pathLst>
            </a:custGeom>
            <a:solidFill>
              <a:srgbClr val="FAD159"/>
            </a:solidFill>
            <a:ln>
              <a:noFill/>
            </a:ln>
            <a:effectLst>
              <a:outerShdw blurRad="152400" dist="38100" dir="5400000" algn="t" rotWithShape="0">
                <a:prstClr val="black">
                  <a:alpha val="21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56" name="Freeform 11">
              <a:extLst>
                <a:ext uri="{FF2B5EF4-FFF2-40B4-BE49-F238E27FC236}">
                  <a16:creationId xmlns="" xmlns:a16="http://schemas.microsoft.com/office/drawing/2014/main" id="{67D05E80-C719-4CA4-8F9E-AD2BE5F6D0CA}"/>
                </a:ext>
              </a:extLst>
            </p:cNvPr>
            <p:cNvSpPr>
              <a:spLocks/>
            </p:cNvSpPr>
            <p:nvPr/>
          </p:nvSpPr>
          <p:spPr bwMode="auto">
            <a:xfrm rot="18821286" flipH="1">
              <a:off x="3441383" y="2197286"/>
              <a:ext cx="3302980" cy="3304055"/>
            </a:xfrm>
            <a:custGeom>
              <a:avLst/>
              <a:gdLst>
                <a:gd name="T0" fmla="*/ 30 w 2047"/>
                <a:gd name="T1" fmla="*/ 0 h 2048"/>
                <a:gd name="T2" fmla="*/ 2047 w 2047"/>
                <a:gd name="T3" fmla="*/ 2017 h 2048"/>
                <a:gd name="T4" fmla="*/ 2047 w 2047"/>
                <a:gd name="T5" fmla="*/ 2048 h 2048"/>
                <a:gd name="T6" fmla="*/ 2017 w 2047"/>
                <a:gd name="T7" fmla="*/ 2048 h 2048"/>
                <a:gd name="T8" fmla="*/ 0 w 2047"/>
                <a:gd name="T9" fmla="*/ 31 h 2048"/>
                <a:gd name="T10" fmla="*/ 30 w 2047"/>
                <a:gd name="T11" fmla="*/ 0 h 20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47" h="2048">
                  <a:moveTo>
                    <a:pt x="30" y="0"/>
                  </a:moveTo>
                  <a:cubicBezTo>
                    <a:pt x="2047" y="2017"/>
                    <a:pt x="2047" y="2017"/>
                    <a:pt x="2047" y="2017"/>
                  </a:cubicBezTo>
                  <a:cubicBezTo>
                    <a:pt x="2047" y="2048"/>
                    <a:pt x="2047" y="2048"/>
                    <a:pt x="2047" y="2048"/>
                  </a:cubicBezTo>
                  <a:cubicBezTo>
                    <a:pt x="2017" y="2048"/>
                    <a:pt x="2017" y="2048"/>
                    <a:pt x="2017" y="2048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10" y="20"/>
                    <a:pt x="20" y="10"/>
                    <a:pt x="30" y="0"/>
                  </a:cubicBezTo>
                  <a:close/>
                </a:path>
              </a:pathLst>
            </a:custGeom>
            <a:solidFill>
              <a:srgbClr val="FAD159"/>
            </a:solidFill>
            <a:ln>
              <a:noFill/>
            </a:ln>
            <a:effectLst>
              <a:outerShdw blurRad="152400" dist="38100" dir="5400000" algn="t" rotWithShape="0">
                <a:prstClr val="black">
                  <a:alpha val="21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57" name="Freeform 12">
              <a:extLst>
                <a:ext uri="{FF2B5EF4-FFF2-40B4-BE49-F238E27FC236}">
                  <a16:creationId xmlns="" xmlns:a16="http://schemas.microsoft.com/office/drawing/2014/main" id="{E28CBE4C-65CF-4B45-BEAA-669A06521513}"/>
                </a:ext>
              </a:extLst>
            </p:cNvPr>
            <p:cNvSpPr>
              <a:spLocks/>
            </p:cNvSpPr>
            <p:nvPr/>
          </p:nvSpPr>
          <p:spPr bwMode="auto">
            <a:xfrm rot="18821286" flipH="1">
              <a:off x="3313256" y="1897706"/>
              <a:ext cx="1790099" cy="4305480"/>
            </a:xfrm>
            <a:custGeom>
              <a:avLst/>
              <a:gdLst>
                <a:gd name="T0" fmla="*/ 40 w 1109"/>
                <a:gd name="T1" fmla="*/ 0 h 2669"/>
                <a:gd name="T2" fmla="*/ 1109 w 1109"/>
                <a:gd name="T3" fmla="*/ 2582 h 2669"/>
                <a:gd name="T4" fmla="*/ 1109 w 1109"/>
                <a:gd name="T5" fmla="*/ 2669 h 2669"/>
                <a:gd name="T6" fmla="*/ 1098 w 1109"/>
                <a:gd name="T7" fmla="*/ 2669 h 2669"/>
                <a:gd name="T8" fmla="*/ 0 w 1109"/>
                <a:gd name="T9" fmla="*/ 17 h 2669"/>
                <a:gd name="T10" fmla="*/ 40 w 1109"/>
                <a:gd name="T11" fmla="*/ 0 h 26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09" h="2669">
                  <a:moveTo>
                    <a:pt x="40" y="0"/>
                  </a:moveTo>
                  <a:cubicBezTo>
                    <a:pt x="1109" y="2582"/>
                    <a:pt x="1109" y="2582"/>
                    <a:pt x="1109" y="2582"/>
                  </a:cubicBezTo>
                  <a:cubicBezTo>
                    <a:pt x="1109" y="2669"/>
                    <a:pt x="1109" y="2669"/>
                    <a:pt x="1109" y="2669"/>
                  </a:cubicBezTo>
                  <a:cubicBezTo>
                    <a:pt x="1098" y="2669"/>
                    <a:pt x="1098" y="2669"/>
                    <a:pt x="1098" y="2669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13" y="11"/>
                    <a:pt x="26" y="5"/>
                    <a:pt x="40" y="0"/>
                  </a:cubicBezTo>
                  <a:close/>
                </a:path>
              </a:pathLst>
            </a:custGeom>
            <a:solidFill>
              <a:srgbClr val="FAD159"/>
            </a:solidFill>
            <a:ln>
              <a:noFill/>
            </a:ln>
            <a:effectLst>
              <a:outerShdw blurRad="152400" dist="38100" dir="5400000" algn="t" rotWithShape="0">
                <a:prstClr val="black">
                  <a:alpha val="21000"/>
                </a:prstClr>
              </a:outerShdw>
            </a:effec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</p:grpSp>
      <p:sp>
        <p:nvSpPr>
          <p:cNvPr id="58" name="箭头: 下 57">
            <a:extLst>
              <a:ext uri="{FF2B5EF4-FFF2-40B4-BE49-F238E27FC236}">
                <a16:creationId xmlns="" xmlns:a16="http://schemas.microsoft.com/office/drawing/2014/main" id="{1D3E449A-D9C4-4825-8B0E-65330FEDE63C}"/>
              </a:ext>
            </a:extLst>
          </p:cNvPr>
          <p:cNvSpPr/>
          <p:nvPr/>
        </p:nvSpPr>
        <p:spPr>
          <a:xfrm>
            <a:off x="620815" y="261257"/>
            <a:ext cx="714197" cy="595164"/>
          </a:xfrm>
          <a:prstGeom prst="downArrow">
            <a:avLst/>
          </a:prstGeom>
          <a:solidFill>
            <a:srgbClr val="2A93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="" xmlns:a16="http://schemas.microsoft.com/office/drawing/2014/main" id="{B75E273B-45E5-46FB-8A32-33383427D585}"/>
              </a:ext>
            </a:extLst>
          </p:cNvPr>
          <p:cNvSpPr txBox="1"/>
          <p:nvPr/>
        </p:nvSpPr>
        <p:spPr>
          <a:xfrm>
            <a:off x="-302" y="856421"/>
            <a:ext cx="21368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工作回顾</a:t>
            </a:r>
          </a:p>
        </p:txBody>
      </p:sp>
      <p:sp>
        <p:nvSpPr>
          <p:cNvPr id="60" name="矩形 59">
            <a:extLst>
              <a:ext uri="{FF2B5EF4-FFF2-40B4-BE49-F238E27FC236}">
                <a16:creationId xmlns="" xmlns:a16="http://schemas.microsoft.com/office/drawing/2014/main" id="{45C6538A-0512-41C6-84F9-99FF94E4A53F}"/>
              </a:ext>
            </a:extLst>
          </p:cNvPr>
          <p:cNvSpPr/>
          <p:nvPr/>
        </p:nvSpPr>
        <p:spPr>
          <a:xfrm>
            <a:off x="798285" y="0"/>
            <a:ext cx="377372" cy="159657"/>
          </a:xfrm>
          <a:prstGeom prst="rect">
            <a:avLst/>
          </a:prstGeom>
          <a:solidFill>
            <a:srgbClr val="2A93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3" name="组合 102">
            <a:extLst>
              <a:ext uri="{FF2B5EF4-FFF2-40B4-BE49-F238E27FC236}">
                <a16:creationId xmlns="" xmlns:a16="http://schemas.microsoft.com/office/drawing/2014/main" id="{559800A8-7AC2-4FF2-9F35-74BC17842124}"/>
              </a:ext>
            </a:extLst>
          </p:cNvPr>
          <p:cNvGrpSpPr/>
          <p:nvPr/>
        </p:nvGrpSpPr>
        <p:grpSpPr>
          <a:xfrm>
            <a:off x="5630069" y="5731628"/>
            <a:ext cx="230810" cy="1365858"/>
            <a:chOff x="5630069" y="5731628"/>
            <a:chExt cx="230810" cy="1365858"/>
          </a:xfrm>
        </p:grpSpPr>
        <p:cxnSp>
          <p:nvCxnSpPr>
            <p:cNvPr id="62" name="直接连接符 61">
              <a:extLst>
                <a:ext uri="{FF2B5EF4-FFF2-40B4-BE49-F238E27FC236}">
                  <a16:creationId xmlns="" xmlns:a16="http://schemas.microsoft.com/office/drawing/2014/main" id="{25D4D1E6-B036-4603-8D1A-6593E013E8B1}"/>
                </a:ext>
              </a:extLst>
            </p:cNvPr>
            <p:cNvCxnSpPr>
              <a:cxnSpLocks/>
              <a:stCxn id="57" idx="2"/>
            </p:cNvCxnSpPr>
            <p:nvPr/>
          </p:nvCxnSpPr>
          <p:spPr>
            <a:xfrm>
              <a:off x="5735691" y="5835627"/>
              <a:ext cx="0" cy="1261859"/>
            </a:xfrm>
            <a:prstGeom prst="line">
              <a:avLst/>
            </a:prstGeom>
            <a:ln w="63500">
              <a:solidFill>
                <a:srgbClr val="F2F2F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椭圆 101">
              <a:extLst>
                <a:ext uri="{FF2B5EF4-FFF2-40B4-BE49-F238E27FC236}">
                  <a16:creationId xmlns="" xmlns:a16="http://schemas.microsoft.com/office/drawing/2014/main" id="{D1EE7512-49F9-49DA-B049-41EF10002BFE}"/>
                </a:ext>
              </a:extLst>
            </p:cNvPr>
            <p:cNvSpPr/>
            <p:nvPr/>
          </p:nvSpPr>
          <p:spPr>
            <a:xfrm>
              <a:off x="5630069" y="5731628"/>
              <a:ext cx="230810" cy="23081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089772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random/>
      </p:transition>
    </mc:Choice>
    <mc:Fallback xmlns="">
      <p:transition spd="slow" advClick="0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5" name="Straight Connector 8">
            <a:extLst>
              <a:ext uri="{FF2B5EF4-FFF2-40B4-BE49-F238E27FC236}">
                <a16:creationId xmlns="" xmlns:a16="http://schemas.microsoft.com/office/drawing/2014/main" id="{C700253E-B446-4883-B50E-10562BD86A7D}"/>
              </a:ext>
            </a:extLst>
          </p:cNvPr>
          <p:cNvCxnSpPr>
            <a:cxnSpLocks/>
          </p:cNvCxnSpPr>
          <p:nvPr/>
        </p:nvCxnSpPr>
        <p:spPr>
          <a:xfrm>
            <a:off x="5796491" y="4680953"/>
            <a:ext cx="149441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连接符 58">
            <a:extLst>
              <a:ext uri="{FF2B5EF4-FFF2-40B4-BE49-F238E27FC236}">
                <a16:creationId xmlns="" xmlns:a16="http://schemas.microsoft.com/office/drawing/2014/main" id="{4132A77B-0503-43E2-B96E-381DF21A7577}"/>
              </a:ext>
            </a:extLst>
          </p:cNvPr>
          <p:cNvCxnSpPr>
            <a:cxnSpLocks/>
          </p:cNvCxnSpPr>
          <p:nvPr/>
        </p:nvCxnSpPr>
        <p:spPr>
          <a:xfrm>
            <a:off x="5788576" y="4769033"/>
            <a:ext cx="0" cy="2691310"/>
          </a:xfrm>
          <a:prstGeom prst="line">
            <a:avLst/>
          </a:prstGeom>
          <a:ln w="63500">
            <a:solidFill>
              <a:srgbClr val="F2F2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>
            <a:extLst>
              <a:ext uri="{FF2B5EF4-FFF2-40B4-BE49-F238E27FC236}">
                <a16:creationId xmlns="" xmlns:a16="http://schemas.microsoft.com/office/drawing/2014/main" id="{A1C9BB11-FA03-4B36-9DCF-3F88386B0265}"/>
              </a:ext>
            </a:extLst>
          </p:cNvPr>
          <p:cNvCxnSpPr>
            <a:cxnSpLocks/>
          </p:cNvCxnSpPr>
          <p:nvPr/>
        </p:nvCxnSpPr>
        <p:spPr>
          <a:xfrm>
            <a:off x="5796491" y="3193720"/>
            <a:ext cx="0" cy="1443691"/>
          </a:xfrm>
          <a:prstGeom prst="line">
            <a:avLst/>
          </a:prstGeom>
          <a:ln w="63500">
            <a:solidFill>
              <a:srgbClr val="F2F2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8">
            <a:extLst>
              <a:ext uri="{FF2B5EF4-FFF2-40B4-BE49-F238E27FC236}">
                <a16:creationId xmlns="" xmlns:a16="http://schemas.microsoft.com/office/drawing/2014/main" id="{DBB0CAC5-188D-435D-91A8-46123B9E03BE}"/>
              </a:ext>
            </a:extLst>
          </p:cNvPr>
          <p:cNvCxnSpPr>
            <a:cxnSpLocks/>
          </p:cNvCxnSpPr>
          <p:nvPr/>
        </p:nvCxnSpPr>
        <p:spPr>
          <a:xfrm>
            <a:off x="5921777" y="1459193"/>
            <a:ext cx="1494416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11">
            <a:extLst>
              <a:ext uri="{FF2B5EF4-FFF2-40B4-BE49-F238E27FC236}">
                <a16:creationId xmlns="" xmlns:a16="http://schemas.microsoft.com/office/drawing/2014/main" id="{87A626E5-65EC-4502-B7B2-162811A29838}"/>
              </a:ext>
            </a:extLst>
          </p:cNvPr>
          <p:cNvCxnSpPr>
            <a:cxnSpLocks/>
          </p:cNvCxnSpPr>
          <p:nvPr/>
        </p:nvCxnSpPr>
        <p:spPr>
          <a:xfrm flipV="1">
            <a:off x="3807164" y="3059104"/>
            <a:ext cx="1956187" cy="1862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23">
            <a:extLst>
              <a:ext uri="{FF2B5EF4-FFF2-40B4-BE49-F238E27FC236}">
                <a16:creationId xmlns="" xmlns:a16="http://schemas.microsoft.com/office/drawing/2014/main" id="{66F590BF-2126-4644-9531-7A4CAFCCF254}"/>
              </a:ext>
            </a:extLst>
          </p:cNvPr>
          <p:cNvGrpSpPr/>
          <p:nvPr/>
        </p:nvGrpSpPr>
        <p:grpSpPr>
          <a:xfrm>
            <a:off x="7416193" y="4328975"/>
            <a:ext cx="882127" cy="882127"/>
            <a:chOff x="4905488" y="3342043"/>
            <a:chExt cx="2381025" cy="2381025"/>
          </a:xfrm>
        </p:grpSpPr>
        <p:sp>
          <p:nvSpPr>
            <p:cNvPr id="15" name="Oval 24">
              <a:extLst>
                <a:ext uri="{FF2B5EF4-FFF2-40B4-BE49-F238E27FC236}">
                  <a16:creationId xmlns="" xmlns:a16="http://schemas.microsoft.com/office/drawing/2014/main" id="{2BD0041B-813D-43D9-82CC-3CA908BC910E}"/>
                </a:ext>
              </a:extLst>
            </p:cNvPr>
            <p:cNvSpPr/>
            <p:nvPr/>
          </p:nvSpPr>
          <p:spPr>
            <a:xfrm>
              <a:off x="4905488" y="3342043"/>
              <a:ext cx="2381025" cy="2381025"/>
            </a:xfrm>
            <a:prstGeom prst="ellipse">
              <a:avLst/>
            </a:prstGeom>
            <a:noFill/>
            <a:ln w="158750">
              <a:solidFill>
                <a:srgbClr val="FAD15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16" name="Oval 25">
              <a:extLst>
                <a:ext uri="{FF2B5EF4-FFF2-40B4-BE49-F238E27FC236}">
                  <a16:creationId xmlns="" xmlns:a16="http://schemas.microsoft.com/office/drawing/2014/main" id="{F85DD118-4881-4015-A03B-A9A53DA630CB}"/>
                </a:ext>
              </a:extLst>
            </p:cNvPr>
            <p:cNvSpPr/>
            <p:nvPr/>
          </p:nvSpPr>
          <p:spPr>
            <a:xfrm>
              <a:off x="5253767" y="3690322"/>
              <a:ext cx="1684466" cy="1684466"/>
            </a:xfrm>
            <a:prstGeom prst="ellipse">
              <a:avLst/>
            </a:prstGeom>
            <a:solidFill>
              <a:srgbClr val="FAD1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</p:grpSp>
      <p:grpSp>
        <p:nvGrpSpPr>
          <p:cNvPr id="20" name="Group 29">
            <a:extLst>
              <a:ext uri="{FF2B5EF4-FFF2-40B4-BE49-F238E27FC236}">
                <a16:creationId xmlns="" xmlns:a16="http://schemas.microsoft.com/office/drawing/2014/main" id="{10C478E0-0A7F-4074-85C5-86A1295C52E5}"/>
              </a:ext>
            </a:extLst>
          </p:cNvPr>
          <p:cNvGrpSpPr/>
          <p:nvPr/>
        </p:nvGrpSpPr>
        <p:grpSpPr>
          <a:xfrm>
            <a:off x="7564969" y="1016618"/>
            <a:ext cx="882127" cy="882127"/>
            <a:chOff x="4905488" y="3342043"/>
            <a:chExt cx="2381025" cy="2381025"/>
          </a:xfrm>
        </p:grpSpPr>
        <p:sp>
          <p:nvSpPr>
            <p:cNvPr id="21" name="Oval 30">
              <a:extLst>
                <a:ext uri="{FF2B5EF4-FFF2-40B4-BE49-F238E27FC236}">
                  <a16:creationId xmlns="" xmlns:a16="http://schemas.microsoft.com/office/drawing/2014/main" id="{99046FEA-242B-4DA4-8713-3E45F6B4384E}"/>
                </a:ext>
              </a:extLst>
            </p:cNvPr>
            <p:cNvSpPr/>
            <p:nvPr/>
          </p:nvSpPr>
          <p:spPr>
            <a:xfrm>
              <a:off x="4905488" y="3342043"/>
              <a:ext cx="2381025" cy="2381025"/>
            </a:xfrm>
            <a:prstGeom prst="ellipse">
              <a:avLst/>
            </a:prstGeom>
            <a:noFill/>
            <a:ln w="1587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 dirty="0"/>
            </a:p>
          </p:txBody>
        </p:sp>
        <p:sp>
          <p:nvSpPr>
            <p:cNvPr id="22" name="Oval 31">
              <a:extLst>
                <a:ext uri="{FF2B5EF4-FFF2-40B4-BE49-F238E27FC236}">
                  <a16:creationId xmlns="" xmlns:a16="http://schemas.microsoft.com/office/drawing/2014/main" id="{80A9D31C-47FF-4B49-B116-344EE2A8F7CE}"/>
                </a:ext>
              </a:extLst>
            </p:cNvPr>
            <p:cNvSpPr/>
            <p:nvPr/>
          </p:nvSpPr>
          <p:spPr>
            <a:xfrm>
              <a:off x="5253767" y="3690322"/>
              <a:ext cx="1684466" cy="1684466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</p:grpSp>
      <p:grpSp>
        <p:nvGrpSpPr>
          <p:cNvPr id="62" name="组合 61">
            <a:extLst>
              <a:ext uri="{FF2B5EF4-FFF2-40B4-BE49-F238E27FC236}">
                <a16:creationId xmlns="" xmlns:a16="http://schemas.microsoft.com/office/drawing/2014/main" id="{E48B7916-DDC6-4B0D-9F2E-CEFB1B6EC53E}"/>
              </a:ext>
            </a:extLst>
          </p:cNvPr>
          <p:cNvGrpSpPr/>
          <p:nvPr/>
        </p:nvGrpSpPr>
        <p:grpSpPr>
          <a:xfrm>
            <a:off x="2667090" y="2553789"/>
            <a:ext cx="882127" cy="882127"/>
            <a:chOff x="2376545" y="3077995"/>
            <a:chExt cx="882127" cy="882127"/>
          </a:xfrm>
        </p:grpSpPr>
        <p:grpSp>
          <p:nvGrpSpPr>
            <p:cNvPr id="6" name="Group 14">
              <a:extLst>
                <a:ext uri="{FF2B5EF4-FFF2-40B4-BE49-F238E27FC236}">
                  <a16:creationId xmlns="" xmlns:a16="http://schemas.microsoft.com/office/drawing/2014/main" id="{8242C06E-8724-4C87-9893-604DE02CAE07}"/>
                </a:ext>
              </a:extLst>
            </p:cNvPr>
            <p:cNvGrpSpPr/>
            <p:nvPr/>
          </p:nvGrpSpPr>
          <p:grpSpPr>
            <a:xfrm>
              <a:off x="2376545" y="3077995"/>
              <a:ext cx="882127" cy="882127"/>
              <a:chOff x="4905488" y="3342043"/>
              <a:chExt cx="2381025" cy="2381025"/>
            </a:xfrm>
          </p:grpSpPr>
          <p:sp>
            <p:nvSpPr>
              <p:cNvPr id="7" name="Oval 15">
                <a:extLst>
                  <a:ext uri="{FF2B5EF4-FFF2-40B4-BE49-F238E27FC236}">
                    <a16:creationId xmlns="" xmlns:a16="http://schemas.microsoft.com/office/drawing/2014/main" id="{0517B103-50E3-4907-8F09-7714E08C1B74}"/>
                  </a:ext>
                </a:extLst>
              </p:cNvPr>
              <p:cNvSpPr/>
              <p:nvPr/>
            </p:nvSpPr>
            <p:spPr>
              <a:xfrm>
                <a:off x="4905488" y="3342043"/>
                <a:ext cx="2381025" cy="2381025"/>
              </a:xfrm>
              <a:prstGeom prst="ellipse">
                <a:avLst/>
              </a:prstGeom>
              <a:noFill/>
              <a:ln w="158750">
                <a:solidFill>
                  <a:srgbClr val="2A93C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350"/>
              </a:p>
            </p:txBody>
          </p:sp>
          <p:sp>
            <p:nvSpPr>
              <p:cNvPr id="8" name="Oval 16">
                <a:extLst>
                  <a:ext uri="{FF2B5EF4-FFF2-40B4-BE49-F238E27FC236}">
                    <a16:creationId xmlns="" xmlns:a16="http://schemas.microsoft.com/office/drawing/2014/main" id="{3D988191-F125-4635-B22B-DBF4E74D428A}"/>
                  </a:ext>
                </a:extLst>
              </p:cNvPr>
              <p:cNvSpPr/>
              <p:nvPr/>
            </p:nvSpPr>
            <p:spPr>
              <a:xfrm>
                <a:off x="5253767" y="3690322"/>
                <a:ext cx="1684466" cy="1684466"/>
              </a:xfrm>
              <a:prstGeom prst="ellipse">
                <a:avLst/>
              </a:prstGeom>
              <a:solidFill>
                <a:srgbClr val="2A93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350"/>
              </a:p>
            </p:txBody>
          </p:sp>
        </p:grpSp>
        <p:grpSp>
          <p:nvGrpSpPr>
            <p:cNvPr id="23" name="Group 32">
              <a:extLst>
                <a:ext uri="{FF2B5EF4-FFF2-40B4-BE49-F238E27FC236}">
                  <a16:creationId xmlns="" xmlns:a16="http://schemas.microsoft.com/office/drawing/2014/main" id="{B4BBF083-50BB-44DB-9F66-10B752210D03}"/>
                </a:ext>
              </a:extLst>
            </p:cNvPr>
            <p:cNvGrpSpPr/>
            <p:nvPr/>
          </p:nvGrpSpPr>
          <p:grpSpPr>
            <a:xfrm>
              <a:off x="2705247" y="3347892"/>
              <a:ext cx="230696" cy="337170"/>
              <a:chOff x="6258454" y="3849160"/>
              <a:chExt cx="330200" cy="482600"/>
            </a:xfrm>
            <a:solidFill>
              <a:schemeClr val="bg1"/>
            </a:solidFill>
          </p:grpSpPr>
          <p:sp>
            <p:nvSpPr>
              <p:cNvPr id="24" name="Freeform 35">
                <a:extLst>
                  <a:ext uri="{FF2B5EF4-FFF2-40B4-BE49-F238E27FC236}">
                    <a16:creationId xmlns="" xmlns:a16="http://schemas.microsoft.com/office/drawing/2014/main" id="{3E483A7C-F9ED-4CA3-9FDA-C0DC8E1F729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58454" y="3849160"/>
                <a:ext cx="330200" cy="482600"/>
              </a:xfrm>
              <a:custGeom>
                <a:avLst/>
                <a:gdLst>
                  <a:gd name="T0" fmla="*/ 44 w 88"/>
                  <a:gd name="T1" fmla="*/ 0 h 128"/>
                  <a:gd name="T2" fmla="*/ 0 w 88"/>
                  <a:gd name="T3" fmla="*/ 44 h 128"/>
                  <a:gd name="T4" fmla="*/ 20 w 88"/>
                  <a:gd name="T5" fmla="*/ 92 h 128"/>
                  <a:gd name="T6" fmla="*/ 44 w 88"/>
                  <a:gd name="T7" fmla="*/ 128 h 128"/>
                  <a:gd name="T8" fmla="*/ 68 w 88"/>
                  <a:gd name="T9" fmla="*/ 92 h 128"/>
                  <a:gd name="T10" fmla="*/ 88 w 88"/>
                  <a:gd name="T11" fmla="*/ 44 h 128"/>
                  <a:gd name="T12" fmla="*/ 44 w 88"/>
                  <a:gd name="T13" fmla="*/ 0 h 128"/>
                  <a:gd name="T14" fmla="*/ 54 w 88"/>
                  <a:gd name="T15" fmla="*/ 109 h 128"/>
                  <a:gd name="T16" fmla="*/ 35 w 88"/>
                  <a:gd name="T17" fmla="*/ 111 h 128"/>
                  <a:gd name="T18" fmla="*/ 32 w 88"/>
                  <a:gd name="T19" fmla="*/ 104 h 128"/>
                  <a:gd name="T20" fmla="*/ 32 w 88"/>
                  <a:gd name="T21" fmla="*/ 103 h 128"/>
                  <a:gd name="T22" fmla="*/ 57 w 88"/>
                  <a:gd name="T23" fmla="*/ 100 h 128"/>
                  <a:gd name="T24" fmla="*/ 56 w 88"/>
                  <a:gd name="T25" fmla="*/ 104 h 128"/>
                  <a:gd name="T26" fmla="*/ 54 w 88"/>
                  <a:gd name="T27" fmla="*/ 109 h 128"/>
                  <a:gd name="T28" fmla="*/ 31 w 88"/>
                  <a:gd name="T29" fmla="*/ 100 h 128"/>
                  <a:gd name="T30" fmla="*/ 28 w 88"/>
                  <a:gd name="T31" fmla="*/ 92 h 128"/>
                  <a:gd name="T32" fmla="*/ 60 w 88"/>
                  <a:gd name="T33" fmla="*/ 92 h 128"/>
                  <a:gd name="T34" fmla="*/ 58 w 88"/>
                  <a:gd name="T35" fmla="*/ 96 h 128"/>
                  <a:gd name="T36" fmla="*/ 31 w 88"/>
                  <a:gd name="T37" fmla="*/ 100 h 128"/>
                  <a:gd name="T38" fmla="*/ 44 w 88"/>
                  <a:gd name="T39" fmla="*/ 120 h 128"/>
                  <a:gd name="T40" fmla="*/ 36 w 88"/>
                  <a:gd name="T41" fmla="*/ 115 h 128"/>
                  <a:gd name="T42" fmla="*/ 53 w 88"/>
                  <a:gd name="T43" fmla="*/ 113 h 128"/>
                  <a:gd name="T44" fmla="*/ 44 w 88"/>
                  <a:gd name="T45" fmla="*/ 120 h 128"/>
                  <a:gd name="T46" fmla="*/ 63 w 88"/>
                  <a:gd name="T47" fmla="*/ 84 h 128"/>
                  <a:gd name="T48" fmla="*/ 25 w 88"/>
                  <a:gd name="T49" fmla="*/ 84 h 128"/>
                  <a:gd name="T50" fmla="*/ 19 w 88"/>
                  <a:gd name="T51" fmla="*/ 71 h 128"/>
                  <a:gd name="T52" fmla="*/ 8 w 88"/>
                  <a:gd name="T53" fmla="*/ 44 h 128"/>
                  <a:gd name="T54" fmla="*/ 44 w 88"/>
                  <a:gd name="T55" fmla="*/ 8 h 128"/>
                  <a:gd name="T56" fmla="*/ 80 w 88"/>
                  <a:gd name="T57" fmla="*/ 44 h 128"/>
                  <a:gd name="T58" fmla="*/ 69 w 88"/>
                  <a:gd name="T59" fmla="*/ 71 h 128"/>
                  <a:gd name="T60" fmla="*/ 63 w 88"/>
                  <a:gd name="T61" fmla="*/ 84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88" h="128">
                    <a:moveTo>
                      <a:pt x="44" y="0"/>
                    </a:moveTo>
                    <a:cubicBezTo>
                      <a:pt x="20" y="0"/>
                      <a:pt x="0" y="20"/>
                      <a:pt x="0" y="44"/>
                    </a:cubicBezTo>
                    <a:cubicBezTo>
                      <a:pt x="0" y="60"/>
                      <a:pt x="15" y="77"/>
                      <a:pt x="20" y="92"/>
                    </a:cubicBezTo>
                    <a:cubicBezTo>
                      <a:pt x="28" y="115"/>
                      <a:pt x="27" y="128"/>
                      <a:pt x="44" y="128"/>
                    </a:cubicBezTo>
                    <a:cubicBezTo>
                      <a:pt x="61" y="128"/>
                      <a:pt x="60" y="115"/>
                      <a:pt x="68" y="92"/>
                    </a:cubicBezTo>
                    <a:cubicBezTo>
                      <a:pt x="73" y="77"/>
                      <a:pt x="88" y="60"/>
                      <a:pt x="88" y="44"/>
                    </a:cubicBezTo>
                    <a:cubicBezTo>
                      <a:pt x="88" y="20"/>
                      <a:pt x="68" y="0"/>
                      <a:pt x="44" y="0"/>
                    </a:cubicBezTo>
                    <a:close/>
                    <a:moveTo>
                      <a:pt x="54" y="109"/>
                    </a:moveTo>
                    <a:cubicBezTo>
                      <a:pt x="35" y="111"/>
                      <a:pt x="35" y="111"/>
                      <a:pt x="35" y="111"/>
                    </a:cubicBezTo>
                    <a:cubicBezTo>
                      <a:pt x="34" y="109"/>
                      <a:pt x="33" y="107"/>
                      <a:pt x="32" y="104"/>
                    </a:cubicBezTo>
                    <a:cubicBezTo>
                      <a:pt x="32" y="104"/>
                      <a:pt x="32" y="104"/>
                      <a:pt x="32" y="103"/>
                    </a:cubicBezTo>
                    <a:cubicBezTo>
                      <a:pt x="57" y="100"/>
                      <a:pt x="57" y="100"/>
                      <a:pt x="57" y="100"/>
                    </a:cubicBezTo>
                    <a:cubicBezTo>
                      <a:pt x="57" y="102"/>
                      <a:pt x="56" y="103"/>
                      <a:pt x="56" y="104"/>
                    </a:cubicBezTo>
                    <a:cubicBezTo>
                      <a:pt x="55" y="106"/>
                      <a:pt x="55" y="107"/>
                      <a:pt x="54" y="109"/>
                    </a:cubicBezTo>
                    <a:close/>
                    <a:moveTo>
                      <a:pt x="31" y="100"/>
                    </a:moveTo>
                    <a:cubicBezTo>
                      <a:pt x="30" y="97"/>
                      <a:pt x="29" y="95"/>
                      <a:pt x="28" y="92"/>
                    </a:cubicBezTo>
                    <a:cubicBezTo>
                      <a:pt x="60" y="92"/>
                      <a:pt x="60" y="92"/>
                      <a:pt x="60" y="92"/>
                    </a:cubicBezTo>
                    <a:cubicBezTo>
                      <a:pt x="59" y="93"/>
                      <a:pt x="59" y="95"/>
                      <a:pt x="58" y="96"/>
                    </a:cubicBezTo>
                    <a:lnTo>
                      <a:pt x="31" y="100"/>
                    </a:lnTo>
                    <a:close/>
                    <a:moveTo>
                      <a:pt x="44" y="120"/>
                    </a:moveTo>
                    <a:cubicBezTo>
                      <a:pt x="40" y="120"/>
                      <a:pt x="38" y="120"/>
                      <a:pt x="36" y="115"/>
                    </a:cubicBezTo>
                    <a:cubicBezTo>
                      <a:pt x="53" y="113"/>
                      <a:pt x="53" y="113"/>
                      <a:pt x="53" y="113"/>
                    </a:cubicBezTo>
                    <a:cubicBezTo>
                      <a:pt x="51" y="119"/>
                      <a:pt x="49" y="120"/>
                      <a:pt x="44" y="120"/>
                    </a:cubicBezTo>
                    <a:close/>
                    <a:moveTo>
                      <a:pt x="63" y="84"/>
                    </a:moveTo>
                    <a:cubicBezTo>
                      <a:pt x="25" y="84"/>
                      <a:pt x="25" y="84"/>
                      <a:pt x="25" y="84"/>
                    </a:cubicBezTo>
                    <a:cubicBezTo>
                      <a:pt x="23" y="80"/>
                      <a:pt x="21" y="75"/>
                      <a:pt x="19" y="71"/>
                    </a:cubicBezTo>
                    <a:cubicBezTo>
                      <a:pt x="13" y="62"/>
                      <a:pt x="8" y="52"/>
                      <a:pt x="8" y="44"/>
                    </a:cubicBezTo>
                    <a:cubicBezTo>
                      <a:pt x="8" y="24"/>
                      <a:pt x="24" y="8"/>
                      <a:pt x="44" y="8"/>
                    </a:cubicBezTo>
                    <a:cubicBezTo>
                      <a:pt x="64" y="8"/>
                      <a:pt x="80" y="24"/>
                      <a:pt x="80" y="44"/>
                    </a:cubicBezTo>
                    <a:cubicBezTo>
                      <a:pt x="80" y="52"/>
                      <a:pt x="75" y="62"/>
                      <a:pt x="69" y="71"/>
                    </a:cubicBezTo>
                    <a:cubicBezTo>
                      <a:pt x="67" y="75"/>
                      <a:pt x="65" y="80"/>
                      <a:pt x="63" y="8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  <p:sp>
            <p:nvSpPr>
              <p:cNvPr id="25" name="Freeform 36">
                <a:extLst>
                  <a:ext uri="{FF2B5EF4-FFF2-40B4-BE49-F238E27FC236}">
                    <a16:creationId xmlns="" xmlns:a16="http://schemas.microsoft.com/office/drawing/2014/main" id="{5D07DE47-B538-48D7-BCB3-36D7DFCFBD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33066" y="3925360"/>
                <a:ext cx="96837" cy="96838"/>
              </a:xfrm>
              <a:custGeom>
                <a:avLst/>
                <a:gdLst>
                  <a:gd name="T0" fmla="*/ 24 w 26"/>
                  <a:gd name="T1" fmla="*/ 0 h 26"/>
                  <a:gd name="T2" fmla="*/ 0 w 26"/>
                  <a:gd name="T3" fmla="*/ 24 h 26"/>
                  <a:gd name="T4" fmla="*/ 2 w 26"/>
                  <a:gd name="T5" fmla="*/ 26 h 26"/>
                  <a:gd name="T6" fmla="*/ 4 w 26"/>
                  <a:gd name="T7" fmla="*/ 24 h 26"/>
                  <a:gd name="T8" fmla="*/ 24 w 26"/>
                  <a:gd name="T9" fmla="*/ 4 h 26"/>
                  <a:gd name="T10" fmla="*/ 26 w 26"/>
                  <a:gd name="T11" fmla="*/ 2 h 26"/>
                  <a:gd name="T12" fmla="*/ 24 w 26"/>
                  <a:gd name="T13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6" h="26">
                    <a:moveTo>
                      <a:pt x="24" y="0"/>
                    </a:moveTo>
                    <a:cubicBezTo>
                      <a:pt x="11" y="0"/>
                      <a:pt x="0" y="11"/>
                      <a:pt x="0" y="24"/>
                    </a:cubicBezTo>
                    <a:cubicBezTo>
                      <a:pt x="0" y="25"/>
                      <a:pt x="1" y="26"/>
                      <a:pt x="2" y="26"/>
                    </a:cubicBezTo>
                    <a:cubicBezTo>
                      <a:pt x="3" y="26"/>
                      <a:pt x="4" y="25"/>
                      <a:pt x="4" y="24"/>
                    </a:cubicBezTo>
                    <a:cubicBezTo>
                      <a:pt x="4" y="13"/>
                      <a:pt x="13" y="4"/>
                      <a:pt x="24" y="4"/>
                    </a:cubicBezTo>
                    <a:cubicBezTo>
                      <a:pt x="25" y="4"/>
                      <a:pt x="26" y="3"/>
                      <a:pt x="26" y="2"/>
                    </a:cubicBezTo>
                    <a:cubicBezTo>
                      <a:pt x="26" y="1"/>
                      <a:pt x="25" y="0"/>
                      <a:pt x="2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</p:grpSp>
      </p:grpSp>
      <p:sp>
        <p:nvSpPr>
          <p:cNvPr id="27" name="Freeform 38">
            <a:extLst>
              <a:ext uri="{FF2B5EF4-FFF2-40B4-BE49-F238E27FC236}">
                <a16:creationId xmlns="" xmlns:a16="http://schemas.microsoft.com/office/drawing/2014/main" id="{BF8EDDD1-98E0-4398-8097-C3FF27AEEC7E}"/>
              </a:ext>
            </a:extLst>
          </p:cNvPr>
          <p:cNvSpPr>
            <a:spLocks noEditPoints="1"/>
          </p:cNvSpPr>
          <p:nvPr/>
        </p:nvSpPr>
        <p:spPr bwMode="auto">
          <a:xfrm>
            <a:off x="7885183" y="1321886"/>
            <a:ext cx="241697" cy="275035"/>
          </a:xfrm>
          <a:custGeom>
            <a:avLst/>
            <a:gdLst>
              <a:gd name="T0" fmla="*/ 48 w 56"/>
              <a:gd name="T1" fmla="*/ 0 h 64"/>
              <a:gd name="T2" fmla="*/ 8 w 56"/>
              <a:gd name="T3" fmla="*/ 0 h 64"/>
              <a:gd name="T4" fmla="*/ 0 w 56"/>
              <a:gd name="T5" fmla="*/ 8 h 64"/>
              <a:gd name="T6" fmla="*/ 0 w 56"/>
              <a:gd name="T7" fmla="*/ 40 h 64"/>
              <a:gd name="T8" fmla="*/ 0 w 56"/>
              <a:gd name="T9" fmla="*/ 42 h 64"/>
              <a:gd name="T10" fmla="*/ 2 w 56"/>
              <a:gd name="T11" fmla="*/ 44 h 64"/>
              <a:gd name="T12" fmla="*/ 4 w 56"/>
              <a:gd name="T13" fmla="*/ 44 h 64"/>
              <a:gd name="T14" fmla="*/ 4 w 56"/>
              <a:gd name="T15" fmla="*/ 54 h 64"/>
              <a:gd name="T16" fmla="*/ 6 w 56"/>
              <a:gd name="T17" fmla="*/ 56 h 64"/>
              <a:gd name="T18" fmla="*/ 8 w 56"/>
              <a:gd name="T19" fmla="*/ 56 h 64"/>
              <a:gd name="T20" fmla="*/ 8 w 56"/>
              <a:gd name="T21" fmla="*/ 60 h 64"/>
              <a:gd name="T22" fmla="*/ 12 w 56"/>
              <a:gd name="T23" fmla="*/ 64 h 64"/>
              <a:gd name="T24" fmla="*/ 16 w 56"/>
              <a:gd name="T25" fmla="*/ 64 h 64"/>
              <a:gd name="T26" fmla="*/ 20 w 56"/>
              <a:gd name="T27" fmla="*/ 60 h 64"/>
              <a:gd name="T28" fmla="*/ 20 w 56"/>
              <a:gd name="T29" fmla="*/ 56 h 64"/>
              <a:gd name="T30" fmla="*/ 36 w 56"/>
              <a:gd name="T31" fmla="*/ 56 h 64"/>
              <a:gd name="T32" fmla="*/ 36 w 56"/>
              <a:gd name="T33" fmla="*/ 60 h 64"/>
              <a:gd name="T34" fmla="*/ 40 w 56"/>
              <a:gd name="T35" fmla="*/ 64 h 64"/>
              <a:gd name="T36" fmla="*/ 44 w 56"/>
              <a:gd name="T37" fmla="*/ 64 h 64"/>
              <a:gd name="T38" fmla="*/ 48 w 56"/>
              <a:gd name="T39" fmla="*/ 60 h 64"/>
              <a:gd name="T40" fmla="*/ 48 w 56"/>
              <a:gd name="T41" fmla="*/ 56 h 64"/>
              <a:gd name="T42" fmla="*/ 50 w 56"/>
              <a:gd name="T43" fmla="*/ 56 h 64"/>
              <a:gd name="T44" fmla="*/ 52 w 56"/>
              <a:gd name="T45" fmla="*/ 54 h 64"/>
              <a:gd name="T46" fmla="*/ 52 w 56"/>
              <a:gd name="T47" fmla="*/ 44 h 64"/>
              <a:gd name="T48" fmla="*/ 54 w 56"/>
              <a:gd name="T49" fmla="*/ 44 h 64"/>
              <a:gd name="T50" fmla="*/ 56 w 56"/>
              <a:gd name="T51" fmla="*/ 42 h 64"/>
              <a:gd name="T52" fmla="*/ 56 w 56"/>
              <a:gd name="T53" fmla="*/ 40 h 64"/>
              <a:gd name="T54" fmla="*/ 56 w 56"/>
              <a:gd name="T55" fmla="*/ 8 h 64"/>
              <a:gd name="T56" fmla="*/ 48 w 56"/>
              <a:gd name="T57" fmla="*/ 0 h 64"/>
              <a:gd name="T58" fmla="*/ 40 w 56"/>
              <a:gd name="T59" fmla="*/ 16 h 64"/>
              <a:gd name="T60" fmla="*/ 44 w 56"/>
              <a:gd name="T61" fmla="*/ 20 h 64"/>
              <a:gd name="T62" fmla="*/ 44 w 56"/>
              <a:gd name="T63" fmla="*/ 28 h 64"/>
              <a:gd name="T64" fmla="*/ 12 w 56"/>
              <a:gd name="T65" fmla="*/ 28 h 64"/>
              <a:gd name="T66" fmla="*/ 12 w 56"/>
              <a:gd name="T67" fmla="*/ 20 h 64"/>
              <a:gd name="T68" fmla="*/ 16 w 56"/>
              <a:gd name="T69" fmla="*/ 16 h 64"/>
              <a:gd name="T70" fmla="*/ 40 w 56"/>
              <a:gd name="T71" fmla="*/ 16 h 64"/>
              <a:gd name="T72" fmla="*/ 16 w 56"/>
              <a:gd name="T73" fmla="*/ 48 h 64"/>
              <a:gd name="T74" fmla="*/ 12 w 56"/>
              <a:gd name="T75" fmla="*/ 48 h 64"/>
              <a:gd name="T76" fmla="*/ 8 w 56"/>
              <a:gd name="T77" fmla="*/ 44 h 64"/>
              <a:gd name="T78" fmla="*/ 12 w 56"/>
              <a:gd name="T79" fmla="*/ 40 h 64"/>
              <a:gd name="T80" fmla="*/ 16 w 56"/>
              <a:gd name="T81" fmla="*/ 40 h 64"/>
              <a:gd name="T82" fmla="*/ 20 w 56"/>
              <a:gd name="T83" fmla="*/ 44 h 64"/>
              <a:gd name="T84" fmla="*/ 16 w 56"/>
              <a:gd name="T85" fmla="*/ 48 h 64"/>
              <a:gd name="T86" fmla="*/ 44 w 56"/>
              <a:gd name="T87" fmla="*/ 48 h 64"/>
              <a:gd name="T88" fmla="*/ 40 w 56"/>
              <a:gd name="T89" fmla="*/ 48 h 64"/>
              <a:gd name="T90" fmla="*/ 36 w 56"/>
              <a:gd name="T91" fmla="*/ 44 h 64"/>
              <a:gd name="T92" fmla="*/ 40 w 56"/>
              <a:gd name="T93" fmla="*/ 40 h 64"/>
              <a:gd name="T94" fmla="*/ 44 w 56"/>
              <a:gd name="T95" fmla="*/ 40 h 64"/>
              <a:gd name="T96" fmla="*/ 48 w 56"/>
              <a:gd name="T97" fmla="*/ 44 h 64"/>
              <a:gd name="T98" fmla="*/ 44 w 56"/>
              <a:gd name="T99" fmla="*/ 48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56" h="64">
                <a:moveTo>
                  <a:pt x="48" y="0"/>
                </a:moveTo>
                <a:cubicBezTo>
                  <a:pt x="8" y="0"/>
                  <a:pt x="8" y="0"/>
                  <a:pt x="8" y="0"/>
                </a:cubicBezTo>
                <a:cubicBezTo>
                  <a:pt x="4" y="0"/>
                  <a:pt x="0" y="4"/>
                  <a:pt x="0" y="8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43"/>
                  <a:pt x="1" y="44"/>
                  <a:pt x="2" y="44"/>
                </a:cubicBezTo>
                <a:cubicBezTo>
                  <a:pt x="4" y="44"/>
                  <a:pt x="4" y="44"/>
                  <a:pt x="4" y="44"/>
                </a:cubicBezTo>
                <a:cubicBezTo>
                  <a:pt x="4" y="54"/>
                  <a:pt x="4" y="54"/>
                  <a:pt x="4" y="54"/>
                </a:cubicBezTo>
                <a:cubicBezTo>
                  <a:pt x="4" y="55"/>
                  <a:pt x="5" y="56"/>
                  <a:pt x="6" y="56"/>
                </a:cubicBezTo>
                <a:cubicBezTo>
                  <a:pt x="8" y="56"/>
                  <a:pt x="8" y="56"/>
                  <a:pt x="8" y="56"/>
                </a:cubicBezTo>
                <a:cubicBezTo>
                  <a:pt x="8" y="60"/>
                  <a:pt x="8" y="60"/>
                  <a:pt x="8" y="60"/>
                </a:cubicBezTo>
                <a:cubicBezTo>
                  <a:pt x="8" y="62"/>
                  <a:pt x="10" y="64"/>
                  <a:pt x="12" y="64"/>
                </a:cubicBezTo>
                <a:cubicBezTo>
                  <a:pt x="16" y="64"/>
                  <a:pt x="16" y="64"/>
                  <a:pt x="16" y="64"/>
                </a:cubicBezTo>
                <a:cubicBezTo>
                  <a:pt x="18" y="64"/>
                  <a:pt x="20" y="62"/>
                  <a:pt x="20" y="60"/>
                </a:cubicBezTo>
                <a:cubicBezTo>
                  <a:pt x="20" y="56"/>
                  <a:pt x="20" y="56"/>
                  <a:pt x="20" y="56"/>
                </a:cubicBezTo>
                <a:cubicBezTo>
                  <a:pt x="36" y="56"/>
                  <a:pt x="36" y="56"/>
                  <a:pt x="36" y="56"/>
                </a:cubicBezTo>
                <a:cubicBezTo>
                  <a:pt x="36" y="60"/>
                  <a:pt x="36" y="60"/>
                  <a:pt x="36" y="60"/>
                </a:cubicBezTo>
                <a:cubicBezTo>
                  <a:pt x="36" y="62"/>
                  <a:pt x="38" y="64"/>
                  <a:pt x="40" y="64"/>
                </a:cubicBezTo>
                <a:cubicBezTo>
                  <a:pt x="44" y="64"/>
                  <a:pt x="44" y="64"/>
                  <a:pt x="44" y="64"/>
                </a:cubicBezTo>
                <a:cubicBezTo>
                  <a:pt x="46" y="64"/>
                  <a:pt x="48" y="62"/>
                  <a:pt x="48" y="60"/>
                </a:cubicBezTo>
                <a:cubicBezTo>
                  <a:pt x="48" y="56"/>
                  <a:pt x="48" y="56"/>
                  <a:pt x="48" y="56"/>
                </a:cubicBezTo>
                <a:cubicBezTo>
                  <a:pt x="50" y="56"/>
                  <a:pt x="50" y="56"/>
                  <a:pt x="50" y="56"/>
                </a:cubicBezTo>
                <a:cubicBezTo>
                  <a:pt x="51" y="56"/>
                  <a:pt x="52" y="55"/>
                  <a:pt x="52" y="54"/>
                </a:cubicBezTo>
                <a:cubicBezTo>
                  <a:pt x="52" y="44"/>
                  <a:pt x="52" y="44"/>
                  <a:pt x="52" y="44"/>
                </a:cubicBezTo>
                <a:cubicBezTo>
                  <a:pt x="54" y="44"/>
                  <a:pt x="54" y="44"/>
                  <a:pt x="54" y="44"/>
                </a:cubicBezTo>
                <a:cubicBezTo>
                  <a:pt x="55" y="44"/>
                  <a:pt x="56" y="43"/>
                  <a:pt x="56" y="42"/>
                </a:cubicBezTo>
                <a:cubicBezTo>
                  <a:pt x="56" y="40"/>
                  <a:pt x="56" y="40"/>
                  <a:pt x="56" y="40"/>
                </a:cubicBezTo>
                <a:cubicBezTo>
                  <a:pt x="56" y="8"/>
                  <a:pt x="56" y="8"/>
                  <a:pt x="56" y="8"/>
                </a:cubicBezTo>
                <a:cubicBezTo>
                  <a:pt x="56" y="4"/>
                  <a:pt x="52" y="0"/>
                  <a:pt x="48" y="0"/>
                </a:cubicBezTo>
                <a:close/>
                <a:moveTo>
                  <a:pt x="40" y="16"/>
                </a:moveTo>
                <a:cubicBezTo>
                  <a:pt x="42" y="16"/>
                  <a:pt x="44" y="18"/>
                  <a:pt x="44" y="20"/>
                </a:cubicBezTo>
                <a:cubicBezTo>
                  <a:pt x="44" y="28"/>
                  <a:pt x="44" y="28"/>
                  <a:pt x="44" y="28"/>
                </a:cubicBezTo>
                <a:cubicBezTo>
                  <a:pt x="12" y="28"/>
                  <a:pt x="12" y="28"/>
                  <a:pt x="12" y="28"/>
                </a:cubicBezTo>
                <a:cubicBezTo>
                  <a:pt x="12" y="20"/>
                  <a:pt x="12" y="20"/>
                  <a:pt x="12" y="20"/>
                </a:cubicBezTo>
                <a:cubicBezTo>
                  <a:pt x="12" y="18"/>
                  <a:pt x="14" y="16"/>
                  <a:pt x="16" y="16"/>
                </a:cubicBezTo>
                <a:lnTo>
                  <a:pt x="40" y="16"/>
                </a:lnTo>
                <a:close/>
                <a:moveTo>
                  <a:pt x="16" y="48"/>
                </a:moveTo>
                <a:cubicBezTo>
                  <a:pt x="12" y="48"/>
                  <a:pt x="12" y="48"/>
                  <a:pt x="12" y="48"/>
                </a:cubicBezTo>
                <a:cubicBezTo>
                  <a:pt x="10" y="48"/>
                  <a:pt x="8" y="46"/>
                  <a:pt x="8" y="44"/>
                </a:cubicBezTo>
                <a:cubicBezTo>
                  <a:pt x="8" y="42"/>
                  <a:pt x="10" y="40"/>
                  <a:pt x="12" y="40"/>
                </a:cubicBezTo>
                <a:cubicBezTo>
                  <a:pt x="16" y="40"/>
                  <a:pt x="16" y="40"/>
                  <a:pt x="16" y="40"/>
                </a:cubicBezTo>
                <a:cubicBezTo>
                  <a:pt x="18" y="40"/>
                  <a:pt x="20" y="42"/>
                  <a:pt x="20" y="44"/>
                </a:cubicBezTo>
                <a:cubicBezTo>
                  <a:pt x="20" y="46"/>
                  <a:pt x="18" y="48"/>
                  <a:pt x="16" y="48"/>
                </a:cubicBezTo>
                <a:close/>
                <a:moveTo>
                  <a:pt x="44" y="48"/>
                </a:moveTo>
                <a:cubicBezTo>
                  <a:pt x="40" y="48"/>
                  <a:pt x="40" y="48"/>
                  <a:pt x="40" y="48"/>
                </a:cubicBezTo>
                <a:cubicBezTo>
                  <a:pt x="38" y="48"/>
                  <a:pt x="36" y="46"/>
                  <a:pt x="36" y="44"/>
                </a:cubicBezTo>
                <a:cubicBezTo>
                  <a:pt x="36" y="42"/>
                  <a:pt x="38" y="40"/>
                  <a:pt x="40" y="40"/>
                </a:cubicBezTo>
                <a:cubicBezTo>
                  <a:pt x="44" y="40"/>
                  <a:pt x="44" y="40"/>
                  <a:pt x="44" y="40"/>
                </a:cubicBezTo>
                <a:cubicBezTo>
                  <a:pt x="46" y="40"/>
                  <a:pt x="48" y="42"/>
                  <a:pt x="48" y="44"/>
                </a:cubicBezTo>
                <a:cubicBezTo>
                  <a:pt x="48" y="46"/>
                  <a:pt x="46" y="48"/>
                  <a:pt x="44" y="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28" name="Freeform 7">
            <a:extLst>
              <a:ext uri="{FF2B5EF4-FFF2-40B4-BE49-F238E27FC236}">
                <a16:creationId xmlns="" xmlns:a16="http://schemas.microsoft.com/office/drawing/2014/main" id="{6EAA941F-559C-4B24-99FA-4E2DEB2B0637}"/>
              </a:ext>
            </a:extLst>
          </p:cNvPr>
          <p:cNvSpPr>
            <a:spLocks/>
          </p:cNvSpPr>
          <p:nvPr/>
        </p:nvSpPr>
        <p:spPr bwMode="auto">
          <a:xfrm>
            <a:off x="7736407" y="4630635"/>
            <a:ext cx="215105" cy="273647"/>
          </a:xfrm>
          <a:custGeom>
            <a:avLst/>
            <a:gdLst>
              <a:gd name="T0" fmla="*/ 40 w 44"/>
              <a:gd name="T1" fmla="*/ 24 h 56"/>
              <a:gd name="T2" fmla="*/ 36 w 44"/>
              <a:gd name="T3" fmla="*/ 28 h 56"/>
              <a:gd name="T4" fmla="*/ 36 w 44"/>
              <a:gd name="T5" fmla="*/ 28 h 56"/>
              <a:gd name="T6" fmla="*/ 36 w 44"/>
              <a:gd name="T7" fmla="*/ 24 h 56"/>
              <a:gd name="T8" fmla="*/ 32 w 44"/>
              <a:gd name="T9" fmla="*/ 20 h 56"/>
              <a:gd name="T10" fmla="*/ 28 w 44"/>
              <a:gd name="T11" fmla="*/ 24 h 56"/>
              <a:gd name="T12" fmla="*/ 28 w 44"/>
              <a:gd name="T13" fmla="*/ 20 h 56"/>
              <a:gd name="T14" fmla="*/ 24 w 44"/>
              <a:gd name="T15" fmla="*/ 16 h 56"/>
              <a:gd name="T16" fmla="*/ 20 w 44"/>
              <a:gd name="T17" fmla="*/ 20 h 56"/>
              <a:gd name="T18" fmla="*/ 20 w 44"/>
              <a:gd name="T19" fmla="*/ 4 h 56"/>
              <a:gd name="T20" fmla="*/ 16 w 44"/>
              <a:gd name="T21" fmla="*/ 0 h 56"/>
              <a:gd name="T22" fmla="*/ 12 w 44"/>
              <a:gd name="T23" fmla="*/ 4 h 56"/>
              <a:gd name="T24" fmla="*/ 12 w 44"/>
              <a:gd name="T25" fmla="*/ 7 h 56"/>
              <a:gd name="T26" fmla="*/ 12 w 44"/>
              <a:gd name="T27" fmla="*/ 28 h 56"/>
              <a:gd name="T28" fmla="*/ 12 w 44"/>
              <a:gd name="T29" fmla="*/ 31 h 56"/>
              <a:gd name="T30" fmla="*/ 11 w 44"/>
              <a:gd name="T31" fmla="*/ 32 h 56"/>
              <a:gd name="T32" fmla="*/ 10 w 44"/>
              <a:gd name="T33" fmla="*/ 32 h 56"/>
              <a:gd name="T34" fmla="*/ 3 w 44"/>
              <a:gd name="T35" fmla="*/ 24 h 56"/>
              <a:gd name="T36" fmla="*/ 0 w 44"/>
              <a:gd name="T37" fmla="*/ 25 h 56"/>
              <a:gd name="T38" fmla="*/ 0 w 44"/>
              <a:gd name="T39" fmla="*/ 28 h 56"/>
              <a:gd name="T40" fmla="*/ 13 w 44"/>
              <a:gd name="T41" fmla="*/ 55 h 56"/>
              <a:gd name="T42" fmla="*/ 15 w 44"/>
              <a:gd name="T43" fmla="*/ 56 h 56"/>
              <a:gd name="T44" fmla="*/ 38 w 44"/>
              <a:gd name="T45" fmla="*/ 56 h 56"/>
              <a:gd name="T46" fmla="*/ 44 w 44"/>
              <a:gd name="T47" fmla="*/ 50 h 56"/>
              <a:gd name="T48" fmla="*/ 44 w 44"/>
              <a:gd name="T49" fmla="*/ 28 h 56"/>
              <a:gd name="T50" fmla="*/ 40 w 44"/>
              <a:gd name="T51" fmla="*/ 24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44" h="56">
                <a:moveTo>
                  <a:pt x="40" y="24"/>
                </a:moveTo>
                <a:cubicBezTo>
                  <a:pt x="38" y="24"/>
                  <a:pt x="36" y="26"/>
                  <a:pt x="36" y="28"/>
                </a:cubicBezTo>
                <a:cubicBezTo>
                  <a:pt x="36" y="28"/>
                  <a:pt x="36" y="28"/>
                  <a:pt x="36" y="28"/>
                </a:cubicBezTo>
                <a:cubicBezTo>
                  <a:pt x="36" y="24"/>
                  <a:pt x="36" y="24"/>
                  <a:pt x="36" y="24"/>
                </a:cubicBezTo>
                <a:cubicBezTo>
                  <a:pt x="36" y="22"/>
                  <a:pt x="34" y="20"/>
                  <a:pt x="32" y="20"/>
                </a:cubicBezTo>
                <a:cubicBezTo>
                  <a:pt x="30" y="20"/>
                  <a:pt x="28" y="22"/>
                  <a:pt x="28" y="24"/>
                </a:cubicBezTo>
                <a:cubicBezTo>
                  <a:pt x="28" y="20"/>
                  <a:pt x="28" y="20"/>
                  <a:pt x="28" y="20"/>
                </a:cubicBezTo>
                <a:cubicBezTo>
                  <a:pt x="28" y="18"/>
                  <a:pt x="26" y="16"/>
                  <a:pt x="24" y="16"/>
                </a:cubicBezTo>
                <a:cubicBezTo>
                  <a:pt x="22" y="16"/>
                  <a:pt x="20" y="18"/>
                  <a:pt x="20" y="20"/>
                </a:cubicBezTo>
                <a:cubicBezTo>
                  <a:pt x="20" y="4"/>
                  <a:pt x="20" y="4"/>
                  <a:pt x="20" y="4"/>
                </a:cubicBezTo>
                <a:cubicBezTo>
                  <a:pt x="20" y="2"/>
                  <a:pt x="18" y="0"/>
                  <a:pt x="16" y="0"/>
                </a:cubicBezTo>
                <a:cubicBezTo>
                  <a:pt x="14" y="0"/>
                  <a:pt x="12" y="2"/>
                  <a:pt x="12" y="4"/>
                </a:cubicBezTo>
                <a:cubicBezTo>
                  <a:pt x="12" y="7"/>
                  <a:pt x="12" y="7"/>
                  <a:pt x="12" y="7"/>
                </a:cubicBezTo>
                <a:cubicBezTo>
                  <a:pt x="12" y="28"/>
                  <a:pt x="12" y="28"/>
                  <a:pt x="12" y="28"/>
                </a:cubicBezTo>
                <a:cubicBezTo>
                  <a:pt x="12" y="31"/>
                  <a:pt x="12" y="31"/>
                  <a:pt x="12" y="31"/>
                </a:cubicBezTo>
                <a:cubicBezTo>
                  <a:pt x="12" y="31"/>
                  <a:pt x="12" y="32"/>
                  <a:pt x="11" y="32"/>
                </a:cubicBezTo>
                <a:cubicBezTo>
                  <a:pt x="11" y="32"/>
                  <a:pt x="10" y="32"/>
                  <a:pt x="10" y="32"/>
                </a:cubicBezTo>
                <a:cubicBezTo>
                  <a:pt x="7" y="28"/>
                  <a:pt x="7" y="24"/>
                  <a:pt x="3" y="24"/>
                </a:cubicBezTo>
                <a:cubicBezTo>
                  <a:pt x="2" y="24"/>
                  <a:pt x="1" y="24"/>
                  <a:pt x="0" y="25"/>
                </a:cubicBezTo>
                <a:cubicBezTo>
                  <a:pt x="0" y="26"/>
                  <a:pt x="0" y="27"/>
                  <a:pt x="0" y="28"/>
                </a:cubicBezTo>
                <a:cubicBezTo>
                  <a:pt x="13" y="55"/>
                  <a:pt x="13" y="55"/>
                  <a:pt x="13" y="55"/>
                </a:cubicBezTo>
                <a:cubicBezTo>
                  <a:pt x="13" y="56"/>
                  <a:pt x="14" y="56"/>
                  <a:pt x="15" y="56"/>
                </a:cubicBezTo>
                <a:cubicBezTo>
                  <a:pt x="18" y="56"/>
                  <a:pt x="30" y="56"/>
                  <a:pt x="38" y="56"/>
                </a:cubicBezTo>
                <a:cubicBezTo>
                  <a:pt x="41" y="56"/>
                  <a:pt x="44" y="53"/>
                  <a:pt x="44" y="50"/>
                </a:cubicBezTo>
                <a:cubicBezTo>
                  <a:pt x="44" y="39"/>
                  <a:pt x="44" y="28"/>
                  <a:pt x="44" y="28"/>
                </a:cubicBezTo>
                <a:cubicBezTo>
                  <a:pt x="44" y="26"/>
                  <a:pt x="42" y="24"/>
                  <a:pt x="40" y="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grpSp>
        <p:nvGrpSpPr>
          <p:cNvPr id="32" name="Group 55">
            <a:extLst>
              <a:ext uri="{FF2B5EF4-FFF2-40B4-BE49-F238E27FC236}">
                <a16:creationId xmlns="" xmlns:a16="http://schemas.microsoft.com/office/drawing/2014/main" id="{05F7ACF9-B6B4-46D9-A26D-6F6D4DC272D2}"/>
              </a:ext>
            </a:extLst>
          </p:cNvPr>
          <p:cNvGrpSpPr/>
          <p:nvPr/>
        </p:nvGrpSpPr>
        <p:grpSpPr>
          <a:xfrm>
            <a:off x="624848" y="2543557"/>
            <a:ext cx="2062720" cy="600164"/>
            <a:chOff x="2786310" y="2835515"/>
            <a:chExt cx="2750293" cy="800219"/>
          </a:xfrm>
        </p:grpSpPr>
        <p:sp>
          <p:nvSpPr>
            <p:cNvPr id="33" name="TextBox 41">
              <a:extLst>
                <a:ext uri="{FF2B5EF4-FFF2-40B4-BE49-F238E27FC236}">
                  <a16:creationId xmlns="" xmlns:a16="http://schemas.microsoft.com/office/drawing/2014/main" id="{B51F93E8-565A-473A-B2CE-103A8D34D36A}"/>
                </a:ext>
              </a:extLst>
            </p:cNvPr>
            <p:cNvSpPr txBox="1"/>
            <p:nvPr/>
          </p:nvSpPr>
          <p:spPr>
            <a:xfrm>
              <a:off x="2786310" y="3266402"/>
              <a:ext cx="27502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双击输入替换内容 双击输入替换内容 </a:t>
              </a:r>
              <a:r>
                <a:rPr lang="en-US" altLang="zh-CN" sz="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en-US" altLang="zh-CN" sz="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TextBox 42">
              <a:extLst>
                <a:ext uri="{FF2B5EF4-FFF2-40B4-BE49-F238E27FC236}">
                  <a16:creationId xmlns="" xmlns:a16="http://schemas.microsoft.com/office/drawing/2014/main" id="{84E910A6-AD2A-4E85-8424-632183294314}"/>
                </a:ext>
              </a:extLst>
            </p:cNvPr>
            <p:cNvSpPr txBox="1"/>
            <p:nvPr/>
          </p:nvSpPr>
          <p:spPr>
            <a:xfrm>
              <a:off x="3638175" y="2835515"/>
              <a:ext cx="178510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15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此处输入标题</a:t>
              </a:r>
              <a:endParaRPr lang="id-ID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8" name="Group 58">
            <a:extLst>
              <a:ext uri="{FF2B5EF4-FFF2-40B4-BE49-F238E27FC236}">
                <a16:creationId xmlns="" xmlns:a16="http://schemas.microsoft.com/office/drawing/2014/main" id="{86B28A4F-B41D-4A2A-89D3-01C41BF88BE1}"/>
              </a:ext>
            </a:extLst>
          </p:cNvPr>
          <p:cNvGrpSpPr/>
          <p:nvPr/>
        </p:nvGrpSpPr>
        <p:grpSpPr>
          <a:xfrm>
            <a:off x="8536778" y="4264454"/>
            <a:ext cx="2062720" cy="570576"/>
            <a:chOff x="8149513" y="2874966"/>
            <a:chExt cx="2750293" cy="760768"/>
          </a:xfrm>
        </p:grpSpPr>
        <p:sp>
          <p:nvSpPr>
            <p:cNvPr id="39" name="TextBox 49">
              <a:extLst>
                <a:ext uri="{FF2B5EF4-FFF2-40B4-BE49-F238E27FC236}">
                  <a16:creationId xmlns="" xmlns:a16="http://schemas.microsoft.com/office/drawing/2014/main" id="{1F3F2D39-143B-45EA-9CD9-2E73537B9BA5}"/>
                </a:ext>
              </a:extLst>
            </p:cNvPr>
            <p:cNvSpPr txBox="1"/>
            <p:nvPr/>
          </p:nvSpPr>
          <p:spPr>
            <a:xfrm>
              <a:off x="8149513" y="3266402"/>
              <a:ext cx="27502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双击输入替换内容 双击输入替换内容 </a:t>
              </a:r>
              <a:r>
                <a:rPr lang="en-US" altLang="zh-CN" sz="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en-US" altLang="zh-CN" sz="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TextBox 50">
              <a:extLst>
                <a:ext uri="{FF2B5EF4-FFF2-40B4-BE49-F238E27FC236}">
                  <a16:creationId xmlns="" xmlns:a16="http://schemas.microsoft.com/office/drawing/2014/main" id="{DF5B0DF4-4FE6-40BD-AEE7-5A10CAE31EB6}"/>
                </a:ext>
              </a:extLst>
            </p:cNvPr>
            <p:cNvSpPr txBox="1"/>
            <p:nvPr/>
          </p:nvSpPr>
          <p:spPr>
            <a:xfrm>
              <a:off x="8172552" y="2874966"/>
              <a:ext cx="178510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5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此处输入标题</a:t>
              </a:r>
              <a:endParaRPr lang="id-ID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Group 57">
            <a:extLst>
              <a:ext uri="{FF2B5EF4-FFF2-40B4-BE49-F238E27FC236}">
                <a16:creationId xmlns="" xmlns:a16="http://schemas.microsoft.com/office/drawing/2014/main" id="{39E59AA5-4F2D-416E-B9B7-3B092F022BD3}"/>
              </a:ext>
            </a:extLst>
          </p:cNvPr>
          <p:cNvGrpSpPr/>
          <p:nvPr/>
        </p:nvGrpSpPr>
        <p:grpSpPr>
          <a:xfrm>
            <a:off x="8685554" y="998173"/>
            <a:ext cx="2062720" cy="570576"/>
            <a:chOff x="8149513" y="1080284"/>
            <a:chExt cx="2750293" cy="760768"/>
          </a:xfrm>
        </p:grpSpPr>
        <p:sp>
          <p:nvSpPr>
            <p:cNvPr id="45" name="TextBox 53">
              <a:extLst>
                <a:ext uri="{FF2B5EF4-FFF2-40B4-BE49-F238E27FC236}">
                  <a16:creationId xmlns="" xmlns:a16="http://schemas.microsoft.com/office/drawing/2014/main" id="{E90CAD3B-4F5D-4BF2-BCDC-D1300F72019C}"/>
                </a:ext>
              </a:extLst>
            </p:cNvPr>
            <p:cNvSpPr txBox="1"/>
            <p:nvPr/>
          </p:nvSpPr>
          <p:spPr>
            <a:xfrm>
              <a:off x="8149513" y="1471720"/>
              <a:ext cx="27502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双击输入替换内容 双击输入替换内容 </a:t>
              </a:r>
              <a:r>
                <a:rPr lang="en-US" altLang="zh-CN" sz="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en-US" altLang="zh-CN" sz="8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TextBox 54">
              <a:extLst>
                <a:ext uri="{FF2B5EF4-FFF2-40B4-BE49-F238E27FC236}">
                  <a16:creationId xmlns="" xmlns:a16="http://schemas.microsoft.com/office/drawing/2014/main" id="{4035B332-746D-4399-85E1-2728FD76B368}"/>
                </a:ext>
              </a:extLst>
            </p:cNvPr>
            <p:cNvSpPr txBox="1"/>
            <p:nvPr/>
          </p:nvSpPr>
          <p:spPr>
            <a:xfrm>
              <a:off x="8172552" y="1080284"/>
              <a:ext cx="1785104" cy="4308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5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此处输入标题</a:t>
              </a:r>
              <a:endParaRPr lang="id-ID" altLang="zh-CN" sz="15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7" name="箭头: 下 46">
            <a:extLst>
              <a:ext uri="{FF2B5EF4-FFF2-40B4-BE49-F238E27FC236}">
                <a16:creationId xmlns="" xmlns:a16="http://schemas.microsoft.com/office/drawing/2014/main" id="{CA4501DD-3843-4611-A856-660CBD276065}"/>
              </a:ext>
            </a:extLst>
          </p:cNvPr>
          <p:cNvSpPr/>
          <p:nvPr/>
        </p:nvSpPr>
        <p:spPr>
          <a:xfrm>
            <a:off x="620815" y="261257"/>
            <a:ext cx="714197" cy="595164"/>
          </a:xfrm>
          <a:prstGeom prst="downArrow">
            <a:avLst/>
          </a:prstGeom>
          <a:solidFill>
            <a:srgbClr val="2A93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="" xmlns:a16="http://schemas.microsoft.com/office/drawing/2014/main" id="{1D7EF168-D42E-4DBD-B07A-B2DB81A44539}"/>
              </a:ext>
            </a:extLst>
          </p:cNvPr>
          <p:cNvSpPr txBox="1"/>
          <p:nvPr/>
        </p:nvSpPr>
        <p:spPr>
          <a:xfrm>
            <a:off x="-302" y="856421"/>
            <a:ext cx="21368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工作回顾</a:t>
            </a:r>
          </a:p>
        </p:txBody>
      </p:sp>
      <p:sp>
        <p:nvSpPr>
          <p:cNvPr id="49" name="矩形 48">
            <a:extLst>
              <a:ext uri="{FF2B5EF4-FFF2-40B4-BE49-F238E27FC236}">
                <a16:creationId xmlns="" xmlns:a16="http://schemas.microsoft.com/office/drawing/2014/main" id="{9ED66592-B5A4-4988-A42E-3B05AE325A85}"/>
              </a:ext>
            </a:extLst>
          </p:cNvPr>
          <p:cNvSpPr/>
          <p:nvPr/>
        </p:nvSpPr>
        <p:spPr>
          <a:xfrm>
            <a:off x="798285" y="0"/>
            <a:ext cx="377372" cy="159657"/>
          </a:xfrm>
          <a:prstGeom prst="rect">
            <a:avLst/>
          </a:prstGeom>
          <a:solidFill>
            <a:srgbClr val="2A93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1" name="直接连接符 50">
            <a:extLst>
              <a:ext uri="{FF2B5EF4-FFF2-40B4-BE49-F238E27FC236}">
                <a16:creationId xmlns="" xmlns:a16="http://schemas.microsoft.com/office/drawing/2014/main" id="{367A2C7B-530E-4764-9C30-0781CCEC8890}"/>
              </a:ext>
            </a:extLst>
          </p:cNvPr>
          <p:cNvCxnSpPr>
            <a:cxnSpLocks/>
          </p:cNvCxnSpPr>
          <p:nvPr/>
        </p:nvCxnSpPr>
        <p:spPr>
          <a:xfrm>
            <a:off x="5788576" y="-64834"/>
            <a:ext cx="0" cy="1443691"/>
          </a:xfrm>
          <a:prstGeom prst="line">
            <a:avLst/>
          </a:prstGeom>
          <a:ln w="63500">
            <a:solidFill>
              <a:srgbClr val="F2F2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>
            <a:extLst>
              <a:ext uri="{FF2B5EF4-FFF2-40B4-BE49-F238E27FC236}">
                <a16:creationId xmlns="" xmlns:a16="http://schemas.microsoft.com/office/drawing/2014/main" id="{CE4908B0-271B-47C7-9880-E6A724184594}"/>
              </a:ext>
            </a:extLst>
          </p:cNvPr>
          <p:cNvCxnSpPr>
            <a:cxnSpLocks/>
          </p:cNvCxnSpPr>
          <p:nvPr/>
        </p:nvCxnSpPr>
        <p:spPr>
          <a:xfrm>
            <a:off x="5788576" y="1560808"/>
            <a:ext cx="0" cy="1443691"/>
          </a:xfrm>
          <a:prstGeom prst="line">
            <a:avLst/>
          </a:prstGeom>
          <a:ln w="63500">
            <a:solidFill>
              <a:srgbClr val="F2F2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椭圆 54">
            <a:extLst>
              <a:ext uri="{FF2B5EF4-FFF2-40B4-BE49-F238E27FC236}">
                <a16:creationId xmlns="" xmlns:a16="http://schemas.microsoft.com/office/drawing/2014/main" id="{DF7BDF0C-D5FF-467C-8B75-DD7F87A34692}"/>
              </a:ext>
            </a:extLst>
          </p:cNvPr>
          <p:cNvSpPr/>
          <p:nvPr/>
        </p:nvSpPr>
        <p:spPr>
          <a:xfrm>
            <a:off x="5690967" y="1333181"/>
            <a:ext cx="230810" cy="230810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椭圆 55">
            <a:extLst>
              <a:ext uri="{FF2B5EF4-FFF2-40B4-BE49-F238E27FC236}">
                <a16:creationId xmlns="" xmlns:a16="http://schemas.microsoft.com/office/drawing/2014/main" id="{885F347A-DF79-43B8-8727-CAB538234CA6}"/>
              </a:ext>
            </a:extLst>
          </p:cNvPr>
          <p:cNvSpPr/>
          <p:nvPr/>
        </p:nvSpPr>
        <p:spPr>
          <a:xfrm>
            <a:off x="5673171" y="2994853"/>
            <a:ext cx="230810" cy="230810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椭圆 57">
            <a:extLst>
              <a:ext uri="{FF2B5EF4-FFF2-40B4-BE49-F238E27FC236}">
                <a16:creationId xmlns="" xmlns:a16="http://schemas.microsoft.com/office/drawing/2014/main" id="{F311F10B-B8FD-4E7F-9B5D-996C6173802B}"/>
              </a:ext>
            </a:extLst>
          </p:cNvPr>
          <p:cNvSpPr/>
          <p:nvPr/>
        </p:nvSpPr>
        <p:spPr>
          <a:xfrm>
            <a:off x="5680277" y="4568183"/>
            <a:ext cx="230810" cy="230810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3075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random/>
      </p:transition>
    </mc:Choice>
    <mc:Fallback xmlns="">
      <p:transition spd="slow" advClick="0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6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55" grpId="0" animBg="1"/>
      <p:bldP spid="56" grpId="0" animBg="1"/>
      <p:bldP spid="5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3" name="直接连接符 52">
            <a:extLst>
              <a:ext uri="{FF2B5EF4-FFF2-40B4-BE49-F238E27FC236}">
                <a16:creationId xmlns="" xmlns:a16="http://schemas.microsoft.com/office/drawing/2014/main" id="{066B5459-A7DD-4225-96CD-3D0064AE5D3B}"/>
              </a:ext>
            </a:extLst>
          </p:cNvPr>
          <p:cNvCxnSpPr>
            <a:cxnSpLocks/>
            <a:endCxn id="20" idx="0"/>
          </p:cNvCxnSpPr>
          <p:nvPr/>
        </p:nvCxnSpPr>
        <p:spPr>
          <a:xfrm>
            <a:off x="6084971" y="-100125"/>
            <a:ext cx="11031" cy="3463909"/>
          </a:xfrm>
          <a:prstGeom prst="line">
            <a:avLst/>
          </a:prstGeom>
          <a:ln w="88900">
            <a:solidFill>
              <a:srgbClr val="F2F2F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箭头: 下 1">
            <a:extLst>
              <a:ext uri="{FF2B5EF4-FFF2-40B4-BE49-F238E27FC236}">
                <a16:creationId xmlns="" xmlns:a16="http://schemas.microsoft.com/office/drawing/2014/main" id="{CCCC2C5E-863D-4C33-BE67-ECECB1530952}"/>
              </a:ext>
            </a:extLst>
          </p:cNvPr>
          <p:cNvSpPr/>
          <p:nvPr/>
        </p:nvSpPr>
        <p:spPr>
          <a:xfrm>
            <a:off x="620815" y="261257"/>
            <a:ext cx="714197" cy="595164"/>
          </a:xfrm>
          <a:prstGeom prst="downArrow">
            <a:avLst/>
          </a:prstGeom>
          <a:solidFill>
            <a:srgbClr val="2A93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="" xmlns:a16="http://schemas.microsoft.com/office/drawing/2014/main" id="{A93846DE-F277-4ADC-A95C-5C2C804B3967}"/>
              </a:ext>
            </a:extLst>
          </p:cNvPr>
          <p:cNvSpPr txBox="1"/>
          <p:nvPr/>
        </p:nvSpPr>
        <p:spPr>
          <a:xfrm>
            <a:off x="-302" y="856421"/>
            <a:ext cx="21368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工作回顾</a:t>
            </a:r>
          </a:p>
        </p:txBody>
      </p:sp>
      <p:sp>
        <p:nvSpPr>
          <p:cNvPr id="5" name="Oval 26">
            <a:extLst>
              <a:ext uri="{FF2B5EF4-FFF2-40B4-BE49-F238E27FC236}">
                <a16:creationId xmlns="" xmlns:a16="http://schemas.microsoft.com/office/drawing/2014/main" id="{0FB63839-4880-47CE-8D45-C301B29A8F88}"/>
              </a:ext>
            </a:extLst>
          </p:cNvPr>
          <p:cNvSpPr/>
          <p:nvPr/>
        </p:nvSpPr>
        <p:spPr>
          <a:xfrm>
            <a:off x="3739430" y="4211862"/>
            <a:ext cx="4713143" cy="4713143"/>
          </a:xfrm>
          <a:prstGeom prst="ellipse">
            <a:avLst/>
          </a:prstGeom>
          <a:noFill/>
          <a:ln w="254000">
            <a:solidFill>
              <a:schemeClr val="tx1">
                <a:alpha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 dirty="0"/>
          </a:p>
        </p:txBody>
      </p:sp>
      <p:cxnSp>
        <p:nvCxnSpPr>
          <p:cNvPr id="6" name="Straight Connector 24">
            <a:extLst>
              <a:ext uri="{FF2B5EF4-FFF2-40B4-BE49-F238E27FC236}">
                <a16:creationId xmlns="" xmlns:a16="http://schemas.microsoft.com/office/drawing/2014/main" id="{0FEAB8BD-E20B-4552-B0CE-4E6A07BB98D7}"/>
              </a:ext>
            </a:extLst>
          </p:cNvPr>
          <p:cNvCxnSpPr>
            <a:stCxn id="20" idx="2"/>
            <a:endCxn id="16" idx="6"/>
          </p:cNvCxnSpPr>
          <p:nvPr/>
        </p:nvCxnSpPr>
        <p:spPr>
          <a:xfrm flipH="1" flipV="1">
            <a:off x="4554920" y="4256668"/>
            <a:ext cx="648197" cy="1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25">
            <a:extLst>
              <a:ext uri="{FF2B5EF4-FFF2-40B4-BE49-F238E27FC236}">
                <a16:creationId xmlns="" xmlns:a16="http://schemas.microsoft.com/office/drawing/2014/main" id="{AA7A6729-AC89-42AA-9550-CE24CFC6C595}"/>
              </a:ext>
            </a:extLst>
          </p:cNvPr>
          <p:cNvCxnSpPr/>
          <p:nvPr/>
        </p:nvCxnSpPr>
        <p:spPr>
          <a:xfrm flipH="1" flipV="1">
            <a:off x="6976760" y="4256668"/>
            <a:ext cx="648197" cy="1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17">
            <a:extLst>
              <a:ext uri="{FF2B5EF4-FFF2-40B4-BE49-F238E27FC236}">
                <a16:creationId xmlns="" xmlns:a16="http://schemas.microsoft.com/office/drawing/2014/main" id="{25270B02-25A9-43E0-8688-B93B6ADB9FF7}"/>
              </a:ext>
            </a:extLst>
          </p:cNvPr>
          <p:cNvCxnSpPr/>
          <p:nvPr/>
        </p:nvCxnSpPr>
        <p:spPr>
          <a:xfrm>
            <a:off x="4556960" y="3363783"/>
            <a:ext cx="801492" cy="348279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18">
            <a:extLst>
              <a:ext uri="{FF2B5EF4-FFF2-40B4-BE49-F238E27FC236}">
                <a16:creationId xmlns="" xmlns:a16="http://schemas.microsoft.com/office/drawing/2014/main" id="{38C75168-D87D-42A3-9D4D-085B24F3CCB7}"/>
              </a:ext>
            </a:extLst>
          </p:cNvPr>
          <p:cNvCxnSpPr/>
          <p:nvPr/>
        </p:nvCxnSpPr>
        <p:spPr>
          <a:xfrm flipH="1">
            <a:off x="6833548" y="3363783"/>
            <a:ext cx="801492" cy="348279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21">
            <a:extLst>
              <a:ext uri="{FF2B5EF4-FFF2-40B4-BE49-F238E27FC236}">
                <a16:creationId xmlns="" xmlns:a16="http://schemas.microsoft.com/office/drawing/2014/main" id="{F40239A1-BDE2-4152-9E3C-8D8FBCA9D48A}"/>
              </a:ext>
            </a:extLst>
          </p:cNvPr>
          <p:cNvCxnSpPr/>
          <p:nvPr/>
        </p:nvCxnSpPr>
        <p:spPr>
          <a:xfrm flipV="1">
            <a:off x="4556960" y="4801272"/>
            <a:ext cx="801492" cy="348279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22">
            <a:extLst>
              <a:ext uri="{FF2B5EF4-FFF2-40B4-BE49-F238E27FC236}">
                <a16:creationId xmlns="" xmlns:a16="http://schemas.microsoft.com/office/drawing/2014/main" id="{F7F68842-6725-415A-BC06-75383C74385A}"/>
              </a:ext>
            </a:extLst>
          </p:cNvPr>
          <p:cNvCxnSpPr/>
          <p:nvPr/>
        </p:nvCxnSpPr>
        <p:spPr>
          <a:xfrm flipH="1" flipV="1">
            <a:off x="6833548" y="4801272"/>
            <a:ext cx="801492" cy="348279"/>
          </a:xfrm>
          <a:prstGeom prst="line">
            <a:avLst/>
          </a:prstGeom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Oval 4">
            <a:extLst>
              <a:ext uri="{FF2B5EF4-FFF2-40B4-BE49-F238E27FC236}">
                <a16:creationId xmlns="" xmlns:a16="http://schemas.microsoft.com/office/drawing/2014/main" id="{864D45E1-A277-4C2D-AE4D-389471DA6F10}"/>
              </a:ext>
            </a:extLst>
          </p:cNvPr>
          <p:cNvSpPr/>
          <p:nvPr/>
        </p:nvSpPr>
        <p:spPr>
          <a:xfrm>
            <a:off x="4210723" y="3015503"/>
            <a:ext cx="696558" cy="696558"/>
          </a:xfrm>
          <a:prstGeom prst="ellipse">
            <a:avLst/>
          </a:prstGeom>
          <a:solidFill>
            <a:srgbClr val="2A93CD"/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13" name="Oval 7">
            <a:extLst>
              <a:ext uri="{FF2B5EF4-FFF2-40B4-BE49-F238E27FC236}">
                <a16:creationId xmlns="" xmlns:a16="http://schemas.microsoft.com/office/drawing/2014/main" id="{C483773D-5A8C-4977-BFB5-FD754FDDBD76}"/>
              </a:ext>
            </a:extLst>
          </p:cNvPr>
          <p:cNvSpPr/>
          <p:nvPr/>
        </p:nvSpPr>
        <p:spPr>
          <a:xfrm>
            <a:off x="7284720" y="3015503"/>
            <a:ext cx="696558" cy="696558"/>
          </a:xfrm>
          <a:prstGeom prst="ellipse">
            <a:avLst/>
          </a:prstGeom>
          <a:solidFill>
            <a:srgbClr val="2A93CD"/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14" name="Oval 9">
            <a:extLst>
              <a:ext uri="{FF2B5EF4-FFF2-40B4-BE49-F238E27FC236}">
                <a16:creationId xmlns="" xmlns:a16="http://schemas.microsoft.com/office/drawing/2014/main" id="{30D014DB-B2BF-4EE4-8C5F-6098AF2FF838}"/>
              </a:ext>
            </a:extLst>
          </p:cNvPr>
          <p:cNvSpPr/>
          <p:nvPr/>
        </p:nvSpPr>
        <p:spPr>
          <a:xfrm>
            <a:off x="4210723" y="4801272"/>
            <a:ext cx="696558" cy="696558"/>
          </a:xfrm>
          <a:prstGeom prst="ellipse">
            <a:avLst/>
          </a:prstGeom>
          <a:solidFill>
            <a:srgbClr val="2A93CD"/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15" name="Oval 10">
            <a:extLst>
              <a:ext uri="{FF2B5EF4-FFF2-40B4-BE49-F238E27FC236}">
                <a16:creationId xmlns="" xmlns:a16="http://schemas.microsoft.com/office/drawing/2014/main" id="{DEB4D805-E555-460A-8E00-2F19D80F276C}"/>
              </a:ext>
            </a:extLst>
          </p:cNvPr>
          <p:cNvSpPr/>
          <p:nvPr/>
        </p:nvSpPr>
        <p:spPr>
          <a:xfrm>
            <a:off x="7284720" y="4801272"/>
            <a:ext cx="696558" cy="696558"/>
          </a:xfrm>
          <a:prstGeom prst="ellipse">
            <a:avLst/>
          </a:prstGeom>
          <a:solidFill>
            <a:srgbClr val="2A93CD"/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16" name="Oval 14">
            <a:extLst>
              <a:ext uri="{FF2B5EF4-FFF2-40B4-BE49-F238E27FC236}">
                <a16:creationId xmlns="" xmlns:a16="http://schemas.microsoft.com/office/drawing/2014/main" id="{21169374-807E-4BDD-A4C5-7CB692A84D1A}"/>
              </a:ext>
            </a:extLst>
          </p:cNvPr>
          <p:cNvSpPr/>
          <p:nvPr/>
        </p:nvSpPr>
        <p:spPr>
          <a:xfrm>
            <a:off x="3858362" y="3908387"/>
            <a:ext cx="696558" cy="696558"/>
          </a:xfrm>
          <a:prstGeom prst="ellipse">
            <a:avLst/>
          </a:prstGeom>
          <a:solidFill>
            <a:srgbClr val="2A93CD"/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17" name="Oval 15">
            <a:extLst>
              <a:ext uri="{FF2B5EF4-FFF2-40B4-BE49-F238E27FC236}">
                <a16:creationId xmlns="" xmlns:a16="http://schemas.microsoft.com/office/drawing/2014/main" id="{ADD084A8-2936-4B18-AE92-AC0F7154FE5C}"/>
              </a:ext>
            </a:extLst>
          </p:cNvPr>
          <p:cNvSpPr/>
          <p:nvPr/>
        </p:nvSpPr>
        <p:spPr>
          <a:xfrm>
            <a:off x="7637081" y="3908387"/>
            <a:ext cx="696558" cy="696558"/>
          </a:xfrm>
          <a:prstGeom prst="ellipse">
            <a:avLst/>
          </a:prstGeom>
          <a:solidFill>
            <a:srgbClr val="2A93CD"/>
          </a:solidFill>
          <a:ln w="254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grpSp>
        <p:nvGrpSpPr>
          <p:cNvPr id="19" name="Group 69">
            <a:extLst>
              <a:ext uri="{FF2B5EF4-FFF2-40B4-BE49-F238E27FC236}">
                <a16:creationId xmlns="" xmlns:a16="http://schemas.microsoft.com/office/drawing/2014/main" id="{918E91F3-9257-417E-A9E0-17894A7E6A40}"/>
              </a:ext>
            </a:extLst>
          </p:cNvPr>
          <p:cNvGrpSpPr/>
          <p:nvPr/>
        </p:nvGrpSpPr>
        <p:grpSpPr>
          <a:xfrm>
            <a:off x="5203117" y="3363784"/>
            <a:ext cx="1785769" cy="1785769"/>
            <a:chOff x="4905488" y="3342043"/>
            <a:chExt cx="2381025" cy="2381025"/>
          </a:xfrm>
        </p:grpSpPr>
        <p:sp>
          <p:nvSpPr>
            <p:cNvPr id="20" name="Oval 1">
              <a:extLst>
                <a:ext uri="{FF2B5EF4-FFF2-40B4-BE49-F238E27FC236}">
                  <a16:creationId xmlns="" xmlns:a16="http://schemas.microsoft.com/office/drawing/2014/main" id="{21C2FCA8-38E8-4264-A936-3B4E91E8BB7E}"/>
                </a:ext>
              </a:extLst>
            </p:cNvPr>
            <p:cNvSpPr/>
            <p:nvPr/>
          </p:nvSpPr>
          <p:spPr>
            <a:xfrm>
              <a:off x="4905488" y="3342043"/>
              <a:ext cx="2381025" cy="2381025"/>
            </a:xfrm>
            <a:prstGeom prst="ellipse">
              <a:avLst/>
            </a:prstGeom>
            <a:noFill/>
            <a:ln w="254000">
              <a:solidFill>
                <a:srgbClr val="FAD15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21" name="Oval 32">
              <a:extLst>
                <a:ext uri="{FF2B5EF4-FFF2-40B4-BE49-F238E27FC236}">
                  <a16:creationId xmlns="" xmlns:a16="http://schemas.microsoft.com/office/drawing/2014/main" id="{6278A62B-AE1A-4686-8E56-06457B45A7B9}"/>
                </a:ext>
              </a:extLst>
            </p:cNvPr>
            <p:cNvSpPr/>
            <p:nvPr/>
          </p:nvSpPr>
          <p:spPr>
            <a:xfrm>
              <a:off x="5253767" y="3690322"/>
              <a:ext cx="1684466" cy="1684466"/>
            </a:xfrm>
            <a:prstGeom prst="ellipse">
              <a:avLst/>
            </a:prstGeom>
            <a:solidFill>
              <a:srgbClr val="FAD1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</p:grpSp>
      <p:cxnSp>
        <p:nvCxnSpPr>
          <p:cNvPr id="22" name="Straight Connector 34">
            <a:extLst>
              <a:ext uri="{FF2B5EF4-FFF2-40B4-BE49-F238E27FC236}">
                <a16:creationId xmlns="" xmlns:a16="http://schemas.microsoft.com/office/drawing/2014/main" id="{A3960C8C-E5BE-44DF-B240-7B4641A13A73}"/>
              </a:ext>
            </a:extLst>
          </p:cNvPr>
          <p:cNvCxnSpPr>
            <a:stCxn id="12" idx="2"/>
          </p:cNvCxnSpPr>
          <p:nvPr/>
        </p:nvCxnSpPr>
        <p:spPr>
          <a:xfrm flipH="1">
            <a:off x="3395831" y="3363782"/>
            <a:ext cx="814892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  <a:prstDash val="solid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35">
            <a:extLst>
              <a:ext uri="{FF2B5EF4-FFF2-40B4-BE49-F238E27FC236}">
                <a16:creationId xmlns="" xmlns:a16="http://schemas.microsoft.com/office/drawing/2014/main" id="{DAA4EF57-DE8C-4352-88F5-8C8FAE70275A}"/>
              </a:ext>
            </a:extLst>
          </p:cNvPr>
          <p:cNvCxnSpPr/>
          <p:nvPr/>
        </p:nvCxnSpPr>
        <p:spPr>
          <a:xfrm flipH="1">
            <a:off x="3395831" y="5171066"/>
            <a:ext cx="814892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  <a:prstDash val="solid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38">
            <a:extLst>
              <a:ext uri="{FF2B5EF4-FFF2-40B4-BE49-F238E27FC236}">
                <a16:creationId xmlns="" xmlns:a16="http://schemas.microsoft.com/office/drawing/2014/main" id="{6DF54AC7-DE5A-41DE-BE45-7036CD19F4C1}"/>
              </a:ext>
            </a:extLst>
          </p:cNvPr>
          <p:cNvCxnSpPr/>
          <p:nvPr/>
        </p:nvCxnSpPr>
        <p:spPr>
          <a:xfrm flipH="1">
            <a:off x="3039535" y="4256666"/>
            <a:ext cx="814892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  <a:prstDash val="solid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42">
            <a:extLst>
              <a:ext uri="{FF2B5EF4-FFF2-40B4-BE49-F238E27FC236}">
                <a16:creationId xmlns="" xmlns:a16="http://schemas.microsoft.com/office/drawing/2014/main" id="{5D46C3AF-887F-4FA9-9892-3ACE19C4D62F}"/>
              </a:ext>
            </a:extLst>
          </p:cNvPr>
          <p:cNvCxnSpPr/>
          <p:nvPr/>
        </p:nvCxnSpPr>
        <p:spPr>
          <a:xfrm flipH="1">
            <a:off x="7978637" y="3363782"/>
            <a:ext cx="814892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43">
            <a:extLst>
              <a:ext uri="{FF2B5EF4-FFF2-40B4-BE49-F238E27FC236}">
                <a16:creationId xmlns="" xmlns:a16="http://schemas.microsoft.com/office/drawing/2014/main" id="{A44A9520-4A46-4374-9B19-F4FFC4104D4C}"/>
              </a:ext>
            </a:extLst>
          </p:cNvPr>
          <p:cNvCxnSpPr/>
          <p:nvPr/>
        </p:nvCxnSpPr>
        <p:spPr>
          <a:xfrm flipH="1">
            <a:off x="7978637" y="5171066"/>
            <a:ext cx="814892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44">
            <a:extLst>
              <a:ext uri="{FF2B5EF4-FFF2-40B4-BE49-F238E27FC236}">
                <a16:creationId xmlns="" xmlns:a16="http://schemas.microsoft.com/office/drawing/2014/main" id="{C246CC8F-4E9A-4C08-BF39-920504F92EDC}"/>
              </a:ext>
            </a:extLst>
          </p:cNvPr>
          <p:cNvCxnSpPr/>
          <p:nvPr/>
        </p:nvCxnSpPr>
        <p:spPr>
          <a:xfrm flipH="1">
            <a:off x="8333640" y="4256666"/>
            <a:ext cx="814892" cy="0"/>
          </a:xfrm>
          <a:prstGeom prst="line">
            <a:avLst/>
          </a:prstGeom>
          <a:ln w="25400">
            <a:solidFill>
              <a:schemeClr val="bg1">
                <a:lumMod val="85000"/>
              </a:schemeClr>
            </a:solidFill>
            <a:prstDash val="solid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45">
            <a:extLst>
              <a:ext uri="{FF2B5EF4-FFF2-40B4-BE49-F238E27FC236}">
                <a16:creationId xmlns="" xmlns:a16="http://schemas.microsoft.com/office/drawing/2014/main" id="{644BA311-1458-4E5C-92DE-F3019465BCB0}"/>
              </a:ext>
            </a:extLst>
          </p:cNvPr>
          <p:cNvSpPr txBox="1"/>
          <p:nvPr/>
        </p:nvSpPr>
        <p:spPr>
          <a:xfrm>
            <a:off x="3175723" y="3079328"/>
            <a:ext cx="99257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05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id-ID" sz="10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46">
            <a:extLst>
              <a:ext uri="{FF2B5EF4-FFF2-40B4-BE49-F238E27FC236}">
                <a16:creationId xmlns="" xmlns:a16="http://schemas.microsoft.com/office/drawing/2014/main" id="{160CC513-1B2F-469D-BE4B-44D1C510497A}"/>
              </a:ext>
            </a:extLst>
          </p:cNvPr>
          <p:cNvSpPr txBox="1"/>
          <p:nvPr/>
        </p:nvSpPr>
        <p:spPr>
          <a:xfrm>
            <a:off x="3175724" y="4897754"/>
            <a:ext cx="99257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05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id-ID" sz="10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47">
            <a:extLst>
              <a:ext uri="{FF2B5EF4-FFF2-40B4-BE49-F238E27FC236}">
                <a16:creationId xmlns="" xmlns:a16="http://schemas.microsoft.com/office/drawing/2014/main" id="{D4EF9D29-A4A8-4F6A-9486-540F1DCDD99D}"/>
              </a:ext>
            </a:extLst>
          </p:cNvPr>
          <p:cNvSpPr txBox="1"/>
          <p:nvPr/>
        </p:nvSpPr>
        <p:spPr>
          <a:xfrm>
            <a:off x="2804586" y="3965333"/>
            <a:ext cx="992580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05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id-ID" sz="10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48">
            <a:extLst>
              <a:ext uri="{FF2B5EF4-FFF2-40B4-BE49-F238E27FC236}">
                <a16:creationId xmlns="" xmlns:a16="http://schemas.microsoft.com/office/drawing/2014/main" id="{B0FD857D-61D8-4E66-8A6A-D255038F9DC6}"/>
              </a:ext>
            </a:extLst>
          </p:cNvPr>
          <p:cNvSpPr txBox="1"/>
          <p:nvPr/>
        </p:nvSpPr>
        <p:spPr>
          <a:xfrm>
            <a:off x="8037160" y="3079328"/>
            <a:ext cx="99257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id-ID" sz="10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Box 49">
            <a:extLst>
              <a:ext uri="{FF2B5EF4-FFF2-40B4-BE49-F238E27FC236}">
                <a16:creationId xmlns="" xmlns:a16="http://schemas.microsoft.com/office/drawing/2014/main" id="{F75280AE-B13F-4B52-A9FB-7B5E1D90EADD}"/>
              </a:ext>
            </a:extLst>
          </p:cNvPr>
          <p:cNvSpPr txBox="1"/>
          <p:nvPr/>
        </p:nvSpPr>
        <p:spPr>
          <a:xfrm>
            <a:off x="8037160" y="4897754"/>
            <a:ext cx="99257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id-ID" altLang="zh-CN" sz="10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50">
            <a:extLst>
              <a:ext uri="{FF2B5EF4-FFF2-40B4-BE49-F238E27FC236}">
                <a16:creationId xmlns="" xmlns:a16="http://schemas.microsoft.com/office/drawing/2014/main" id="{6BCE5C8A-998A-4230-BAAB-542B1DDE40E2}"/>
              </a:ext>
            </a:extLst>
          </p:cNvPr>
          <p:cNvSpPr txBox="1"/>
          <p:nvPr/>
        </p:nvSpPr>
        <p:spPr>
          <a:xfrm>
            <a:off x="8386082" y="3965333"/>
            <a:ext cx="99257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id-ID" sz="10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4" name="Group 51">
            <a:extLst>
              <a:ext uri="{FF2B5EF4-FFF2-40B4-BE49-F238E27FC236}">
                <a16:creationId xmlns="" xmlns:a16="http://schemas.microsoft.com/office/drawing/2014/main" id="{52F54DAA-D571-4694-9123-1AB5DABA1E2B}"/>
              </a:ext>
            </a:extLst>
          </p:cNvPr>
          <p:cNvGrpSpPr/>
          <p:nvPr/>
        </p:nvGrpSpPr>
        <p:grpSpPr>
          <a:xfrm>
            <a:off x="5882037" y="3933957"/>
            <a:ext cx="417962" cy="610867"/>
            <a:chOff x="6258454" y="3849160"/>
            <a:chExt cx="330200" cy="482600"/>
          </a:xfrm>
          <a:solidFill>
            <a:schemeClr val="bg1"/>
          </a:solidFill>
        </p:grpSpPr>
        <p:sp>
          <p:nvSpPr>
            <p:cNvPr id="35" name="Freeform 35">
              <a:extLst>
                <a:ext uri="{FF2B5EF4-FFF2-40B4-BE49-F238E27FC236}">
                  <a16:creationId xmlns="" xmlns:a16="http://schemas.microsoft.com/office/drawing/2014/main" id="{F53BD605-ABB9-4CE9-A1EE-BA8D65C9A60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58454" y="3849160"/>
              <a:ext cx="330200" cy="482600"/>
            </a:xfrm>
            <a:custGeom>
              <a:avLst/>
              <a:gdLst>
                <a:gd name="T0" fmla="*/ 44 w 88"/>
                <a:gd name="T1" fmla="*/ 0 h 128"/>
                <a:gd name="T2" fmla="*/ 0 w 88"/>
                <a:gd name="T3" fmla="*/ 44 h 128"/>
                <a:gd name="T4" fmla="*/ 20 w 88"/>
                <a:gd name="T5" fmla="*/ 92 h 128"/>
                <a:gd name="T6" fmla="*/ 44 w 88"/>
                <a:gd name="T7" fmla="*/ 128 h 128"/>
                <a:gd name="T8" fmla="*/ 68 w 88"/>
                <a:gd name="T9" fmla="*/ 92 h 128"/>
                <a:gd name="T10" fmla="*/ 88 w 88"/>
                <a:gd name="T11" fmla="*/ 44 h 128"/>
                <a:gd name="T12" fmla="*/ 44 w 88"/>
                <a:gd name="T13" fmla="*/ 0 h 128"/>
                <a:gd name="T14" fmla="*/ 54 w 88"/>
                <a:gd name="T15" fmla="*/ 109 h 128"/>
                <a:gd name="T16" fmla="*/ 35 w 88"/>
                <a:gd name="T17" fmla="*/ 111 h 128"/>
                <a:gd name="T18" fmla="*/ 32 w 88"/>
                <a:gd name="T19" fmla="*/ 104 h 128"/>
                <a:gd name="T20" fmla="*/ 32 w 88"/>
                <a:gd name="T21" fmla="*/ 103 h 128"/>
                <a:gd name="T22" fmla="*/ 57 w 88"/>
                <a:gd name="T23" fmla="*/ 100 h 128"/>
                <a:gd name="T24" fmla="*/ 56 w 88"/>
                <a:gd name="T25" fmla="*/ 104 h 128"/>
                <a:gd name="T26" fmla="*/ 54 w 88"/>
                <a:gd name="T27" fmla="*/ 109 h 128"/>
                <a:gd name="T28" fmla="*/ 31 w 88"/>
                <a:gd name="T29" fmla="*/ 100 h 128"/>
                <a:gd name="T30" fmla="*/ 28 w 88"/>
                <a:gd name="T31" fmla="*/ 92 h 128"/>
                <a:gd name="T32" fmla="*/ 60 w 88"/>
                <a:gd name="T33" fmla="*/ 92 h 128"/>
                <a:gd name="T34" fmla="*/ 58 w 88"/>
                <a:gd name="T35" fmla="*/ 96 h 128"/>
                <a:gd name="T36" fmla="*/ 31 w 88"/>
                <a:gd name="T37" fmla="*/ 100 h 128"/>
                <a:gd name="T38" fmla="*/ 44 w 88"/>
                <a:gd name="T39" fmla="*/ 120 h 128"/>
                <a:gd name="T40" fmla="*/ 36 w 88"/>
                <a:gd name="T41" fmla="*/ 115 h 128"/>
                <a:gd name="T42" fmla="*/ 53 w 88"/>
                <a:gd name="T43" fmla="*/ 113 h 128"/>
                <a:gd name="T44" fmla="*/ 44 w 88"/>
                <a:gd name="T45" fmla="*/ 120 h 128"/>
                <a:gd name="T46" fmla="*/ 63 w 88"/>
                <a:gd name="T47" fmla="*/ 84 h 128"/>
                <a:gd name="T48" fmla="*/ 25 w 88"/>
                <a:gd name="T49" fmla="*/ 84 h 128"/>
                <a:gd name="T50" fmla="*/ 19 w 88"/>
                <a:gd name="T51" fmla="*/ 71 h 128"/>
                <a:gd name="T52" fmla="*/ 8 w 88"/>
                <a:gd name="T53" fmla="*/ 44 h 128"/>
                <a:gd name="T54" fmla="*/ 44 w 88"/>
                <a:gd name="T55" fmla="*/ 8 h 128"/>
                <a:gd name="T56" fmla="*/ 80 w 88"/>
                <a:gd name="T57" fmla="*/ 44 h 128"/>
                <a:gd name="T58" fmla="*/ 69 w 88"/>
                <a:gd name="T59" fmla="*/ 71 h 128"/>
                <a:gd name="T60" fmla="*/ 63 w 88"/>
                <a:gd name="T61" fmla="*/ 84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8" h="128">
                  <a:moveTo>
                    <a:pt x="44" y="0"/>
                  </a:moveTo>
                  <a:cubicBezTo>
                    <a:pt x="20" y="0"/>
                    <a:pt x="0" y="20"/>
                    <a:pt x="0" y="44"/>
                  </a:cubicBezTo>
                  <a:cubicBezTo>
                    <a:pt x="0" y="60"/>
                    <a:pt x="15" y="77"/>
                    <a:pt x="20" y="92"/>
                  </a:cubicBezTo>
                  <a:cubicBezTo>
                    <a:pt x="28" y="115"/>
                    <a:pt x="27" y="128"/>
                    <a:pt x="44" y="128"/>
                  </a:cubicBezTo>
                  <a:cubicBezTo>
                    <a:pt x="61" y="128"/>
                    <a:pt x="60" y="115"/>
                    <a:pt x="68" y="92"/>
                  </a:cubicBezTo>
                  <a:cubicBezTo>
                    <a:pt x="73" y="77"/>
                    <a:pt x="88" y="60"/>
                    <a:pt x="88" y="44"/>
                  </a:cubicBezTo>
                  <a:cubicBezTo>
                    <a:pt x="88" y="20"/>
                    <a:pt x="68" y="0"/>
                    <a:pt x="44" y="0"/>
                  </a:cubicBezTo>
                  <a:close/>
                  <a:moveTo>
                    <a:pt x="54" y="109"/>
                  </a:moveTo>
                  <a:cubicBezTo>
                    <a:pt x="35" y="111"/>
                    <a:pt x="35" y="111"/>
                    <a:pt x="35" y="111"/>
                  </a:cubicBezTo>
                  <a:cubicBezTo>
                    <a:pt x="34" y="109"/>
                    <a:pt x="33" y="107"/>
                    <a:pt x="32" y="104"/>
                  </a:cubicBezTo>
                  <a:cubicBezTo>
                    <a:pt x="32" y="104"/>
                    <a:pt x="32" y="104"/>
                    <a:pt x="32" y="103"/>
                  </a:cubicBezTo>
                  <a:cubicBezTo>
                    <a:pt x="57" y="100"/>
                    <a:pt x="57" y="100"/>
                    <a:pt x="57" y="100"/>
                  </a:cubicBezTo>
                  <a:cubicBezTo>
                    <a:pt x="57" y="102"/>
                    <a:pt x="56" y="103"/>
                    <a:pt x="56" y="104"/>
                  </a:cubicBezTo>
                  <a:cubicBezTo>
                    <a:pt x="55" y="106"/>
                    <a:pt x="55" y="107"/>
                    <a:pt x="54" y="109"/>
                  </a:cubicBezTo>
                  <a:close/>
                  <a:moveTo>
                    <a:pt x="31" y="100"/>
                  </a:moveTo>
                  <a:cubicBezTo>
                    <a:pt x="30" y="97"/>
                    <a:pt x="29" y="95"/>
                    <a:pt x="28" y="92"/>
                  </a:cubicBezTo>
                  <a:cubicBezTo>
                    <a:pt x="60" y="92"/>
                    <a:pt x="60" y="92"/>
                    <a:pt x="60" y="92"/>
                  </a:cubicBezTo>
                  <a:cubicBezTo>
                    <a:pt x="59" y="93"/>
                    <a:pt x="59" y="95"/>
                    <a:pt x="58" y="96"/>
                  </a:cubicBezTo>
                  <a:lnTo>
                    <a:pt x="31" y="100"/>
                  </a:lnTo>
                  <a:close/>
                  <a:moveTo>
                    <a:pt x="44" y="120"/>
                  </a:moveTo>
                  <a:cubicBezTo>
                    <a:pt x="40" y="120"/>
                    <a:pt x="38" y="120"/>
                    <a:pt x="36" y="115"/>
                  </a:cubicBezTo>
                  <a:cubicBezTo>
                    <a:pt x="53" y="113"/>
                    <a:pt x="53" y="113"/>
                    <a:pt x="53" y="113"/>
                  </a:cubicBezTo>
                  <a:cubicBezTo>
                    <a:pt x="51" y="119"/>
                    <a:pt x="49" y="120"/>
                    <a:pt x="44" y="120"/>
                  </a:cubicBezTo>
                  <a:close/>
                  <a:moveTo>
                    <a:pt x="63" y="84"/>
                  </a:moveTo>
                  <a:cubicBezTo>
                    <a:pt x="25" y="84"/>
                    <a:pt x="25" y="84"/>
                    <a:pt x="25" y="84"/>
                  </a:cubicBezTo>
                  <a:cubicBezTo>
                    <a:pt x="23" y="80"/>
                    <a:pt x="21" y="75"/>
                    <a:pt x="19" y="71"/>
                  </a:cubicBezTo>
                  <a:cubicBezTo>
                    <a:pt x="13" y="62"/>
                    <a:pt x="8" y="52"/>
                    <a:pt x="8" y="44"/>
                  </a:cubicBezTo>
                  <a:cubicBezTo>
                    <a:pt x="8" y="24"/>
                    <a:pt x="24" y="8"/>
                    <a:pt x="44" y="8"/>
                  </a:cubicBezTo>
                  <a:cubicBezTo>
                    <a:pt x="64" y="8"/>
                    <a:pt x="80" y="24"/>
                    <a:pt x="80" y="44"/>
                  </a:cubicBezTo>
                  <a:cubicBezTo>
                    <a:pt x="80" y="52"/>
                    <a:pt x="75" y="62"/>
                    <a:pt x="69" y="71"/>
                  </a:cubicBezTo>
                  <a:cubicBezTo>
                    <a:pt x="67" y="75"/>
                    <a:pt x="65" y="80"/>
                    <a:pt x="63" y="8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6" name="Freeform 36">
              <a:extLst>
                <a:ext uri="{FF2B5EF4-FFF2-40B4-BE49-F238E27FC236}">
                  <a16:creationId xmlns="" xmlns:a16="http://schemas.microsoft.com/office/drawing/2014/main" id="{B7D5E2A5-7AB0-4B4C-A2EF-4D1F6AE20474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3066" y="3925360"/>
              <a:ext cx="96837" cy="96838"/>
            </a:xfrm>
            <a:custGeom>
              <a:avLst/>
              <a:gdLst>
                <a:gd name="T0" fmla="*/ 24 w 26"/>
                <a:gd name="T1" fmla="*/ 0 h 26"/>
                <a:gd name="T2" fmla="*/ 0 w 26"/>
                <a:gd name="T3" fmla="*/ 24 h 26"/>
                <a:gd name="T4" fmla="*/ 2 w 26"/>
                <a:gd name="T5" fmla="*/ 26 h 26"/>
                <a:gd name="T6" fmla="*/ 4 w 26"/>
                <a:gd name="T7" fmla="*/ 24 h 26"/>
                <a:gd name="T8" fmla="*/ 24 w 26"/>
                <a:gd name="T9" fmla="*/ 4 h 26"/>
                <a:gd name="T10" fmla="*/ 26 w 26"/>
                <a:gd name="T11" fmla="*/ 2 h 26"/>
                <a:gd name="T12" fmla="*/ 24 w 26"/>
                <a:gd name="T13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6">
                  <a:moveTo>
                    <a:pt x="24" y="0"/>
                  </a:moveTo>
                  <a:cubicBezTo>
                    <a:pt x="11" y="0"/>
                    <a:pt x="0" y="11"/>
                    <a:pt x="0" y="24"/>
                  </a:cubicBezTo>
                  <a:cubicBezTo>
                    <a:pt x="0" y="25"/>
                    <a:pt x="1" y="26"/>
                    <a:pt x="2" y="26"/>
                  </a:cubicBezTo>
                  <a:cubicBezTo>
                    <a:pt x="3" y="26"/>
                    <a:pt x="4" y="25"/>
                    <a:pt x="4" y="24"/>
                  </a:cubicBezTo>
                  <a:cubicBezTo>
                    <a:pt x="4" y="13"/>
                    <a:pt x="13" y="4"/>
                    <a:pt x="24" y="4"/>
                  </a:cubicBezTo>
                  <a:cubicBezTo>
                    <a:pt x="25" y="4"/>
                    <a:pt x="26" y="3"/>
                    <a:pt x="26" y="2"/>
                  </a:cubicBezTo>
                  <a:cubicBezTo>
                    <a:pt x="26" y="1"/>
                    <a:pt x="25" y="0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</p:grpSp>
      <p:sp>
        <p:nvSpPr>
          <p:cNvPr id="37" name="Freeform 70">
            <a:extLst>
              <a:ext uri="{FF2B5EF4-FFF2-40B4-BE49-F238E27FC236}">
                <a16:creationId xmlns="" xmlns:a16="http://schemas.microsoft.com/office/drawing/2014/main" id="{A3A3BD5B-2260-4DBD-A295-FF7D4DC23311}"/>
              </a:ext>
            </a:extLst>
          </p:cNvPr>
          <p:cNvSpPr>
            <a:spLocks noEditPoints="1"/>
          </p:cNvSpPr>
          <p:nvPr/>
        </p:nvSpPr>
        <p:spPr bwMode="auto">
          <a:xfrm>
            <a:off x="7495483" y="3225967"/>
            <a:ext cx="275035" cy="275035"/>
          </a:xfrm>
          <a:custGeom>
            <a:avLst/>
            <a:gdLst>
              <a:gd name="T0" fmla="*/ 188 w 231"/>
              <a:gd name="T1" fmla="*/ 145 h 231"/>
              <a:gd name="T2" fmla="*/ 188 w 231"/>
              <a:gd name="T3" fmla="*/ 101 h 231"/>
              <a:gd name="T4" fmla="*/ 130 w 231"/>
              <a:gd name="T5" fmla="*/ 101 h 231"/>
              <a:gd name="T6" fmla="*/ 130 w 231"/>
              <a:gd name="T7" fmla="*/ 87 h 231"/>
              <a:gd name="T8" fmla="*/ 173 w 231"/>
              <a:gd name="T9" fmla="*/ 87 h 231"/>
              <a:gd name="T10" fmla="*/ 173 w 231"/>
              <a:gd name="T11" fmla="*/ 0 h 231"/>
              <a:gd name="T12" fmla="*/ 72 w 231"/>
              <a:gd name="T13" fmla="*/ 0 h 231"/>
              <a:gd name="T14" fmla="*/ 72 w 231"/>
              <a:gd name="T15" fmla="*/ 87 h 231"/>
              <a:gd name="T16" fmla="*/ 115 w 231"/>
              <a:gd name="T17" fmla="*/ 87 h 231"/>
              <a:gd name="T18" fmla="*/ 115 w 231"/>
              <a:gd name="T19" fmla="*/ 101 h 231"/>
              <a:gd name="T20" fmla="*/ 43 w 231"/>
              <a:gd name="T21" fmla="*/ 101 h 231"/>
              <a:gd name="T22" fmla="*/ 43 w 231"/>
              <a:gd name="T23" fmla="*/ 145 h 231"/>
              <a:gd name="T24" fmla="*/ 0 w 231"/>
              <a:gd name="T25" fmla="*/ 145 h 231"/>
              <a:gd name="T26" fmla="*/ 0 w 231"/>
              <a:gd name="T27" fmla="*/ 231 h 231"/>
              <a:gd name="T28" fmla="*/ 101 w 231"/>
              <a:gd name="T29" fmla="*/ 231 h 231"/>
              <a:gd name="T30" fmla="*/ 101 w 231"/>
              <a:gd name="T31" fmla="*/ 145 h 231"/>
              <a:gd name="T32" fmla="*/ 58 w 231"/>
              <a:gd name="T33" fmla="*/ 145 h 231"/>
              <a:gd name="T34" fmla="*/ 58 w 231"/>
              <a:gd name="T35" fmla="*/ 116 h 231"/>
              <a:gd name="T36" fmla="*/ 173 w 231"/>
              <a:gd name="T37" fmla="*/ 116 h 231"/>
              <a:gd name="T38" fmla="*/ 173 w 231"/>
              <a:gd name="T39" fmla="*/ 145 h 231"/>
              <a:gd name="T40" fmla="*/ 130 w 231"/>
              <a:gd name="T41" fmla="*/ 145 h 231"/>
              <a:gd name="T42" fmla="*/ 130 w 231"/>
              <a:gd name="T43" fmla="*/ 231 h 231"/>
              <a:gd name="T44" fmla="*/ 231 w 231"/>
              <a:gd name="T45" fmla="*/ 231 h 231"/>
              <a:gd name="T46" fmla="*/ 231 w 231"/>
              <a:gd name="T47" fmla="*/ 145 h 231"/>
              <a:gd name="T48" fmla="*/ 188 w 231"/>
              <a:gd name="T49" fmla="*/ 145 h 231"/>
              <a:gd name="T50" fmla="*/ 87 w 231"/>
              <a:gd name="T51" fmla="*/ 159 h 231"/>
              <a:gd name="T52" fmla="*/ 87 w 231"/>
              <a:gd name="T53" fmla="*/ 173 h 231"/>
              <a:gd name="T54" fmla="*/ 14 w 231"/>
              <a:gd name="T55" fmla="*/ 173 h 231"/>
              <a:gd name="T56" fmla="*/ 14 w 231"/>
              <a:gd name="T57" fmla="*/ 159 h 231"/>
              <a:gd name="T58" fmla="*/ 87 w 231"/>
              <a:gd name="T59" fmla="*/ 159 h 231"/>
              <a:gd name="T60" fmla="*/ 87 w 231"/>
              <a:gd name="T61" fmla="*/ 29 h 231"/>
              <a:gd name="T62" fmla="*/ 87 w 231"/>
              <a:gd name="T63" fmla="*/ 15 h 231"/>
              <a:gd name="T64" fmla="*/ 159 w 231"/>
              <a:gd name="T65" fmla="*/ 15 h 231"/>
              <a:gd name="T66" fmla="*/ 159 w 231"/>
              <a:gd name="T67" fmla="*/ 29 h 231"/>
              <a:gd name="T68" fmla="*/ 87 w 231"/>
              <a:gd name="T69" fmla="*/ 29 h 231"/>
              <a:gd name="T70" fmla="*/ 217 w 231"/>
              <a:gd name="T71" fmla="*/ 173 h 231"/>
              <a:gd name="T72" fmla="*/ 144 w 231"/>
              <a:gd name="T73" fmla="*/ 173 h 231"/>
              <a:gd name="T74" fmla="*/ 144 w 231"/>
              <a:gd name="T75" fmla="*/ 159 h 231"/>
              <a:gd name="T76" fmla="*/ 217 w 231"/>
              <a:gd name="T77" fmla="*/ 159 h 231"/>
              <a:gd name="T78" fmla="*/ 217 w 231"/>
              <a:gd name="T79" fmla="*/ 173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31" h="231">
                <a:moveTo>
                  <a:pt x="188" y="145"/>
                </a:moveTo>
                <a:lnTo>
                  <a:pt x="188" y="101"/>
                </a:lnTo>
                <a:lnTo>
                  <a:pt x="130" y="101"/>
                </a:lnTo>
                <a:lnTo>
                  <a:pt x="130" y="87"/>
                </a:lnTo>
                <a:lnTo>
                  <a:pt x="173" y="87"/>
                </a:lnTo>
                <a:lnTo>
                  <a:pt x="173" y="0"/>
                </a:lnTo>
                <a:lnTo>
                  <a:pt x="72" y="0"/>
                </a:lnTo>
                <a:lnTo>
                  <a:pt x="72" y="87"/>
                </a:lnTo>
                <a:lnTo>
                  <a:pt x="115" y="87"/>
                </a:lnTo>
                <a:lnTo>
                  <a:pt x="115" y="101"/>
                </a:lnTo>
                <a:lnTo>
                  <a:pt x="43" y="101"/>
                </a:lnTo>
                <a:lnTo>
                  <a:pt x="43" y="145"/>
                </a:lnTo>
                <a:lnTo>
                  <a:pt x="0" y="145"/>
                </a:lnTo>
                <a:lnTo>
                  <a:pt x="0" y="231"/>
                </a:lnTo>
                <a:lnTo>
                  <a:pt x="101" y="231"/>
                </a:lnTo>
                <a:lnTo>
                  <a:pt x="101" y="145"/>
                </a:lnTo>
                <a:lnTo>
                  <a:pt x="58" y="145"/>
                </a:lnTo>
                <a:lnTo>
                  <a:pt x="58" y="116"/>
                </a:lnTo>
                <a:lnTo>
                  <a:pt x="173" y="116"/>
                </a:lnTo>
                <a:lnTo>
                  <a:pt x="173" y="145"/>
                </a:lnTo>
                <a:lnTo>
                  <a:pt x="130" y="145"/>
                </a:lnTo>
                <a:lnTo>
                  <a:pt x="130" y="231"/>
                </a:lnTo>
                <a:lnTo>
                  <a:pt x="231" y="231"/>
                </a:lnTo>
                <a:lnTo>
                  <a:pt x="231" y="145"/>
                </a:lnTo>
                <a:lnTo>
                  <a:pt x="188" y="145"/>
                </a:lnTo>
                <a:close/>
                <a:moveTo>
                  <a:pt x="87" y="159"/>
                </a:moveTo>
                <a:lnTo>
                  <a:pt x="87" y="173"/>
                </a:lnTo>
                <a:lnTo>
                  <a:pt x="14" y="173"/>
                </a:lnTo>
                <a:lnTo>
                  <a:pt x="14" y="159"/>
                </a:lnTo>
                <a:lnTo>
                  <a:pt x="87" y="159"/>
                </a:lnTo>
                <a:close/>
                <a:moveTo>
                  <a:pt x="87" y="29"/>
                </a:moveTo>
                <a:lnTo>
                  <a:pt x="87" y="15"/>
                </a:lnTo>
                <a:lnTo>
                  <a:pt x="159" y="15"/>
                </a:lnTo>
                <a:lnTo>
                  <a:pt x="159" y="29"/>
                </a:lnTo>
                <a:lnTo>
                  <a:pt x="87" y="29"/>
                </a:lnTo>
                <a:close/>
                <a:moveTo>
                  <a:pt x="217" y="173"/>
                </a:moveTo>
                <a:lnTo>
                  <a:pt x="144" y="173"/>
                </a:lnTo>
                <a:lnTo>
                  <a:pt x="144" y="159"/>
                </a:lnTo>
                <a:lnTo>
                  <a:pt x="217" y="159"/>
                </a:lnTo>
                <a:lnTo>
                  <a:pt x="217" y="17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grpSp>
        <p:nvGrpSpPr>
          <p:cNvPr id="38" name="Group 55">
            <a:extLst>
              <a:ext uri="{FF2B5EF4-FFF2-40B4-BE49-F238E27FC236}">
                <a16:creationId xmlns="" xmlns:a16="http://schemas.microsoft.com/office/drawing/2014/main" id="{866994F3-F789-46B4-AAE9-1F164519A642}"/>
              </a:ext>
            </a:extLst>
          </p:cNvPr>
          <p:cNvGrpSpPr/>
          <p:nvPr/>
        </p:nvGrpSpPr>
        <p:grpSpPr>
          <a:xfrm>
            <a:off x="7864691" y="4137008"/>
            <a:ext cx="255984" cy="239316"/>
            <a:chOff x="3316288" y="2249488"/>
            <a:chExt cx="341312" cy="319088"/>
          </a:xfrm>
          <a:solidFill>
            <a:schemeClr val="bg1"/>
          </a:solidFill>
        </p:grpSpPr>
        <p:sp>
          <p:nvSpPr>
            <p:cNvPr id="39" name="Freeform 14">
              <a:extLst>
                <a:ext uri="{FF2B5EF4-FFF2-40B4-BE49-F238E27FC236}">
                  <a16:creationId xmlns="" xmlns:a16="http://schemas.microsoft.com/office/drawing/2014/main" id="{25CEA9D0-398D-4E28-8668-9F9AD718CB0E}"/>
                </a:ext>
              </a:extLst>
            </p:cNvPr>
            <p:cNvSpPr>
              <a:spLocks/>
            </p:cNvSpPr>
            <p:nvPr/>
          </p:nvSpPr>
          <p:spPr bwMode="auto">
            <a:xfrm>
              <a:off x="3362325" y="2522538"/>
              <a:ext cx="250825" cy="46038"/>
            </a:xfrm>
            <a:custGeom>
              <a:avLst/>
              <a:gdLst>
                <a:gd name="T0" fmla="*/ 43 w 44"/>
                <a:gd name="T1" fmla="*/ 0 h 8"/>
                <a:gd name="T2" fmla="*/ 1 w 44"/>
                <a:gd name="T3" fmla="*/ 0 h 8"/>
                <a:gd name="T4" fmla="*/ 0 w 44"/>
                <a:gd name="T5" fmla="*/ 1 h 8"/>
                <a:gd name="T6" fmla="*/ 0 w 44"/>
                <a:gd name="T7" fmla="*/ 7 h 8"/>
                <a:gd name="T8" fmla="*/ 1 w 44"/>
                <a:gd name="T9" fmla="*/ 8 h 8"/>
                <a:gd name="T10" fmla="*/ 43 w 44"/>
                <a:gd name="T11" fmla="*/ 8 h 8"/>
                <a:gd name="T12" fmla="*/ 44 w 44"/>
                <a:gd name="T13" fmla="*/ 7 h 8"/>
                <a:gd name="T14" fmla="*/ 44 w 44"/>
                <a:gd name="T15" fmla="*/ 1 h 8"/>
                <a:gd name="T16" fmla="*/ 43 w 44"/>
                <a:gd name="T1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8">
                  <a:moveTo>
                    <a:pt x="43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8"/>
                    <a:pt x="0" y="8"/>
                    <a:pt x="1" y="8"/>
                  </a:cubicBezTo>
                  <a:cubicBezTo>
                    <a:pt x="43" y="8"/>
                    <a:pt x="43" y="8"/>
                    <a:pt x="43" y="8"/>
                  </a:cubicBezTo>
                  <a:cubicBezTo>
                    <a:pt x="44" y="8"/>
                    <a:pt x="44" y="8"/>
                    <a:pt x="44" y="7"/>
                  </a:cubicBezTo>
                  <a:cubicBezTo>
                    <a:pt x="44" y="1"/>
                    <a:pt x="44" y="1"/>
                    <a:pt x="44" y="1"/>
                  </a:cubicBezTo>
                  <a:cubicBezTo>
                    <a:pt x="44" y="0"/>
                    <a:pt x="44" y="0"/>
                    <a:pt x="4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0" name="Freeform 15">
              <a:extLst>
                <a:ext uri="{FF2B5EF4-FFF2-40B4-BE49-F238E27FC236}">
                  <a16:creationId xmlns="" xmlns:a16="http://schemas.microsoft.com/office/drawing/2014/main" id="{4E04A0BE-68FC-410E-A763-E01DBFC1D9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316288" y="2249488"/>
              <a:ext cx="341312" cy="249238"/>
            </a:xfrm>
            <a:custGeom>
              <a:avLst/>
              <a:gdLst>
                <a:gd name="T0" fmla="*/ 60 w 60"/>
                <a:gd name="T1" fmla="*/ 6 h 44"/>
                <a:gd name="T2" fmla="*/ 54 w 60"/>
                <a:gd name="T3" fmla="*/ 0 h 44"/>
                <a:gd name="T4" fmla="*/ 48 w 60"/>
                <a:gd name="T5" fmla="*/ 6 h 44"/>
                <a:gd name="T6" fmla="*/ 51 w 60"/>
                <a:gd name="T7" fmla="*/ 11 h 44"/>
                <a:gd name="T8" fmla="*/ 40 w 60"/>
                <a:gd name="T9" fmla="*/ 32 h 44"/>
                <a:gd name="T10" fmla="*/ 33 w 60"/>
                <a:gd name="T11" fmla="*/ 11 h 44"/>
                <a:gd name="T12" fmla="*/ 36 w 60"/>
                <a:gd name="T13" fmla="*/ 6 h 44"/>
                <a:gd name="T14" fmla="*/ 30 w 60"/>
                <a:gd name="T15" fmla="*/ 0 h 44"/>
                <a:gd name="T16" fmla="*/ 24 w 60"/>
                <a:gd name="T17" fmla="*/ 6 h 44"/>
                <a:gd name="T18" fmla="*/ 27 w 60"/>
                <a:gd name="T19" fmla="*/ 11 h 44"/>
                <a:gd name="T20" fmla="*/ 20 w 60"/>
                <a:gd name="T21" fmla="*/ 32 h 44"/>
                <a:gd name="T22" fmla="*/ 9 w 60"/>
                <a:gd name="T23" fmla="*/ 11 h 44"/>
                <a:gd name="T24" fmla="*/ 12 w 60"/>
                <a:gd name="T25" fmla="*/ 6 h 44"/>
                <a:gd name="T26" fmla="*/ 6 w 60"/>
                <a:gd name="T27" fmla="*/ 0 h 44"/>
                <a:gd name="T28" fmla="*/ 0 w 60"/>
                <a:gd name="T29" fmla="*/ 6 h 44"/>
                <a:gd name="T30" fmla="*/ 4 w 60"/>
                <a:gd name="T31" fmla="*/ 12 h 44"/>
                <a:gd name="T32" fmla="*/ 8 w 60"/>
                <a:gd name="T33" fmla="*/ 44 h 44"/>
                <a:gd name="T34" fmla="*/ 52 w 60"/>
                <a:gd name="T35" fmla="*/ 44 h 44"/>
                <a:gd name="T36" fmla="*/ 56 w 60"/>
                <a:gd name="T37" fmla="*/ 12 h 44"/>
                <a:gd name="T38" fmla="*/ 60 w 60"/>
                <a:gd name="T39" fmla="*/ 6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0" h="44">
                  <a:moveTo>
                    <a:pt x="60" y="6"/>
                  </a:moveTo>
                  <a:cubicBezTo>
                    <a:pt x="60" y="3"/>
                    <a:pt x="57" y="0"/>
                    <a:pt x="54" y="0"/>
                  </a:cubicBezTo>
                  <a:cubicBezTo>
                    <a:pt x="51" y="0"/>
                    <a:pt x="48" y="3"/>
                    <a:pt x="48" y="6"/>
                  </a:cubicBezTo>
                  <a:cubicBezTo>
                    <a:pt x="48" y="8"/>
                    <a:pt x="49" y="10"/>
                    <a:pt x="51" y="11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33" y="11"/>
                    <a:pt x="33" y="11"/>
                    <a:pt x="33" y="11"/>
                  </a:cubicBezTo>
                  <a:cubicBezTo>
                    <a:pt x="35" y="10"/>
                    <a:pt x="36" y="8"/>
                    <a:pt x="36" y="6"/>
                  </a:cubicBezTo>
                  <a:cubicBezTo>
                    <a:pt x="36" y="3"/>
                    <a:pt x="33" y="0"/>
                    <a:pt x="30" y="0"/>
                  </a:cubicBezTo>
                  <a:cubicBezTo>
                    <a:pt x="27" y="0"/>
                    <a:pt x="24" y="3"/>
                    <a:pt x="24" y="6"/>
                  </a:cubicBezTo>
                  <a:cubicBezTo>
                    <a:pt x="24" y="8"/>
                    <a:pt x="25" y="10"/>
                    <a:pt x="27" y="11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11" y="10"/>
                    <a:pt x="12" y="8"/>
                    <a:pt x="12" y="6"/>
                  </a:cubicBezTo>
                  <a:cubicBezTo>
                    <a:pt x="12" y="3"/>
                    <a:pt x="9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2" y="11"/>
                    <a:pt x="4" y="12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6" y="12"/>
                    <a:pt x="56" y="12"/>
                    <a:pt x="56" y="12"/>
                  </a:cubicBezTo>
                  <a:cubicBezTo>
                    <a:pt x="58" y="11"/>
                    <a:pt x="60" y="9"/>
                    <a:pt x="6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</p:grpSp>
      <p:sp>
        <p:nvSpPr>
          <p:cNvPr id="41" name="Freeform 146">
            <a:extLst>
              <a:ext uri="{FF2B5EF4-FFF2-40B4-BE49-F238E27FC236}">
                <a16:creationId xmlns="" xmlns:a16="http://schemas.microsoft.com/office/drawing/2014/main" id="{E731A076-2695-4A46-BD21-115581356EB2}"/>
              </a:ext>
            </a:extLst>
          </p:cNvPr>
          <p:cNvSpPr>
            <a:spLocks noEditPoints="1"/>
          </p:cNvSpPr>
          <p:nvPr/>
        </p:nvSpPr>
        <p:spPr bwMode="auto">
          <a:xfrm>
            <a:off x="7502841" y="5018007"/>
            <a:ext cx="273844" cy="273844"/>
          </a:xfrm>
          <a:custGeom>
            <a:avLst/>
            <a:gdLst>
              <a:gd name="T0" fmla="*/ 0 w 230"/>
              <a:gd name="T1" fmla="*/ 0 h 230"/>
              <a:gd name="T2" fmla="*/ 0 w 230"/>
              <a:gd name="T3" fmla="*/ 230 h 230"/>
              <a:gd name="T4" fmla="*/ 230 w 230"/>
              <a:gd name="T5" fmla="*/ 230 h 230"/>
              <a:gd name="T6" fmla="*/ 230 w 230"/>
              <a:gd name="T7" fmla="*/ 0 h 230"/>
              <a:gd name="T8" fmla="*/ 0 w 230"/>
              <a:gd name="T9" fmla="*/ 0 h 230"/>
              <a:gd name="T10" fmla="*/ 87 w 230"/>
              <a:gd name="T11" fmla="*/ 29 h 230"/>
              <a:gd name="T12" fmla="*/ 101 w 230"/>
              <a:gd name="T13" fmla="*/ 29 h 230"/>
              <a:gd name="T14" fmla="*/ 101 w 230"/>
              <a:gd name="T15" fmla="*/ 43 h 230"/>
              <a:gd name="T16" fmla="*/ 87 w 230"/>
              <a:gd name="T17" fmla="*/ 43 h 230"/>
              <a:gd name="T18" fmla="*/ 87 w 230"/>
              <a:gd name="T19" fmla="*/ 29 h 230"/>
              <a:gd name="T20" fmla="*/ 58 w 230"/>
              <a:gd name="T21" fmla="*/ 29 h 230"/>
              <a:gd name="T22" fmla="*/ 72 w 230"/>
              <a:gd name="T23" fmla="*/ 29 h 230"/>
              <a:gd name="T24" fmla="*/ 72 w 230"/>
              <a:gd name="T25" fmla="*/ 43 h 230"/>
              <a:gd name="T26" fmla="*/ 58 w 230"/>
              <a:gd name="T27" fmla="*/ 43 h 230"/>
              <a:gd name="T28" fmla="*/ 58 w 230"/>
              <a:gd name="T29" fmla="*/ 29 h 230"/>
              <a:gd name="T30" fmla="*/ 29 w 230"/>
              <a:gd name="T31" fmla="*/ 29 h 230"/>
              <a:gd name="T32" fmla="*/ 44 w 230"/>
              <a:gd name="T33" fmla="*/ 29 h 230"/>
              <a:gd name="T34" fmla="*/ 44 w 230"/>
              <a:gd name="T35" fmla="*/ 43 h 230"/>
              <a:gd name="T36" fmla="*/ 29 w 230"/>
              <a:gd name="T37" fmla="*/ 43 h 230"/>
              <a:gd name="T38" fmla="*/ 29 w 230"/>
              <a:gd name="T39" fmla="*/ 29 h 230"/>
              <a:gd name="T40" fmla="*/ 202 w 230"/>
              <a:gd name="T41" fmla="*/ 201 h 230"/>
              <a:gd name="T42" fmla="*/ 29 w 230"/>
              <a:gd name="T43" fmla="*/ 201 h 230"/>
              <a:gd name="T44" fmla="*/ 29 w 230"/>
              <a:gd name="T45" fmla="*/ 58 h 230"/>
              <a:gd name="T46" fmla="*/ 202 w 230"/>
              <a:gd name="T47" fmla="*/ 58 h 230"/>
              <a:gd name="T48" fmla="*/ 202 w 230"/>
              <a:gd name="T49" fmla="*/ 201 h 2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30" h="230">
                <a:moveTo>
                  <a:pt x="0" y="0"/>
                </a:moveTo>
                <a:lnTo>
                  <a:pt x="0" y="230"/>
                </a:lnTo>
                <a:lnTo>
                  <a:pt x="230" y="230"/>
                </a:lnTo>
                <a:lnTo>
                  <a:pt x="230" y="0"/>
                </a:lnTo>
                <a:lnTo>
                  <a:pt x="0" y="0"/>
                </a:lnTo>
                <a:close/>
                <a:moveTo>
                  <a:pt x="87" y="29"/>
                </a:moveTo>
                <a:lnTo>
                  <a:pt x="101" y="29"/>
                </a:lnTo>
                <a:lnTo>
                  <a:pt x="101" y="43"/>
                </a:lnTo>
                <a:lnTo>
                  <a:pt x="87" y="43"/>
                </a:lnTo>
                <a:lnTo>
                  <a:pt x="87" y="29"/>
                </a:lnTo>
                <a:close/>
                <a:moveTo>
                  <a:pt x="58" y="29"/>
                </a:moveTo>
                <a:lnTo>
                  <a:pt x="72" y="29"/>
                </a:lnTo>
                <a:lnTo>
                  <a:pt x="72" y="43"/>
                </a:lnTo>
                <a:lnTo>
                  <a:pt x="58" y="43"/>
                </a:lnTo>
                <a:lnTo>
                  <a:pt x="58" y="29"/>
                </a:lnTo>
                <a:close/>
                <a:moveTo>
                  <a:pt x="29" y="29"/>
                </a:moveTo>
                <a:lnTo>
                  <a:pt x="44" y="29"/>
                </a:lnTo>
                <a:lnTo>
                  <a:pt x="44" y="43"/>
                </a:lnTo>
                <a:lnTo>
                  <a:pt x="29" y="43"/>
                </a:lnTo>
                <a:lnTo>
                  <a:pt x="29" y="29"/>
                </a:lnTo>
                <a:close/>
                <a:moveTo>
                  <a:pt x="202" y="201"/>
                </a:moveTo>
                <a:lnTo>
                  <a:pt x="29" y="201"/>
                </a:lnTo>
                <a:lnTo>
                  <a:pt x="29" y="58"/>
                </a:lnTo>
                <a:lnTo>
                  <a:pt x="202" y="58"/>
                </a:lnTo>
                <a:lnTo>
                  <a:pt x="202" y="20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grpSp>
        <p:nvGrpSpPr>
          <p:cNvPr id="42" name="Group 59">
            <a:extLst>
              <a:ext uri="{FF2B5EF4-FFF2-40B4-BE49-F238E27FC236}">
                <a16:creationId xmlns="" xmlns:a16="http://schemas.microsoft.com/office/drawing/2014/main" id="{C0AB1EFF-5A71-4E87-A3A8-C5A5914D3148}"/>
              </a:ext>
            </a:extLst>
          </p:cNvPr>
          <p:cNvGrpSpPr/>
          <p:nvPr/>
        </p:nvGrpSpPr>
        <p:grpSpPr>
          <a:xfrm>
            <a:off x="4407777" y="3266474"/>
            <a:ext cx="273844" cy="188119"/>
            <a:chOff x="9902825" y="4503738"/>
            <a:chExt cx="365125" cy="250825"/>
          </a:xfrm>
          <a:solidFill>
            <a:schemeClr val="bg1"/>
          </a:solidFill>
        </p:grpSpPr>
        <p:sp>
          <p:nvSpPr>
            <p:cNvPr id="43" name="Freeform 119">
              <a:extLst>
                <a:ext uri="{FF2B5EF4-FFF2-40B4-BE49-F238E27FC236}">
                  <a16:creationId xmlns="" xmlns:a16="http://schemas.microsoft.com/office/drawing/2014/main" id="{680517EE-6B6F-47EA-A0CA-E8292514D403}"/>
                </a:ext>
              </a:extLst>
            </p:cNvPr>
            <p:cNvSpPr>
              <a:spLocks/>
            </p:cNvSpPr>
            <p:nvPr/>
          </p:nvSpPr>
          <p:spPr bwMode="auto">
            <a:xfrm>
              <a:off x="9948863" y="4549776"/>
              <a:ext cx="107950" cy="95250"/>
            </a:xfrm>
            <a:custGeom>
              <a:avLst/>
              <a:gdLst>
                <a:gd name="T0" fmla="*/ 18 w 19"/>
                <a:gd name="T1" fmla="*/ 17 h 17"/>
                <a:gd name="T2" fmla="*/ 18 w 19"/>
                <a:gd name="T3" fmla="*/ 14 h 17"/>
                <a:gd name="T4" fmla="*/ 14 w 19"/>
                <a:gd name="T5" fmla="*/ 12 h 17"/>
                <a:gd name="T6" fmla="*/ 12 w 19"/>
                <a:gd name="T7" fmla="*/ 11 h 17"/>
                <a:gd name="T8" fmla="*/ 12 w 19"/>
                <a:gd name="T9" fmla="*/ 9 h 17"/>
                <a:gd name="T10" fmla="*/ 12 w 19"/>
                <a:gd name="T11" fmla="*/ 7 h 17"/>
                <a:gd name="T12" fmla="*/ 13 w 19"/>
                <a:gd name="T13" fmla="*/ 6 h 17"/>
                <a:gd name="T14" fmla="*/ 13 w 19"/>
                <a:gd name="T15" fmla="*/ 5 h 17"/>
                <a:gd name="T16" fmla="*/ 13 w 19"/>
                <a:gd name="T17" fmla="*/ 3 h 17"/>
                <a:gd name="T18" fmla="*/ 9 w 19"/>
                <a:gd name="T19" fmla="*/ 0 h 17"/>
                <a:gd name="T20" fmla="*/ 6 w 19"/>
                <a:gd name="T21" fmla="*/ 3 h 17"/>
                <a:gd name="T22" fmla="*/ 6 w 19"/>
                <a:gd name="T23" fmla="*/ 5 h 17"/>
                <a:gd name="T24" fmla="*/ 5 w 19"/>
                <a:gd name="T25" fmla="*/ 6 h 17"/>
                <a:gd name="T26" fmla="*/ 6 w 19"/>
                <a:gd name="T27" fmla="*/ 7 h 17"/>
                <a:gd name="T28" fmla="*/ 7 w 19"/>
                <a:gd name="T29" fmla="*/ 9 h 17"/>
                <a:gd name="T30" fmla="*/ 7 w 19"/>
                <a:gd name="T31" fmla="*/ 11 h 17"/>
                <a:gd name="T32" fmla="*/ 5 w 19"/>
                <a:gd name="T33" fmla="*/ 12 h 17"/>
                <a:gd name="T34" fmla="*/ 0 w 19"/>
                <a:gd name="T35" fmla="*/ 14 h 17"/>
                <a:gd name="T36" fmla="*/ 0 w 19"/>
                <a:gd name="T37" fmla="*/ 17 h 17"/>
                <a:gd name="T38" fmla="*/ 18 w 19"/>
                <a:gd name="T3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" h="17">
                  <a:moveTo>
                    <a:pt x="18" y="17"/>
                  </a:moveTo>
                  <a:cubicBezTo>
                    <a:pt x="18" y="17"/>
                    <a:pt x="19" y="15"/>
                    <a:pt x="18" y="14"/>
                  </a:cubicBezTo>
                  <a:cubicBezTo>
                    <a:pt x="18" y="14"/>
                    <a:pt x="16" y="13"/>
                    <a:pt x="14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9"/>
                    <a:pt x="12" y="7"/>
                  </a:cubicBezTo>
                  <a:cubicBezTo>
                    <a:pt x="13" y="7"/>
                    <a:pt x="13" y="7"/>
                    <a:pt x="13" y="6"/>
                  </a:cubicBezTo>
                  <a:cubicBezTo>
                    <a:pt x="13" y="6"/>
                    <a:pt x="13" y="5"/>
                    <a:pt x="13" y="5"/>
                  </a:cubicBezTo>
                  <a:cubicBezTo>
                    <a:pt x="13" y="4"/>
                    <a:pt x="13" y="3"/>
                    <a:pt x="13" y="3"/>
                  </a:cubicBezTo>
                  <a:cubicBezTo>
                    <a:pt x="13" y="1"/>
                    <a:pt x="11" y="0"/>
                    <a:pt x="9" y="0"/>
                  </a:cubicBezTo>
                  <a:cubicBezTo>
                    <a:pt x="7" y="0"/>
                    <a:pt x="6" y="1"/>
                    <a:pt x="6" y="3"/>
                  </a:cubicBezTo>
                  <a:cubicBezTo>
                    <a:pt x="6" y="3"/>
                    <a:pt x="6" y="4"/>
                    <a:pt x="6" y="5"/>
                  </a:cubicBezTo>
                  <a:cubicBezTo>
                    <a:pt x="5" y="5"/>
                    <a:pt x="5" y="6"/>
                    <a:pt x="5" y="6"/>
                  </a:cubicBezTo>
                  <a:cubicBezTo>
                    <a:pt x="5" y="7"/>
                    <a:pt x="6" y="7"/>
                    <a:pt x="6" y="7"/>
                  </a:cubicBezTo>
                  <a:cubicBezTo>
                    <a:pt x="6" y="9"/>
                    <a:pt x="7" y="9"/>
                    <a:pt x="7" y="9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1"/>
                    <a:pt x="6" y="11"/>
                    <a:pt x="5" y="12"/>
                  </a:cubicBezTo>
                  <a:cubicBezTo>
                    <a:pt x="3" y="13"/>
                    <a:pt x="1" y="14"/>
                    <a:pt x="0" y="14"/>
                  </a:cubicBezTo>
                  <a:cubicBezTo>
                    <a:pt x="0" y="15"/>
                    <a:pt x="0" y="17"/>
                    <a:pt x="0" y="17"/>
                  </a:cubicBezTo>
                  <a:lnTo>
                    <a:pt x="18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4" name="Rectangle 120">
              <a:extLst>
                <a:ext uri="{FF2B5EF4-FFF2-40B4-BE49-F238E27FC236}">
                  <a16:creationId xmlns="" xmlns:a16="http://schemas.microsoft.com/office/drawing/2014/main" id="{885B102E-7111-4979-8949-8FF87F0910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85388" y="4549776"/>
              <a:ext cx="90487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5" name="Rectangle 121">
              <a:extLst>
                <a:ext uri="{FF2B5EF4-FFF2-40B4-BE49-F238E27FC236}">
                  <a16:creationId xmlns="" xmlns:a16="http://schemas.microsoft.com/office/drawing/2014/main" id="{55A881B7-52ED-456F-B10F-2A777487F0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85388" y="4594226"/>
              <a:ext cx="136525" cy="238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6" name="Rectangle 122">
              <a:extLst>
                <a:ext uri="{FF2B5EF4-FFF2-40B4-BE49-F238E27FC236}">
                  <a16:creationId xmlns="" xmlns:a16="http://schemas.microsoft.com/office/drawing/2014/main" id="{3BDA3927-74C8-4F2A-86FE-40551BED8E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85388" y="4640263"/>
              <a:ext cx="114300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7" name="Freeform 123">
              <a:extLst>
                <a:ext uri="{FF2B5EF4-FFF2-40B4-BE49-F238E27FC236}">
                  <a16:creationId xmlns="" xmlns:a16="http://schemas.microsoft.com/office/drawing/2014/main" id="{055D831A-B537-4EF6-911D-EF71F675284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902825" y="4503738"/>
              <a:ext cx="365125" cy="250825"/>
            </a:xfrm>
            <a:custGeom>
              <a:avLst/>
              <a:gdLst>
                <a:gd name="T0" fmla="*/ 0 w 64"/>
                <a:gd name="T1" fmla="*/ 0 h 44"/>
                <a:gd name="T2" fmla="*/ 0 w 64"/>
                <a:gd name="T3" fmla="*/ 44 h 44"/>
                <a:gd name="T4" fmla="*/ 64 w 64"/>
                <a:gd name="T5" fmla="*/ 44 h 44"/>
                <a:gd name="T6" fmla="*/ 64 w 64"/>
                <a:gd name="T7" fmla="*/ 0 h 44"/>
                <a:gd name="T8" fmla="*/ 0 w 64"/>
                <a:gd name="T9" fmla="*/ 0 h 44"/>
                <a:gd name="T10" fmla="*/ 60 w 64"/>
                <a:gd name="T11" fmla="*/ 40 h 44"/>
                <a:gd name="T12" fmla="*/ 52 w 64"/>
                <a:gd name="T13" fmla="*/ 40 h 44"/>
                <a:gd name="T14" fmla="*/ 52 w 64"/>
                <a:gd name="T15" fmla="*/ 38 h 44"/>
                <a:gd name="T16" fmla="*/ 46 w 64"/>
                <a:gd name="T17" fmla="*/ 32 h 44"/>
                <a:gd name="T18" fmla="*/ 40 w 64"/>
                <a:gd name="T19" fmla="*/ 38 h 44"/>
                <a:gd name="T20" fmla="*/ 40 w 64"/>
                <a:gd name="T21" fmla="*/ 40 h 44"/>
                <a:gd name="T22" fmla="*/ 24 w 64"/>
                <a:gd name="T23" fmla="*/ 40 h 44"/>
                <a:gd name="T24" fmla="*/ 24 w 64"/>
                <a:gd name="T25" fmla="*/ 38 h 44"/>
                <a:gd name="T26" fmla="*/ 18 w 64"/>
                <a:gd name="T27" fmla="*/ 32 h 44"/>
                <a:gd name="T28" fmla="*/ 12 w 64"/>
                <a:gd name="T29" fmla="*/ 38 h 44"/>
                <a:gd name="T30" fmla="*/ 12 w 64"/>
                <a:gd name="T31" fmla="*/ 40 h 44"/>
                <a:gd name="T32" fmla="*/ 4 w 64"/>
                <a:gd name="T33" fmla="*/ 40 h 44"/>
                <a:gd name="T34" fmla="*/ 4 w 64"/>
                <a:gd name="T35" fmla="*/ 4 h 44"/>
                <a:gd name="T36" fmla="*/ 60 w 64"/>
                <a:gd name="T37" fmla="*/ 4 h 44"/>
                <a:gd name="T38" fmla="*/ 60 w 64"/>
                <a:gd name="T39" fmla="*/ 4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4" h="44">
                  <a:moveTo>
                    <a:pt x="0" y="0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64" y="44"/>
                    <a:pt x="64" y="44"/>
                    <a:pt x="64" y="44"/>
                  </a:cubicBezTo>
                  <a:cubicBezTo>
                    <a:pt x="64" y="0"/>
                    <a:pt x="64" y="0"/>
                    <a:pt x="64" y="0"/>
                  </a:cubicBezTo>
                  <a:lnTo>
                    <a:pt x="0" y="0"/>
                  </a:lnTo>
                  <a:close/>
                  <a:moveTo>
                    <a:pt x="60" y="40"/>
                  </a:moveTo>
                  <a:cubicBezTo>
                    <a:pt x="52" y="40"/>
                    <a:pt x="52" y="40"/>
                    <a:pt x="52" y="40"/>
                  </a:cubicBezTo>
                  <a:cubicBezTo>
                    <a:pt x="52" y="39"/>
                    <a:pt x="52" y="39"/>
                    <a:pt x="52" y="38"/>
                  </a:cubicBezTo>
                  <a:cubicBezTo>
                    <a:pt x="52" y="35"/>
                    <a:pt x="49" y="32"/>
                    <a:pt x="46" y="32"/>
                  </a:cubicBezTo>
                  <a:cubicBezTo>
                    <a:pt x="43" y="32"/>
                    <a:pt x="40" y="35"/>
                    <a:pt x="40" y="38"/>
                  </a:cubicBezTo>
                  <a:cubicBezTo>
                    <a:pt x="40" y="39"/>
                    <a:pt x="40" y="39"/>
                    <a:pt x="40" y="40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4" y="39"/>
                    <a:pt x="24" y="39"/>
                    <a:pt x="24" y="38"/>
                  </a:cubicBezTo>
                  <a:cubicBezTo>
                    <a:pt x="24" y="35"/>
                    <a:pt x="21" y="32"/>
                    <a:pt x="18" y="32"/>
                  </a:cubicBezTo>
                  <a:cubicBezTo>
                    <a:pt x="15" y="32"/>
                    <a:pt x="12" y="35"/>
                    <a:pt x="12" y="38"/>
                  </a:cubicBezTo>
                  <a:cubicBezTo>
                    <a:pt x="12" y="39"/>
                    <a:pt x="12" y="39"/>
                    <a:pt x="12" y="40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60" y="4"/>
                    <a:pt x="60" y="4"/>
                    <a:pt x="60" y="4"/>
                  </a:cubicBezTo>
                  <a:lnTo>
                    <a:pt x="60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</p:grpSp>
      <p:sp>
        <p:nvSpPr>
          <p:cNvPr id="48" name="Freeform 91">
            <a:extLst>
              <a:ext uri="{FF2B5EF4-FFF2-40B4-BE49-F238E27FC236}">
                <a16:creationId xmlns="" xmlns:a16="http://schemas.microsoft.com/office/drawing/2014/main" id="{8E7BEDF7-97C2-44AF-9E82-50BBDD0C0F70}"/>
              </a:ext>
            </a:extLst>
          </p:cNvPr>
          <p:cNvSpPr>
            <a:spLocks noEditPoints="1"/>
          </p:cNvSpPr>
          <p:nvPr/>
        </p:nvSpPr>
        <p:spPr bwMode="auto">
          <a:xfrm>
            <a:off x="4076984" y="4112262"/>
            <a:ext cx="269081" cy="267891"/>
          </a:xfrm>
          <a:custGeom>
            <a:avLst/>
            <a:gdLst>
              <a:gd name="T0" fmla="*/ 62 w 63"/>
              <a:gd name="T1" fmla="*/ 54 h 63"/>
              <a:gd name="T2" fmla="*/ 51 w 63"/>
              <a:gd name="T3" fmla="*/ 43 h 63"/>
              <a:gd name="T4" fmla="*/ 56 w 63"/>
              <a:gd name="T5" fmla="*/ 28 h 63"/>
              <a:gd name="T6" fmla="*/ 28 w 63"/>
              <a:gd name="T7" fmla="*/ 0 h 63"/>
              <a:gd name="T8" fmla="*/ 0 w 63"/>
              <a:gd name="T9" fmla="*/ 28 h 63"/>
              <a:gd name="T10" fmla="*/ 28 w 63"/>
              <a:gd name="T11" fmla="*/ 56 h 63"/>
              <a:gd name="T12" fmla="*/ 43 w 63"/>
              <a:gd name="T13" fmla="*/ 51 h 63"/>
              <a:gd name="T14" fmla="*/ 54 w 63"/>
              <a:gd name="T15" fmla="*/ 62 h 63"/>
              <a:gd name="T16" fmla="*/ 57 w 63"/>
              <a:gd name="T17" fmla="*/ 62 h 63"/>
              <a:gd name="T18" fmla="*/ 62 w 63"/>
              <a:gd name="T19" fmla="*/ 57 h 63"/>
              <a:gd name="T20" fmla="*/ 62 w 63"/>
              <a:gd name="T21" fmla="*/ 54 h 63"/>
              <a:gd name="T22" fmla="*/ 28 w 63"/>
              <a:gd name="T23" fmla="*/ 48 h 63"/>
              <a:gd name="T24" fmla="*/ 8 w 63"/>
              <a:gd name="T25" fmla="*/ 28 h 63"/>
              <a:gd name="T26" fmla="*/ 28 w 63"/>
              <a:gd name="T27" fmla="*/ 8 h 63"/>
              <a:gd name="T28" fmla="*/ 48 w 63"/>
              <a:gd name="T29" fmla="*/ 28 h 63"/>
              <a:gd name="T30" fmla="*/ 28 w 63"/>
              <a:gd name="T31" fmla="*/ 48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3" h="63">
                <a:moveTo>
                  <a:pt x="62" y="54"/>
                </a:moveTo>
                <a:cubicBezTo>
                  <a:pt x="51" y="43"/>
                  <a:pt x="51" y="43"/>
                  <a:pt x="51" y="43"/>
                </a:cubicBezTo>
                <a:cubicBezTo>
                  <a:pt x="54" y="39"/>
                  <a:pt x="56" y="33"/>
                  <a:pt x="56" y="28"/>
                </a:cubicBezTo>
                <a:cubicBezTo>
                  <a:pt x="56" y="12"/>
                  <a:pt x="43" y="0"/>
                  <a:pt x="28" y="0"/>
                </a:cubicBezTo>
                <a:cubicBezTo>
                  <a:pt x="12" y="0"/>
                  <a:pt x="0" y="12"/>
                  <a:pt x="0" y="28"/>
                </a:cubicBezTo>
                <a:cubicBezTo>
                  <a:pt x="0" y="43"/>
                  <a:pt x="12" y="56"/>
                  <a:pt x="28" y="56"/>
                </a:cubicBezTo>
                <a:cubicBezTo>
                  <a:pt x="33" y="56"/>
                  <a:pt x="39" y="54"/>
                  <a:pt x="43" y="51"/>
                </a:cubicBezTo>
                <a:cubicBezTo>
                  <a:pt x="54" y="62"/>
                  <a:pt x="54" y="62"/>
                  <a:pt x="54" y="62"/>
                </a:cubicBezTo>
                <a:cubicBezTo>
                  <a:pt x="55" y="63"/>
                  <a:pt x="56" y="63"/>
                  <a:pt x="57" y="62"/>
                </a:cubicBezTo>
                <a:cubicBezTo>
                  <a:pt x="62" y="57"/>
                  <a:pt x="62" y="57"/>
                  <a:pt x="62" y="57"/>
                </a:cubicBezTo>
                <a:cubicBezTo>
                  <a:pt x="63" y="56"/>
                  <a:pt x="63" y="55"/>
                  <a:pt x="62" y="54"/>
                </a:cubicBezTo>
                <a:close/>
                <a:moveTo>
                  <a:pt x="28" y="48"/>
                </a:moveTo>
                <a:cubicBezTo>
                  <a:pt x="17" y="48"/>
                  <a:pt x="8" y="39"/>
                  <a:pt x="8" y="28"/>
                </a:cubicBezTo>
                <a:cubicBezTo>
                  <a:pt x="8" y="17"/>
                  <a:pt x="17" y="8"/>
                  <a:pt x="28" y="8"/>
                </a:cubicBezTo>
                <a:cubicBezTo>
                  <a:pt x="39" y="8"/>
                  <a:pt x="48" y="17"/>
                  <a:pt x="48" y="28"/>
                </a:cubicBezTo>
                <a:cubicBezTo>
                  <a:pt x="48" y="39"/>
                  <a:pt x="39" y="48"/>
                  <a:pt x="28" y="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grpSp>
        <p:nvGrpSpPr>
          <p:cNvPr id="49" name="Group 66">
            <a:extLst>
              <a:ext uri="{FF2B5EF4-FFF2-40B4-BE49-F238E27FC236}">
                <a16:creationId xmlns="" xmlns:a16="http://schemas.microsoft.com/office/drawing/2014/main" id="{5470DAA4-4F94-45D0-BB4D-92EFB7BDCF5D}"/>
              </a:ext>
            </a:extLst>
          </p:cNvPr>
          <p:cNvGrpSpPr/>
          <p:nvPr/>
        </p:nvGrpSpPr>
        <p:grpSpPr>
          <a:xfrm>
            <a:off x="4405722" y="5054892"/>
            <a:ext cx="273844" cy="273844"/>
            <a:chOff x="4752975" y="3660776"/>
            <a:chExt cx="365125" cy="365125"/>
          </a:xfrm>
          <a:solidFill>
            <a:schemeClr val="bg1"/>
          </a:solidFill>
        </p:grpSpPr>
        <p:sp>
          <p:nvSpPr>
            <p:cNvPr id="50" name="Freeform 51">
              <a:extLst>
                <a:ext uri="{FF2B5EF4-FFF2-40B4-BE49-F238E27FC236}">
                  <a16:creationId xmlns="" xmlns:a16="http://schemas.microsoft.com/office/drawing/2014/main" id="{5D35FD16-66A3-4EA4-A057-AE695FC67499}"/>
                </a:ext>
              </a:extLst>
            </p:cNvPr>
            <p:cNvSpPr>
              <a:spLocks/>
            </p:cNvSpPr>
            <p:nvPr/>
          </p:nvSpPr>
          <p:spPr bwMode="auto">
            <a:xfrm>
              <a:off x="4843463" y="3775076"/>
              <a:ext cx="274637" cy="250825"/>
            </a:xfrm>
            <a:custGeom>
              <a:avLst/>
              <a:gdLst>
                <a:gd name="T0" fmla="*/ 40 w 48"/>
                <a:gd name="T1" fmla="*/ 0 h 44"/>
                <a:gd name="T2" fmla="*/ 36 w 48"/>
                <a:gd name="T3" fmla="*/ 0 h 44"/>
                <a:gd name="T4" fmla="*/ 36 w 48"/>
                <a:gd name="T5" fmla="*/ 4 h 44"/>
                <a:gd name="T6" fmla="*/ 24 w 48"/>
                <a:gd name="T7" fmla="*/ 16 h 44"/>
                <a:gd name="T8" fmla="*/ 6 w 48"/>
                <a:gd name="T9" fmla="*/ 16 h 44"/>
                <a:gd name="T10" fmla="*/ 0 w 48"/>
                <a:gd name="T11" fmla="*/ 22 h 44"/>
                <a:gd name="T12" fmla="*/ 0 w 48"/>
                <a:gd name="T13" fmla="*/ 24 h 44"/>
                <a:gd name="T14" fmla="*/ 8 w 48"/>
                <a:gd name="T15" fmla="*/ 32 h 44"/>
                <a:gd name="T16" fmla="*/ 28 w 48"/>
                <a:gd name="T17" fmla="*/ 32 h 44"/>
                <a:gd name="T18" fmla="*/ 40 w 48"/>
                <a:gd name="T19" fmla="*/ 44 h 44"/>
                <a:gd name="T20" fmla="*/ 40 w 48"/>
                <a:gd name="T21" fmla="*/ 32 h 44"/>
                <a:gd name="T22" fmla="*/ 48 w 48"/>
                <a:gd name="T23" fmla="*/ 24 h 44"/>
                <a:gd name="T24" fmla="*/ 48 w 48"/>
                <a:gd name="T25" fmla="*/ 8 h 44"/>
                <a:gd name="T26" fmla="*/ 40 w 48"/>
                <a:gd name="T2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8" h="44">
                  <a:moveTo>
                    <a:pt x="40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10"/>
                    <a:pt x="30" y="16"/>
                    <a:pt x="24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8"/>
                    <a:pt x="4" y="32"/>
                    <a:pt x="8" y="32"/>
                  </a:cubicBezTo>
                  <a:cubicBezTo>
                    <a:pt x="28" y="32"/>
                    <a:pt x="28" y="32"/>
                    <a:pt x="28" y="32"/>
                  </a:cubicBezTo>
                  <a:cubicBezTo>
                    <a:pt x="40" y="44"/>
                    <a:pt x="40" y="44"/>
                    <a:pt x="40" y="44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4" y="32"/>
                    <a:pt x="48" y="28"/>
                    <a:pt x="48" y="24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4"/>
                    <a:pt x="44" y="0"/>
                    <a:pt x="4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51" name="Freeform 52">
              <a:extLst>
                <a:ext uri="{FF2B5EF4-FFF2-40B4-BE49-F238E27FC236}">
                  <a16:creationId xmlns="" xmlns:a16="http://schemas.microsoft.com/office/drawing/2014/main" id="{79A45AC6-0318-44FA-BF2C-65AC862EDECB}"/>
                </a:ext>
              </a:extLst>
            </p:cNvPr>
            <p:cNvSpPr>
              <a:spLocks/>
            </p:cNvSpPr>
            <p:nvPr/>
          </p:nvSpPr>
          <p:spPr bwMode="auto">
            <a:xfrm>
              <a:off x="4752975" y="3660776"/>
              <a:ext cx="273050" cy="250825"/>
            </a:xfrm>
            <a:custGeom>
              <a:avLst/>
              <a:gdLst>
                <a:gd name="T0" fmla="*/ 20 w 48"/>
                <a:gd name="T1" fmla="*/ 32 h 44"/>
                <a:gd name="T2" fmla="*/ 40 w 48"/>
                <a:gd name="T3" fmla="*/ 32 h 44"/>
                <a:gd name="T4" fmla="*/ 48 w 48"/>
                <a:gd name="T5" fmla="*/ 24 h 44"/>
                <a:gd name="T6" fmla="*/ 48 w 48"/>
                <a:gd name="T7" fmla="*/ 8 h 44"/>
                <a:gd name="T8" fmla="*/ 40 w 48"/>
                <a:gd name="T9" fmla="*/ 0 h 44"/>
                <a:gd name="T10" fmla="*/ 8 w 48"/>
                <a:gd name="T11" fmla="*/ 0 h 44"/>
                <a:gd name="T12" fmla="*/ 0 w 48"/>
                <a:gd name="T13" fmla="*/ 8 h 44"/>
                <a:gd name="T14" fmla="*/ 0 w 48"/>
                <a:gd name="T15" fmla="*/ 24 h 44"/>
                <a:gd name="T16" fmla="*/ 8 w 48"/>
                <a:gd name="T17" fmla="*/ 32 h 44"/>
                <a:gd name="T18" fmla="*/ 8 w 48"/>
                <a:gd name="T19" fmla="*/ 44 h 44"/>
                <a:gd name="T20" fmla="*/ 20 w 48"/>
                <a:gd name="T21" fmla="*/ 3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8" h="44">
                  <a:moveTo>
                    <a:pt x="20" y="32"/>
                  </a:moveTo>
                  <a:cubicBezTo>
                    <a:pt x="40" y="32"/>
                    <a:pt x="40" y="32"/>
                    <a:pt x="40" y="32"/>
                  </a:cubicBezTo>
                  <a:cubicBezTo>
                    <a:pt x="44" y="32"/>
                    <a:pt x="48" y="28"/>
                    <a:pt x="48" y="24"/>
                  </a:cubicBezTo>
                  <a:cubicBezTo>
                    <a:pt x="48" y="8"/>
                    <a:pt x="48" y="8"/>
                    <a:pt x="48" y="8"/>
                  </a:cubicBezTo>
                  <a:cubicBezTo>
                    <a:pt x="48" y="4"/>
                    <a:pt x="44" y="0"/>
                    <a:pt x="40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8"/>
                    <a:pt x="4" y="32"/>
                    <a:pt x="8" y="32"/>
                  </a:cubicBezTo>
                  <a:cubicBezTo>
                    <a:pt x="8" y="44"/>
                    <a:pt x="8" y="44"/>
                    <a:pt x="8" y="44"/>
                  </a:cubicBezTo>
                  <a:lnTo>
                    <a:pt x="20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</p:grpSp>
      <p:sp>
        <p:nvSpPr>
          <p:cNvPr id="52" name="矩形 51">
            <a:extLst>
              <a:ext uri="{FF2B5EF4-FFF2-40B4-BE49-F238E27FC236}">
                <a16:creationId xmlns="" xmlns:a16="http://schemas.microsoft.com/office/drawing/2014/main" id="{844B929F-B736-4241-94B5-F293CD81FAFE}"/>
              </a:ext>
            </a:extLst>
          </p:cNvPr>
          <p:cNvSpPr/>
          <p:nvPr/>
        </p:nvSpPr>
        <p:spPr>
          <a:xfrm>
            <a:off x="798285" y="0"/>
            <a:ext cx="377372" cy="159657"/>
          </a:xfrm>
          <a:prstGeom prst="rect">
            <a:avLst/>
          </a:prstGeom>
          <a:solidFill>
            <a:srgbClr val="2A93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5721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random/>
      </p:transition>
    </mc:Choice>
    <mc:Fallback xmlns="">
      <p:transition spd="slow" advClick="0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500"/>
                            </p:stCondLst>
                            <p:childTnLst>
                              <p:par>
                                <p:cTn id="8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7500"/>
                            </p:stCondLst>
                            <p:childTnLst>
                              <p:par>
                                <p:cTn id="9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00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8500"/>
                            </p:stCondLst>
                            <p:childTnLst>
                              <p:par>
                                <p:cTn id="1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9000"/>
                            </p:stCondLst>
                            <p:childTnLst>
                              <p:par>
                                <p:cTn id="12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9500"/>
                            </p:stCondLst>
                            <p:childTnLst>
                              <p:par>
                                <p:cTn id="1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8" grpId="0"/>
      <p:bldP spid="29" grpId="0"/>
      <p:bldP spid="30" grpId="0"/>
      <p:bldP spid="31" grpId="0"/>
      <p:bldP spid="32" grpId="0"/>
      <p:bldP spid="33" grpId="0"/>
      <p:bldP spid="37" grpId="0" animBg="1"/>
      <p:bldP spid="41" grpId="0" animBg="1"/>
      <p:bldP spid="4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9">
            <a:extLst>
              <a:ext uri="{FF2B5EF4-FFF2-40B4-BE49-F238E27FC236}">
                <a16:creationId xmlns="" xmlns:a16="http://schemas.microsoft.com/office/drawing/2014/main" id="{A4113EB5-C77C-4917-BD44-4AC261CEFC28}"/>
              </a:ext>
            </a:extLst>
          </p:cNvPr>
          <p:cNvSpPr>
            <a:spLocks noEditPoints="1"/>
          </p:cNvSpPr>
          <p:nvPr/>
        </p:nvSpPr>
        <p:spPr bwMode="auto">
          <a:xfrm>
            <a:off x="3876213" y="2097916"/>
            <a:ext cx="3701912" cy="3701920"/>
          </a:xfrm>
          <a:custGeom>
            <a:avLst/>
            <a:gdLst>
              <a:gd name="T0" fmla="*/ 117 w 128"/>
              <a:gd name="T1" fmla="*/ 12 h 128"/>
              <a:gd name="T2" fmla="*/ 100 w 128"/>
              <a:gd name="T3" fmla="*/ 12 h 128"/>
              <a:gd name="T4" fmla="*/ 100 w 128"/>
              <a:gd name="T5" fmla="*/ 4 h 128"/>
              <a:gd name="T6" fmla="*/ 96 w 128"/>
              <a:gd name="T7" fmla="*/ 0 h 128"/>
              <a:gd name="T8" fmla="*/ 92 w 128"/>
              <a:gd name="T9" fmla="*/ 4 h 128"/>
              <a:gd name="T10" fmla="*/ 92 w 128"/>
              <a:gd name="T11" fmla="*/ 12 h 128"/>
              <a:gd name="T12" fmla="*/ 68 w 128"/>
              <a:gd name="T13" fmla="*/ 12 h 128"/>
              <a:gd name="T14" fmla="*/ 68 w 128"/>
              <a:gd name="T15" fmla="*/ 4 h 128"/>
              <a:gd name="T16" fmla="*/ 64 w 128"/>
              <a:gd name="T17" fmla="*/ 0 h 128"/>
              <a:gd name="T18" fmla="*/ 60 w 128"/>
              <a:gd name="T19" fmla="*/ 4 h 128"/>
              <a:gd name="T20" fmla="*/ 60 w 128"/>
              <a:gd name="T21" fmla="*/ 12 h 128"/>
              <a:gd name="T22" fmla="*/ 36 w 128"/>
              <a:gd name="T23" fmla="*/ 12 h 128"/>
              <a:gd name="T24" fmla="*/ 36 w 128"/>
              <a:gd name="T25" fmla="*/ 4 h 128"/>
              <a:gd name="T26" fmla="*/ 32 w 128"/>
              <a:gd name="T27" fmla="*/ 0 h 128"/>
              <a:gd name="T28" fmla="*/ 28 w 128"/>
              <a:gd name="T29" fmla="*/ 4 h 128"/>
              <a:gd name="T30" fmla="*/ 28 w 128"/>
              <a:gd name="T31" fmla="*/ 12 h 128"/>
              <a:gd name="T32" fmla="*/ 11 w 128"/>
              <a:gd name="T33" fmla="*/ 12 h 128"/>
              <a:gd name="T34" fmla="*/ 0 w 128"/>
              <a:gd name="T35" fmla="*/ 23 h 128"/>
              <a:gd name="T36" fmla="*/ 0 w 128"/>
              <a:gd name="T37" fmla="*/ 117 h 128"/>
              <a:gd name="T38" fmla="*/ 11 w 128"/>
              <a:gd name="T39" fmla="*/ 128 h 128"/>
              <a:gd name="T40" fmla="*/ 117 w 128"/>
              <a:gd name="T41" fmla="*/ 128 h 128"/>
              <a:gd name="T42" fmla="*/ 128 w 128"/>
              <a:gd name="T43" fmla="*/ 117 h 128"/>
              <a:gd name="T44" fmla="*/ 128 w 128"/>
              <a:gd name="T45" fmla="*/ 23 h 128"/>
              <a:gd name="T46" fmla="*/ 117 w 128"/>
              <a:gd name="T47" fmla="*/ 12 h 128"/>
              <a:gd name="T48" fmla="*/ 120 w 128"/>
              <a:gd name="T49" fmla="*/ 117 h 128"/>
              <a:gd name="T50" fmla="*/ 117 w 128"/>
              <a:gd name="T51" fmla="*/ 120 h 128"/>
              <a:gd name="T52" fmla="*/ 11 w 128"/>
              <a:gd name="T53" fmla="*/ 120 h 128"/>
              <a:gd name="T54" fmla="*/ 8 w 128"/>
              <a:gd name="T55" fmla="*/ 117 h 128"/>
              <a:gd name="T56" fmla="*/ 8 w 128"/>
              <a:gd name="T57" fmla="*/ 23 h 128"/>
              <a:gd name="T58" fmla="*/ 11 w 128"/>
              <a:gd name="T59" fmla="*/ 20 h 128"/>
              <a:gd name="T60" fmla="*/ 28 w 128"/>
              <a:gd name="T61" fmla="*/ 20 h 128"/>
              <a:gd name="T62" fmla="*/ 28 w 128"/>
              <a:gd name="T63" fmla="*/ 28 h 128"/>
              <a:gd name="T64" fmla="*/ 32 w 128"/>
              <a:gd name="T65" fmla="*/ 32 h 128"/>
              <a:gd name="T66" fmla="*/ 36 w 128"/>
              <a:gd name="T67" fmla="*/ 28 h 128"/>
              <a:gd name="T68" fmla="*/ 36 w 128"/>
              <a:gd name="T69" fmla="*/ 20 h 128"/>
              <a:gd name="T70" fmla="*/ 60 w 128"/>
              <a:gd name="T71" fmla="*/ 20 h 128"/>
              <a:gd name="T72" fmla="*/ 60 w 128"/>
              <a:gd name="T73" fmla="*/ 28 h 128"/>
              <a:gd name="T74" fmla="*/ 64 w 128"/>
              <a:gd name="T75" fmla="*/ 32 h 128"/>
              <a:gd name="T76" fmla="*/ 68 w 128"/>
              <a:gd name="T77" fmla="*/ 28 h 128"/>
              <a:gd name="T78" fmla="*/ 68 w 128"/>
              <a:gd name="T79" fmla="*/ 20 h 128"/>
              <a:gd name="T80" fmla="*/ 92 w 128"/>
              <a:gd name="T81" fmla="*/ 20 h 128"/>
              <a:gd name="T82" fmla="*/ 92 w 128"/>
              <a:gd name="T83" fmla="*/ 28 h 128"/>
              <a:gd name="T84" fmla="*/ 96 w 128"/>
              <a:gd name="T85" fmla="*/ 32 h 128"/>
              <a:gd name="T86" fmla="*/ 100 w 128"/>
              <a:gd name="T87" fmla="*/ 28 h 128"/>
              <a:gd name="T88" fmla="*/ 100 w 128"/>
              <a:gd name="T89" fmla="*/ 20 h 128"/>
              <a:gd name="T90" fmla="*/ 117 w 128"/>
              <a:gd name="T91" fmla="*/ 20 h 128"/>
              <a:gd name="T92" fmla="*/ 120 w 128"/>
              <a:gd name="T93" fmla="*/ 23 h 128"/>
              <a:gd name="T94" fmla="*/ 120 w 128"/>
              <a:gd name="T95" fmla="*/ 117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28" h="128">
                <a:moveTo>
                  <a:pt x="117" y="12"/>
                </a:moveTo>
                <a:cubicBezTo>
                  <a:pt x="100" y="12"/>
                  <a:pt x="100" y="12"/>
                  <a:pt x="100" y="12"/>
                </a:cubicBezTo>
                <a:cubicBezTo>
                  <a:pt x="100" y="4"/>
                  <a:pt x="100" y="4"/>
                  <a:pt x="100" y="4"/>
                </a:cubicBezTo>
                <a:cubicBezTo>
                  <a:pt x="100" y="2"/>
                  <a:pt x="98" y="0"/>
                  <a:pt x="96" y="0"/>
                </a:cubicBezTo>
                <a:cubicBezTo>
                  <a:pt x="94" y="0"/>
                  <a:pt x="92" y="2"/>
                  <a:pt x="92" y="4"/>
                </a:cubicBezTo>
                <a:cubicBezTo>
                  <a:pt x="92" y="12"/>
                  <a:pt x="92" y="12"/>
                  <a:pt x="92" y="12"/>
                </a:cubicBezTo>
                <a:cubicBezTo>
                  <a:pt x="68" y="12"/>
                  <a:pt x="68" y="12"/>
                  <a:pt x="68" y="12"/>
                </a:cubicBezTo>
                <a:cubicBezTo>
                  <a:pt x="68" y="4"/>
                  <a:pt x="68" y="4"/>
                  <a:pt x="68" y="4"/>
                </a:cubicBezTo>
                <a:cubicBezTo>
                  <a:pt x="68" y="2"/>
                  <a:pt x="66" y="0"/>
                  <a:pt x="64" y="0"/>
                </a:cubicBezTo>
                <a:cubicBezTo>
                  <a:pt x="62" y="0"/>
                  <a:pt x="60" y="2"/>
                  <a:pt x="60" y="4"/>
                </a:cubicBezTo>
                <a:cubicBezTo>
                  <a:pt x="60" y="12"/>
                  <a:pt x="60" y="12"/>
                  <a:pt x="60" y="12"/>
                </a:cubicBezTo>
                <a:cubicBezTo>
                  <a:pt x="36" y="12"/>
                  <a:pt x="36" y="12"/>
                  <a:pt x="36" y="12"/>
                </a:cubicBezTo>
                <a:cubicBezTo>
                  <a:pt x="36" y="4"/>
                  <a:pt x="36" y="4"/>
                  <a:pt x="36" y="4"/>
                </a:cubicBezTo>
                <a:cubicBezTo>
                  <a:pt x="36" y="2"/>
                  <a:pt x="34" y="0"/>
                  <a:pt x="32" y="0"/>
                </a:cubicBezTo>
                <a:cubicBezTo>
                  <a:pt x="30" y="0"/>
                  <a:pt x="28" y="2"/>
                  <a:pt x="28" y="4"/>
                </a:cubicBezTo>
                <a:cubicBezTo>
                  <a:pt x="28" y="12"/>
                  <a:pt x="28" y="12"/>
                  <a:pt x="28" y="12"/>
                </a:cubicBezTo>
                <a:cubicBezTo>
                  <a:pt x="11" y="12"/>
                  <a:pt x="11" y="12"/>
                  <a:pt x="11" y="12"/>
                </a:cubicBezTo>
                <a:cubicBezTo>
                  <a:pt x="5" y="12"/>
                  <a:pt x="0" y="17"/>
                  <a:pt x="0" y="23"/>
                </a:cubicBezTo>
                <a:cubicBezTo>
                  <a:pt x="0" y="117"/>
                  <a:pt x="0" y="117"/>
                  <a:pt x="0" y="117"/>
                </a:cubicBezTo>
                <a:cubicBezTo>
                  <a:pt x="0" y="123"/>
                  <a:pt x="5" y="128"/>
                  <a:pt x="11" y="128"/>
                </a:cubicBezTo>
                <a:cubicBezTo>
                  <a:pt x="117" y="128"/>
                  <a:pt x="117" y="128"/>
                  <a:pt x="117" y="128"/>
                </a:cubicBezTo>
                <a:cubicBezTo>
                  <a:pt x="123" y="128"/>
                  <a:pt x="128" y="123"/>
                  <a:pt x="128" y="117"/>
                </a:cubicBezTo>
                <a:cubicBezTo>
                  <a:pt x="128" y="23"/>
                  <a:pt x="128" y="23"/>
                  <a:pt x="128" y="23"/>
                </a:cubicBezTo>
                <a:cubicBezTo>
                  <a:pt x="128" y="17"/>
                  <a:pt x="123" y="12"/>
                  <a:pt x="117" y="12"/>
                </a:cubicBezTo>
                <a:close/>
                <a:moveTo>
                  <a:pt x="120" y="117"/>
                </a:moveTo>
                <a:cubicBezTo>
                  <a:pt x="120" y="119"/>
                  <a:pt x="119" y="120"/>
                  <a:pt x="117" y="120"/>
                </a:cubicBezTo>
                <a:cubicBezTo>
                  <a:pt x="11" y="120"/>
                  <a:pt x="11" y="120"/>
                  <a:pt x="11" y="120"/>
                </a:cubicBezTo>
                <a:cubicBezTo>
                  <a:pt x="9" y="120"/>
                  <a:pt x="8" y="119"/>
                  <a:pt x="8" y="117"/>
                </a:cubicBezTo>
                <a:cubicBezTo>
                  <a:pt x="8" y="23"/>
                  <a:pt x="8" y="23"/>
                  <a:pt x="8" y="23"/>
                </a:cubicBezTo>
                <a:cubicBezTo>
                  <a:pt x="8" y="21"/>
                  <a:pt x="9" y="20"/>
                  <a:pt x="11" y="20"/>
                </a:cubicBezTo>
                <a:cubicBezTo>
                  <a:pt x="28" y="20"/>
                  <a:pt x="28" y="20"/>
                  <a:pt x="28" y="20"/>
                </a:cubicBezTo>
                <a:cubicBezTo>
                  <a:pt x="28" y="28"/>
                  <a:pt x="28" y="28"/>
                  <a:pt x="28" y="28"/>
                </a:cubicBezTo>
                <a:cubicBezTo>
                  <a:pt x="28" y="30"/>
                  <a:pt x="30" y="32"/>
                  <a:pt x="32" y="32"/>
                </a:cubicBezTo>
                <a:cubicBezTo>
                  <a:pt x="34" y="32"/>
                  <a:pt x="36" y="30"/>
                  <a:pt x="36" y="28"/>
                </a:cubicBezTo>
                <a:cubicBezTo>
                  <a:pt x="36" y="20"/>
                  <a:pt x="36" y="20"/>
                  <a:pt x="36" y="20"/>
                </a:cubicBezTo>
                <a:cubicBezTo>
                  <a:pt x="60" y="20"/>
                  <a:pt x="60" y="20"/>
                  <a:pt x="60" y="20"/>
                </a:cubicBezTo>
                <a:cubicBezTo>
                  <a:pt x="60" y="28"/>
                  <a:pt x="60" y="28"/>
                  <a:pt x="60" y="28"/>
                </a:cubicBezTo>
                <a:cubicBezTo>
                  <a:pt x="60" y="30"/>
                  <a:pt x="62" y="32"/>
                  <a:pt x="64" y="32"/>
                </a:cubicBezTo>
                <a:cubicBezTo>
                  <a:pt x="66" y="32"/>
                  <a:pt x="68" y="30"/>
                  <a:pt x="68" y="28"/>
                </a:cubicBezTo>
                <a:cubicBezTo>
                  <a:pt x="68" y="20"/>
                  <a:pt x="68" y="20"/>
                  <a:pt x="68" y="20"/>
                </a:cubicBezTo>
                <a:cubicBezTo>
                  <a:pt x="92" y="20"/>
                  <a:pt x="92" y="20"/>
                  <a:pt x="92" y="20"/>
                </a:cubicBezTo>
                <a:cubicBezTo>
                  <a:pt x="92" y="28"/>
                  <a:pt x="92" y="28"/>
                  <a:pt x="92" y="28"/>
                </a:cubicBezTo>
                <a:cubicBezTo>
                  <a:pt x="92" y="30"/>
                  <a:pt x="94" y="32"/>
                  <a:pt x="96" y="32"/>
                </a:cubicBezTo>
                <a:cubicBezTo>
                  <a:pt x="98" y="32"/>
                  <a:pt x="100" y="30"/>
                  <a:pt x="100" y="28"/>
                </a:cubicBezTo>
                <a:cubicBezTo>
                  <a:pt x="100" y="20"/>
                  <a:pt x="100" y="20"/>
                  <a:pt x="100" y="20"/>
                </a:cubicBezTo>
                <a:cubicBezTo>
                  <a:pt x="117" y="20"/>
                  <a:pt x="117" y="20"/>
                  <a:pt x="117" y="20"/>
                </a:cubicBezTo>
                <a:cubicBezTo>
                  <a:pt x="119" y="20"/>
                  <a:pt x="120" y="21"/>
                  <a:pt x="120" y="23"/>
                </a:cubicBezTo>
                <a:lnTo>
                  <a:pt x="120" y="117"/>
                </a:lnTo>
                <a:close/>
              </a:path>
            </a:pathLst>
          </a:custGeom>
          <a:solidFill>
            <a:srgbClr val="2A93CD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3" name="Rectangle 20">
            <a:extLst>
              <a:ext uri="{FF2B5EF4-FFF2-40B4-BE49-F238E27FC236}">
                <a16:creationId xmlns="" xmlns:a16="http://schemas.microsoft.com/office/drawing/2014/main" id="{F60A46C4-E417-439A-8C46-CA9318A5D2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4852" y="3356071"/>
            <a:ext cx="547331" cy="417705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4" name="Rectangle 21">
            <a:extLst>
              <a:ext uri="{FF2B5EF4-FFF2-40B4-BE49-F238E27FC236}">
                <a16:creationId xmlns="" xmlns:a16="http://schemas.microsoft.com/office/drawing/2014/main" id="{B37AAB87-DC17-4773-9C9B-E31718D535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4852" y="4047438"/>
            <a:ext cx="547331" cy="403298"/>
          </a:xfrm>
          <a:prstGeom prst="rect">
            <a:avLst/>
          </a:prstGeom>
          <a:solidFill>
            <a:srgbClr val="FAD159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5" name="Rectangle 22">
            <a:extLst>
              <a:ext uri="{FF2B5EF4-FFF2-40B4-BE49-F238E27FC236}">
                <a16:creationId xmlns="" xmlns:a16="http://schemas.microsoft.com/office/drawing/2014/main" id="{03CC032F-D657-4C55-813B-C264D155CD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4852" y="4724406"/>
            <a:ext cx="547331" cy="417705"/>
          </a:xfrm>
          <a:prstGeom prst="rect">
            <a:avLst/>
          </a:prstGeom>
          <a:solidFill>
            <a:schemeClr val="accent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6" name="Rectangle 23">
            <a:extLst>
              <a:ext uri="{FF2B5EF4-FFF2-40B4-BE49-F238E27FC236}">
                <a16:creationId xmlns="" xmlns:a16="http://schemas.microsoft.com/office/drawing/2014/main" id="{36ED385F-0568-4E8B-894C-0D1AD316C4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9881" y="4724406"/>
            <a:ext cx="547331" cy="417705"/>
          </a:xfrm>
          <a:prstGeom prst="rect">
            <a:avLst/>
          </a:prstGeom>
          <a:solidFill>
            <a:srgbClr val="FAD159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7" name="Rectangle 25">
            <a:extLst>
              <a:ext uri="{FF2B5EF4-FFF2-40B4-BE49-F238E27FC236}">
                <a16:creationId xmlns="" xmlns:a16="http://schemas.microsoft.com/office/drawing/2014/main" id="{F59ACDEE-B3AC-410A-B127-93E35B898F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9881" y="3356071"/>
            <a:ext cx="547331" cy="417705"/>
          </a:xfrm>
          <a:prstGeom prst="rect">
            <a:avLst/>
          </a:prstGeom>
          <a:solidFill>
            <a:srgbClr val="FAD159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8" name="Rectangle 26">
            <a:extLst>
              <a:ext uri="{FF2B5EF4-FFF2-40B4-BE49-F238E27FC236}">
                <a16:creationId xmlns="" xmlns:a16="http://schemas.microsoft.com/office/drawing/2014/main" id="{CAD0DC7D-EE07-4A85-BBC1-884185916E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10510" y="4724406"/>
            <a:ext cx="547331" cy="417705"/>
          </a:xfrm>
          <a:prstGeom prst="rect">
            <a:avLst/>
          </a:prstGeom>
          <a:solidFill>
            <a:schemeClr val="accent5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9" name="Rectangle 27">
            <a:extLst>
              <a:ext uri="{FF2B5EF4-FFF2-40B4-BE49-F238E27FC236}">
                <a16:creationId xmlns="" xmlns:a16="http://schemas.microsoft.com/office/drawing/2014/main" id="{A27690FC-0454-4A77-B615-914F7BAAA5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10510" y="4047438"/>
            <a:ext cx="547331" cy="403298"/>
          </a:xfrm>
          <a:prstGeom prst="rect">
            <a:avLst/>
          </a:prstGeom>
          <a:solidFill>
            <a:srgbClr val="FAD159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10" name="Rectangle 28">
            <a:extLst>
              <a:ext uri="{FF2B5EF4-FFF2-40B4-BE49-F238E27FC236}">
                <a16:creationId xmlns="" xmlns:a16="http://schemas.microsoft.com/office/drawing/2014/main" id="{C6A83887-93D2-4D93-A480-91A4D07BD8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10510" y="3356071"/>
            <a:ext cx="547331" cy="417705"/>
          </a:xfrm>
          <a:prstGeom prst="rect">
            <a:avLst/>
          </a:prstGeom>
          <a:solidFill>
            <a:srgbClr val="2A93CD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11" name="TextBox 60">
            <a:extLst>
              <a:ext uri="{FF2B5EF4-FFF2-40B4-BE49-F238E27FC236}">
                <a16:creationId xmlns="" xmlns:a16="http://schemas.microsoft.com/office/drawing/2014/main" id="{0ED0CA3A-5CDE-4261-A026-0BC5A2C9869A}"/>
              </a:ext>
            </a:extLst>
          </p:cNvPr>
          <p:cNvSpPr txBox="1"/>
          <p:nvPr/>
        </p:nvSpPr>
        <p:spPr>
          <a:xfrm>
            <a:off x="5322960" y="4100649"/>
            <a:ext cx="820136" cy="3464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d-ID" sz="1350" b="1" dirty="0">
                <a:solidFill>
                  <a:schemeClr val="bg1">
                    <a:lumMod val="50000"/>
                  </a:schemeClr>
                </a:solidFill>
              </a:rPr>
              <a:t>8 STEP</a:t>
            </a:r>
          </a:p>
        </p:txBody>
      </p:sp>
      <p:grpSp>
        <p:nvGrpSpPr>
          <p:cNvPr id="12" name="Group 61">
            <a:extLst>
              <a:ext uri="{FF2B5EF4-FFF2-40B4-BE49-F238E27FC236}">
                <a16:creationId xmlns="" xmlns:a16="http://schemas.microsoft.com/office/drawing/2014/main" id="{E95C2675-C490-44D0-AAAE-5484ABF7D6DA}"/>
              </a:ext>
            </a:extLst>
          </p:cNvPr>
          <p:cNvGrpSpPr/>
          <p:nvPr/>
        </p:nvGrpSpPr>
        <p:grpSpPr>
          <a:xfrm>
            <a:off x="5611893" y="3436174"/>
            <a:ext cx="258763" cy="254642"/>
            <a:chOff x="6297613" y="1392238"/>
            <a:chExt cx="498475" cy="490537"/>
          </a:xfrm>
          <a:solidFill>
            <a:schemeClr val="bg1"/>
          </a:solidFill>
        </p:grpSpPr>
        <p:sp>
          <p:nvSpPr>
            <p:cNvPr id="13" name="Freeform 62">
              <a:extLst>
                <a:ext uri="{FF2B5EF4-FFF2-40B4-BE49-F238E27FC236}">
                  <a16:creationId xmlns="" xmlns:a16="http://schemas.microsoft.com/office/drawing/2014/main" id="{FE1C95B0-8948-4A61-840F-EEF4D351A610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0663" y="1454150"/>
              <a:ext cx="160338" cy="160337"/>
            </a:xfrm>
            <a:custGeom>
              <a:avLst/>
              <a:gdLst>
                <a:gd name="T0" fmla="*/ 38 w 42"/>
                <a:gd name="T1" fmla="*/ 40 h 42"/>
                <a:gd name="T2" fmla="*/ 38 w 42"/>
                <a:gd name="T3" fmla="*/ 40 h 42"/>
                <a:gd name="T4" fmla="*/ 40 w 42"/>
                <a:gd name="T5" fmla="*/ 42 h 42"/>
                <a:gd name="T6" fmla="*/ 42 w 42"/>
                <a:gd name="T7" fmla="*/ 40 h 42"/>
                <a:gd name="T8" fmla="*/ 42 w 42"/>
                <a:gd name="T9" fmla="*/ 40 h 42"/>
                <a:gd name="T10" fmla="*/ 2 w 42"/>
                <a:gd name="T11" fmla="*/ 0 h 42"/>
                <a:gd name="T12" fmla="*/ 2 w 42"/>
                <a:gd name="T13" fmla="*/ 0 h 42"/>
                <a:gd name="T14" fmla="*/ 0 w 42"/>
                <a:gd name="T15" fmla="*/ 2 h 42"/>
                <a:gd name="T16" fmla="*/ 2 w 42"/>
                <a:gd name="T17" fmla="*/ 4 h 42"/>
                <a:gd name="T18" fmla="*/ 2 w 42"/>
                <a:gd name="T19" fmla="*/ 4 h 42"/>
                <a:gd name="T20" fmla="*/ 38 w 42"/>
                <a:gd name="T21" fmla="*/ 4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42">
                  <a:moveTo>
                    <a:pt x="38" y="40"/>
                  </a:moveTo>
                  <a:cubicBezTo>
                    <a:pt x="38" y="40"/>
                    <a:pt x="38" y="40"/>
                    <a:pt x="38" y="40"/>
                  </a:cubicBezTo>
                  <a:cubicBezTo>
                    <a:pt x="38" y="41"/>
                    <a:pt x="39" y="42"/>
                    <a:pt x="40" y="42"/>
                  </a:cubicBezTo>
                  <a:cubicBezTo>
                    <a:pt x="41" y="42"/>
                    <a:pt x="42" y="41"/>
                    <a:pt x="42" y="40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42" y="18"/>
                    <a:pt x="24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2" y="4"/>
                    <a:pt x="38" y="20"/>
                    <a:pt x="38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4" name="Freeform 63">
              <a:extLst>
                <a:ext uri="{FF2B5EF4-FFF2-40B4-BE49-F238E27FC236}">
                  <a16:creationId xmlns="" xmlns:a16="http://schemas.microsoft.com/office/drawing/2014/main" id="{22F198B9-1572-47E2-893B-83F583B9923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297613" y="1392238"/>
              <a:ext cx="498475" cy="490537"/>
            </a:xfrm>
            <a:custGeom>
              <a:avLst/>
              <a:gdLst>
                <a:gd name="T0" fmla="*/ 37 w 130"/>
                <a:gd name="T1" fmla="*/ 4 h 128"/>
                <a:gd name="T2" fmla="*/ 29 w 130"/>
                <a:gd name="T3" fmla="*/ 0 h 128"/>
                <a:gd name="T4" fmla="*/ 24 w 130"/>
                <a:gd name="T5" fmla="*/ 1 h 128"/>
                <a:gd name="T6" fmla="*/ 17 w 130"/>
                <a:gd name="T7" fmla="*/ 12 h 128"/>
                <a:gd name="T8" fmla="*/ 17 w 130"/>
                <a:gd name="T9" fmla="*/ 67 h 128"/>
                <a:gd name="T10" fmla="*/ 5 w 130"/>
                <a:gd name="T11" fmla="*/ 80 h 128"/>
                <a:gd name="T12" fmla="*/ 5 w 130"/>
                <a:gd name="T13" fmla="*/ 96 h 128"/>
                <a:gd name="T14" fmla="*/ 33 w 130"/>
                <a:gd name="T15" fmla="*/ 124 h 128"/>
                <a:gd name="T16" fmla="*/ 41 w 130"/>
                <a:gd name="T17" fmla="*/ 128 h 128"/>
                <a:gd name="T18" fmla="*/ 49 w 130"/>
                <a:gd name="T19" fmla="*/ 124 h 128"/>
                <a:gd name="T20" fmla="*/ 62 w 130"/>
                <a:gd name="T21" fmla="*/ 112 h 128"/>
                <a:gd name="T22" fmla="*/ 117 w 130"/>
                <a:gd name="T23" fmla="*/ 112 h 128"/>
                <a:gd name="T24" fmla="*/ 128 w 130"/>
                <a:gd name="T25" fmla="*/ 105 h 128"/>
                <a:gd name="T26" fmla="*/ 125 w 130"/>
                <a:gd name="T27" fmla="*/ 92 h 128"/>
                <a:gd name="T28" fmla="*/ 37 w 130"/>
                <a:gd name="T29" fmla="*/ 4 h 128"/>
                <a:gd name="T30" fmla="*/ 56 w 130"/>
                <a:gd name="T31" fmla="*/ 106 h 128"/>
                <a:gd name="T32" fmla="*/ 44 w 130"/>
                <a:gd name="T33" fmla="*/ 119 h 128"/>
                <a:gd name="T34" fmla="*/ 41 w 130"/>
                <a:gd name="T35" fmla="*/ 120 h 128"/>
                <a:gd name="T36" fmla="*/ 38 w 130"/>
                <a:gd name="T37" fmla="*/ 119 h 128"/>
                <a:gd name="T38" fmla="*/ 10 w 130"/>
                <a:gd name="T39" fmla="*/ 91 h 128"/>
                <a:gd name="T40" fmla="*/ 9 w 130"/>
                <a:gd name="T41" fmla="*/ 88 h 128"/>
                <a:gd name="T42" fmla="*/ 10 w 130"/>
                <a:gd name="T43" fmla="*/ 85 h 128"/>
                <a:gd name="T44" fmla="*/ 23 w 130"/>
                <a:gd name="T45" fmla="*/ 73 h 128"/>
                <a:gd name="T46" fmla="*/ 23 w 130"/>
                <a:gd name="T47" fmla="*/ 73 h 128"/>
                <a:gd name="T48" fmla="*/ 56 w 130"/>
                <a:gd name="T49" fmla="*/ 106 h 128"/>
                <a:gd name="T50" fmla="*/ 56 w 130"/>
                <a:gd name="T51" fmla="*/ 106 h 128"/>
                <a:gd name="T52" fmla="*/ 62 w 130"/>
                <a:gd name="T53" fmla="*/ 104 h 128"/>
                <a:gd name="T54" fmla="*/ 60 w 130"/>
                <a:gd name="T55" fmla="*/ 104 h 128"/>
                <a:gd name="T56" fmla="*/ 25 w 130"/>
                <a:gd name="T57" fmla="*/ 69 h 128"/>
                <a:gd name="T58" fmla="*/ 25 w 130"/>
                <a:gd name="T59" fmla="*/ 67 h 128"/>
                <a:gd name="T60" fmla="*/ 25 w 130"/>
                <a:gd name="T61" fmla="*/ 19 h 128"/>
                <a:gd name="T62" fmla="*/ 110 w 130"/>
                <a:gd name="T63" fmla="*/ 104 h 128"/>
                <a:gd name="T64" fmla="*/ 62 w 130"/>
                <a:gd name="T65" fmla="*/ 104 h 128"/>
                <a:gd name="T66" fmla="*/ 121 w 130"/>
                <a:gd name="T67" fmla="*/ 102 h 128"/>
                <a:gd name="T68" fmla="*/ 117 w 130"/>
                <a:gd name="T69" fmla="*/ 104 h 128"/>
                <a:gd name="T70" fmla="*/ 116 w 130"/>
                <a:gd name="T71" fmla="*/ 104 h 128"/>
                <a:gd name="T72" fmla="*/ 25 w 130"/>
                <a:gd name="T73" fmla="*/ 13 h 128"/>
                <a:gd name="T74" fmla="*/ 25 w 130"/>
                <a:gd name="T75" fmla="*/ 12 h 128"/>
                <a:gd name="T76" fmla="*/ 27 w 130"/>
                <a:gd name="T77" fmla="*/ 8 h 128"/>
                <a:gd name="T78" fmla="*/ 29 w 130"/>
                <a:gd name="T79" fmla="*/ 8 h 128"/>
                <a:gd name="T80" fmla="*/ 32 w 130"/>
                <a:gd name="T81" fmla="*/ 9 h 128"/>
                <a:gd name="T82" fmla="*/ 120 w 130"/>
                <a:gd name="T83" fmla="*/ 97 h 128"/>
                <a:gd name="T84" fmla="*/ 121 w 130"/>
                <a:gd name="T85" fmla="*/ 10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0" h="128">
                  <a:moveTo>
                    <a:pt x="37" y="4"/>
                  </a:moveTo>
                  <a:cubicBezTo>
                    <a:pt x="35" y="1"/>
                    <a:pt x="32" y="0"/>
                    <a:pt x="29" y="0"/>
                  </a:cubicBezTo>
                  <a:cubicBezTo>
                    <a:pt x="27" y="0"/>
                    <a:pt x="26" y="0"/>
                    <a:pt x="24" y="1"/>
                  </a:cubicBezTo>
                  <a:cubicBezTo>
                    <a:pt x="20" y="3"/>
                    <a:pt x="17" y="7"/>
                    <a:pt x="17" y="12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5" y="80"/>
                    <a:pt x="5" y="80"/>
                    <a:pt x="5" y="80"/>
                  </a:cubicBezTo>
                  <a:cubicBezTo>
                    <a:pt x="0" y="84"/>
                    <a:pt x="0" y="92"/>
                    <a:pt x="5" y="96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5" y="127"/>
                    <a:pt x="38" y="128"/>
                    <a:pt x="41" y="128"/>
                  </a:cubicBezTo>
                  <a:cubicBezTo>
                    <a:pt x="44" y="128"/>
                    <a:pt x="47" y="127"/>
                    <a:pt x="49" y="124"/>
                  </a:cubicBezTo>
                  <a:cubicBezTo>
                    <a:pt x="62" y="112"/>
                    <a:pt x="62" y="112"/>
                    <a:pt x="62" y="112"/>
                  </a:cubicBezTo>
                  <a:cubicBezTo>
                    <a:pt x="117" y="112"/>
                    <a:pt x="117" y="112"/>
                    <a:pt x="117" y="112"/>
                  </a:cubicBezTo>
                  <a:cubicBezTo>
                    <a:pt x="122" y="112"/>
                    <a:pt x="126" y="109"/>
                    <a:pt x="128" y="105"/>
                  </a:cubicBezTo>
                  <a:cubicBezTo>
                    <a:pt x="130" y="100"/>
                    <a:pt x="129" y="95"/>
                    <a:pt x="125" y="92"/>
                  </a:cubicBezTo>
                  <a:lnTo>
                    <a:pt x="37" y="4"/>
                  </a:lnTo>
                  <a:close/>
                  <a:moveTo>
                    <a:pt x="56" y="106"/>
                  </a:moveTo>
                  <a:cubicBezTo>
                    <a:pt x="44" y="119"/>
                    <a:pt x="44" y="119"/>
                    <a:pt x="44" y="119"/>
                  </a:cubicBezTo>
                  <a:cubicBezTo>
                    <a:pt x="43" y="120"/>
                    <a:pt x="42" y="120"/>
                    <a:pt x="41" y="120"/>
                  </a:cubicBezTo>
                  <a:cubicBezTo>
                    <a:pt x="40" y="120"/>
                    <a:pt x="39" y="120"/>
                    <a:pt x="38" y="119"/>
                  </a:cubicBezTo>
                  <a:cubicBezTo>
                    <a:pt x="10" y="91"/>
                    <a:pt x="10" y="91"/>
                    <a:pt x="10" y="91"/>
                  </a:cubicBezTo>
                  <a:cubicBezTo>
                    <a:pt x="9" y="90"/>
                    <a:pt x="9" y="89"/>
                    <a:pt x="9" y="88"/>
                  </a:cubicBezTo>
                  <a:cubicBezTo>
                    <a:pt x="9" y="87"/>
                    <a:pt x="9" y="86"/>
                    <a:pt x="10" y="85"/>
                  </a:cubicBezTo>
                  <a:cubicBezTo>
                    <a:pt x="23" y="73"/>
                    <a:pt x="23" y="73"/>
                    <a:pt x="23" y="73"/>
                  </a:cubicBezTo>
                  <a:cubicBezTo>
                    <a:pt x="23" y="73"/>
                    <a:pt x="23" y="73"/>
                    <a:pt x="23" y="73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6" y="106"/>
                    <a:pt x="56" y="106"/>
                    <a:pt x="56" y="106"/>
                  </a:cubicBezTo>
                  <a:close/>
                  <a:moveTo>
                    <a:pt x="62" y="104"/>
                  </a:moveTo>
                  <a:cubicBezTo>
                    <a:pt x="61" y="104"/>
                    <a:pt x="61" y="104"/>
                    <a:pt x="60" y="104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25" y="68"/>
                    <a:pt x="25" y="68"/>
                    <a:pt x="25" y="67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110" y="104"/>
                    <a:pt x="110" y="104"/>
                    <a:pt x="110" y="104"/>
                  </a:cubicBezTo>
                  <a:lnTo>
                    <a:pt x="62" y="104"/>
                  </a:lnTo>
                  <a:close/>
                  <a:moveTo>
                    <a:pt x="121" y="102"/>
                  </a:moveTo>
                  <a:cubicBezTo>
                    <a:pt x="120" y="103"/>
                    <a:pt x="119" y="104"/>
                    <a:pt x="117" y="104"/>
                  </a:cubicBezTo>
                  <a:cubicBezTo>
                    <a:pt x="116" y="104"/>
                    <a:pt x="116" y="104"/>
                    <a:pt x="116" y="104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0"/>
                    <a:pt x="26" y="9"/>
                    <a:pt x="27" y="8"/>
                  </a:cubicBezTo>
                  <a:cubicBezTo>
                    <a:pt x="28" y="8"/>
                    <a:pt x="28" y="8"/>
                    <a:pt x="29" y="8"/>
                  </a:cubicBezTo>
                  <a:cubicBezTo>
                    <a:pt x="30" y="8"/>
                    <a:pt x="31" y="8"/>
                    <a:pt x="32" y="9"/>
                  </a:cubicBezTo>
                  <a:cubicBezTo>
                    <a:pt x="120" y="97"/>
                    <a:pt x="120" y="97"/>
                    <a:pt x="120" y="97"/>
                  </a:cubicBezTo>
                  <a:cubicBezTo>
                    <a:pt x="121" y="98"/>
                    <a:pt x="121" y="100"/>
                    <a:pt x="121" y="1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5" name="Freeform 64">
              <a:extLst>
                <a:ext uri="{FF2B5EF4-FFF2-40B4-BE49-F238E27FC236}">
                  <a16:creationId xmlns="" xmlns:a16="http://schemas.microsoft.com/office/drawing/2014/main" id="{19E1A888-036D-4C59-949B-4B30C28BDA4A}"/>
                </a:ext>
              </a:extLst>
            </p:cNvPr>
            <p:cNvSpPr>
              <a:spLocks/>
            </p:cNvSpPr>
            <p:nvPr/>
          </p:nvSpPr>
          <p:spPr bwMode="auto">
            <a:xfrm>
              <a:off x="6562726" y="1392238"/>
              <a:ext cx="230188" cy="230187"/>
            </a:xfrm>
            <a:custGeom>
              <a:avLst/>
              <a:gdLst>
                <a:gd name="T0" fmla="*/ 4 w 60"/>
                <a:gd name="T1" fmla="*/ 8 h 60"/>
                <a:gd name="T2" fmla="*/ 4 w 60"/>
                <a:gd name="T3" fmla="*/ 8 h 60"/>
                <a:gd name="T4" fmla="*/ 52 w 60"/>
                <a:gd name="T5" fmla="*/ 56 h 60"/>
                <a:gd name="T6" fmla="*/ 52 w 60"/>
                <a:gd name="T7" fmla="*/ 56 h 60"/>
                <a:gd name="T8" fmla="*/ 56 w 60"/>
                <a:gd name="T9" fmla="*/ 60 h 60"/>
                <a:gd name="T10" fmla="*/ 60 w 60"/>
                <a:gd name="T11" fmla="*/ 56 h 60"/>
                <a:gd name="T12" fmla="*/ 60 w 60"/>
                <a:gd name="T13" fmla="*/ 56 h 60"/>
                <a:gd name="T14" fmla="*/ 4 w 60"/>
                <a:gd name="T15" fmla="*/ 0 h 60"/>
                <a:gd name="T16" fmla="*/ 4 w 60"/>
                <a:gd name="T17" fmla="*/ 0 h 60"/>
                <a:gd name="T18" fmla="*/ 0 w 60"/>
                <a:gd name="T19" fmla="*/ 4 h 60"/>
                <a:gd name="T20" fmla="*/ 4 w 60"/>
                <a:gd name="T21" fmla="*/ 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0" h="60">
                  <a:moveTo>
                    <a:pt x="4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30" y="8"/>
                    <a:pt x="52" y="30"/>
                    <a:pt x="52" y="56"/>
                  </a:cubicBezTo>
                  <a:cubicBezTo>
                    <a:pt x="52" y="56"/>
                    <a:pt x="52" y="56"/>
                    <a:pt x="52" y="56"/>
                  </a:cubicBezTo>
                  <a:cubicBezTo>
                    <a:pt x="52" y="58"/>
                    <a:pt x="54" y="60"/>
                    <a:pt x="56" y="60"/>
                  </a:cubicBezTo>
                  <a:cubicBezTo>
                    <a:pt x="58" y="60"/>
                    <a:pt x="60" y="58"/>
                    <a:pt x="60" y="56"/>
                  </a:cubicBezTo>
                  <a:cubicBezTo>
                    <a:pt x="60" y="56"/>
                    <a:pt x="60" y="56"/>
                    <a:pt x="60" y="56"/>
                  </a:cubicBezTo>
                  <a:cubicBezTo>
                    <a:pt x="60" y="25"/>
                    <a:pt x="3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</p:grpSp>
      <p:sp>
        <p:nvSpPr>
          <p:cNvPr id="16" name="Freeform 102">
            <a:extLst>
              <a:ext uri="{FF2B5EF4-FFF2-40B4-BE49-F238E27FC236}">
                <a16:creationId xmlns="" xmlns:a16="http://schemas.microsoft.com/office/drawing/2014/main" id="{37B6BB61-E9FE-4DA1-ADA2-00A38418D4ED}"/>
              </a:ext>
            </a:extLst>
          </p:cNvPr>
          <p:cNvSpPr>
            <a:spLocks noEditPoints="1"/>
          </p:cNvSpPr>
          <p:nvPr/>
        </p:nvSpPr>
        <p:spPr bwMode="auto">
          <a:xfrm>
            <a:off x="4623795" y="3418775"/>
            <a:ext cx="289443" cy="289443"/>
          </a:xfrm>
          <a:custGeom>
            <a:avLst/>
            <a:gdLst>
              <a:gd name="T0" fmla="*/ 32 w 64"/>
              <a:gd name="T1" fmla="*/ 0 h 64"/>
              <a:gd name="T2" fmla="*/ 0 w 64"/>
              <a:gd name="T3" fmla="*/ 32 h 64"/>
              <a:gd name="T4" fmla="*/ 32 w 64"/>
              <a:gd name="T5" fmla="*/ 64 h 64"/>
              <a:gd name="T6" fmla="*/ 64 w 64"/>
              <a:gd name="T7" fmla="*/ 32 h 64"/>
              <a:gd name="T8" fmla="*/ 32 w 64"/>
              <a:gd name="T9" fmla="*/ 0 h 64"/>
              <a:gd name="T10" fmla="*/ 28 w 64"/>
              <a:gd name="T11" fmla="*/ 8 h 64"/>
              <a:gd name="T12" fmla="*/ 36 w 64"/>
              <a:gd name="T13" fmla="*/ 8 h 64"/>
              <a:gd name="T14" fmla="*/ 36 w 64"/>
              <a:gd name="T15" fmla="*/ 28 h 64"/>
              <a:gd name="T16" fmla="*/ 28 w 64"/>
              <a:gd name="T17" fmla="*/ 28 h 64"/>
              <a:gd name="T18" fmla="*/ 28 w 64"/>
              <a:gd name="T19" fmla="*/ 8 h 64"/>
              <a:gd name="T20" fmla="*/ 32 w 64"/>
              <a:gd name="T21" fmla="*/ 53 h 64"/>
              <a:gd name="T22" fmla="*/ 11 w 64"/>
              <a:gd name="T23" fmla="*/ 32 h 64"/>
              <a:gd name="T24" fmla="*/ 24 w 64"/>
              <a:gd name="T25" fmla="*/ 13 h 64"/>
              <a:gd name="T26" fmla="*/ 24 w 64"/>
              <a:gd name="T27" fmla="*/ 12 h 64"/>
              <a:gd name="T28" fmla="*/ 24 w 64"/>
              <a:gd name="T29" fmla="*/ 20 h 64"/>
              <a:gd name="T30" fmla="*/ 17 w 64"/>
              <a:gd name="T31" fmla="*/ 32 h 64"/>
              <a:gd name="T32" fmla="*/ 32 w 64"/>
              <a:gd name="T33" fmla="*/ 47 h 64"/>
              <a:gd name="T34" fmla="*/ 47 w 64"/>
              <a:gd name="T35" fmla="*/ 32 h 64"/>
              <a:gd name="T36" fmla="*/ 40 w 64"/>
              <a:gd name="T37" fmla="*/ 20 h 64"/>
              <a:gd name="T38" fmla="*/ 40 w 64"/>
              <a:gd name="T39" fmla="*/ 12 h 64"/>
              <a:gd name="T40" fmla="*/ 40 w 64"/>
              <a:gd name="T41" fmla="*/ 13 h 64"/>
              <a:gd name="T42" fmla="*/ 53 w 64"/>
              <a:gd name="T43" fmla="*/ 32 h 64"/>
              <a:gd name="T44" fmla="*/ 32 w 64"/>
              <a:gd name="T45" fmla="*/ 53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64" h="64">
                <a:moveTo>
                  <a:pt x="32" y="0"/>
                </a:moveTo>
                <a:cubicBezTo>
                  <a:pt x="14" y="0"/>
                  <a:pt x="0" y="14"/>
                  <a:pt x="0" y="32"/>
                </a:cubicBezTo>
                <a:cubicBezTo>
                  <a:pt x="0" y="50"/>
                  <a:pt x="14" y="64"/>
                  <a:pt x="32" y="64"/>
                </a:cubicBezTo>
                <a:cubicBezTo>
                  <a:pt x="50" y="64"/>
                  <a:pt x="64" y="50"/>
                  <a:pt x="64" y="32"/>
                </a:cubicBezTo>
                <a:cubicBezTo>
                  <a:pt x="64" y="14"/>
                  <a:pt x="50" y="0"/>
                  <a:pt x="32" y="0"/>
                </a:cubicBezTo>
                <a:close/>
                <a:moveTo>
                  <a:pt x="28" y="8"/>
                </a:moveTo>
                <a:cubicBezTo>
                  <a:pt x="36" y="8"/>
                  <a:pt x="36" y="8"/>
                  <a:pt x="36" y="8"/>
                </a:cubicBezTo>
                <a:cubicBezTo>
                  <a:pt x="36" y="28"/>
                  <a:pt x="36" y="28"/>
                  <a:pt x="36" y="28"/>
                </a:cubicBezTo>
                <a:cubicBezTo>
                  <a:pt x="28" y="28"/>
                  <a:pt x="28" y="28"/>
                  <a:pt x="28" y="28"/>
                </a:cubicBezTo>
                <a:lnTo>
                  <a:pt x="28" y="8"/>
                </a:lnTo>
                <a:close/>
                <a:moveTo>
                  <a:pt x="32" y="53"/>
                </a:moveTo>
                <a:cubicBezTo>
                  <a:pt x="20" y="53"/>
                  <a:pt x="11" y="44"/>
                  <a:pt x="11" y="32"/>
                </a:cubicBezTo>
                <a:cubicBezTo>
                  <a:pt x="11" y="24"/>
                  <a:pt x="16" y="16"/>
                  <a:pt x="24" y="13"/>
                </a:cubicBezTo>
                <a:cubicBezTo>
                  <a:pt x="24" y="12"/>
                  <a:pt x="24" y="12"/>
                  <a:pt x="24" y="12"/>
                </a:cubicBezTo>
                <a:cubicBezTo>
                  <a:pt x="24" y="20"/>
                  <a:pt x="24" y="20"/>
                  <a:pt x="24" y="20"/>
                </a:cubicBezTo>
                <a:cubicBezTo>
                  <a:pt x="20" y="22"/>
                  <a:pt x="17" y="27"/>
                  <a:pt x="17" y="32"/>
                </a:cubicBezTo>
                <a:cubicBezTo>
                  <a:pt x="17" y="40"/>
                  <a:pt x="24" y="47"/>
                  <a:pt x="32" y="47"/>
                </a:cubicBezTo>
                <a:cubicBezTo>
                  <a:pt x="40" y="47"/>
                  <a:pt x="47" y="40"/>
                  <a:pt x="47" y="32"/>
                </a:cubicBezTo>
                <a:cubicBezTo>
                  <a:pt x="47" y="27"/>
                  <a:pt x="44" y="22"/>
                  <a:pt x="40" y="20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3"/>
                  <a:pt x="40" y="13"/>
                  <a:pt x="40" y="13"/>
                </a:cubicBezTo>
                <a:cubicBezTo>
                  <a:pt x="48" y="16"/>
                  <a:pt x="53" y="24"/>
                  <a:pt x="53" y="32"/>
                </a:cubicBezTo>
                <a:cubicBezTo>
                  <a:pt x="53" y="44"/>
                  <a:pt x="44" y="53"/>
                  <a:pt x="32" y="5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17" name="Freeform 33">
            <a:extLst>
              <a:ext uri="{FF2B5EF4-FFF2-40B4-BE49-F238E27FC236}">
                <a16:creationId xmlns="" xmlns:a16="http://schemas.microsoft.com/office/drawing/2014/main" id="{9BCA2C1E-5847-49AD-BE62-75943FD13AE8}"/>
              </a:ext>
            </a:extLst>
          </p:cNvPr>
          <p:cNvSpPr>
            <a:spLocks noEditPoints="1"/>
          </p:cNvSpPr>
          <p:nvPr/>
        </p:nvSpPr>
        <p:spPr bwMode="auto">
          <a:xfrm>
            <a:off x="6548385" y="3429134"/>
            <a:ext cx="271577" cy="271578"/>
          </a:xfrm>
          <a:custGeom>
            <a:avLst/>
            <a:gdLst>
              <a:gd name="T0" fmla="*/ 144 w 201"/>
              <a:gd name="T1" fmla="*/ 57 h 201"/>
              <a:gd name="T2" fmla="*/ 144 w 201"/>
              <a:gd name="T3" fmla="*/ 0 h 201"/>
              <a:gd name="T4" fmla="*/ 0 w 201"/>
              <a:gd name="T5" fmla="*/ 0 h 201"/>
              <a:gd name="T6" fmla="*/ 0 w 201"/>
              <a:gd name="T7" fmla="*/ 143 h 201"/>
              <a:gd name="T8" fmla="*/ 58 w 201"/>
              <a:gd name="T9" fmla="*/ 143 h 201"/>
              <a:gd name="T10" fmla="*/ 58 w 201"/>
              <a:gd name="T11" fmla="*/ 201 h 201"/>
              <a:gd name="T12" fmla="*/ 201 w 201"/>
              <a:gd name="T13" fmla="*/ 201 h 201"/>
              <a:gd name="T14" fmla="*/ 201 w 201"/>
              <a:gd name="T15" fmla="*/ 57 h 201"/>
              <a:gd name="T16" fmla="*/ 144 w 201"/>
              <a:gd name="T17" fmla="*/ 57 h 201"/>
              <a:gd name="T18" fmla="*/ 187 w 201"/>
              <a:gd name="T19" fmla="*/ 187 h 201"/>
              <a:gd name="T20" fmla="*/ 72 w 201"/>
              <a:gd name="T21" fmla="*/ 187 h 201"/>
              <a:gd name="T22" fmla="*/ 72 w 201"/>
              <a:gd name="T23" fmla="*/ 72 h 201"/>
              <a:gd name="T24" fmla="*/ 187 w 201"/>
              <a:gd name="T25" fmla="*/ 72 h 201"/>
              <a:gd name="T26" fmla="*/ 187 w 201"/>
              <a:gd name="T27" fmla="*/ 187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01" h="201">
                <a:moveTo>
                  <a:pt x="144" y="57"/>
                </a:moveTo>
                <a:lnTo>
                  <a:pt x="144" y="0"/>
                </a:lnTo>
                <a:lnTo>
                  <a:pt x="0" y="0"/>
                </a:lnTo>
                <a:lnTo>
                  <a:pt x="0" y="143"/>
                </a:lnTo>
                <a:lnTo>
                  <a:pt x="58" y="143"/>
                </a:lnTo>
                <a:lnTo>
                  <a:pt x="58" y="201"/>
                </a:lnTo>
                <a:lnTo>
                  <a:pt x="201" y="201"/>
                </a:lnTo>
                <a:lnTo>
                  <a:pt x="201" y="57"/>
                </a:lnTo>
                <a:lnTo>
                  <a:pt x="144" y="57"/>
                </a:lnTo>
                <a:close/>
                <a:moveTo>
                  <a:pt x="187" y="187"/>
                </a:moveTo>
                <a:lnTo>
                  <a:pt x="72" y="187"/>
                </a:lnTo>
                <a:lnTo>
                  <a:pt x="72" y="72"/>
                </a:lnTo>
                <a:lnTo>
                  <a:pt x="187" y="72"/>
                </a:lnTo>
                <a:lnTo>
                  <a:pt x="187" y="18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18" name="Freeform 98">
            <a:extLst>
              <a:ext uri="{FF2B5EF4-FFF2-40B4-BE49-F238E27FC236}">
                <a16:creationId xmlns="" xmlns:a16="http://schemas.microsoft.com/office/drawing/2014/main" id="{056B4A55-EF82-4636-852A-594A08FC6A1E}"/>
              </a:ext>
            </a:extLst>
          </p:cNvPr>
          <p:cNvSpPr>
            <a:spLocks/>
          </p:cNvSpPr>
          <p:nvPr/>
        </p:nvSpPr>
        <p:spPr bwMode="auto">
          <a:xfrm>
            <a:off x="6543920" y="4085761"/>
            <a:ext cx="280508" cy="280508"/>
          </a:xfrm>
          <a:custGeom>
            <a:avLst/>
            <a:gdLst>
              <a:gd name="T0" fmla="*/ 21 w 66"/>
              <a:gd name="T1" fmla="*/ 66 h 66"/>
              <a:gd name="T2" fmla="*/ 49 w 66"/>
              <a:gd name="T3" fmla="*/ 66 h 66"/>
              <a:gd name="T4" fmla="*/ 63 w 66"/>
              <a:gd name="T5" fmla="*/ 29 h 66"/>
              <a:gd name="T6" fmla="*/ 55 w 66"/>
              <a:gd name="T7" fmla="*/ 26 h 66"/>
              <a:gd name="T8" fmla="*/ 51 w 66"/>
              <a:gd name="T9" fmla="*/ 33 h 66"/>
              <a:gd name="T10" fmla="*/ 49 w 66"/>
              <a:gd name="T11" fmla="*/ 30 h 66"/>
              <a:gd name="T12" fmla="*/ 52 w 66"/>
              <a:gd name="T13" fmla="*/ 10 h 66"/>
              <a:gd name="T14" fmla="*/ 43 w 66"/>
              <a:gd name="T15" fmla="*/ 9 h 66"/>
              <a:gd name="T16" fmla="*/ 40 w 66"/>
              <a:gd name="T17" fmla="*/ 28 h 66"/>
              <a:gd name="T18" fmla="*/ 36 w 66"/>
              <a:gd name="T19" fmla="*/ 26 h 66"/>
              <a:gd name="T20" fmla="*/ 36 w 66"/>
              <a:gd name="T21" fmla="*/ 6 h 66"/>
              <a:gd name="T22" fmla="*/ 26 w 66"/>
              <a:gd name="T23" fmla="*/ 6 h 66"/>
              <a:gd name="T24" fmla="*/ 27 w 66"/>
              <a:gd name="T25" fmla="*/ 29 h 66"/>
              <a:gd name="T26" fmla="*/ 23 w 66"/>
              <a:gd name="T27" fmla="*/ 29 h 66"/>
              <a:gd name="T28" fmla="*/ 17 w 66"/>
              <a:gd name="T29" fmla="*/ 14 h 66"/>
              <a:gd name="T30" fmla="*/ 9 w 66"/>
              <a:gd name="T31" fmla="*/ 17 h 66"/>
              <a:gd name="T32" fmla="*/ 17 w 66"/>
              <a:gd name="T33" fmla="*/ 36 h 66"/>
              <a:gd name="T34" fmla="*/ 16 w 66"/>
              <a:gd name="T35" fmla="*/ 43 h 66"/>
              <a:gd name="T36" fmla="*/ 7 w 66"/>
              <a:gd name="T37" fmla="*/ 36 h 66"/>
              <a:gd name="T38" fmla="*/ 1 w 66"/>
              <a:gd name="T39" fmla="*/ 40 h 66"/>
              <a:gd name="T40" fmla="*/ 14 w 66"/>
              <a:gd name="T41" fmla="*/ 57 h 66"/>
              <a:gd name="T42" fmla="*/ 21 w 66"/>
              <a:gd name="T43" fmla="*/ 66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66" h="66">
                <a:moveTo>
                  <a:pt x="21" y="66"/>
                </a:moveTo>
                <a:cubicBezTo>
                  <a:pt x="49" y="66"/>
                  <a:pt x="49" y="66"/>
                  <a:pt x="49" y="66"/>
                </a:cubicBezTo>
                <a:cubicBezTo>
                  <a:pt x="49" y="66"/>
                  <a:pt x="60" y="38"/>
                  <a:pt x="63" y="29"/>
                </a:cubicBezTo>
                <a:cubicBezTo>
                  <a:pt x="66" y="20"/>
                  <a:pt x="58" y="18"/>
                  <a:pt x="55" y="26"/>
                </a:cubicBezTo>
                <a:cubicBezTo>
                  <a:pt x="53" y="32"/>
                  <a:pt x="51" y="33"/>
                  <a:pt x="51" y="33"/>
                </a:cubicBezTo>
                <a:cubicBezTo>
                  <a:pt x="51" y="33"/>
                  <a:pt x="48" y="33"/>
                  <a:pt x="49" y="30"/>
                </a:cubicBezTo>
                <a:cubicBezTo>
                  <a:pt x="49" y="25"/>
                  <a:pt x="50" y="19"/>
                  <a:pt x="52" y="10"/>
                </a:cubicBezTo>
                <a:cubicBezTo>
                  <a:pt x="53" y="5"/>
                  <a:pt x="44" y="4"/>
                  <a:pt x="43" y="9"/>
                </a:cubicBezTo>
                <a:cubicBezTo>
                  <a:pt x="43" y="13"/>
                  <a:pt x="41" y="25"/>
                  <a:pt x="40" y="28"/>
                </a:cubicBezTo>
                <a:cubicBezTo>
                  <a:pt x="40" y="31"/>
                  <a:pt x="37" y="33"/>
                  <a:pt x="36" y="26"/>
                </a:cubicBezTo>
                <a:cubicBezTo>
                  <a:pt x="36" y="22"/>
                  <a:pt x="36" y="15"/>
                  <a:pt x="36" y="6"/>
                </a:cubicBezTo>
                <a:cubicBezTo>
                  <a:pt x="36" y="0"/>
                  <a:pt x="26" y="1"/>
                  <a:pt x="26" y="6"/>
                </a:cubicBezTo>
                <a:cubicBezTo>
                  <a:pt x="26" y="10"/>
                  <a:pt x="27" y="26"/>
                  <a:pt x="27" y="29"/>
                </a:cubicBezTo>
                <a:cubicBezTo>
                  <a:pt x="27" y="32"/>
                  <a:pt x="25" y="33"/>
                  <a:pt x="23" y="29"/>
                </a:cubicBezTo>
                <a:cubicBezTo>
                  <a:pt x="21" y="24"/>
                  <a:pt x="19" y="19"/>
                  <a:pt x="17" y="14"/>
                </a:cubicBezTo>
                <a:cubicBezTo>
                  <a:pt x="15" y="8"/>
                  <a:pt x="7" y="12"/>
                  <a:pt x="9" y="17"/>
                </a:cubicBezTo>
                <a:cubicBezTo>
                  <a:pt x="10" y="21"/>
                  <a:pt x="14" y="30"/>
                  <a:pt x="17" y="36"/>
                </a:cubicBezTo>
                <a:cubicBezTo>
                  <a:pt x="18" y="40"/>
                  <a:pt x="20" y="47"/>
                  <a:pt x="16" y="43"/>
                </a:cubicBezTo>
                <a:cubicBezTo>
                  <a:pt x="12" y="41"/>
                  <a:pt x="11" y="38"/>
                  <a:pt x="7" y="36"/>
                </a:cubicBezTo>
                <a:cubicBezTo>
                  <a:pt x="4" y="33"/>
                  <a:pt x="0" y="39"/>
                  <a:pt x="1" y="40"/>
                </a:cubicBezTo>
                <a:cubicBezTo>
                  <a:pt x="5" y="44"/>
                  <a:pt x="10" y="51"/>
                  <a:pt x="14" y="57"/>
                </a:cubicBezTo>
                <a:cubicBezTo>
                  <a:pt x="17" y="61"/>
                  <a:pt x="21" y="66"/>
                  <a:pt x="21" y="6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grpSp>
        <p:nvGrpSpPr>
          <p:cNvPr id="19" name="Group 68">
            <a:extLst>
              <a:ext uri="{FF2B5EF4-FFF2-40B4-BE49-F238E27FC236}">
                <a16:creationId xmlns="" xmlns:a16="http://schemas.microsoft.com/office/drawing/2014/main" id="{60132B3C-FBE4-4DDB-A5D0-24C16B4C3D0E}"/>
              </a:ext>
            </a:extLst>
          </p:cNvPr>
          <p:cNvGrpSpPr/>
          <p:nvPr/>
        </p:nvGrpSpPr>
        <p:grpSpPr>
          <a:xfrm>
            <a:off x="6545726" y="4792855"/>
            <a:ext cx="276897" cy="277424"/>
            <a:chOff x="5346700" y="-104775"/>
            <a:chExt cx="835025" cy="836613"/>
          </a:xfrm>
          <a:solidFill>
            <a:schemeClr val="bg1"/>
          </a:solidFill>
        </p:grpSpPr>
        <p:sp>
          <p:nvSpPr>
            <p:cNvPr id="20" name="Freeform 5">
              <a:extLst>
                <a:ext uri="{FF2B5EF4-FFF2-40B4-BE49-F238E27FC236}">
                  <a16:creationId xmlns="" xmlns:a16="http://schemas.microsoft.com/office/drawing/2014/main" id="{C45DBC29-5425-4F58-A07C-B2E0DCA4B34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46700" y="-104775"/>
              <a:ext cx="835025" cy="836613"/>
            </a:xfrm>
            <a:custGeom>
              <a:avLst/>
              <a:gdLst>
                <a:gd name="T0" fmla="*/ 138 w 220"/>
                <a:gd name="T1" fmla="*/ 0 h 220"/>
                <a:gd name="T2" fmla="*/ 55 w 220"/>
                <a:gd name="T3" fmla="*/ 83 h 220"/>
                <a:gd name="T4" fmla="*/ 65 w 220"/>
                <a:gd name="T5" fmla="*/ 121 h 220"/>
                <a:gd name="T6" fmla="*/ 7 w 220"/>
                <a:gd name="T7" fmla="*/ 178 h 220"/>
                <a:gd name="T8" fmla="*/ 7 w 220"/>
                <a:gd name="T9" fmla="*/ 178 h 220"/>
                <a:gd name="T10" fmla="*/ 0 w 220"/>
                <a:gd name="T11" fmla="*/ 196 h 220"/>
                <a:gd name="T12" fmla="*/ 24 w 220"/>
                <a:gd name="T13" fmla="*/ 220 h 220"/>
                <a:gd name="T14" fmla="*/ 42 w 220"/>
                <a:gd name="T15" fmla="*/ 213 h 220"/>
                <a:gd name="T16" fmla="*/ 42 w 220"/>
                <a:gd name="T17" fmla="*/ 213 h 220"/>
                <a:gd name="T18" fmla="*/ 99 w 220"/>
                <a:gd name="T19" fmla="*/ 155 h 220"/>
                <a:gd name="T20" fmla="*/ 138 w 220"/>
                <a:gd name="T21" fmla="*/ 165 h 220"/>
                <a:gd name="T22" fmla="*/ 220 w 220"/>
                <a:gd name="T23" fmla="*/ 83 h 220"/>
                <a:gd name="T24" fmla="*/ 138 w 220"/>
                <a:gd name="T25" fmla="*/ 0 h 220"/>
                <a:gd name="T26" fmla="*/ 33 w 220"/>
                <a:gd name="T27" fmla="*/ 204 h 220"/>
                <a:gd name="T28" fmla="*/ 24 w 220"/>
                <a:gd name="T29" fmla="*/ 208 h 220"/>
                <a:gd name="T30" fmla="*/ 12 w 220"/>
                <a:gd name="T31" fmla="*/ 196 h 220"/>
                <a:gd name="T32" fmla="*/ 16 w 220"/>
                <a:gd name="T33" fmla="*/ 187 h 220"/>
                <a:gd name="T34" fmla="*/ 16 w 220"/>
                <a:gd name="T35" fmla="*/ 187 h 220"/>
                <a:gd name="T36" fmla="*/ 71 w 220"/>
                <a:gd name="T37" fmla="*/ 132 h 220"/>
                <a:gd name="T38" fmla="*/ 88 w 220"/>
                <a:gd name="T39" fmla="*/ 149 h 220"/>
                <a:gd name="T40" fmla="*/ 33 w 220"/>
                <a:gd name="T41" fmla="*/ 204 h 220"/>
                <a:gd name="T42" fmla="*/ 138 w 220"/>
                <a:gd name="T43" fmla="*/ 151 h 220"/>
                <a:gd name="T44" fmla="*/ 69 w 220"/>
                <a:gd name="T45" fmla="*/ 83 h 220"/>
                <a:gd name="T46" fmla="*/ 138 w 220"/>
                <a:gd name="T47" fmla="*/ 14 h 220"/>
                <a:gd name="T48" fmla="*/ 206 w 220"/>
                <a:gd name="T49" fmla="*/ 83 h 220"/>
                <a:gd name="T50" fmla="*/ 138 w 220"/>
                <a:gd name="T51" fmla="*/ 151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20" h="220">
                  <a:moveTo>
                    <a:pt x="138" y="0"/>
                  </a:moveTo>
                  <a:cubicBezTo>
                    <a:pt x="92" y="0"/>
                    <a:pt x="55" y="37"/>
                    <a:pt x="55" y="83"/>
                  </a:cubicBezTo>
                  <a:cubicBezTo>
                    <a:pt x="55" y="96"/>
                    <a:pt x="58" y="110"/>
                    <a:pt x="65" y="121"/>
                  </a:cubicBezTo>
                  <a:cubicBezTo>
                    <a:pt x="7" y="178"/>
                    <a:pt x="7" y="178"/>
                    <a:pt x="7" y="178"/>
                  </a:cubicBezTo>
                  <a:cubicBezTo>
                    <a:pt x="7" y="178"/>
                    <a:pt x="7" y="178"/>
                    <a:pt x="7" y="178"/>
                  </a:cubicBezTo>
                  <a:cubicBezTo>
                    <a:pt x="3" y="183"/>
                    <a:pt x="0" y="189"/>
                    <a:pt x="0" y="196"/>
                  </a:cubicBezTo>
                  <a:cubicBezTo>
                    <a:pt x="0" y="209"/>
                    <a:pt x="11" y="220"/>
                    <a:pt x="24" y="220"/>
                  </a:cubicBezTo>
                  <a:cubicBezTo>
                    <a:pt x="31" y="220"/>
                    <a:pt x="37" y="217"/>
                    <a:pt x="42" y="213"/>
                  </a:cubicBezTo>
                  <a:cubicBezTo>
                    <a:pt x="42" y="213"/>
                    <a:pt x="42" y="213"/>
                    <a:pt x="42" y="213"/>
                  </a:cubicBezTo>
                  <a:cubicBezTo>
                    <a:pt x="99" y="155"/>
                    <a:pt x="99" y="155"/>
                    <a:pt x="99" y="155"/>
                  </a:cubicBezTo>
                  <a:cubicBezTo>
                    <a:pt x="110" y="162"/>
                    <a:pt x="124" y="165"/>
                    <a:pt x="138" y="165"/>
                  </a:cubicBezTo>
                  <a:cubicBezTo>
                    <a:pt x="183" y="165"/>
                    <a:pt x="220" y="128"/>
                    <a:pt x="220" y="83"/>
                  </a:cubicBezTo>
                  <a:cubicBezTo>
                    <a:pt x="220" y="37"/>
                    <a:pt x="183" y="0"/>
                    <a:pt x="138" y="0"/>
                  </a:cubicBezTo>
                  <a:close/>
                  <a:moveTo>
                    <a:pt x="33" y="204"/>
                  </a:moveTo>
                  <a:cubicBezTo>
                    <a:pt x="31" y="206"/>
                    <a:pt x="28" y="208"/>
                    <a:pt x="24" y="208"/>
                  </a:cubicBezTo>
                  <a:cubicBezTo>
                    <a:pt x="18" y="208"/>
                    <a:pt x="12" y="202"/>
                    <a:pt x="12" y="196"/>
                  </a:cubicBezTo>
                  <a:cubicBezTo>
                    <a:pt x="12" y="192"/>
                    <a:pt x="14" y="189"/>
                    <a:pt x="16" y="187"/>
                  </a:cubicBezTo>
                  <a:cubicBezTo>
                    <a:pt x="16" y="187"/>
                    <a:pt x="16" y="187"/>
                    <a:pt x="16" y="187"/>
                  </a:cubicBezTo>
                  <a:cubicBezTo>
                    <a:pt x="71" y="132"/>
                    <a:pt x="71" y="132"/>
                    <a:pt x="71" y="132"/>
                  </a:cubicBezTo>
                  <a:cubicBezTo>
                    <a:pt x="76" y="138"/>
                    <a:pt x="82" y="144"/>
                    <a:pt x="88" y="149"/>
                  </a:cubicBezTo>
                  <a:lnTo>
                    <a:pt x="33" y="204"/>
                  </a:lnTo>
                  <a:close/>
                  <a:moveTo>
                    <a:pt x="138" y="151"/>
                  </a:moveTo>
                  <a:cubicBezTo>
                    <a:pt x="100" y="151"/>
                    <a:pt x="69" y="120"/>
                    <a:pt x="69" y="83"/>
                  </a:cubicBezTo>
                  <a:cubicBezTo>
                    <a:pt x="69" y="45"/>
                    <a:pt x="100" y="14"/>
                    <a:pt x="138" y="14"/>
                  </a:cubicBezTo>
                  <a:cubicBezTo>
                    <a:pt x="175" y="14"/>
                    <a:pt x="206" y="45"/>
                    <a:pt x="206" y="83"/>
                  </a:cubicBezTo>
                  <a:cubicBezTo>
                    <a:pt x="206" y="120"/>
                    <a:pt x="175" y="151"/>
                    <a:pt x="138" y="1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1" name="Freeform 6">
              <a:extLst>
                <a:ext uri="{FF2B5EF4-FFF2-40B4-BE49-F238E27FC236}">
                  <a16:creationId xmlns="" xmlns:a16="http://schemas.microsoft.com/office/drawing/2014/main" id="{E211516D-AFF4-4D4A-A85F-1E62CEBAE27D}"/>
                </a:ext>
              </a:extLst>
            </p:cNvPr>
            <p:cNvSpPr>
              <a:spLocks/>
            </p:cNvSpPr>
            <p:nvPr/>
          </p:nvSpPr>
          <p:spPr bwMode="auto">
            <a:xfrm>
              <a:off x="5684838" y="25400"/>
              <a:ext cx="196850" cy="196850"/>
            </a:xfrm>
            <a:custGeom>
              <a:avLst/>
              <a:gdLst>
                <a:gd name="T0" fmla="*/ 49 w 52"/>
                <a:gd name="T1" fmla="*/ 0 h 52"/>
                <a:gd name="T2" fmla="*/ 0 w 52"/>
                <a:gd name="T3" fmla="*/ 49 h 52"/>
                <a:gd name="T4" fmla="*/ 4 w 52"/>
                <a:gd name="T5" fmla="*/ 52 h 52"/>
                <a:gd name="T6" fmla="*/ 7 w 52"/>
                <a:gd name="T7" fmla="*/ 49 h 52"/>
                <a:gd name="T8" fmla="*/ 49 w 52"/>
                <a:gd name="T9" fmla="*/ 7 h 52"/>
                <a:gd name="T10" fmla="*/ 52 w 52"/>
                <a:gd name="T11" fmla="*/ 4 h 52"/>
                <a:gd name="T12" fmla="*/ 49 w 52"/>
                <a:gd name="T1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" h="52">
                  <a:moveTo>
                    <a:pt x="49" y="0"/>
                  </a:moveTo>
                  <a:cubicBezTo>
                    <a:pt x="22" y="0"/>
                    <a:pt x="0" y="22"/>
                    <a:pt x="0" y="49"/>
                  </a:cubicBezTo>
                  <a:cubicBezTo>
                    <a:pt x="0" y="50"/>
                    <a:pt x="2" y="52"/>
                    <a:pt x="4" y="52"/>
                  </a:cubicBezTo>
                  <a:cubicBezTo>
                    <a:pt x="6" y="52"/>
                    <a:pt x="7" y="50"/>
                    <a:pt x="7" y="49"/>
                  </a:cubicBezTo>
                  <a:cubicBezTo>
                    <a:pt x="7" y="26"/>
                    <a:pt x="26" y="7"/>
                    <a:pt x="49" y="7"/>
                  </a:cubicBezTo>
                  <a:cubicBezTo>
                    <a:pt x="50" y="7"/>
                    <a:pt x="52" y="6"/>
                    <a:pt x="52" y="4"/>
                  </a:cubicBezTo>
                  <a:cubicBezTo>
                    <a:pt x="52" y="2"/>
                    <a:pt x="50" y="0"/>
                    <a:pt x="4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</p:grpSp>
      <p:grpSp>
        <p:nvGrpSpPr>
          <p:cNvPr id="22" name="Group 71">
            <a:extLst>
              <a:ext uri="{FF2B5EF4-FFF2-40B4-BE49-F238E27FC236}">
                <a16:creationId xmlns="" xmlns:a16="http://schemas.microsoft.com/office/drawing/2014/main" id="{FC695971-670D-4722-B732-0E1BAC3504DA}"/>
              </a:ext>
            </a:extLst>
          </p:cNvPr>
          <p:cNvGrpSpPr/>
          <p:nvPr/>
        </p:nvGrpSpPr>
        <p:grpSpPr>
          <a:xfrm>
            <a:off x="4606812" y="4821366"/>
            <a:ext cx="320835" cy="220400"/>
            <a:chOff x="9902825" y="4503738"/>
            <a:chExt cx="365125" cy="250825"/>
          </a:xfrm>
          <a:solidFill>
            <a:schemeClr val="bg1"/>
          </a:solidFill>
          <a:effectLst/>
        </p:grpSpPr>
        <p:sp>
          <p:nvSpPr>
            <p:cNvPr id="23" name="Freeform 119">
              <a:extLst>
                <a:ext uri="{FF2B5EF4-FFF2-40B4-BE49-F238E27FC236}">
                  <a16:creationId xmlns="" xmlns:a16="http://schemas.microsoft.com/office/drawing/2014/main" id="{A1EB505E-9D2B-496C-BC00-0794D4F04559}"/>
                </a:ext>
              </a:extLst>
            </p:cNvPr>
            <p:cNvSpPr>
              <a:spLocks/>
            </p:cNvSpPr>
            <p:nvPr/>
          </p:nvSpPr>
          <p:spPr bwMode="auto">
            <a:xfrm>
              <a:off x="9948863" y="4549776"/>
              <a:ext cx="107950" cy="95250"/>
            </a:xfrm>
            <a:custGeom>
              <a:avLst/>
              <a:gdLst>
                <a:gd name="T0" fmla="*/ 18 w 19"/>
                <a:gd name="T1" fmla="*/ 17 h 17"/>
                <a:gd name="T2" fmla="*/ 18 w 19"/>
                <a:gd name="T3" fmla="*/ 14 h 17"/>
                <a:gd name="T4" fmla="*/ 14 w 19"/>
                <a:gd name="T5" fmla="*/ 12 h 17"/>
                <a:gd name="T6" fmla="*/ 12 w 19"/>
                <a:gd name="T7" fmla="*/ 11 h 17"/>
                <a:gd name="T8" fmla="*/ 12 w 19"/>
                <a:gd name="T9" fmla="*/ 9 h 17"/>
                <a:gd name="T10" fmla="*/ 12 w 19"/>
                <a:gd name="T11" fmla="*/ 7 h 17"/>
                <a:gd name="T12" fmla="*/ 13 w 19"/>
                <a:gd name="T13" fmla="*/ 6 h 17"/>
                <a:gd name="T14" fmla="*/ 13 w 19"/>
                <a:gd name="T15" fmla="*/ 5 h 17"/>
                <a:gd name="T16" fmla="*/ 13 w 19"/>
                <a:gd name="T17" fmla="*/ 3 h 17"/>
                <a:gd name="T18" fmla="*/ 9 w 19"/>
                <a:gd name="T19" fmla="*/ 0 h 17"/>
                <a:gd name="T20" fmla="*/ 6 w 19"/>
                <a:gd name="T21" fmla="*/ 3 h 17"/>
                <a:gd name="T22" fmla="*/ 6 w 19"/>
                <a:gd name="T23" fmla="*/ 5 h 17"/>
                <a:gd name="T24" fmla="*/ 5 w 19"/>
                <a:gd name="T25" fmla="*/ 6 h 17"/>
                <a:gd name="T26" fmla="*/ 6 w 19"/>
                <a:gd name="T27" fmla="*/ 7 h 17"/>
                <a:gd name="T28" fmla="*/ 7 w 19"/>
                <a:gd name="T29" fmla="*/ 9 h 17"/>
                <a:gd name="T30" fmla="*/ 7 w 19"/>
                <a:gd name="T31" fmla="*/ 11 h 17"/>
                <a:gd name="T32" fmla="*/ 5 w 19"/>
                <a:gd name="T33" fmla="*/ 12 h 17"/>
                <a:gd name="T34" fmla="*/ 0 w 19"/>
                <a:gd name="T35" fmla="*/ 14 h 17"/>
                <a:gd name="T36" fmla="*/ 0 w 19"/>
                <a:gd name="T37" fmla="*/ 17 h 17"/>
                <a:gd name="T38" fmla="*/ 18 w 19"/>
                <a:gd name="T39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" h="17">
                  <a:moveTo>
                    <a:pt x="18" y="17"/>
                  </a:moveTo>
                  <a:cubicBezTo>
                    <a:pt x="18" y="17"/>
                    <a:pt x="19" y="15"/>
                    <a:pt x="18" y="14"/>
                  </a:cubicBezTo>
                  <a:cubicBezTo>
                    <a:pt x="18" y="14"/>
                    <a:pt x="16" y="13"/>
                    <a:pt x="14" y="12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2" y="9"/>
                    <a:pt x="12" y="7"/>
                  </a:cubicBezTo>
                  <a:cubicBezTo>
                    <a:pt x="13" y="7"/>
                    <a:pt x="13" y="7"/>
                    <a:pt x="13" y="6"/>
                  </a:cubicBezTo>
                  <a:cubicBezTo>
                    <a:pt x="13" y="6"/>
                    <a:pt x="13" y="5"/>
                    <a:pt x="13" y="5"/>
                  </a:cubicBezTo>
                  <a:cubicBezTo>
                    <a:pt x="13" y="4"/>
                    <a:pt x="13" y="3"/>
                    <a:pt x="13" y="3"/>
                  </a:cubicBezTo>
                  <a:cubicBezTo>
                    <a:pt x="13" y="1"/>
                    <a:pt x="11" y="0"/>
                    <a:pt x="9" y="0"/>
                  </a:cubicBezTo>
                  <a:cubicBezTo>
                    <a:pt x="7" y="0"/>
                    <a:pt x="6" y="1"/>
                    <a:pt x="6" y="3"/>
                  </a:cubicBezTo>
                  <a:cubicBezTo>
                    <a:pt x="6" y="3"/>
                    <a:pt x="6" y="4"/>
                    <a:pt x="6" y="5"/>
                  </a:cubicBezTo>
                  <a:cubicBezTo>
                    <a:pt x="5" y="5"/>
                    <a:pt x="5" y="6"/>
                    <a:pt x="5" y="6"/>
                  </a:cubicBezTo>
                  <a:cubicBezTo>
                    <a:pt x="5" y="7"/>
                    <a:pt x="6" y="7"/>
                    <a:pt x="6" y="7"/>
                  </a:cubicBezTo>
                  <a:cubicBezTo>
                    <a:pt x="6" y="9"/>
                    <a:pt x="7" y="9"/>
                    <a:pt x="7" y="9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1"/>
                    <a:pt x="6" y="11"/>
                    <a:pt x="5" y="12"/>
                  </a:cubicBezTo>
                  <a:cubicBezTo>
                    <a:pt x="3" y="13"/>
                    <a:pt x="1" y="14"/>
                    <a:pt x="0" y="14"/>
                  </a:cubicBezTo>
                  <a:cubicBezTo>
                    <a:pt x="0" y="15"/>
                    <a:pt x="0" y="17"/>
                    <a:pt x="0" y="17"/>
                  </a:cubicBezTo>
                  <a:lnTo>
                    <a:pt x="18" y="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4" name="Rectangle 120">
              <a:extLst>
                <a:ext uri="{FF2B5EF4-FFF2-40B4-BE49-F238E27FC236}">
                  <a16:creationId xmlns="" xmlns:a16="http://schemas.microsoft.com/office/drawing/2014/main" id="{EAA8E2CF-4238-4D84-A96C-0AF273BB805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85388" y="4549776"/>
              <a:ext cx="90487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5" name="Rectangle 121">
              <a:extLst>
                <a:ext uri="{FF2B5EF4-FFF2-40B4-BE49-F238E27FC236}">
                  <a16:creationId xmlns="" xmlns:a16="http://schemas.microsoft.com/office/drawing/2014/main" id="{47856D91-3685-4336-921D-1724D52809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85388" y="4594226"/>
              <a:ext cx="136525" cy="238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6" name="Rectangle 122">
              <a:extLst>
                <a:ext uri="{FF2B5EF4-FFF2-40B4-BE49-F238E27FC236}">
                  <a16:creationId xmlns="" xmlns:a16="http://schemas.microsoft.com/office/drawing/2014/main" id="{C1830DA6-EC31-4A6A-B6C1-1534597318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085388" y="4640263"/>
              <a:ext cx="114300" cy="22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7" name="Freeform 123">
              <a:extLst>
                <a:ext uri="{FF2B5EF4-FFF2-40B4-BE49-F238E27FC236}">
                  <a16:creationId xmlns="" xmlns:a16="http://schemas.microsoft.com/office/drawing/2014/main" id="{37D27B62-1FBA-4268-960C-9C8852F2F1A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902825" y="4503738"/>
              <a:ext cx="365125" cy="250825"/>
            </a:xfrm>
            <a:custGeom>
              <a:avLst/>
              <a:gdLst>
                <a:gd name="T0" fmla="*/ 0 w 64"/>
                <a:gd name="T1" fmla="*/ 0 h 44"/>
                <a:gd name="T2" fmla="*/ 0 w 64"/>
                <a:gd name="T3" fmla="*/ 44 h 44"/>
                <a:gd name="T4" fmla="*/ 64 w 64"/>
                <a:gd name="T5" fmla="*/ 44 h 44"/>
                <a:gd name="T6" fmla="*/ 64 w 64"/>
                <a:gd name="T7" fmla="*/ 0 h 44"/>
                <a:gd name="T8" fmla="*/ 0 w 64"/>
                <a:gd name="T9" fmla="*/ 0 h 44"/>
                <a:gd name="T10" fmla="*/ 60 w 64"/>
                <a:gd name="T11" fmla="*/ 40 h 44"/>
                <a:gd name="T12" fmla="*/ 52 w 64"/>
                <a:gd name="T13" fmla="*/ 40 h 44"/>
                <a:gd name="T14" fmla="*/ 52 w 64"/>
                <a:gd name="T15" fmla="*/ 38 h 44"/>
                <a:gd name="T16" fmla="*/ 46 w 64"/>
                <a:gd name="T17" fmla="*/ 32 h 44"/>
                <a:gd name="T18" fmla="*/ 40 w 64"/>
                <a:gd name="T19" fmla="*/ 38 h 44"/>
                <a:gd name="T20" fmla="*/ 40 w 64"/>
                <a:gd name="T21" fmla="*/ 40 h 44"/>
                <a:gd name="T22" fmla="*/ 24 w 64"/>
                <a:gd name="T23" fmla="*/ 40 h 44"/>
                <a:gd name="T24" fmla="*/ 24 w 64"/>
                <a:gd name="T25" fmla="*/ 38 h 44"/>
                <a:gd name="T26" fmla="*/ 18 w 64"/>
                <a:gd name="T27" fmla="*/ 32 h 44"/>
                <a:gd name="T28" fmla="*/ 12 w 64"/>
                <a:gd name="T29" fmla="*/ 38 h 44"/>
                <a:gd name="T30" fmla="*/ 12 w 64"/>
                <a:gd name="T31" fmla="*/ 40 h 44"/>
                <a:gd name="T32" fmla="*/ 4 w 64"/>
                <a:gd name="T33" fmla="*/ 40 h 44"/>
                <a:gd name="T34" fmla="*/ 4 w 64"/>
                <a:gd name="T35" fmla="*/ 4 h 44"/>
                <a:gd name="T36" fmla="*/ 60 w 64"/>
                <a:gd name="T37" fmla="*/ 4 h 44"/>
                <a:gd name="T38" fmla="*/ 60 w 64"/>
                <a:gd name="T39" fmla="*/ 4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64" h="44">
                  <a:moveTo>
                    <a:pt x="0" y="0"/>
                  </a:moveTo>
                  <a:cubicBezTo>
                    <a:pt x="0" y="44"/>
                    <a:pt x="0" y="44"/>
                    <a:pt x="0" y="44"/>
                  </a:cubicBezTo>
                  <a:cubicBezTo>
                    <a:pt x="64" y="44"/>
                    <a:pt x="64" y="44"/>
                    <a:pt x="64" y="44"/>
                  </a:cubicBezTo>
                  <a:cubicBezTo>
                    <a:pt x="64" y="0"/>
                    <a:pt x="64" y="0"/>
                    <a:pt x="64" y="0"/>
                  </a:cubicBezTo>
                  <a:lnTo>
                    <a:pt x="0" y="0"/>
                  </a:lnTo>
                  <a:close/>
                  <a:moveTo>
                    <a:pt x="60" y="40"/>
                  </a:moveTo>
                  <a:cubicBezTo>
                    <a:pt x="52" y="40"/>
                    <a:pt x="52" y="40"/>
                    <a:pt x="52" y="40"/>
                  </a:cubicBezTo>
                  <a:cubicBezTo>
                    <a:pt x="52" y="39"/>
                    <a:pt x="52" y="39"/>
                    <a:pt x="52" y="38"/>
                  </a:cubicBezTo>
                  <a:cubicBezTo>
                    <a:pt x="52" y="35"/>
                    <a:pt x="49" y="32"/>
                    <a:pt x="46" y="32"/>
                  </a:cubicBezTo>
                  <a:cubicBezTo>
                    <a:pt x="43" y="32"/>
                    <a:pt x="40" y="35"/>
                    <a:pt x="40" y="38"/>
                  </a:cubicBezTo>
                  <a:cubicBezTo>
                    <a:pt x="40" y="39"/>
                    <a:pt x="40" y="39"/>
                    <a:pt x="40" y="40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4" y="39"/>
                    <a:pt x="24" y="39"/>
                    <a:pt x="24" y="38"/>
                  </a:cubicBezTo>
                  <a:cubicBezTo>
                    <a:pt x="24" y="35"/>
                    <a:pt x="21" y="32"/>
                    <a:pt x="18" y="32"/>
                  </a:cubicBezTo>
                  <a:cubicBezTo>
                    <a:pt x="15" y="32"/>
                    <a:pt x="12" y="35"/>
                    <a:pt x="12" y="38"/>
                  </a:cubicBezTo>
                  <a:cubicBezTo>
                    <a:pt x="12" y="39"/>
                    <a:pt x="12" y="39"/>
                    <a:pt x="12" y="40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60" y="4"/>
                    <a:pt x="60" y="4"/>
                    <a:pt x="60" y="4"/>
                  </a:cubicBezTo>
                  <a:lnTo>
                    <a:pt x="60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</p:grpSp>
      <p:grpSp>
        <p:nvGrpSpPr>
          <p:cNvPr id="28" name="Group 77">
            <a:extLst>
              <a:ext uri="{FF2B5EF4-FFF2-40B4-BE49-F238E27FC236}">
                <a16:creationId xmlns="" xmlns:a16="http://schemas.microsoft.com/office/drawing/2014/main" id="{9EF8E0BB-2D96-4A39-B748-5CCA709704BE}"/>
              </a:ext>
            </a:extLst>
          </p:cNvPr>
          <p:cNvGrpSpPr/>
          <p:nvPr/>
        </p:nvGrpSpPr>
        <p:grpSpPr>
          <a:xfrm>
            <a:off x="4602831" y="4083401"/>
            <a:ext cx="331370" cy="331370"/>
            <a:chOff x="6894513" y="5880100"/>
            <a:chExt cx="376238" cy="376238"/>
          </a:xfrm>
          <a:solidFill>
            <a:schemeClr val="bg1"/>
          </a:solidFill>
          <a:effectLst/>
        </p:grpSpPr>
        <p:sp>
          <p:nvSpPr>
            <p:cNvPr id="29" name="Freeform 103">
              <a:extLst>
                <a:ext uri="{FF2B5EF4-FFF2-40B4-BE49-F238E27FC236}">
                  <a16:creationId xmlns="" xmlns:a16="http://schemas.microsoft.com/office/drawing/2014/main" id="{D7D4A478-232D-475A-898B-C46B2EDCC5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005638" y="5880100"/>
              <a:ext cx="265113" cy="265113"/>
            </a:xfrm>
            <a:custGeom>
              <a:avLst/>
              <a:gdLst>
                <a:gd name="T0" fmla="*/ 31 w 45"/>
                <a:gd name="T1" fmla="*/ 5 h 45"/>
                <a:gd name="T2" fmla="*/ 18 w 45"/>
                <a:gd name="T3" fmla="*/ 13 h 45"/>
                <a:gd name="T4" fmla="*/ 1 w 45"/>
                <a:gd name="T5" fmla="*/ 30 h 45"/>
                <a:gd name="T6" fmla="*/ 1 w 45"/>
                <a:gd name="T7" fmla="*/ 35 h 45"/>
                <a:gd name="T8" fmla="*/ 10 w 45"/>
                <a:gd name="T9" fmla="*/ 44 h 45"/>
                <a:gd name="T10" fmla="*/ 15 w 45"/>
                <a:gd name="T11" fmla="*/ 44 h 45"/>
                <a:gd name="T12" fmla="*/ 32 w 45"/>
                <a:gd name="T13" fmla="*/ 27 h 45"/>
                <a:gd name="T14" fmla="*/ 40 w 45"/>
                <a:gd name="T15" fmla="*/ 14 h 45"/>
                <a:gd name="T16" fmla="*/ 45 w 45"/>
                <a:gd name="T17" fmla="*/ 0 h 45"/>
                <a:gd name="T18" fmla="*/ 31 w 45"/>
                <a:gd name="T19" fmla="*/ 5 h 45"/>
                <a:gd name="T20" fmla="*/ 20 w 45"/>
                <a:gd name="T21" fmla="*/ 34 h 45"/>
                <a:gd name="T22" fmla="*/ 11 w 45"/>
                <a:gd name="T23" fmla="*/ 34 h 45"/>
                <a:gd name="T24" fmla="*/ 11 w 45"/>
                <a:gd name="T25" fmla="*/ 25 h 45"/>
                <a:gd name="T26" fmla="*/ 20 w 45"/>
                <a:gd name="T27" fmla="*/ 25 h 45"/>
                <a:gd name="T28" fmla="*/ 20 w 45"/>
                <a:gd name="T29" fmla="*/ 34 h 45"/>
                <a:gd name="T30" fmla="*/ 31 w 45"/>
                <a:gd name="T31" fmla="*/ 23 h 45"/>
                <a:gd name="T32" fmla="*/ 22 w 45"/>
                <a:gd name="T33" fmla="*/ 23 h 45"/>
                <a:gd name="T34" fmla="*/ 22 w 45"/>
                <a:gd name="T35" fmla="*/ 14 h 45"/>
                <a:gd name="T36" fmla="*/ 31 w 45"/>
                <a:gd name="T37" fmla="*/ 14 h 45"/>
                <a:gd name="T38" fmla="*/ 31 w 45"/>
                <a:gd name="T39" fmla="*/ 2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5" h="45">
                  <a:moveTo>
                    <a:pt x="31" y="5"/>
                  </a:moveTo>
                  <a:cubicBezTo>
                    <a:pt x="27" y="6"/>
                    <a:pt x="21" y="10"/>
                    <a:pt x="18" y="13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1"/>
                    <a:pt x="0" y="34"/>
                    <a:pt x="1" y="35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11" y="45"/>
                    <a:pt x="14" y="45"/>
                    <a:pt x="15" y="44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5" y="24"/>
                    <a:pt x="39" y="18"/>
                    <a:pt x="40" y="14"/>
                  </a:cubicBezTo>
                  <a:cubicBezTo>
                    <a:pt x="45" y="0"/>
                    <a:pt x="45" y="0"/>
                    <a:pt x="45" y="0"/>
                  </a:cubicBezTo>
                  <a:lnTo>
                    <a:pt x="31" y="5"/>
                  </a:lnTo>
                  <a:close/>
                  <a:moveTo>
                    <a:pt x="20" y="34"/>
                  </a:moveTo>
                  <a:cubicBezTo>
                    <a:pt x="17" y="36"/>
                    <a:pt x="13" y="36"/>
                    <a:pt x="11" y="34"/>
                  </a:cubicBezTo>
                  <a:cubicBezTo>
                    <a:pt x="9" y="32"/>
                    <a:pt x="9" y="28"/>
                    <a:pt x="11" y="25"/>
                  </a:cubicBezTo>
                  <a:cubicBezTo>
                    <a:pt x="13" y="23"/>
                    <a:pt x="17" y="23"/>
                    <a:pt x="20" y="25"/>
                  </a:cubicBezTo>
                  <a:cubicBezTo>
                    <a:pt x="22" y="28"/>
                    <a:pt x="22" y="32"/>
                    <a:pt x="20" y="34"/>
                  </a:cubicBezTo>
                  <a:close/>
                  <a:moveTo>
                    <a:pt x="31" y="23"/>
                  </a:moveTo>
                  <a:cubicBezTo>
                    <a:pt x="29" y="25"/>
                    <a:pt x="25" y="25"/>
                    <a:pt x="22" y="23"/>
                  </a:cubicBezTo>
                  <a:cubicBezTo>
                    <a:pt x="20" y="20"/>
                    <a:pt x="20" y="16"/>
                    <a:pt x="22" y="14"/>
                  </a:cubicBezTo>
                  <a:cubicBezTo>
                    <a:pt x="25" y="12"/>
                    <a:pt x="29" y="12"/>
                    <a:pt x="31" y="14"/>
                  </a:cubicBezTo>
                  <a:cubicBezTo>
                    <a:pt x="33" y="16"/>
                    <a:pt x="33" y="20"/>
                    <a:pt x="31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0" name="Freeform 104">
              <a:extLst>
                <a:ext uri="{FF2B5EF4-FFF2-40B4-BE49-F238E27FC236}">
                  <a16:creationId xmlns="" xmlns:a16="http://schemas.microsoft.com/office/drawing/2014/main" id="{52836F54-1AA2-461F-8E66-6917F29D8A84}"/>
                </a:ext>
              </a:extLst>
            </p:cNvPr>
            <p:cNvSpPr>
              <a:spLocks/>
            </p:cNvSpPr>
            <p:nvPr/>
          </p:nvSpPr>
          <p:spPr bwMode="auto">
            <a:xfrm>
              <a:off x="6905626" y="5986463"/>
              <a:ext cx="123825" cy="111125"/>
            </a:xfrm>
            <a:custGeom>
              <a:avLst/>
              <a:gdLst>
                <a:gd name="T0" fmla="*/ 7 w 21"/>
                <a:gd name="T1" fmla="*/ 17 h 19"/>
                <a:gd name="T2" fmla="*/ 21 w 21"/>
                <a:gd name="T3" fmla="*/ 3 h 19"/>
                <a:gd name="T4" fmla="*/ 10 w 21"/>
                <a:gd name="T5" fmla="*/ 3 h 19"/>
                <a:gd name="T6" fmla="*/ 1 w 21"/>
                <a:gd name="T7" fmla="*/ 12 h 19"/>
                <a:gd name="T8" fmla="*/ 1 w 21"/>
                <a:gd name="T9" fmla="*/ 17 h 19"/>
                <a:gd name="T10" fmla="*/ 7 w 21"/>
                <a:gd name="T11" fmla="*/ 1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9">
                  <a:moveTo>
                    <a:pt x="7" y="17"/>
                  </a:moveTo>
                  <a:cubicBezTo>
                    <a:pt x="21" y="3"/>
                    <a:pt x="21" y="3"/>
                    <a:pt x="21" y="3"/>
                  </a:cubicBezTo>
                  <a:cubicBezTo>
                    <a:pt x="18" y="0"/>
                    <a:pt x="13" y="0"/>
                    <a:pt x="10" y="3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0" y="13"/>
                    <a:pt x="0" y="16"/>
                    <a:pt x="1" y="17"/>
                  </a:cubicBezTo>
                  <a:cubicBezTo>
                    <a:pt x="3" y="19"/>
                    <a:pt x="5" y="19"/>
                    <a:pt x="7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1" name="Freeform 105">
              <a:extLst>
                <a:ext uri="{FF2B5EF4-FFF2-40B4-BE49-F238E27FC236}">
                  <a16:creationId xmlns="" xmlns:a16="http://schemas.microsoft.com/office/drawing/2014/main" id="{595E6E4F-54DF-4D95-94A9-2BFC6E7B198B}"/>
                </a:ext>
              </a:extLst>
            </p:cNvPr>
            <p:cNvSpPr>
              <a:spLocks/>
            </p:cNvSpPr>
            <p:nvPr/>
          </p:nvSpPr>
          <p:spPr bwMode="auto">
            <a:xfrm>
              <a:off x="7053263" y="6121400"/>
              <a:ext cx="111125" cy="123825"/>
            </a:xfrm>
            <a:custGeom>
              <a:avLst/>
              <a:gdLst>
                <a:gd name="T0" fmla="*/ 2 w 19"/>
                <a:gd name="T1" fmla="*/ 14 h 21"/>
                <a:gd name="T2" fmla="*/ 2 w 19"/>
                <a:gd name="T3" fmla="*/ 20 h 21"/>
                <a:gd name="T4" fmla="*/ 7 w 19"/>
                <a:gd name="T5" fmla="*/ 20 h 21"/>
                <a:gd name="T6" fmla="*/ 16 w 19"/>
                <a:gd name="T7" fmla="*/ 11 h 21"/>
                <a:gd name="T8" fmla="*/ 16 w 19"/>
                <a:gd name="T9" fmla="*/ 0 h 21"/>
                <a:gd name="T10" fmla="*/ 2 w 19"/>
                <a:gd name="T11" fmla="*/ 1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21">
                  <a:moveTo>
                    <a:pt x="2" y="14"/>
                  </a:moveTo>
                  <a:cubicBezTo>
                    <a:pt x="0" y="16"/>
                    <a:pt x="0" y="18"/>
                    <a:pt x="2" y="20"/>
                  </a:cubicBezTo>
                  <a:cubicBezTo>
                    <a:pt x="3" y="21"/>
                    <a:pt x="6" y="21"/>
                    <a:pt x="7" y="20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9" y="8"/>
                    <a:pt x="19" y="3"/>
                    <a:pt x="16" y="0"/>
                  </a:cubicBezTo>
                  <a:lnTo>
                    <a:pt x="2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2" name="Freeform 106">
              <a:extLst>
                <a:ext uri="{FF2B5EF4-FFF2-40B4-BE49-F238E27FC236}">
                  <a16:creationId xmlns="" xmlns:a16="http://schemas.microsoft.com/office/drawing/2014/main" id="{3C87C048-BAE4-44F4-B2BF-8103E7543EAB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1826" y="6103938"/>
              <a:ext cx="65088" cy="63500"/>
            </a:xfrm>
            <a:custGeom>
              <a:avLst/>
              <a:gdLst>
                <a:gd name="T0" fmla="*/ 1 w 11"/>
                <a:gd name="T1" fmla="*/ 2 h 11"/>
                <a:gd name="T2" fmla="*/ 1 w 11"/>
                <a:gd name="T3" fmla="*/ 4 h 11"/>
                <a:gd name="T4" fmla="*/ 7 w 11"/>
                <a:gd name="T5" fmla="*/ 10 h 11"/>
                <a:gd name="T6" fmla="*/ 9 w 11"/>
                <a:gd name="T7" fmla="*/ 10 h 11"/>
                <a:gd name="T8" fmla="*/ 11 w 11"/>
                <a:gd name="T9" fmla="*/ 9 h 11"/>
                <a:gd name="T10" fmla="*/ 2 w 11"/>
                <a:gd name="T11" fmla="*/ 0 h 11"/>
                <a:gd name="T12" fmla="*/ 1 w 11"/>
                <a:gd name="T13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1">
                  <a:moveTo>
                    <a:pt x="1" y="2"/>
                  </a:moveTo>
                  <a:cubicBezTo>
                    <a:pt x="0" y="2"/>
                    <a:pt x="0" y="4"/>
                    <a:pt x="1" y="4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1"/>
                    <a:pt x="9" y="11"/>
                    <a:pt x="9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2" y="0"/>
                    <a:pt x="2" y="0"/>
                    <a:pt x="2" y="0"/>
                  </a:cubicBezTo>
                  <a:lnTo>
                    <a:pt x="1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3" name="Freeform 107">
              <a:extLst>
                <a:ext uri="{FF2B5EF4-FFF2-40B4-BE49-F238E27FC236}">
                  <a16:creationId xmlns="" xmlns:a16="http://schemas.microsoft.com/office/drawing/2014/main" id="{5546B25C-848C-466F-9850-2F8BF373FFB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94513" y="6138863"/>
              <a:ext cx="117475" cy="117475"/>
            </a:xfrm>
            <a:custGeom>
              <a:avLst/>
              <a:gdLst>
                <a:gd name="T0" fmla="*/ 0 w 20"/>
                <a:gd name="T1" fmla="*/ 20 h 20"/>
                <a:gd name="T2" fmla="*/ 16 w 20"/>
                <a:gd name="T3" fmla="*/ 4 h 20"/>
                <a:gd name="T4" fmla="*/ 0 w 20"/>
                <a:gd name="T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0">
                  <a:moveTo>
                    <a:pt x="0" y="20"/>
                  </a:moveTo>
                  <a:cubicBezTo>
                    <a:pt x="8" y="16"/>
                    <a:pt x="20" y="8"/>
                    <a:pt x="16" y="4"/>
                  </a:cubicBezTo>
                  <a:cubicBezTo>
                    <a:pt x="12" y="0"/>
                    <a:pt x="4" y="12"/>
                    <a:pt x="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</p:grpSp>
      <p:sp>
        <p:nvSpPr>
          <p:cNvPr id="34" name="Freeform 70">
            <a:extLst>
              <a:ext uri="{FF2B5EF4-FFF2-40B4-BE49-F238E27FC236}">
                <a16:creationId xmlns="" xmlns:a16="http://schemas.microsoft.com/office/drawing/2014/main" id="{F7BE83DC-FEFA-42D6-B91E-D7ADCA4B9BC6}"/>
              </a:ext>
            </a:extLst>
          </p:cNvPr>
          <p:cNvSpPr>
            <a:spLocks noEditPoints="1"/>
          </p:cNvSpPr>
          <p:nvPr/>
        </p:nvSpPr>
        <p:spPr bwMode="auto">
          <a:xfrm>
            <a:off x="5606732" y="4798715"/>
            <a:ext cx="269087" cy="269087"/>
          </a:xfrm>
          <a:custGeom>
            <a:avLst/>
            <a:gdLst>
              <a:gd name="T0" fmla="*/ 188 w 231"/>
              <a:gd name="T1" fmla="*/ 145 h 231"/>
              <a:gd name="T2" fmla="*/ 188 w 231"/>
              <a:gd name="T3" fmla="*/ 101 h 231"/>
              <a:gd name="T4" fmla="*/ 130 w 231"/>
              <a:gd name="T5" fmla="*/ 101 h 231"/>
              <a:gd name="T6" fmla="*/ 130 w 231"/>
              <a:gd name="T7" fmla="*/ 87 h 231"/>
              <a:gd name="T8" fmla="*/ 173 w 231"/>
              <a:gd name="T9" fmla="*/ 87 h 231"/>
              <a:gd name="T10" fmla="*/ 173 w 231"/>
              <a:gd name="T11" fmla="*/ 0 h 231"/>
              <a:gd name="T12" fmla="*/ 72 w 231"/>
              <a:gd name="T13" fmla="*/ 0 h 231"/>
              <a:gd name="T14" fmla="*/ 72 w 231"/>
              <a:gd name="T15" fmla="*/ 87 h 231"/>
              <a:gd name="T16" fmla="*/ 115 w 231"/>
              <a:gd name="T17" fmla="*/ 87 h 231"/>
              <a:gd name="T18" fmla="*/ 115 w 231"/>
              <a:gd name="T19" fmla="*/ 101 h 231"/>
              <a:gd name="T20" fmla="*/ 43 w 231"/>
              <a:gd name="T21" fmla="*/ 101 h 231"/>
              <a:gd name="T22" fmla="*/ 43 w 231"/>
              <a:gd name="T23" fmla="*/ 145 h 231"/>
              <a:gd name="T24" fmla="*/ 0 w 231"/>
              <a:gd name="T25" fmla="*/ 145 h 231"/>
              <a:gd name="T26" fmla="*/ 0 w 231"/>
              <a:gd name="T27" fmla="*/ 231 h 231"/>
              <a:gd name="T28" fmla="*/ 101 w 231"/>
              <a:gd name="T29" fmla="*/ 231 h 231"/>
              <a:gd name="T30" fmla="*/ 101 w 231"/>
              <a:gd name="T31" fmla="*/ 145 h 231"/>
              <a:gd name="T32" fmla="*/ 58 w 231"/>
              <a:gd name="T33" fmla="*/ 145 h 231"/>
              <a:gd name="T34" fmla="*/ 58 w 231"/>
              <a:gd name="T35" fmla="*/ 116 h 231"/>
              <a:gd name="T36" fmla="*/ 173 w 231"/>
              <a:gd name="T37" fmla="*/ 116 h 231"/>
              <a:gd name="T38" fmla="*/ 173 w 231"/>
              <a:gd name="T39" fmla="*/ 145 h 231"/>
              <a:gd name="T40" fmla="*/ 130 w 231"/>
              <a:gd name="T41" fmla="*/ 145 h 231"/>
              <a:gd name="T42" fmla="*/ 130 w 231"/>
              <a:gd name="T43" fmla="*/ 231 h 231"/>
              <a:gd name="T44" fmla="*/ 231 w 231"/>
              <a:gd name="T45" fmla="*/ 231 h 231"/>
              <a:gd name="T46" fmla="*/ 231 w 231"/>
              <a:gd name="T47" fmla="*/ 145 h 231"/>
              <a:gd name="T48" fmla="*/ 188 w 231"/>
              <a:gd name="T49" fmla="*/ 145 h 231"/>
              <a:gd name="T50" fmla="*/ 87 w 231"/>
              <a:gd name="T51" fmla="*/ 159 h 231"/>
              <a:gd name="T52" fmla="*/ 87 w 231"/>
              <a:gd name="T53" fmla="*/ 173 h 231"/>
              <a:gd name="T54" fmla="*/ 14 w 231"/>
              <a:gd name="T55" fmla="*/ 173 h 231"/>
              <a:gd name="T56" fmla="*/ 14 w 231"/>
              <a:gd name="T57" fmla="*/ 159 h 231"/>
              <a:gd name="T58" fmla="*/ 87 w 231"/>
              <a:gd name="T59" fmla="*/ 159 h 231"/>
              <a:gd name="T60" fmla="*/ 87 w 231"/>
              <a:gd name="T61" fmla="*/ 29 h 231"/>
              <a:gd name="T62" fmla="*/ 87 w 231"/>
              <a:gd name="T63" fmla="*/ 15 h 231"/>
              <a:gd name="T64" fmla="*/ 159 w 231"/>
              <a:gd name="T65" fmla="*/ 15 h 231"/>
              <a:gd name="T66" fmla="*/ 159 w 231"/>
              <a:gd name="T67" fmla="*/ 29 h 231"/>
              <a:gd name="T68" fmla="*/ 87 w 231"/>
              <a:gd name="T69" fmla="*/ 29 h 231"/>
              <a:gd name="T70" fmla="*/ 217 w 231"/>
              <a:gd name="T71" fmla="*/ 173 h 231"/>
              <a:gd name="T72" fmla="*/ 144 w 231"/>
              <a:gd name="T73" fmla="*/ 173 h 231"/>
              <a:gd name="T74" fmla="*/ 144 w 231"/>
              <a:gd name="T75" fmla="*/ 159 h 231"/>
              <a:gd name="T76" fmla="*/ 217 w 231"/>
              <a:gd name="T77" fmla="*/ 159 h 231"/>
              <a:gd name="T78" fmla="*/ 217 w 231"/>
              <a:gd name="T79" fmla="*/ 173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231" h="231">
                <a:moveTo>
                  <a:pt x="188" y="145"/>
                </a:moveTo>
                <a:lnTo>
                  <a:pt x="188" y="101"/>
                </a:lnTo>
                <a:lnTo>
                  <a:pt x="130" y="101"/>
                </a:lnTo>
                <a:lnTo>
                  <a:pt x="130" y="87"/>
                </a:lnTo>
                <a:lnTo>
                  <a:pt x="173" y="87"/>
                </a:lnTo>
                <a:lnTo>
                  <a:pt x="173" y="0"/>
                </a:lnTo>
                <a:lnTo>
                  <a:pt x="72" y="0"/>
                </a:lnTo>
                <a:lnTo>
                  <a:pt x="72" y="87"/>
                </a:lnTo>
                <a:lnTo>
                  <a:pt x="115" y="87"/>
                </a:lnTo>
                <a:lnTo>
                  <a:pt x="115" y="101"/>
                </a:lnTo>
                <a:lnTo>
                  <a:pt x="43" y="101"/>
                </a:lnTo>
                <a:lnTo>
                  <a:pt x="43" y="145"/>
                </a:lnTo>
                <a:lnTo>
                  <a:pt x="0" y="145"/>
                </a:lnTo>
                <a:lnTo>
                  <a:pt x="0" y="231"/>
                </a:lnTo>
                <a:lnTo>
                  <a:pt x="101" y="231"/>
                </a:lnTo>
                <a:lnTo>
                  <a:pt x="101" y="145"/>
                </a:lnTo>
                <a:lnTo>
                  <a:pt x="58" y="145"/>
                </a:lnTo>
                <a:lnTo>
                  <a:pt x="58" y="116"/>
                </a:lnTo>
                <a:lnTo>
                  <a:pt x="173" y="116"/>
                </a:lnTo>
                <a:lnTo>
                  <a:pt x="173" y="145"/>
                </a:lnTo>
                <a:lnTo>
                  <a:pt x="130" y="145"/>
                </a:lnTo>
                <a:lnTo>
                  <a:pt x="130" y="231"/>
                </a:lnTo>
                <a:lnTo>
                  <a:pt x="231" y="231"/>
                </a:lnTo>
                <a:lnTo>
                  <a:pt x="231" y="145"/>
                </a:lnTo>
                <a:lnTo>
                  <a:pt x="188" y="145"/>
                </a:lnTo>
                <a:close/>
                <a:moveTo>
                  <a:pt x="87" y="159"/>
                </a:moveTo>
                <a:lnTo>
                  <a:pt x="87" y="173"/>
                </a:lnTo>
                <a:lnTo>
                  <a:pt x="14" y="173"/>
                </a:lnTo>
                <a:lnTo>
                  <a:pt x="14" y="159"/>
                </a:lnTo>
                <a:lnTo>
                  <a:pt x="87" y="159"/>
                </a:lnTo>
                <a:close/>
                <a:moveTo>
                  <a:pt x="87" y="29"/>
                </a:moveTo>
                <a:lnTo>
                  <a:pt x="87" y="15"/>
                </a:lnTo>
                <a:lnTo>
                  <a:pt x="159" y="15"/>
                </a:lnTo>
                <a:lnTo>
                  <a:pt x="159" y="29"/>
                </a:lnTo>
                <a:lnTo>
                  <a:pt x="87" y="29"/>
                </a:lnTo>
                <a:close/>
                <a:moveTo>
                  <a:pt x="217" y="173"/>
                </a:moveTo>
                <a:lnTo>
                  <a:pt x="144" y="173"/>
                </a:lnTo>
                <a:lnTo>
                  <a:pt x="144" y="159"/>
                </a:lnTo>
                <a:lnTo>
                  <a:pt x="217" y="159"/>
                </a:lnTo>
                <a:lnTo>
                  <a:pt x="217" y="17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cxnSp>
        <p:nvCxnSpPr>
          <p:cNvPr id="35" name="Straight Connector 84">
            <a:extLst>
              <a:ext uri="{FF2B5EF4-FFF2-40B4-BE49-F238E27FC236}">
                <a16:creationId xmlns="" xmlns:a16="http://schemas.microsoft.com/office/drawing/2014/main" id="{4E550BDC-9803-4519-B95A-319999BBC1EC}"/>
              </a:ext>
            </a:extLst>
          </p:cNvPr>
          <p:cNvCxnSpPr/>
          <p:nvPr/>
        </p:nvCxnSpPr>
        <p:spPr>
          <a:xfrm>
            <a:off x="3483947" y="4238265"/>
            <a:ext cx="1004171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85">
            <a:extLst>
              <a:ext uri="{FF2B5EF4-FFF2-40B4-BE49-F238E27FC236}">
                <a16:creationId xmlns="" xmlns:a16="http://schemas.microsoft.com/office/drawing/2014/main" id="{9E4CCB88-DBDD-4731-9A6A-E26BD0AA2039}"/>
              </a:ext>
            </a:extLst>
          </p:cNvPr>
          <p:cNvCxnSpPr/>
          <p:nvPr/>
        </p:nvCxnSpPr>
        <p:spPr>
          <a:xfrm>
            <a:off x="6957842" y="4238265"/>
            <a:ext cx="1004171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86">
            <a:extLst>
              <a:ext uri="{FF2B5EF4-FFF2-40B4-BE49-F238E27FC236}">
                <a16:creationId xmlns="" xmlns:a16="http://schemas.microsoft.com/office/drawing/2014/main" id="{8514C42B-6B5A-4249-804F-A9EFEEA6A2A6}"/>
              </a:ext>
            </a:extLst>
          </p:cNvPr>
          <p:cNvCxnSpPr/>
          <p:nvPr/>
        </p:nvCxnSpPr>
        <p:spPr>
          <a:xfrm>
            <a:off x="6957842" y="3580901"/>
            <a:ext cx="1004171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87">
            <a:extLst>
              <a:ext uri="{FF2B5EF4-FFF2-40B4-BE49-F238E27FC236}">
                <a16:creationId xmlns="" xmlns:a16="http://schemas.microsoft.com/office/drawing/2014/main" id="{4DFF8044-15B2-4939-BEFD-0E0828FBE320}"/>
              </a:ext>
            </a:extLst>
          </p:cNvPr>
          <p:cNvCxnSpPr/>
          <p:nvPr/>
        </p:nvCxnSpPr>
        <p:spPr>
          <a:xfrm>
            <a:off x="6957842" y="4931565"/>
            <a:ext cx="1004171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88">
            <a:extLst>
              <a:ext uri="{FF2B5EF4-FFF2-40B4-BE49-F238E27FC236}">
                <a16:creationId xmlns="" xmlns:a16="http://schemas.microsoft.com/office/drawing/2014/main" id="{8ED475C1-46FA-49E7-BCBF-8BF7FF2E4C8A}"/>
              </a:ext>
            </a:extLst>
          </p:cNvPr>
          <p:cNvCxnSpPr/>
          <p:nvPr/>
        </p:nvCxnSpPr>
        <p:spPr>
          <a:xfrm>
            <a:off x="3483947" y="3580901"/>
            <a:ext cx="1004171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89">
            <a:extLst>
              <a:ext uri="{FF2B5EF4-FFF2-40B4-BE49-F238E27FC236}">
                <a16:creationId xmlns="" xmlns:a16="http://schemas.microsoft.com/office/drawing/2014/main" id="{5A18E3AC-E5B9-4810-B406-22222ED5D3E6}"/>
              </a:ext>
            </a:extLst>
          </p:cNvPr>
          <p:cNvCxnSpPr/>
          <p:nvPr/>
        </p:nvCxnSpPr>
        <p:spPr>
          <a:xfrm>
            <a:off x="3483947" y="4922468"/>
            <a:ext cx="1004171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90">
            <a:extLst>
              <a:ext uri="{FF2B5EF4-FFF2-40B4-BE49-F238E27FC236}">
                <a16:creationId xmlns="" xmlns:a16="http://schemas.microsoft.com/office/drawing/2014/main" id="{40651209-34F2-4386-B7F8-0948D71CD90E}"/>
              </a:ext>
            </a:extLst>
          </p:cNvPr>
          <p:cNvCxnSpPr/>
          <p:nvPr/>
        </p:nvCxnSpPr>
        <p:spPr>
          <a:xfrm>
            <a:off x="3483947" y="5334800"/>
            <a:ext cx="2243221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91">
            <a:extLst>
              <a:ext uri="{FF2B5EF4-FFF2-40B4-BE49-F238E27FC236}">
                <a16:creationId xmlns="" xmlns:a16="http://schemas.microsoft.com/office/drawing/2014/main" id="{9761700D-6712-4F45-A9BA-8942EB75A708}"/>
              </a:ext>
            </a:extLst>
          </p:cNvPr>
          <p:cNvCxnSpPr/>
          <p:nvPr/>
        </p:nvCxnSpPr>
        <p:spPr>
          <a:xfrm>
            <a:off x="5727167" y="3169529"/>
            <a:ext cx="223484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92">
            <a:extLst>
              <a:ext uri="{FF2B5EF4-FFF2-40B4-BE49-F238E27FC236}">
                <a16:creationId xmlns="" xmlns:a16="http://schemas.microsoft.com/office/drawing/2014/main" id="{AFDDAF03-E6EA-47B9-9E35-39EF4965C8CE}"/>
              </a:ext>
            </a:extLst>
          </p:cNvPr>
          <p:cNvCxnSpPr/>
          <p:nvPr/>
        </p:nvCxnSpPr>
        <p:spPr>
          <a:xfrm>
            <a:off x="5727166" y="3166398"/>
            <a:ext cx="0" cy="18967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93">
            <a:extLst>
              <a:ext uri="{FF2B5EF4-FFF2-40B4-BE49-F238E27FC236}">
                <a16:creationId xmlns="" xmlns:a16="http://schemas.microsoft.com/office/drawing/2014/main" id="{368FBC6C-0822-4777-AEDE-448A43C5A30B}"/>
              </a:ext>
            </a:extLst>
          </p:cNvPr>
          <p:cNvCxnSpPr/>
          <p:nvPr/>
        </p:nvCxnSpPr>
        <p:spPr>
          <a:xfrm>
            <a:off x="5727166" y="5145127"/>
            <a:ext cx="0" cy="18967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94">
            <a:extLst>
              <a:ext uri="{FF2B5EF4-FFF2-40B4-BE49-F238E27FC236}">
                <a16:creationId xmlns="" xmlns:a16="http://schemas.microsoft.com/office/drawing/2014/main" id="{F57BF87C-D7A5-453E-B24F-ECA2398A9A2A}"/>
              </a:ext>
            </a:extLst>
          </p:cNvPr>
          <p:cNvSpPr txBox="1"/>
          <p:nvPr/>
        </p:nvSpPr>
        <p:spPr>
          <a:xfrm>
            <a:off x="2268909" y="3161349"/>
            <a:ext cx="99257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id-ID" altLang="zh-CN" sz="10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TextBox 95">
            <a:extLst>
              <a:ext uri="{FF2B5EF4-FFF2-40B4-BE49-F238E27FC236}">
                <a16:creationId xmlns="" xmlns:a16="http://schemas.microsoft.com/office/drawing/2014/main" id="{0BF23F61-4C8B-4B8F-AEAF-ED21CD1C5F1B}"/>
              </a:ext>
            </a:extLst>
          </p:cNvPr>
          <p:cNvSpPr txBox="1"/>
          <p:nvPr/>
        </p:nvSpPr>
        <p:spPr>
          <a:xfrm>
            <a:off x="1447828" y="3323812"/>
            <a:ext cx="18947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 双击输入替换内容 </a:t>
            </a:r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TextBox 96">
            <a:extLst>
              <a:ext uri="{FF2B5EF4-FFF2-40B4-BE49-F238E27FC236}">
                <a16:creationId xmlns="" xmlns:a16="http://schemas.microsoft.com/office/drawing/2014/main" id="{A5823784-7DDE-47E5-B7CB-3372196EE61A}"/>
              </a:ext>
            </a:extLst>
          </p:cNvPr>
          <p:cNvSpPr txBox="1"/>
          <p:nvPr/>
        </p:nvSpPr>
        <p:spPr>
          <a:xfrm>
            <a:off x="2212497" y="3789365"/>
            <a:ext cx="119193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id-ID" altLang="zh-CN" sz="10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endParaRPr lang="id-ID" sz="1050" b="1" dirty="0">
              <a:solidFill>
                <a:schemeClr val="bg1"/>
              </a:solidFill>
            </a:endParaRPr>
          </a:p>
        </p:txBody>
      </p:sp>
      <p:sp>
        <p:nvSpPr>
          <p:cNvPr id="48" name="TextBox 97">
            <a:extLst>
              <a:ext uri="{FF2B5EF4-FFF2-40B4-BE49-F238E27FC236}">
                <a16:creationId xmlns="" xmlns:a16="http://schemas.microsoft.com/office/drawing/2014/main" id="{36864F4B-275F-4CD7-840C-46C2D88EA043}"/>
              </a:ext>
            </a:extLst>
          </p:cNvPr>
          <p:cNvSpPr txBox="1"/>
          <p:nvPr/>
        </p:nvSpPr>
        <p:spPr>
          <a:xfrm>
            <a:off x="1447828" y="3965921"/>
            <a:ext cx="18947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 双击输入替换内容 </a:t>
            </a:r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TextBox 98">
            <a:extLst>
              <a:ext uri="{FF2B5EF4-FFF2-40B4-BE49-F238E27FC236}">
                <a16:creationId xmlns="" xmlns:a16="http://schemas.microsoft.com/office/drawing/2014/main" id="{10E13D27-3ED5-457E-B32B-9F008DAD3D2E}"/>
              </a:ext>
            </a:extLst>
          </p:cNvPr>
          <p:cNvSpPr txBox="1"/>
          <p:nvPr/>
        </p:nvSpPr>
        <p:spPr>
          <a:xfrm>
            <a:off x="2232461" y="4431472"/>
            <a:ext cx="99257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id-ID" altLang="zh-CN" sz="10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TextBox 99">
            <a:extLst>
              <a:ext uri="{FF2B5EF4-FFF2-40B4-BE49-F238E27FC236}">
                <a16:creationId xmlns="" xmlns:a16="http://schemas.microsoft.com/office/drawing/2014/main" id="{43426A20-18E1-4F2E-83DD-D1968DC5D2EC}"/>
              </a:ext>
            </a:extLst>
          </p:cNvPr>
          <p:cNvSpPr txBox="1"/>
          <p:nvPr/>
        </p:nvSpPr>
        <p:spPr>
          <a:xfrm>
            <a:off x="1447828" y="4608028"/>
            <a:ext cx="18947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 双击输入替换内容 </a:t>
            </a:r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TextBox 100">
            <a:extLst>
              <a:ext uri="{FF2B5EF4-FFF2-40B4-BE49-F238E27FC236}">
                <a16:creationId xmlns="" xmlns:a16="http://schemas.microsoft.com/office/drawing/2014/main" id="{E140B12F-D3E6-4A4A-A80A-B2BDD0B57BF6}"/>
              </a:ext>
            </a:extLst>
          </p:cNvPr>
          <p:cNvSpPr txBox="1"/>
          <p:nvPr/>
        </p:nvSpPr>
        <p:spPr>
          <a:xfrm>
            <a:off x="2001990" y="5087672"/>
            <a:ext cx="1356525" cy="4154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id-ID" sz="1050" b="1" dirty="0">
                <a:solidFill>
                  <a:schemeClr val="bg1"/>
                </a:solidFill>
              </a:rPr>
              <a:t>Select</a:t>
            </a:r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id-ID" altLang="zh-CN" sz="10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endParaRPr lang="id-ID" sz="1050" b="1" dirty="0">
              <a:solidFill>
                <a:schemeClr val="bg1"/>
              </a:solidFill>
            </a:endParaRPr>
          </a:p>
        </p:txBody>
      </p:sp>
      <p:sp>
        <p:nvSpPr>
          <p:cNvPr id="52" name="TextBox 101">
            <a:extLst>
              <a:ext uri="{FF2B5EF4-FFF2-40B4-BE49-F238E27FC236}">
                <a16:creationId xmlns="" xmlns:a16="http://schemas.microsoft.com/office/drawing/2014/main" id="{6F23543D-B973-4F5A-ACF0-622C4316E4EE}"/>
              </a:ext>
            </a:extLst>
          </p:cNvPr>
          <p:cNvSpPr txBox="1"/>
          <p:nvPr/>
        </p:nvSpPr>
        <p:spPr>
          <a:xfrm>
            <a:off x="1447828" y="5250135"/>
            <a:ext cx="18947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 双击输入替换内容 </a:t>
            </a:r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TextBox 102">
            <a:extLst>
              <a:ext uri="{FF2B5EF4-FFF2-40B4-BE49-F238E27FC236}">
                <a16:creationId xmlns="" xmlns:a16="http://schemas.microsoft.com/office/drawing/2014/main" id="{10B39B7D-5C2A-4A63-B7E7-822E9024E476}"/>
              </a:ext>
            </a:extLst>
          </p:cNvPr>
          <p:cNvSpPr txBox="1"/>
          <p:nvPr/>
        </p:nvSpPr>
        <p:spPr>
          <a:xfrm>
            <a:off x="8032565" y="2804009"/>
            <a:ext cx="99257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id-ID" altLang="zh-CN" sz="10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TextBox 103">
            <a:extLst>
              <a:ext uri="{FF2B5EF4-FFF2-40B4-BE49-F238E27FC236}">
                <a16:creationId xmlns="" xmlns:a16="http://schemas.microsoft.com/office/drawing/2014/main" id="{5A6977E5-43F5-41CC-85D4-FC6935E3F689}"/>
              </a:ext>
            </a:extLst>
          </p:cNvPr>
          <p:cNvSpPr txBox="1"/>
          <p:nvPr/>
        </p:nvSpPr>
        <p:spPr>
          <a:xfrm>
            <a:off x="7995823" y="3002889"/>
            <a:ext cx="18947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 双击输入替换内容 </a:t>
            </a:r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TextBox 104">
            <a:extLst>
              <a:ext uri="{FF2B5EF4-FFF2-40B4-BE49-F238E27FC236}">
                <a16:creationId xmlns="" xmlns:a16="http://schemas.microsoft.com/office/drawing/2014/main" id="{DCF7068F-E8CD-4325-B4CE-00FC6E178C9E}"/>
              </a:ext>
            </a:extLst>
          </p:cNvPr>
          <p:cNvSpPr txBox="1"/>
          <p:nvPr/>
        </p:nvSpPr>
        <p:spPr>
          <a:xfrm>
            <a:off x="8082562" y="3401173"/>
            <a:ext cx="99257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id-ID" altLang="zh-CN" sz="10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TextBox 105">
            <a:extLst>
              <a:ext uri="{FF2B5EF4-FFF2-40B4-BE49-F238E27FC236}">
                <a16:creationId xmlns="" xmlns:a16="http://schemas.microsoft.com/office/drawing/2014/main" id="{06A25514-254E-49F7-B591-12EB44EC052F}"/>
              </a:ext>
            </a:extLst>
          </p:cNvPr>
          <p:cNvSpPr txBox="1"/>
          <p:nvPr/>
        </p:nvSpPr>
        <p:spPr>
          <a:xfrm>
            <a:off x="8077778" y="3563636"/>
            <a:ext cx="18947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 双击输入替换内容 </a:t>
            </a:r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7" name="TextBox 106">
            <a:extLst>
              <a:ext uri="{FF2B5EF4-FFF2-40B4-BE49-F238E27FC236}">
                <a16:creationId xmlns="" xmlns:a16="http://schemas.microsoft.com/office/drawing/2014/main" id="{66E0FAB6-04D0-47B3-A553-24968CE411BF}"/>
              </a:ext>
            </a:extLst>
          </p:cNvPr>
          <p:cNvSpPr txBox="1"/>
          <p:nvPr/>
        </p:nvSpPr>
        <p:spPr>
          <a:xfrm>
            <a:off x="8082562" y="4043281"/>
            <a:ext cx="99257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id-ID" altLang="zh-CN" sz="10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TextBox 107">
            <a:extLst>
              <a:ext uri="{FF2B5EF4-FFF2-40B4-BE49-F238E27FC236}">
                <a16:creationId xmlns="" xmlns:a16="http://schemas.microsoft.com/office/drawing/2014/main" id="{658E5A40-1A43-41D6-920C-A48D875682B2}"/>
              </a:ext>
            </a:extLst>
          </p:cNvPr>
          <p:cNvSpPr txBox="1"/>
          <p:nvPr/>
        </p:nvSpPr>
        <p:spPr>
          <a:xfrm>
            <a:off x="8077778" y="4205743"/>
            <a:ext cx="18947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 双击输入替换内容 </a:t>
            </a:r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TextBox 108">
            <a:extLst>
              <a:ext uri="{FF2B5EF4-FFF2-40B4-BE49-F238E27FC236}">
                <a16:creationId xmlns="" xmlns:a16="http://schemas.microsoft.com/office/drawing/2014/main" id="{C07A6A7D-2DD2-427D-8039-B1C482A127F8}"/>
              </a:ext>
            </a:extLst>
          </p:cNvPr>
          <p:cNvSpPr txBox="1"/>
          <p:nvPr/>
        </p:nvSpPr>
        <p:spPr>
          <a:xfrm>
            <a:off x="8082561" y="4685388"/>
            <a:ext cx="103105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id-ID" altLang="zh-CN" sz="11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TextBox 109">
            <a:extLst>
              <a:ext uri="{FF2B5EF4-FFF2-40B4-BE49-F238E27FC236}">
                <a16:creationId xmlns="" xmlns:a16="http://schemas.microsoft.com/office/drawing/2014/main" id="{012E9793-597C-407C-8584-27B609116CB7}"/>
              </a:ext>
            </a:extLst>
          </p:cNvPr>
          <p:cNvSpPr txBox="1"/>
          <p:nvPr/>
        </p:nvSpPr>
        <p:spPr>
          <a:xfrm>
            <a:off x="8077778" y="4847851"/>
            <a:ext cx="18947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 双击输入替换内容 </a:t>
            </a:r>
            <a:r>
              <a:rPr lang="en-US" altLang="zh-CN" sz="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8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箭头: 下 60">
            <a:extLst>
              <a:ext uri="{FF2B5EF4-FFF2-40B4-BE49-F238E27FC236}">
                <a16:creationId xmlns="" xmlns:a16="http://schemas.microsoft.com/office/drawing/2014/main" id="{3B657DAF-0228-41A6-890D-D3430261871F}"/>
              </a:ext>
            </a:extLst>
          </p:cNvPr>
          <p:cNvSpPr/>
          <p:nvPr/>
        </p:nvSpPr>
        <p:spPr>
          <a:xfrm>
            <a:off x="620815" y="261257"/>
            <a:ext cx="714197" cy="595164"/>
          </a:xfrm>
          <a:prstGeom prst="downArrow">
            <a:avLst/>
          </a:prstGeom>
          <a:solidFill>
            <a:srgbClr val="2A93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文本框 61">
            <a:extLst>
              <a:ext uri="{FF2B5EF4-FFF2-40B4-BE49-F238E27FC236}">
                <a16:creationId xmlns="" xmlns:a16="http://schemas.microsoft.com/office/drawing/2014/main" id="{B78D7816-4D8C-48AB-B960-602356BE8A60}"/>
              </a:ext>
            </a:extLst>
          </p:cNvPr>
          <p:cNvSpPr txBox="1"/>
          <p:nvPr/>
        </p:nvSpPr>
        <p:spPr>
          <a:xfrm>
            <a:off x="-302" y="856421"/>
            <a:ext cx="21368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工作回顾</a:t>
            </a:r>
          </a:p>
        </p:txBody>
      </p:sp>
      <p:sp>
        <p:nvSpPr>
          <p:cNvPr id="63" name="矩形 62">
            <a:extLst>
              <a:ext uri="{FF2B5EF4-FFF2-40B4-BE49-F238E27FC236}">
                <a16:creationId xmlns="" xmlns:a16="http://schemas.microsoft.com/office/drawing/2014/main" id="{A1B6868E-744D-41B3-BE86-3C6F304AA755}"/>
              </a:ext>
            </a:extLst>
          </p:cNvPr>
          <p:cNvSpPr/>
          <p:nvPr/>
        </p:nvSpPr>
        <p:spPr>
          <a:xfrm>
            <a:off x="798285" y="0"/>
            <a:ext cx="377372" cy="159657"/>
          </a:xfrm>
          <a:prstGeom prst="rect">
            <a:avLst/>
          </a:prstGeom>
          <a:solidFill>
            <a:srgbClr val="2A93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5093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random/>
      </p:transition>
    </mc:Choice>
    <mc:Fallback xmlns="">
      <p:transition spd="slow" advClick="0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3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4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/>
      <p:bldP spid="16" grpId="0" animBg="1"/>
      <p:bldP spid="17" grpId="0" animBg="1"/>
      <p:bldP spid="18" grpId="0" animBg="1"/>
      <p:bldP spid="34" grpId="0" animBg="1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50">
            <a:extLst>
              <a:ext uri="{FF2B5EF4-FFF2-40B4-BE49-F238E27FC236}">
                <a16:creationId xmlns="" xmlns:a16="http://schemas.microsoft.com/office/drawing/2014/main" id="{28697585-77A6-41B8-B812-D60907AAFE5B}"/>
              </a:ext>
            </a:extLst>
          </p:cNvPr>
          <p:cNvGrpSpPr/>
          <p:nvPr/>
        </p:nvGrpSpPr>
        <p:grpSpPr>
          <a:xfrm>
            <a:off x="4989361" y="3104204"/>
            <a:ext cx="1127114" cy="2247895"/>
            <a:chOff x="5362575" y="2679701"/>
            <a:chExt cx="847725" cy="1690688"/>
          </a:xfrm>
          <a:solidFill>
            <a:srgbClr val="FAD159"/>
          </a:solidFill>
        </p:grpSpPr>
        <p:sp>
          <p:nvSpPr>
            <p:cNvPr id="5" name="Freeform 51">
              <a:extLst>
                <a:ext uri="{FF2B5EF4-FFF2-40B4-BE49-F238E27FC236}">
                  <a16:creationId xmlns="" xmlns:a16="http://schemas.microsoft.com/office/drawing/2014/main" id="{51568F9E-ADD1-4B07-8FF9-A9EA9D1D29A7}"/>
                </a:ext>
              </a:extLst>
            </p:cNvPr>
            <p:cNvSpPr>
              <a:spLocks/>
            </p:cNvSpPr>
            <p:nvPr/>
          </p:nvSpPr>
          <p:spPr bwMode="auto">
            <a:xfrm>
              <a:off x="5627688" y="2679701"/>
              <a:ext cx="522288" cy="987425"/>
            </a:xfrm>
            <a:custGeom>
              <a:avLst/>
              <a:gdLst>
                <a:gd name="T0" fmla="*/ 51 w 87"/>
                <a:gd name="T1" fmla="*/ 52 h 164"/>
                <a:gd name="T2" fmla="*/ 34 w 87"/>
                <a:gd name="T3" fmla="*/ 43 h 164"/>
                <a:gd name="T4" fmla="*/ 39 w 87"/>
                <a:gd name="T5" fmla="*/ 39 h 164"/>
                <a:gd name="T6" fmla="*/ 65 w 87"/>
                <a:gd name="T7" fmla="*/ 36 h 164"/>
                <a:gd name="T8" fmla="*/ 72 w 87"/>
                <a:gd name="T9" fmla="*/ 37 h 164"/>
                <a:gd name="T10" fmla="*/ 58 w 87"/>
                <a:gd name="T11" fmla="*/ 51 h 164"/>
                <a:gd name="T12" fmla="*/ 32 w 87"/>
                <a:gd name="T13" fmla="*/ 74 h 164"/>
                <a:gd name="T14" fmla="*/ 25 w 87"/>
                <a:gd name="T15" fmla="*/ 101 h 164"/>
                <a:gd name="T16" fmla="*/ 23 w 87"/>
                <a:gd name="T17" fmla="*/ 115 h 164"/>
                <a:gd name="T18" fmla="*/ 44 w 87"/>
                <a:gd name="T19" fmla="*/ 119 h 164"/>
                <a:gd name="T20" fmla="*/ 54 w 87"/>
                <a:gd name="T21" fmla="*/ 96 h 164"/>
                <a:gd name="T22" fmla="*/ 58 w 87"/>
                <a:gd name="T23" fmla="*/ 102 h 164"/>
                <a:gd name="T24" fmla="*/ 50 w 87"/>
                <a:gd name="T25" fmla="*/ 118 h 164"/>
                <a:gd name="T26" fmla="*/ 60 w 87"/>
                <a:gd name="T27" fmla="*/ 131 h 164"/>
                <a:gd name="T28" fmla="*/ 57 w 87"/>
                <a:gd name="T29" fmla="*/ 138 h 164"/>
                <a:gd name="T30" fmla="*/ 45 w 87"/>
                <a:gd name="T31" fmla="*/ 126 h 164"/>
                <a:gd name="T32" fmla="*/ 18 w 87"/>
                <a:gd name="T33" fmla="*/ 121 h 164"/>
                <a:gd name="T34" fmla="*/ 1 w 87"/>
                <a:gd name="T35" fmla="*/ 128 h 164"/>
                <a:gd name="T36" fmla="*/ 4 w 87"/>
                <a:gd name="T37" fmla="*/ 139 h 164"/>
                <a:gd name="T38" fmla="*/ 36 w 87"/>
                <a:gd name="T39" fmla="*/ 159 h 164"/>
                <a:gd name="T40" fmla="*/ 52 w 87"/>
                <a:gd name="T41" fmla="*/ 163 h 164"/>
                <a:gd name="T42" fmla="*/ 73 w 87"/>
                <a:gd name="T43" fmla="*/ 164 h 164"/>
                <a:gd name="T44" fmla="*/ 66 w 87"/>
                <a:gd name="T45" fmla="*/ 116 h 164"/>
                <a:gd name="T46" fmla="*/ 71 w 87"/>
                <a:gd name="T47" fmla="*/ 64 h 164"/>
                <a:gd name="T48" fmla="*/ 70 w 87"/>
                <a:gd name="T49" fmla="*/ 12 h 164"/>
                <a:gd name="T50" fmla="*/ 30 w 87"/>
                <a:gd name="T51" fmla="*/ 27 h 164"/>
                <a:gd name="T52" fmla="*/ 9 w 87"/>
                <a:gd name="T53" fmla="*/ 52 h 164"/>
                <a:gd name="T54" fmla="*/ 51 w 87"/>
                <a:gd name="T55" fmla="*/ 52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7" h="164">
                  <a:moveTo>
                    <a:pt x="51" y="52"/>
                  </a:moveTo>
                  <a:cubicBezTo>
                    <a:pt x="44" y="52"/>
                    <a:pt x="38" y="48"/>
                    <a:pt x="34" y="43"/>
                  </a:cubicBezTo>
                  <a:cubicBezTo>
                    <a:pt x="39" y="39"/>
                    <a:pt x="39" y="39"/>
                    <a:pt x="39" y="39"/>
                  </a:cubicBezTo>
                  <a:cubicBezTo>
                    <a:pt x="47" y="48"/>
                    <a:pt x="62" y="48"/>
                    <a:pt x="65" y="36"/>
                  </a:cubicBezTo>
                  <a:cubicBezTo>
                    <a:pt x="72" y="37"/>
                    <a:pt x="72" y="37"/>
                    <a:pt x="72" y="37"/>
                  </a:cubicBezTo>
                  <a:cubicBezTo>
                    <a:pt x="70" y="44"/>
                    <a:pt x="65" y="50"/>
                    <a:pt x="58" y="51"/>
                  </a:cubicBezTo>
                  <a:cubicBezTo>
                    <a:pt x="57" y="66"/>
                    <a:pt x="46" y="74"/>
                    <a:pt x="32" y="74"/>
                  </a:cubicBezTo>
                  <a:cubicBezTo>
                    <a:pt x="37" y="83"/>
                    <a:pt x="35" y="96"/>
                    <a:pt x="25" y="101"/>
                  </a:cubicBezTo>
                  <a:cubicBezTo>
                    <a:pt x="26" y="106"/>
                    <a:pt x="25" y="111"/>
                    <a:pt x="23" y="115"/>
                  </a:cubicBezTo>
                  <a:cubicBezTo>
                    <a:pt x="27" y="123"/>
                    <a:pt x="36" y="124"/>
                    <a:pt x="44" y="119"/>
                  </a:cubicBezTo>
                  <a:cubicBezTo>
                    <a:pt x="43" y="109"/>
                    <a:pt x="47" y="101"/>
                    <a:pt x="54" y="96"/>
                  </a:cubicBezTo>
                  <a:cubicBezTo>
                    <a:pt x="58" y="102"/>
                    <a:pt x="58" y="102"/>
                    <a:pt x="58" y="102"/>
                  </a:cubicBezTo>
                  <a:cubicBezTo>
                    <a:pt x="53" y="105"/>
                    <a:pt x="50" y="111"/>
                    <a:pt x="50" y="118"/>
                  </a:cubicBezTo>
                  <a:cubicBezTo>
                    <a:pt x="51" y="123"/>
                    <a:pt x="54" y="129"/>
                    <a:pt x="60" y="131"/>
                  </a:cubicBezTo>
                  <a:cubicBezTo>
                    <a:pt x="57" y="138"/>
                    <a:pt x="57" y="138"/>
                    <a:pt x="57" y="138"/>
                  </a:cubicBezTo>
                  <a:cubicBezTo>
                    <a:pt x="51" y="135"/>
                    <a:pt x="48" y="131"/>
                    <a:pt x="45" y="126"/>
                  </a:cubicBezTo>
                  <a:cubicBezTo>
                    <a:pt x="36" y="131"/>
                    <a:pt x="25" y="129"/>
                    <a:pt x="18" y="121"/>
                  </a:cubicBezTo>
                  <a:cubicBezTo>
                    <a:pt x="14" y="125"/>
                    <a:pt x="7" y="127"/>
                    <a:pt x="1" y="128"/>
                  </a:cubicBezTo>
                  <a:cubicBezTo>
                    <a:pt x="3" y="131"/>
                    <a:pt x="4" y="135"/>
                    <a:pt x="4" y="139"/>
                  </a:cubicBezTo>
                  <a:cubicBezTo>
                    <a:pt x="19" y="136"/>
                    <a:pt x="32" y="143"/>
                    <a:pt x="36" y="159"/>
                  </a:cubicBezTo>
                  <a:cubicBezTo>
                    <a:pt x="42" y="158"/>
                    <a:pt x="48" y="160"/>
                    <a:pt x="52" y="163"/>
                  </a:cubicBezTo>
                  <a:cubicBezTo>
                    <a:pt x="58" y="160"/>
                    <a:pt x="67" y="161"/>
                    <a:pt x="73" y="164"/>
                  </a:cubicBezTo>
                  <a:cubicBezTo>
                    <a:pt x="83" y="148"/>
                    <a:pt x="80" y="128"/>
                    <a:pt x="66" y="116"/>
                  </a:cubicBezTo>
                  <a:cubicBezTo>
                    <a:pt x="83" y="103"/>
                    <a:pt x="86" y="81"/>
                    <a:pt x="71" y="64"/>
                  </a:cubicBezTo>
                  <a:cubicBezTo>
                    <a:pt x="82" y="51"/>
                    <a:pt x="87" y="25"/>
                    <a:pt x="70" y="12"/>
                  </a:cubicBezTo>
                  <a:cubicBezTo>
                    <a:pt x="54" y="0"/>
                    <a:pt x="39" y="14"/>
                    <a:pt x="30" y="27"/>
                  </a:cubicBezTo>
                  <a:cubicBezTo>
                    <a:pt x="14" y="20"/>
                    <a:pt x="0" y="37"/>
                    <a:pt x="9" y="52"/>
                  </a:cubicBezTo>
                  <a:cubicBezTo>
                    <a:pt x="20" y="70"/>
                    <a:pt x="48" y="73"/>
                    <a:pt x="51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6" name="Freeform 52">
              <a:extLst>
                <a:ext uri="{FF2B5EF4-FFF2-40B4-BE49-F238E27FC236}">
                  <a16:creationId xmlns="" xmlns:a16="http://schemas.microsoft.com/office/drawing/2014/main" id="{6E9F9307-57CC-4BA1-AF76-C3F661C63B2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2575" y="2974976"/>
              <a:ext cx="463550" cy="450850"/>
            </a:xfrm>
            <a:custGeom>
              <a:avLst/>
              <a:gdLst>
                <a:gd name="T0" fmla="*/ 36 w 77"/>
                <a:gd name="T1" fmla="*/ 71 h 75"/>
                <a:gd name="T2" fmla="*/ 59 w 77"/>
                <a:gd name="T3" fmla="*/ 48 h 75"/>
                <a:gd name="T4" fmla="*/ 67 w 77"/>
                <a:gd name="T5" fmla="*/ 23 h 75"/>
                <a:gd name="T6" fmla="*/ 44 w 77"/>
                <a:gd name="T7" fmla="*/ 0 h 75"/>
                <a:gd name="T8" fmla="*/ 33 w 77"/>
                <a:gd name="T9" fmla="*/ 35 h 75"/>
                <a:gd name="T10" fmla="*/ 12 w 77"/>
                <a:gd name="T11" fmla="*/ 72 h 75"/>
                <a:gd name="T12" fmla="*/ 36 w 77"/>
                <a:gd name="T13" fmla="*/ 7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" h="75">
                  <a:moveTo>
                    <a:pt x="36" y="71"/>
                  </a:moveTo>
                  <a:cubicBezTo>
                    <a:pt x="50" y="75"/>
                    <a:pt x="72" y="63"/>
                    <a:pt x="59" y="48"/>
                  </a:cubicBezTo>
                  <a:cubicBezTo>
                    <a:pt x="72" y="49"/>
                    <a:pt x="77" y="32"/>
                    <a:pt x="67" y="23"/>
                  </a:cubicBezTo>
                  <a:cubicBezTo>
                    <a:pt x="56" y="19"/>
                    <a:pt x="48" y="11"/>
                    <a:pt x="44" y="0"/>
                  </a:cubicBezTo>
                  <a:cubicBezTo>
                    <a:pt x="24" y="0"/>
                    <a:pt x="23" y="24"/>
                    <a:pt x="33" y="35"/>
                  </a:cubicBezTo>
                  <a:cubicBezTo>
                    <a:pt x="13" y="34"/>
                    <a:pt x="0" y="57"/>
                    <a:pt x="12" y="72"/>
                  </a:cubicBezTo>
                  <a:cubicBezTo>
                    <a:pt x="20" y="68"/>
                    <a:pt x="27" y="68"/>
                    <a:pt x="36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7" name="Freeform 53">
              <a:extLst>
                <a:ext uri="{FF2B5EF4-FFF2-40B4-BE49-F238E27FC236}">
                  <a16:creationId xmlns="" xmlns:a16="http://schemas.microsoft.com/office/drawing/2014/main" id="{6BBD06E6-B979-4081-927C-C2E707935715}"/>
                </a:ext>
              </a:extLst>
            </p:cNvPr>
            <p:cNvSpPr>
              <a:spLocks/>
            </p:cNvSpPr>
            <p:nvPr/>
          </p:nvSpPr>
          <p:spPr bwMode="auto">
            <a:xfrm>
              <a:off x="5362575" y="3425826"/>
              <a:ext cx="847725" cy="944563"/>
            </a:xfrm>
            <a:custGeom>
              <a:avLst/>
              <a:gdLst>
                <a:gd name="T0" fmla="*/ 118 w 141"/>
                <a:gd name="T1" fmla="*/ 49 h 157"/>
                <a:gd name="T2" fmla="*/ 95 w 141"/>
                <a:gd name="T3" fmla="*/ 48 h 157"/>
                <a:gd name="T4" fmla="*/ 74 w 141"/>
                <a:gd name="T5" fmla="*/ 58 h 157"/>
                <a:gd name="T6" fmla="*/ 76 w 141"/>
                <a:gd name="T7" fmla="*/ 90 h 157"/>
                <a:gd name="T8" fmla="*/ 95 w 141"/>
                <a:gd name="T9" fmla="*/ 73 h 157"/>
                <a:gd name="T10" fmla="*/ 96 w 141"/>
                <a:gd name="T11" fmla="*/ 80 h 157"/>
                <a:gd name="T12" fmla="*/ 94 w 141"/>
                <a:gd name="T13" fmla="*/ 111 h 157"/>
                <a:gd name="T14" fmla="*/ 92 w 141"/>
                <a:gd name="T15" fmla="*/ 117 h 157"/>
                <a:gd name="T16" fmla="*/ 76 w 141"/>
                <a:gd name="T17" fmla="*/ 97 h 157"/>
                <a:gd name="T18" fmla="*/ 66 w 141"/>
                <a:gd name="T19" fmla="*/ 55 h 157"/>
                <a:gd name="T20" fmla="*/ 74 w 141"/>
                <a:gd name="T21" fmla="*/ 38 h 157"/>
                <a:gd name="T22" fmla="*/ 38 w 141"/>
                <a:gd name="T23" fmla="*/ 25 h 157"/>
                <a:gd name="T24" fmla="*/ 26 w 141"/>
                <a:gd name="T25" fmla="*/ 0 h 157"/>
                <a:gd name="T26" fmla="*/ 2 w 141"/>
                <a:gd name="T27" fmla="*/ 37 h 157"/>
                <a:gd name="T28" fmla="*/ 26 w 141"/>
                <a:gd name="T29" fmla="*/ 72 h 157"/>
                <a:gd name="T30" fmla="*/ 53 w 141"/>
                <a:gd name="T31" fmla="*/ 104 h 157"/>
                <a:gd name="T32" fmla="*/ 83 w 141"/>
                <a:gd name="T33" fmla="*/ 129 h 157"/>
                <a:gd name="T34" fmla="*/ 114 w 141"/>
                <a:gd name="T35" fmla="*/ 91 h 157"/>
                <a:gd name="T36" fmla="*/ 118 w 141"/>
                <a:gd name="T37" fmla="*/ 49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1" h="157">
                  <a:moveTo>
                    <a:pt x="118" y="49"/>
                  </a:moveTo>
                  <a:cubicBezTo>
                    <a:pt x="112" y="42"/>
                    <a:pt x="102" y="43"/>
                    <a:pt x="95" y="48"/>
                  </a:cubicBezTo>
                  <a:cubicBezTo>
                    <a:pt x="84" y="36"/>
                    <a:pt x="70" y="42"/>
                    <a:pt x="74" y="58"/>
                  </a:cubicBezTo>
                  <a:cubicBezTo>
                    <a:pt x="56" y="67"/>
                    <a:pt x="57" y="87"/>
                    <a:pt x="76" y="90"/>
                  </a:cubicBezTo>
                  <a:cubicBezTo>
                    <a:pt x="78" y="81"/>
                    <a:pt x="86" y="75"/>
                    <a:pt x="95" y="73"/>
                  </a:cubicBezTo>
                  <a:cubicBezTo>
                    <a:pt x="96" y="80"/>
                    <a:pt x="96" y="80"/>
                    <a:pt x="96" y="80"/>
                  </a:cubicBezTo>
                  <a:cubicBezTo>
                    <a:pt x="78" y="83"/>
                    <a:pt x="79" y="104"/>
                    <a:pt x="94" y="111"/>
                  </a:cubicBezTo>
                  <a:cubicBezTo>
                    <a:pt x="92" y="117"/>
                    <a:pt x="92" y="117"/>
                    <a:pt x="92" y="117"/>
                  </a:cubicBezTo>
                  <a:cubicBezTo>
                    <a:pt x="83" y="113"/>
                    <a:pt x="77" y="106"/>
                    <a:pt x="76" y="97"/>
                  </a:cubicBezTo>
                  <a:cubicBezTo>
                    <a:pt x="52" y="94"/>
                    <a:pt x="47" y="66"/>
                    <a:pt x="66" y="55"/>
                  </a:cubicBezTo>
                  <a:cubicBezTo>
                    <a:pt x="65" y="48"/>
                    <a:pt x="68" y="42"/>
                    <a:pt x="74" y="38"/>
                  </a:cubicBezTo>
                  <a:cubicBezTo>
                    <a:pt x="70" y="17"/>
                    <a:pt x="51" y="19"/>
                    <a:pt x="38" y="25"/>
                  </a:cubicBezTo>
                  <a:cubicBezTo>
                    <a:pt x="43" y="15"/>
                    <a:pt x="43" y="1"/>
                    <a:pt x="26" y="0"/>
                  </a:cubicBezTo>
                  <a:cubicBezTo>
                    <a:pt x="7" y="0"/>
                    <a:pt x="0" y="21"/>
                    <a:pt x="2" y="37"/>
                  </a:cubicBezTo>
                  <a:cubicBezTo>
                    <a:pt x="3" y="54"/>
                    <a:pt x="10" y="66"/>
                    <a:pt x="26" y="72"/>
                  </a:cubicBezTo>
                  <a:cubicBezTo>
                    <a:pt x="19" y="92"/>
                    <a:pt x="32" y="109"/>
                    <a:pt x="53" y="104"/>
                  </a:cubicBezTo>
                  <a:cubicBezTo>
                    <a:pt x="50" y="125"/>
                    <a:pt x="64" y="137"/>
                    <a:pt x="83" y="129"/>
                  </a:cubicBezTo>
                  <a:cubicBezTo>
                    <a:pt x="109" y="157"/>
                    <a:pt x="141" y="121"/>
                    <a:pt x="114" y="91"/>
                  </a:cubicBezTo>
                  <a:cubicBezTo>
                    <a:pt x="126" y="80"/>
                    <a:pt x="130" y="61"/>
                    <a:pt x="118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</p:grpSp>
      <p:grpSp>
        <p:nvGrpSpPr>
          <p:cNvPr id="8" name="Group 54">
            <a:extLst>
              <a:ext uri="{FF2B5EF4-FFF2-40B4-BE49-F238E27FC236}">
                <a16:creationId xmlns="" xmlns:a16="http://schemas.microsoft.com/office/drawing/2014/main" id="{54CD0990-37AB-44F3-BB27-5AB29E8AB8E4}"/>
              </a:ext>
            </a:extLst>
          </p:cNvPr>
          <p:cNvGrpSpPr/>
          <p:nvPr/>
        </p:nvGrpSpPr>
        <p:grpSpPr>
          <a:xfrm>
            <a:off x="5909627" y="3104204"/>
            <a:ext cx="1125004" cy="2247895"/>
            <a:chOff x="6054725" y="2679701"/>
            <a:chExt cx="846138" cy="1690688"/>
          </a:xfrm>
          <a:solidFill>
            <a:srgbClr val="2A93CD"/>
          </a:solidFill>
        </p:grpSpPr>
        <p:sp>
          <p:nvSpPr>
            <p:cNvPr id="9" name="Freeform 55">
              <a:extLst>
                <a:ext uri="{FF2B5EF4-FFF2-40B4-BE49-F238E27FC236}">
                  <a16:creationId xmlns="" xmlns:a16="http://schemas.microsoft.com/office/drawing/2014/main" id="{C73CBA5F-EC58-47B5-8D8E-686D12E02BCA}"/>
                </a:ext>
              </a:extLst>
            </p:cNvPr>
            <p:cNvSpPr>
              <a:spLocks/>
            </p:cNvSpPr>
            <p:nvPr/>
          </p:nvSpPr>
          <p:spPr bwMode="auto">
            <a:xfrm>
              <a:off x="6113463" y="2679701"/>
              <a:ext cx="523875" cy="987425"/>
            </a:xfrm>
            <a:custGeom>
              <a:avLst/>
              <a:gdLst>
                <a:gd name="T0" fmla="*/ 36 w 87"/>
                <a:gd name="T1" fmla="*/ 52 h 164"/>
                <a:gd name="T2" fmla="*/ 53 w 87"/>
                <a:gd name="T3" fmla="*/ 43 h 164"/>
                <a:gd name="T4" fmla="*/ 48 w 87"/>
                <a:gd name="T5" fmla="*/ 39 h 164"/>
                <a:gd name="T6" fmla="*/ 22 w 87"/>
                <a:gd name="T7" fmla="*/ 36 h 164"/>
                <a:gd name="T8" fmla="*/ 15 w 87"/>
                <a:gd name="T9" fmla="*/ 37 h 164"/>
                <a:gd name="T10" fmla="*/ 29 w 87"/>
                <a:gd name="T11" fmla="*/ 51 h 164"/>
                <a:gd name="T12" fmla="*/ 54 w 87"/>
                <a:gd name="T13" fmla="*/ 74 h 164"/>
                <a:gd name="T14" fmla="*/ 62 w 87"/>
                <a:gd name="T15" fmla="*/ 101 h 164"/>
                <a:gd name="T16" fmla="*/ 64 w 87"/>
                <a:gd name="T17" fmla="*/ 115 h 164"/>
                <a:gd name="T18" fmla="*/ 43 w 87"/>
                <a:gd name="T19" fmla="*/ 119 h 164"/>
                <a:gd name="T20" fmla="*/ 32 w 87"/>
                <a:gd name="T21" fmla="*/ 96 h 164"/>
                <a:gd name="T22" fmla="*/ 29 w 87"/>
                <a:gd name="T23" fmla="*/ 102 h 164"/>
                <a:gd name="T24" fmla="*/ 36 w 87"/>
                <a:gd name="T25" fmla="*/ 118 h 164"/>
                <a:gd name="T26" fmla="*/ 27 w 87"/>
                <a:gd name="T27" fmla="*/ 131 h 164"/>
                <a:gd name="T28" fmla="*/ 30 w 87"/>
                <a:gd name="T29" fmla="*/ 138 h 164"/>
                <a:gd name="T30" fmla="*/ 41 w 87"/>
                <a:gd name="T31" fmla="*/ 126 h 164"/>
                <a:gd name="T32" fmla="*/ 68 w 87"/>
                <a:gd name="T33" fmla="*/ 121 h 164"/>
                <a:gd name="T34" fmla="*/ 86 w 87"/>
                <a:gd name="T35" fmla="*/ 128 h 164"/>
                <a:gd name="T36" fmla="*/ 83 w 87"/>
                <a:gd name="T37" fmla="*/ 139 h 164"/>
                <a:gd name="T38" fmla="*/ 50 w 87"/>
                <a:gd name="T39" fmla="*/ 159 h 164"/>
                <a:gd name="T40" fmla="*/ 35 w 87"/>
                <a:gd name="T41" fmla="*/ 163 h 164"/>
                <a:gd name="T42" fmla="*/ 14 w 87"/>
                <a:gd name="T43" fmla="*/ 164 h 164"/>
                <a:gd name="T44" fmla="*/ 21 w 87"/>
                <a:gd name="T45" fmla="*/ 116 h 164"/>
                <a:gd name="T46" fmla="*/ 15 w 87"/>
                <a:gd name="T47" fmla="*/ 64 h 164"/>
                <a:gd name="T48" fmla="*/ 17 w 87"/>
                <a:gd name="T49" fmla="*/ 12 h 164"/>
                <a:gd name="T50" fmla="*/ 57 w 87"/>
                <a:gd name="T51" fmla="*/ 27 h 164"/>
                <a:gd name="T52" fmla="*/ 78 w 87"/>
                <a:gd name="T53" fmla="*/ 52 h 164"/>
                <a:gd name="T54" fmla="*/ 36 w 87"/>
                <a:gd name="T55" fmla="*/ 52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7" h="164">
                  <a:moveTo>
                    <a:pt x="36" y="52"/>
                  </a:moveTo>
                  <a:cubicBezTo>
                    <a:pt x="43" y="52"/>
                    <a:pt x="49" y="48"/>
                    <a:pt x="53" y="43"/>
                  </a:cubicBezTo>
                  <a:cubicBezTo>
                    <a:pt x="48" y="39"/>
                    <a:pt x="48" y="39"/>
                    <a:pt x="48" y="39"/>
                  </a:cubicBezTo>
                  <a:cubicBezTo>
                    <a:pt x="40" y="48"/>
                    <a:pt x="25" y="48"/>
                    <a:pt x="22" y="36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7" y="44"/>
                    <a:pt x="22" y="50"/>
                    <a:pt x="29" y="51"/>
                  </a:cubicBezTo>
                  <a:cubicBezTo>
                    <a:pt x="30" y="66"/>
                    <a:pt x="40" y="74"/>
                    <a:pt x="54" y="74"/>
                  </a:cubicBezTo>
                  <a:cubicBezTo>
                    <a:pt x="50" y="83"/>
                    <a:pt x="52" y="96"/>
                    <a:pt x="62" y="101"/>
                  </a:cubicBezTo>
                  <a:cubicBezTo>
                    <a:pt x="60" y="106"/>
                    <a:pt x="61" y="111"/>
                    <a:pt x="64" y="115"/>
                  </a:cubicBezTo>
                  <a:cubicBezTo>
                    <a:pt x="59" y="123"/>
                    <a:pt x="50" y="124"/>
                    <a:pt x="43" y="119"/>
                  </a:cubicBezTo>
                  <a:cubicBezTo>
                    <a:pt x="44" y="109"/>
                    <a:pt x="40" y="101"/>
                    <a:pt x="32" y="96"/>
                  </a:cubicBezTo>
                  <a:cubicBezTo>
                    <a:pt x="29" y="102"/>
                    <a:pt x="29" y="102"/>
                    <a:pt x="29" y="102"/>
                  </a:cubicBezTo>
                  <a:cubicBezTo>
                    <a:pt x="34" y="105"/>
                    <a:pt x="37" y="111"/>
                    <a:pt x="36" y="118"/>
                  </a:cubicBezTo>
                  <a:cubicBezTo>
                    <a:pt x="36" y="123"/>
                    <a:pt x="33" y="129"/>
                    <a:pt x="27" y="131"/>
                  </a:cubicBezTo>
                  <a:cubicBezTo>
                    <a:pt x="30" y="138"/>
                    <a:pt x="30" y="138"/>
                    <a:pt x="30" y="138"/>
                  </a:cubicBezTo>
                  <a:cubicBezTo>
                    <a:pt x="35" y="135"/>
                    <a:pt x="39" y="131"/>
                    <a:pt x="41" y="126"/>
                  </a:cubicBezTo>
                  <a:cubicBezTo>
                    <a:pt x="51" y="131"/>
                    <a:pt x="62" y="129"/>
                    <a:pt x="68" y="121"/>
                  </a:cubicBezTo>
                  <a:cubicBezTo>
                    <a:pt x="73" y="125"/>
                    <a:pt x="79" y="127"/>
                    <a:pt x="86" y="128"/>
                  </a:cubicBezTo>
                  <a:cubicBezTo>
                    <a:pt x="84" y="131"/>
                    <a:pt x="83" y="135"/>
                    <a:pt x="83" y="139"/>
                  </a:cubicBezTo>
                  <a:cubicBezTo>
                    <a:pt x="67" y="136"/>
                    <a:pt x="54" y="143"/>
                    <a:pt x="50" y="159"/>
                  </a:cubicBezTo>
                  <a:cubicBezTo>
                    <a:pt x="45" y="158"/>
                    <a:pt x="39" y="160"/>
                    <a:pt x="35" y="163"/>
                  </a:cubicBezTo>
                  <a:cubicBezTo>
                    <a:pt x="28" y="160"/>
                    <a:pt x="20" y="161"/>
                    <a:pt x="14" y="164"/>
                  </a:cubicBezTo>
                  <a:cubicBezTo>
                    <a:pt x="3" y="148"/>
                    <a:pt x="7" y="128"/>
                    <a:pt x="21" y="116"/>
                  </a:cubicBezTo>
                  <a:cubicBezTo>
                    <a:pt x="4" y="103"/>
                    <a:pt x="1" y="81"/>
                    <a:pt x="15" y="64"/>
                  </a:cubicBezTo>
                  <a:cubicBezTo>
                    <a:pt x="4" y="51"/>
                    <a:pt x="0" y="25"/>
                    <a:pt x="17" y="12"/>
                  </a:cubicBezTo>
                  <a:cubicBezTo>
                    <a:pt x="33" y="0"/>
                    <a:pt x="48" y="14"/>
                    <a:pt x="57" y="27"/>
                  </a:cubicBezTo>
                  <a:cubicBezTo>
                    <a:pt x="72" y="20"/>
                    <a:pt x="87" y="37"/>
                    <a:pt x="78" y="52"/>
                  </a:cubicBezTo>
                  <a:cubicBezTo>
                    <a:pt x="67" y="70"/>
                    <a:pt x="38" y="73"/>
                    <a:pt x="36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0" name="Freeform 56">
              <a:extLst>
                <a:ext uri="{FF2B5EF4-FFF2-40B4-BE49-F238E27FC236}">
                  <a16:creationId xmlns="" xmlns:a16="http://schemas.microsoft.com/office/drawing/2014/main" id="{0696F5B6-E6EA-481F-BA71-6DE6F15E6AD9}"/>
                </a:ext>
              </a:extLst>
            </p:cNvPr>
            <p:cNvSpPr>
              <a:spLocks/>
            </p:cNvSpPr>
            <p:nvPr/>
          </p:nvSpPr>
          <p:spPr bwMode="auto">
            <a:xfrm>
              <a:off x="6438900" y="2974976"/>
              <a:ext cx="461963" cy="450850"/>
            </a:xfrm>
            <a:custGeom>
              <a:avLst/>
              <a:gdLst>
                <a:gd name="T0" fmla="*/ 41 w 77"/>
                <a:gd name="T1" fmla="*/ 71 h 75"/>
                <a:gd name="T2" fmla="*/ 18 w 77"/>
                <a:gd name="T3" fmla="*/ 48 h 75"/>
                <a:gd name="T4" fmla="*/ 9 w 77"/>
                <a:gd name="T5" fmla="*/ 23 h 75"/>
                <a:gd name="T6" fmla="*/ 33 w 77"/>
                <a:gd name="T7" fmla="*/ 0 h 75"/>
                <a:gd name="T8" fmla="*/ 43 w 77"/>
                <a:gd name="T9" fmla="*/ 35 h 75"/>
                <a:gd name="T10" fmla="*/ 65 w 77"/>
                <a:gd name="T11" fmla="*/ 72 h 75"/>
                <a:gd name="T12" fmla="*/ 41 w 77"/>
                <a:gd name="T13" fmla="*/ 71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" h="75">
                  <a:moveTo>
                    <a:pt x="41" y="71"/>
                  </a:moveTo>
                  <a:cubicBezTo>
                    <a:pt x="26" y="75"/>
                    <a:pt x="5" y="63"/>
                    <a:pt x="18" y="48"/>
                  </a:cubicBezTo>
                  <a:cubicBezTo>
                    <a:pt x="5" y="49"/>
                    <a:pt x="0" y="32"/>
                    <a:pt x="9" y="23"/>
                  </a:cubicBezTo>
                  <a:cubicBezTo>
                    <a:pt x="20" y="19"/>
                    <a:pt x="29" y="11"/>
                    <a:pt x="33" y="0"/>
                  </a:cubicBezTo>
                  <a:cubicBezTo>
                    <a:pt x="52" y="0"/>
                    <a:pt x="53" y="24"/>
                    <a:pt x="43" y="35"/>
                  </a:cubicBezTo>
                  <a:cubicBezTo>
                    <a:pt x="64" y="34"/>
                    <a:pt x="77" y="57"/>
                    <a:pt x="65" y="72"/>
                  </a:cubicBezTo>
                  <a:cubicBezTo>
                    <a:pt x="56" y="68"/>
                    <a:pt x="49" y="68"/>
                    <a:pt x="41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1" name="Freeform 57">
              <a:extLst>
                <a:ext uri="{FF2B5EF4-FFF2-40B4-BE49-F238E27FC236}">
                  <a16:creationId xmlns="" xmlns:a16="http://schemas.microsoft.com/office/drawing/2014/main" id="{98F73263-5B6C-42CB-B9A9-27E52FA7E7C1}"/>
                </a:ext>
              </a:extLst>
            </p:cNvPr>
            <p:cNvSpPr>
              <a:spLocks/>
            </p:cNvSpPr>
            <p:nvPr/>
          </p:nvSpPr>
          <p:spPr bwMode="auto">
            <a:xfrm>
              <a:off x="6054725" y="3425826"/>
              <a:ext cx="846138" cy="944563"/>
            </a:xfrm>
            <a:custGeom>
              <a:avLst/>
              <a:gdLst>
                <a:gd name="T0" fmla="*/ 23 w 141"/>
                <a:gd name="T1" fmla="*/ 49 h 157"/>
                <a:gd name="T2" fmla="*/ 45 w 141"/>
                <a:gd name="T3" fmla="*/ 48 h 157"/>
                <a:gd name="T4" fmla="*/ 67 w 141"/>
                <a:gd name="T5" fmla="*/ 58 h 157"/>
                <a:gd name="T6" fmla="*/ 64 w 141"/>
                <a:gd name="T7" fmla="*/ 90 h 157"/>
                <a:gd name="T8" fmla="*/ 46 w 141"/>
                <a:gd name="T9" fmla="*/ 73 h 157"/>
                <a:gd name="T10" fmla="*/ 44 w 141"/>
                <a:gd name="T11" fmla="*/ 80 h 157"/>
                <a:gd name="T12" fmla="*/ 46 w 141"/>
                <a:gd name="T13" fmla="*/ 111 h 157"/>
                <a:gd name="T14" fmla="*/ 49 w 141"/>
                <a:gd name="T15" fmla="*/ 117 h 157"/>
                <a:gd name="T16" fmla="*/ 65 w 141"/>
                <a:gd name="T17" fmla="*/ 97 h 157"/>
                <a:gd name="T18" fmla="*/ 75 w 141"/>
                <a:gd name="T19" fmla="*/ 55 h 157"/>
                <a:gd name="T20" fmla="*/ 67 w 141"/>
                <a:gd name="T21" fmla="*/ 38 h 157"/>
                <a:gd name="T22" fmla="*/ 102 w 141"/>
                <a:gd name="T23" fmla="*/ 25 h 157"/>
                <a:gd name="T24" fmla="*/ 114 w 141"/>
                <a:gd name="T25" fmla="*/ 0 h 157"/>
                <a:gd name="T26" fmla="*/ 139 w 141"/>
                <a:gd name="T27" fmla="*/ 37 h 157"/>
                <a:gd name="T28" fmla="*/ 114 w 141"/>
                <a:gd name="T29" fmla="*/ 72 h 157"/>
                <a:gd name="T30" fmla="*/ 87 w 141"/>
                <a:gd name="T31" fmla="*/ 104 h 157"/>
                <a:gd name="T32" fmla="*/ 58 w 141"/>
                <a:gd name="T33" fmla="*/ 129 h 157"/>
                <a:gd name="T34" fmla="*/ 26 w 141"/>
                <a:gd name="T35" fmla="*/ 91 h 157"/>
                <a:gd name="T36" fmla="*/ 23 w 141"/>
                <a:gd name="T37" fmla="*/ 49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1" h="157">
                  <a:moveTo>
                    <a:pt x="23" y="49"/>
                  </a:moveTo>
                  <a:cubicBezTo>
                    <a:pt x="29" y="42"/>
                    <a:pt x="38" y="43"/>
                    <a:pt x="45" y="48"/>
                  </a:cubicBezTo>
                  <a:cubicBezTo>
                    <a:pt x="57" y="36"/>
                    <a:pt x="71" y="42"/>
                    <a:pt x="67" y="58"/>
                  </a:cubicBezTo>
                  <a:cubicBezTo>
                    <a:pt x="85" y="67"/>
                    <a:pt x="84" y="87"/>
                    <a:pt x="64" y="90"/>
                  </a:cubicBezTo>
                  <a:cubicBezTo>
                    <a:pt x="62" y="81"/>
                    <a:pt x="55" y="75"/>
                    <a:pt x="46" y="73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62" y="83"/>
                    <a:pt x="62" y="104"/>
                    <a:pt x="46" y="111"/>
                  </a:cubicBezTo>
                  <a:cubicBezTo>
                    <a:pt x="49" y="117"/>
                    <a:pt x="49" y="117"/>
                    <a:pt x="49" y="117"/>
                  </a:cubicBezTo>
                  <a:cubicBezTo>
                    <a:pt x="57" y="113"/>
                    <a:pt x="64" y="106"/>
                    <a:pt x="65" y="97"/>
                  </a:cubicBezTo>
                  <a:cubicBezTo>
                    <a:pt x="89" y="94"/>
                    <a:pt x="94" y="66"/>
                    <a:pt x="75" y="55"/>
                  </a:cubicBezTo>
                  <a:cubicBezTo>
                    <a:pt x="75" y="48"/>
                    <a:pt x="72" y="42"/>
                    <a:pt x="67" y="38"/>
                  </a:cubicBezTo>
                  <a:cubicBezTo>
                    <a:pt x="71" y="17"/>
                    <a:pt x="89" y="19"/>
                    <a:pt x="102" y="25"/>
                  </a:cubicBezTo>
                  <a:cubicBezTo>
                    <a:pt x="97" y="15"/>
                    <a:pt x="98" y="1"/>
                    <a:pt x="114" y="0"/>
                  </a:cubicBezTo>
                  <a:cubicBezTo>
                    <a:pt x="134" y="0"/>
                    <a:pt x="141" y="21"/>
                    <a:pt x="139" y="37"/>
                  </a:cubicBezTo>
                  <a:cubicBezTo>
                    <a:pt x="138" y="54"/>
                    <a:pt x="130" y="66"/>
                    <a:pt x="114" y="72"/>
                  </a:cubicBezTo>
                  <a:cubicBezTo>
                    <a:pt x="121" y="92"/>
                    <a:pt x="109" y="109"/>
                    <a:pt x="87" y="104"/>
                  </a:cubicBezTo>
                  <a:cubicBezTo>
                    <a:pt x="91" y="125"/>
                    <a:pt x="77" y="137"/>
                    <a:pt x="58" y="129"/>
                  </a:cubicBezTo>
                  <a:cubicBezTo>
                    <a:pt x="32" y="157"/>
                    <a:pt x="0" y="121"/>
                    <a:pt x="26" y="91"/>
                  </a:cubicBezTo>
                  <a:cubicBezTo>
                    <a:pt x="15" y="80"/>
                    <a:pt x="11" y="61"/>
                    <a:pt x="23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</p:grpSp>
      <p:grpSp>
        <p:nvGrpSpPr>
          <p:cNvPr id="12" name="Group 58">
            <a:extLst>
              <a:ext uri="{FF2B5EF4-FFF2-40B4-BE49-F238E27FC236}">
                <a16:creationId xmlns="" xmlns:a16="http://schemas.microsoft.com/office/drawing/2014/main" id="{27B3BA49-817B-47A5-8373-5694501D0F17}"/>
              </a:ext>
            </a:extLst>
          </p:cNvPr>
          <p:cNvGrpSpPr/>
          <p:nvPr/>
        </p:nvGrpSpPr>
        <p:grpSpPr>
          <a:xfrm>
            <a:off x="3340308" y="2753452"/>
            <a:ext cx="2152662" cy="413869"/>
            <a:chOff x="3524595" y="2732546"/>
            <a:chExt cx="2093762" cy="402545"/>
          </a:xfrm>
        </p:grpSpPr>
        <p:cxnSp>
          <p:nvCxnSpPr>
            <p:cNvPr id="13" name="Straight Connector 59">
              <a:extLst>
                <a:ext uri="{FF2B5EF4-FFF2-40B4-BE49-F238E27FC236}">
                  <a16:creationId xmlns="" xmlns:a16="http://schemas.microsoft.com/office/drawing/2014/main" id="{51883472-B86D-4D1F-A609-241098E75587}"/>
                </a:ext>
              </a:extLst>
            </p:cNvPr>
            <p:cNvCxnSpPr/>
            <p:nvPr/>
          </p:nvCxnSpPr>
          <p:spPr>
            <a:xfrm flipH="1" flipV="1">
              <a:off x="5215812" y="2732546"/>
              <a:ext cx="402545" cy="402545"/>
            </a:xfrm>
            <a:prstGeom prst="line">
              <a:avLst/>
            </a:prstGeom>
            <a:ln w="50800">
              <a:solidFill>
                <a:srgbClr val="FAD15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60">
              <a:extLst>
                <a:ext uri="{FF2B5EF4-FFF2-40B4-BE49-F238E27FC236}">
                  <a16:creationId xmlns="" xmlns:a16="http://schemas.microsoft.com/office/drawing/2014/main" id="{3D8DC011-B6DF-4D94-ADE1-AEBBEB3E71A5}"/>
                </a:ext>
              </a:extLst>
            </p:cNvPr>
            <p:cNvCxnSpPr/>
            <p:nvPr/>
          </p:nvCxnSpPr>
          <p:spPr>
            <a:xfrm flipH="1">
              <a:off x="3524595" y="2741877"/>
              <a:ext cx="1691217" cy="0"/>
            </a:xfrm>
            <a:prstGeom prst="line">
              <a:avLst/>
            </a:prstGeom>
            <a:ln w="50800">
              <a:solidFill>
                <a:srgbClr val="FAD15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61">
            <a:extLst>
              <a:ext uri="{FF2B5EF4-FFF2-40B4-BE49-F238E27FC236}">
                <a16:creationId xmlns="" xmlns:a16="http://schemas.microsoft.com/office/drawing/2014/main" id="{1CE474CD-847E-414D-9611-C72FFB81A9FF}"/>
              </a:ext>
            </a:extLst>
          </p:cNvPr>
          <p:cNvGrpSpPr/>
          <p:nvPr/>
        </p:nvGrpSpPr>
        <p:grpSpPr>
          <a:xfrm>
            <a:off x="3340309" y="5172312"/>
            <a:ext cx="2001539" cy="413869"/>
            <a:chOff x="3524595" y="5085223"/>
            <a:chExt cx="1946774" cy="402545"/>
          </a:xfrm>
        </p:grpSpPr>
        <p:cxnSp>
          <p:nvCxnSpPr>
            <p:cNvPr id="16" name="Straight Connector 62">
              <a:extLst>
                <a:ext uri="{FF2B5EF4-FFF2-40B4-BE49-F238E27FC236}">
                  <a16:creationId xmlns="" xmlns:a16="http://schemas.microsoft.com/office/drawing/2014/main" id="{F4057222-6848-49EA-96A4-D2103FFBB129}"/>
                </a:ext>
              </a:extLst>
            </p:cNvPr>
            <p:cNvCxnSpPr/>
            <p:nvPr/>
          </p:nvCxnSpPr>
          <p:spPr>
            <a:xfrm rot="10800000" flipV="1">
              <a:off x="5068824" y="5085223"/>
              <a:ext cx="402545" cy="402545"/>
            </a:xfrm>
            <a:prstGeom prst="line">
              <a:avLst/>
            </a:prstGeom>
            <a:ln w="50800">
              <a:solidFill>
                <a:srgbClr val="FAD15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63">
              <a:extLst>
                <a:ext uri="{FF2B5EF4-FFF2-40B4-BE49-F238E27FC236}">
                  <a16:creationId xmlns="" xmlns:a16="http://schemas.microsoft.com/office/drawing/2014/main" id="{76A67C34-09F0-4C21-B753-C37A53C4823D}"/>
                </a:ext>
              </a:extLst>
            </p:cNvPr>
            <p:cNvCxnSpPr/>
            <p:nvPr/>
          </p:nvCxnSpPr>
          <p:spPr>
            <a:xfrm flipH="1">
              <a:off x="3524595" y="5487066"/>
              <a:ext cx="1548000" cy="0"/>
            </a:xfrm>
            <a:prstGeom prst="line">
              <a:avLst/>
            </a:prstGeom>
            <a:ln w="50800">
              <a:solidFill>
                <a:srgbClr val="FAD15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8" name="Straight Connector 64">
            <a:extLst>
              <a:ext uri="{FF2B5EF4-FFF2-40B4-BE49-F238E27FC236}">
                <a16:creationId xmlns="" xmlns:a16="http://schemas.microsoft.com/office/drawing/2014/main" id="{825888CD-CA3F-41A9-9309-F90953E7C186}"/>
              </a:ext>
            </a:extLst>
          </p:cNvPr>
          <p:cNvCxnSpPr/>
          <p:nvPr/>
        </p:nvCxnSpPr>
        <p:spPr>
          <a:xfrm flipH="1">
            <a:off x="3340309" y="3684322"/>
            <a:ext cx="1591546" cy="0"/>
          </a:xfrm>
          <a:prstGeom prst="line">
            <a:avLst/>
          </a:prstGeom>
          <a:ln w="50800">
            <a:solidFill>
              <a:srgbClr val="FAD1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65">
            <a:extLst>
              <a:ext uri="{FF2B5EF4-FFF2-40B4-BE49-F238E27FC236}">
                <a16:creationId xmlns="" xmlns:a16="http://schemas.microsoft.com/office/drawing/2014/main" id="{F8BCEB55-8E8C-4B7C-9B81-31C5D26C1511}"/>
              </a:ext>
            </a:extLst>
          </p:cNvPr>
          <p:cNvCxnSpPr/>
          <p:nvPr/>
        </p:nvCxnSpPr>
        <p:spPr>
          <a:xfrm flipH="1">
            <a:off x="3340309" y="4716746"/>
            <a:ext cx="1591546" cy="0"/>
          </a:xfrm>
          <a:prstGeom prst="line">
            <a:avLst/>
          </a:prstGeom>
          <a:ln w="50800">
            <a:solidFill>
              <a:srgbClr val="FAD1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eform 66">
            <a:extLst>
              <a:ext uri="{FF2B5EF4-FFF2-40B4-BE49-F238E27FC236}">
                <a16:creationId xmlns="" xmlns:a16="http://schemas.microsoft.com/office/drawing/2014/main" id="{388F3C84-CBA8-4FC3-B0BB-8C291AB26F13}"/>
              </a:ext>
            </a:extLst>
          </p:cNvPr>
          <p:cNvSpPr/>
          <p:nvPr/>
        </p:nvSpPr>
        <p:spPr>
          <a:xfrm>
            <a:off x="6602428" y="2852978"/>
            <a:ext cx="2036874" cy="388977"/>
          </a:xfrm>
          <a:custGeom>
            <a:avLst/>
            <a:gdLst>
              <a:gd name="connsiteX0" fmla="*/ 0 w 2575249"/>
              <a:gd name="connsiteY0" fmla="*/ 569167 h 569167"/>
              <a:gd name="connsiteX1" fmla="*/ 625151 w 2575249"/>
              <a:gd name="connsiteY1" fmla="*/ 9331 h 569167"/>
              <a:gd name="connsiteX2" fmla="*/ 1744825 w 2575249"/>
              <a:gd name="connsiteY2" fmla="*/ 270588 h 569167"/>
              <a:gd name="connsiteX3" fmla="*/ 2575249 w 2575249"/>
              <a:gd name="connsiteY3" fmla="*/ 0 h 569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75249" h="569167">
                <a:moveTo>
                  <a:pt x="0" y="569167"/>
                </a:moveTo>
                <a:cubicBezTo>
                  <a:pt x="167173" y="314130"/>
                  <a:pt x="334347" y="59094"/>
                  <a:pt x="625151" y="9331"/>
                </a:cubicBezTo>
                <a:cubicBezTo>
                  <a:pt x="915955" y="-40432"/>
                  <a:pt x="1419809" y="272143"/>
                  <a:pt x="1744825" y="270588"/>
                </a:cubicBezTo>
                <a:cubicBezTo>
                  <a:pt x="2069841" y="269033"/>
                  <a:pt x="2322545" y="134516"/>
                  <a:pt x="2575249" y="0"/>
                </a:cubicBezTo>
              </a:path>
            </a:pathLst>
          </a:custGeom>
          <a:noFill/>
          <a:ln w="50800">
            <a:solidFill>
              <a:srgbClr val="2A93C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21" name="Freeform 67">
            <a:extLst>
              <a:ext uri="{FF2B5EF4-FFF2-40B4-BE49-F238E27FC236}">
                <a16:creationId xmlns="" xmlns:a16="http://schemas.microsoft.com/office/drawing/2014/main" id="{C4555043-E7C9-4BE1-91F1-5DBCFF3FD2FB}"/>
              </a:ext>
            </a:extLst>
          </p:cNvPr>
          <p:cNvSpPr/>
          <p:nvPr/>
        </p:nvSpPr>
        <p:spPr>
          <a:xfrm rot="10511121" flipH="1">
            <a:off x="6702034" y="4972565"/>
            <a:ext cx="2170563" cy="514928"/>
          </a:xfrm>
          <a:custGeom>
            <a:avLst/>
            <a:gdLst>
              <a:gd name="connsiteX0" fmla="*/ 0 w 2575249"/>
              <a:gd name="connsiteY0" fmla="*/ 569167 h 569167"/>
              <a:gd name="connsiteX1" fmla="*/ 625151 w 2575249"/>
              <a:gd name="connsiteY1" fmla="*/ 9331 h 569167"/>
              <a:gd name="connsiteX2" fmla="*/ 1744825 w 2575249"/>
              <a:gd name="connsiteY2" fmla="*/ 270588 h 569167"/>
              <a:gd name="connsiteX3" fmla="*/ 2575249 w 2575249"/>
              <a:gd name="connsiteY3" fmla="*/ 0 h 569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75249" h="569167">
                <a:moveTo>
                  <a:pt x="0" y="569167"/>
                </a:moveTo>
                <a:cubicBezTo>
                  <a:pt x="167173" y="314130"/>
                  <a:pt x="334347" y="59094"/>
                  <a:pt x="625151" y="9331"/>
                </a:cubicBezTo>
                <a:cubicBezTo>
                  <a:pt x="915955" y="-40432"/>
                  <a:pt x="1419809" y="272143"/>
                  <a:pt x="1744825" y="270588"/>
                </a:cubicBezTo>
                <a:cubicBezTo>
                  <a:pt x="2069841" y="269033"/>
                  <a:pt x="2322545" y="134516"/>
                  <a:pt x="2575249" y="0"/>
                </a:cubicBezTo>
              </a:path>
            </a:pathLst>
          </a:custGeom>
          <a:noFill/>
          <a:ln w="50800">
            <a:solidFill>
              <a:srgbClr val="2A93C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22" name="Freeform 68">
            <a:extLst>
              <a:ext uri="{FF2B5EF4-FFF2-40B4-BE49-F238E27FC236}">
                <a16:creationId xmlns="" xmlns:a16="http://schemas.microsoft.com/office/drawing/2014/main" id="{71DC8D2F-CA84-48C1-B52B-71CA1C7807E9}"/>
              </a:ext>
            </a:extLst>
          </p:cNvPr>
          <p:cNvSpPr/>
          <p:nvPr/>
        </p:nvSpPr>
        <p:spPr>
          <a:xfrm>
            <a:off x="6945517" y="3592133"/>
            <a:ext cx="1989684" cy="207271"/>
          </a:xfrm>
          <a:custGeom>
            <a:avLst/>
            <a:gdLst>
              <a:gd name="connsiteX0" fmla="*/ 0 w 2360645"/>
              <a:gd name="connsiteY0" fmla="*/ 177740 h 229104"/>
              <a:gd name="connsiteX1" fmla="*/ 578498 w 2360645"/>
              <a:gd name="connsiteY1" fmla="*/ 458 h 229104"/>
              <a:gd name="connsiteX2" fmla="*/ 1651519 w 2360645"/>
              <a:gd name="connsiteY2" fmla="*/ 224393 h 229104"/>
              <a:gd name="connsiteX3" fmla="*/ 2360645 w 2360645"/>
              <a:gd name="connsiteY3" fmla="*/ 131087 h 229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0645" h="229104">
                <a:moveTo>
                  <a:pt x="0" y="177740"/>
                </a:moveTo>
                <a:cubicBezTo>
                  <a:pt x="151622" y="85211"/>
                  <a:pt x="303245" y="-7317"/>
                  <a:pt x="578498" y="458"/>
                </a:cubicBezTo>
                <a:cubicBezTo>
                  <a:pt x="853751" y="8233"/>
                  <a:pt x="1354495" y="202622"/>
                  <a:pt x="1651519" y="224393"/>
                </a:cubicBezTo>
                <a:cubicBezTo>
                  <a:pt x="1948543" y="246164"/>
                  <a:pt x="2154594" y="188625"/>
                  <a:pt x="2360645" y="131087"/>
                </a:cubicBezTo>
              </a:path>
            </a:pathLst>
          </a:custGeom>
          <a:noFill/>
          <a:ln w="50800">
            <a:solidFill>
              <a:srgbClr val="2A93C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23" name="Freeform 69">
            <a:extLst>
              <a:ext uri="{FF2B5EF4-FFF2-40B4-BE49-F238E27FC236}">
                <a16:creationId xmlns="" xmlns:a16="http://schemas.microsoft.com/office/drawing/2014/main" id="{ADB5A2B7-C475-46D6-84EF-51F9D357099B}"/>
              </a:ext>
            </a:extLst>
          </p:cNvPr>
          <p:cNvSpPr/>
          <p:nvPr/>
        </p:nvSpPr>
        <p:spPr>
          <a:xfrm rot="10800000" flipH="1">
            <a:off x="7048252" y="4509475"/>
            <a:ext cx="1989684" cy="207271"/>
          </a:xfrm>
          <a:custGeom>
            <a:avLst/>
            <a:gdLst>
              <a:gd name="connsiteX0" fmla="*/ 0 w 2360645"/>
              <a:gd name="connsiteY0" fmla="*/ 177740 h 229104"/>
              <a:gd name="connsiteX1" fmla="*/ 578498 w 2360645"/>
              <a:gd name="connsiteY1" fmla="*/ 458 h 229104"/>
              <a:gd name="connsiteX2" fmla="*/ 1651519 w 2360645"/>
              <a:gd name="connsiteY2" fmla="*/ 224393 h 229104"/>
              <a:gd name="connsiteX3" fmla="*/ 2360645 w 2360645"/>
              <a:gd name="connsiteY3" fmla="*/ 131087 h 2291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0645" h="229104">
                <a:moveTo>
                  <a:pt x="0" y="177740"/>
                </a:moveTo>
                <a:cubicBezTo>
                  <a:pt x="151622" y="85211"/>
                  <a:pt x="303245" y="-7317"/>
                  <a:pt x="578498" y="458"/>
                </a:cubicBezTo>
                <a:cubicBezTo>
                  <a:pt x="853751" y="8233"/>
                  <a:pt x="1354495" y="202622"/>
                  <a:pt x="1651519" y="224393"/>
                </a:cubicBezTo>
                <a:cubicBezTo>
                  <a:pt x="1948543" y="246164"/>
                  <a:pt x="2154594" y="188625"/>
                  <a:pt x="2360645" y="131087"/>
                </a:cubicBezTo>
              </a:path>
            </a:pathLst>
          </a:custGeom>
          <a:noFill/>
          <a:ln w="50800">
            <a:solidFill>
              <a:srgbClr val="2A93C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24" name="Oval 70">
            <a:extLst>
              <a:ext uri="{FF2B5EF4-FFF2-40B4-BE49-F238E27FC236}">
                <a16:creationId xmlns="" xmlns:a16="http://schemas.microsoft.com/office/drawing/2014/main" id="{9863EEE9-F6B0-4322-BC4F-02FE7CA7498C}"/>
              </a:ext>
            </a:extLst>
          </p:cNvPr>
          <p:cNvSpPr/>
          <p:nvPr/>
        </p:nvSpPr>
        <p:spPr>
          <a:xfrm>
            <a:off x="2620822" y="2411267"/>
            <a:ext cx="700301" cy="700301"/>
          </a:xfrm>
          <a:prstGeom prst="ellipse">
            <a:avLst/>
          </a:prstGeom>
          <a:noFill/>
          <a:ln w="50800">
            <a:solidFill>
              <a:srgbClr val="FAD1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25" name="Oval 71">
            <a:extLst>
              <a:ext uri="{FF2B5EF4-FFF2-40B4-BE49-F238E27FC236}">
                <a16:creationId xmlns="" xmlns:a16="http://schemas.microsoft.com/office/drawing/2014/main" id="{7C3BA398-F220-4738-837F-734C36AB4D4A}"/>
              </a:ext>
            </a:extLst>
          </p:cNvPr>
          <p:cNvSpPr/>
          <p:nvPr/>
        </p:nvSpPr>
        <p:spPr>
          <a:xfrm>
            <a:off x="8632977" y="2356669"/>
            <a:ext cx="700301" cy="700301"/>
          </a:xfrm>
          <a:prstGeom prst="ellipse">
            <a:avLst/>
          </a:prstGeom>
          <a:noFill/>
          <a:ln w="50800">
            <a:solidFill>
              <a:srgbClr val="2A93C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26" name="Oval 72">
            <a:extLst>
              <a:ext uri="{FF2B5EF4-FFF2-40B4-BE49-F238E27FC236}">
                <a16:creationId xmlns="" xmlns:a16="http://schemas.microsoft.com/office/drawing/2014/main" id="{A93A19F1-6ECC-4167-BF2E-694C44B50B5E}"/>
              </a:ext>
            </a:extLst>
          </p:cNvPr>
          <p:cNvSpPr/>
          <p:nvPr/>
        </p:nvSpPr>
        <p:spPr>
          <a:xfrm>
            <a:off x="2620822" y="3299166"/>
            <a:ext cx="700301" cy="700301"/>
          </a:xfrm>
          <a:prstGeom prst="ellipse">
            <a:avLst/>
          </a:prstGeom>
          <a:noFill/>
          <a:ln w="50800">
            <a:solidFill>
              <a:srgbClr val="FAD1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27" name="Oval 73">
            <a:extLst>
              <a:ext uri="{FF2B5EF4-FFF2-40B4-BE49-F238E27FC236}">
                <a16:creationId xmlns="" xmlns:a16="http://schemas.microsoft.com/office/drawing/2014/main" id="{C0D25DE8-9887-40A7-B677-D44BD64C544B}"/>
              </a:ext>
            </a:extLst>
          </p:cNvPr>
          <p:cNvSpPr/>
          <p:nvPr/>
        </p:nvSpPr>
        <p:spPr>
          <a:xfrm>
            <a:off x="8935160" y="3255662"/>
            <a:ext cx="700301" cy="700301"/>
          </a:xfrm>
          <a:prstGeom prst="ellipse">
            <a:avLst/>
          </a:prstGeom>
          <a:noFill/>
          <a:ln w="50800">
            <a:solidFill>
              <a:srgbClr val="2A93C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28" name="Oval 74">
            <a:extLst>
              <a:ext uri="{FF2B5EF4-FFF2-40B4-BE49-F238E27FC236}">
                <a16:creationId xmlns="" xmlns:a16="http://schemas.microsoft.com/office/drawing/2014/main" id="{0F7BA85D-24D5-43C8-9DEC-A77A491A5C28}"/>
              </a:ext>
            </a:extLst>
          </p:cNvPr>
          <p:cNvSpPr/>
          <p:nvPr/>
        </p:nvSpPr>
        <p:spPr>
          <a:xfrm>
            <a:off x="2620822" y="4337815"/>
            <a:ext cx="700301" cy="700301"/>
          </a:xfrm>
          <a:prstGeom prst="ellipse">
            <a:avLst/>
          </a:prstGeom>
          <a:noFill/>
          <a:ln w="50800">
            <a:solidFill>
              <a:srgbClr val="FAD1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29" name="Oval 75">
            <a:extLst>
              <a:ext uri="{FF2B5EF4-FFF2-40B4-BE49-F238E27FC236}">
                <a16:creationId xmlns="" xmlns:a16="http://schemas.microsoft.com/office/drawing/2014/main" id="{B232DFA3-9A71-456F-BC04-B2436A5468B6}"/>
              </a:ext>
            </a:extLst>
          </p:cNvPr>
          <p:cNvSpPr/>
          <p:nvPr/>
        </p:nvSpPr>
        <p:spPr>
          <a:xfrm>
            <a:off x="2620822" y="5235307"/>
            <a:ext cx="700301" cy="700301"/>
          </a:xfrm>
          <a:prstGeom prst="ellipse">
            <a:avLst/>
          </a:prstGeom>
          <a:noFill/>
          <a:ln w="50800">
            <a:solidFill>
              <a:srgbClr val="FAD15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30" name="Oval 76">
            <a:extLst>
              <a:ext uri="{FF2B5EF4-FFF2-40B4-BE49-F238E27FC236}">
                <a16:creationId xmlns="" xmlns:a16="http://schemas.microsoft.com/office/drawing/2014/main" id="{6B16DDFF-4837-40B2-B285-C84B231E92A4}"/>
              </a:ext>
            </a:extLst>
          </p:cNvPr>
          <p:cNvSpPr/>
          <p:nvPr/>
        </p:nvSpPr>
        <p:spPr>
          <a:xfrm>
            <a:off x="9057499" y="4264533"/>
            <a:ext cx="700301" cy="700301"/>
          </a:xfrm>
          <a:prstGeom prst="ellipse">
            <a:avLst/>
          </a:prstGeom>
          <a:noFill/>
          <a:ln w="50800">
            <a:solidFill>
              <a:srgbClr val="2A93C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31" name="Oval 77">
            <a:extLst>
              <a:ext uri="{FF2B5EF4-FFF2-40B4-BE49-F238E27FC236}">
                <a16:creationId xmlns="" xmlns:a16="http://schemas.microsoft.com/office/drawing/2014/main" id="{0BE37E1C-4396-4A8D-93E6-AE215D9D7B3D}"/>
              </a:ext>
            </a:extLst>
          </p:cNvPr>
          <p:cNvSpPr/>
          <p:nvPr/>
        </p:nvSpPr>
        <p:spPr>
          <a:xfrm>
            <a:off x="8894262" y="5136458"/>
            <a:ext cx="700301" cy="700301"/>
          </a:xfrm>
          <a:prstGeom prst="ellipse">
            <a:avLst/>
          </a:prstGeom>
          <a:noFill/>
          <a:ln w="50800">
            <a:solidFill>
              <a:srgbClr val="2A93C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32" name="Freeform 248">
            <a:extLst>
              <a:ext uri="{FF2B5EF4-FFF2-40B4-BE49-F238E27FC236}">
                <a16:creationId xmlns="" xmlns:a16="http://schemas.microsoft.com/office/drawing/2014/main" id="{5D16CA47-050F-4767-8247-0DDCA0E02E08}"/>
              </a:ext>
            </a:extLst>
          </p:cNvPr>
          <p:cNvSpPr>
            <a:spLocks noEditPoints="1"/>
          </p:cNvSpPr>
          <p:nvPr/>
        </p:nvSpPr>
        <p:spPr bwMode="auto">
          <a:xfrm>
            <a:off x="2782124" y="5396266"/>
            <a:ext cx="380888" cy="378382"/>
          </a:xfrm>
          <a:custGeom>
            <a:avLst/>
            <a:gdLst>
              <a:gd name="T0" fmla="*/ 88 w 91"/>
              <a:gd name="T1" fmla="*/ 14 h 90"/>
              <a:gd name="T2" fmla="*/ 77 w 91"/>
              <a:gd name="T3" fmla="*/ 3 h 90"/>
              <a:gd name="T4" fmla="*/ 68 w 91"/>
              <a:gd name="T5" fmla="*/ 0 h 90"/>
              <a:gd name="T6" fmla="*/ 60 w 91"/>
              <a:gd name="T7" fmla="*/ 3 h 90"/>
              <a:gd name="T8" fmla="*/ 14 w 91"/>
              <a:gd name="T9" fmla="*/ 48 h 90"/>
              <a:gd name="T10" fmla="*/ 13 w 91"/>
              <a:gd name="T11" fmla="*/ 51 h 90"/>
              <a:gd name="T12" fmla="*/ 1 w 91"/>
              <a:gd name="T13" fmla="*/ 79 h 90"/>
              <a:gd name="T14" fmla="*/ 3 w 91"/>
              <a:gd name="T15" fmla="*/ 88 h 90"/>
              <a:gd name="T16" fmla="*/ 9 w 91"/>
              <a:gd name="T17" fmla="*/ 90 h 90"/>
              <a:gd name="T18" fmla="*/ 12 w 91"/>
              <a:gd name="T19" fmla="*/ 90 h 90"/>
              <a:gd name="T20" fmla="*/ 40 w 91"/>
              <a:gd name="T21" fmla="*/ 78 h 90"/>
              <a:gd name="T22" fmla="*/ 43 w 91"/>
              <a:gd name="T23" fmla="*/ 77 h 90"/>
              <a:gd name="T24" fmla="*/ 88 w 91"/>
              <a:gd name="T25" fmla="*/ 31 h 90"/>
              <a:gd name="T26" fmla="*/ 91 w 91"/>
              <a:gd name="T27" fmla="*/ 23 h 90"/>
              <a:gd name="T28" fmla="*/ 88 w 91"/>
              <a:gd name="T29" fmla="*/ 14 h 90"/>
              <a:gd name="T30" fmla="*/ 9 w 91"/>
              <a:gd name="T31" fmla="*/ 82 h 90"/>
              <a:gd name="T32" fmla="*/ 19 w 91"/>
              <a:gd name="T33" fmla="*/ 56 h 90"/>
              <a:gd name="T34" fmla="*/ 35 w 91"/>
              <a:gd name="T35" fmla="*/ 72 h 90"/>
              <a:gd name="T36" fmla="*/ 9 w 91"/>
              <a:gd name="T37" fmla="*/ 82 h 90"/>
              <a:gd name="T38" fmla="*/ 82 w 91"/>
              <a:gd name="T39" fmla="*/ 26 h 90"/>
              <a:gd name="T40" fmla="*/ 39 w 91"/>
              <a:gd name="T41" fmla="*/ 69 h 90"/>
              <a:gd name="T42" fmla="*/ 21 w 91"/>
              <a:gd name="T43" fmla="*/ 53 h 90"/>
              <a:gd name="T44" fmla="*/ 65 w 91"/>
              <a:gd name="T45" fmla="*/ 9 h 90"/>
              <a:gd name="T46" fmla="*/ 68 w 91"/>
              <a:gd name="T47" fmla="*/ 8 h 90"/>
              <a:gd name="T48" fmla="*/ 71 w 91"/>
              <a:gd name="T49" fmla="*/ 9 h 90"/>
              <a:gd name="T50" fmla="*/ 82 w 91"/>
              <a:gd name="T51" fmla="*/ 20 h 90"/>
              <a:gd name="T52" fmla="*/ 82 w 91"/>
              <a:gd name="T53" fmla="*/ 26 h 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91" h="90">
                <a:moveTo>
                  <a:pt x="88" y="14"/>
                </a:moveTo>
                <a:cubicBezTo>
                  <a:pt x="77" y="3"/>
                  <a:pt x="77" y="3"/>
                  <a:pt x="77" y="3"/>
                </a:cubicBezTo>
                <a:cubicBezTo>
                  <a:pt x="74" y="1"/>
                  <a:pt x="71" y="0"/>
                  <a:pt x="68" y="0"/>
                </a:cubicBezTo>
                <a:cubicBezTo>
                  <a:pt x="65" y="0"/>
                  <a:pt x="62" y="1"/>
                  <a:pt x="60" y="3"/>
                </a:cubicBezTo>
                <a:cubicBezTo>
                  <a:pt x="14" y="48"/>
                  <a:pt x="14" y="48"/>
                  <a:pt x="14" y="48"/>
                </a:cubicBezTo>
                <a:cubicBezTo>
                  <a:pt x="14" y="49"/>
                  <a:pt x="13" y="50"/>
                  <a:pt x="13" y="51"/>
                </a:cubicBezTo>
                <a:cubicBezTo>
                  <a:pt x="1" y="79"/>
                  <a:pt x="1" y="79"/>
                  <a:pt x="1" y="79"/>
                </a:cubicBezTo>
                <a:cubicBezTo>
                  <a:pt x="0" y="82"/>
                  <a:pt x="1" y="86"/>
                  <a:pt x="3" y="88"/>
                </a:cubicBezTo>
                <a:cubicBezTo>
                  <a:pt x="4" y="90"/>
                  <a:pt x="7" y="90"/>
                  <a:pt x="9" y="90"/>
                </a:cubicBezTo>
                <a:cubicBezTo>
                  <a:pt x="10" y="90"/>
                  <a:pt x="11" y="90"/>
                  <a:pt x="12" y="90"/>
                </a:cubicBezTo>
                <a:cubicBezTo>
                  <a:pt x="40" y="78"/>
                  <a:pt x="40" y="78"/>
                  <a:pt x="40" y="78"/>
                </a:cubicBezTo>
                <a:cubicBezTo>
                  <a:pt x="41" y="78"/>
                  <a:pt x="42" y="77"/>
                  <a:pt x="43" y="77"/>
                </a:cubicBezTo>
                <a:cubicBezTo>
                  <a:pt x="88" y="31"/>
                  <a:pt x="88" y="31"/>
                  <a:pt x="88" y="31"/>
                </a:cubicBezTo>
                <a:cubicBezTo>
                  <a:pt x="90" y="29"/>
                  <a:pt x="91" y="26"/>
                  <a:pt x="91" y="23"/>
                </a:cubicBezTo>
                <a:cubicBezTo>
                  <a:pt x="91" y="20"/>
                  <a:pt x="90" y="17"/>
                  <a:pt x="88" y="14"/>
                </a:cubicBezTo>
                <a:close/>
                <a:moveTo>
                  <a:pt x="9" y="82"/>
                </a:moveTo>
                <a:cubicBezTo>
                  <a:pt x="19" y="56"/>
                  <a:pt x="19" y="56"/>
                  <a:pt x="19" y="56"/>
                </a:cubicBezTo>
                <a:cubicBezTo>
                  <a:pt x="27" y="60"/>
                  <a:pt x="31" y="64"/>
                  <a:pt x="35" y="72"/>
                </a:cubicBezTo>
                <a:lnTo>
                  <a:pt x="9" y="82"/>
                </a:lnTo>
                <a:close/>
                <a:moveTo>
                  <a:pt x="82" y="26"/>
                </a:moveTo>
                <a:cubicBezTo>
                  <a:pt x="39" y="69"/>
                  <a:pt x="39" y="69"/>
                  <a:pt x="39" y="69"/>
                </a:cubicBezTo>
                <a:cubicBezTo>
                  <a:pt x="34" y="62"/>
                  <a:pt x="29" y="57"/>
                  <a:pt x="21" y="53"/>
                </a:cubicBezTo>
                <a:cubicBezTo>
                  <a:pt x="65" y="9"/>
                  <a:pt x="65" y="9"/>
                  <a:pt x="65" y="9"/>
                </a:cubicBezTo>
                <a:cubicBezTo>
                  <a:pt x="66" y="8"/>
                  <a:pt x="67" y="8"/>
                  <a:pt x="68" y="8"/>
                </a:cubicBezTo>
                <a:cubicBezTo>
                  <a:pt x="69" y="8"/>
                  <a:pt x="70" y="8"/>
                  <a:pt x="71" y="9"/>
                </a:cubicBezTo>
                <a:cubicBezTo>
                  <a:pt x="82" y="20"/>
                  <a:pt x="82" y="20"/>
                  <a:pt x="82" y="20"/>
                </a:cubicBezTo>
                <a:cubicBezTo>
                  <a:pt x="84" y="22"/>
                  <a:pt x="84" y="24"/>
                  <a:pt x="82" y="26"/>
                </a:cubicBezTo>
                <a:close/>
              </a:path>
            </a:pathLst>
          </a:custGeom>
          <a:solidFill>
            <a:srgbClr val="FAD159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grpSp>
        <p:nvGrpSpPr>
          <p:cNvPr id="33" name="Group 79">
            <a:extLst>
              <a:ext uri="{FF2B5EF4-FFF2-40B4-BE49-F238E27FC236}">
                <a16:creationId xmlns="" xmlns:a16="http://schemas.microsoft.com/office/drawing/2014/main" id="{3A65A87B-7FCF-4BDA-89DF-9EB76840189F}"/>
              </a:ext>
            </a:extLst>
          </p:cNvPr>
          <p:cNvGrpSpPr/>
          <p:nvPr/>
        </p:nvGrpSpPr>
        <p:grpSpPr>
          <a:xfrm>
            <a:off x="9061300" y="5306757"/>
            <a:ext cx="411277" cy="359698"/>
            <a:chOff x="2437300" y="2768688"/>
            <a:chExt cx="400024" cy="349856"/>
          </a:xfrm>
          <a:solidFill>
            <a:schemeClr val="accent6"/>
          </a:solidFill>
        </p:grpSpPr>
        <p:sp>
          <p:nvSpPr>
            <p:cNvPr id="34" name="Freeform 104">
              <a:extLst>
                <a:ext uri="{FF2B5EF4-FFF2-40B4-BE49-F238E27FC236}">
                  <a16:creationId xmlns="" xmlns:a16="http://schemas.microsoft.com/office/drawing/2014/main" id="{7144A04D-3DED-4F19-A12A-45DBA2A57B3F}"/>
                </a:ext>
              </a:extLst>
            </p:cNvPr>
            <p:cNvSpPr>
              <a:spLocks/>
            </p:cNvSpPr>
            <p:nvPr/>
          </p:nvSpPr>
          <p:spPr bwMode="auto">
            <a:xfrm>
              <a:off x="2499350" y="2830738"/>
              <a:ext cx="143903" cy="93735"/>
            </a:xfrm>
            <a:custGeom>
              <a:avLst/>
              <a:gdLst>
                <a:gd name="T0" fmla="*/ 44 w 46"/>
                <a:gd name="T1" fmla="*/ 0 h 30"/>
                <a:gd name="T2" fmla="*/ 0 w 46"/>
                <a:gd name="T3" fmla="*/ 28 h 30"/>
                <a:gd name="T4" fmla="*/ 2 w 46"/>
                <a:gd name="T5" fmla="*/ 30 h 30"/>
                <a:gd name="T6" fmla="*/ 4 w 46"/>
                <a:gd name="T7" fmla="*/ 28 h 30"/>
                <a:gd name="T8" fmla="*/ 44 w 46"/>
                <a:gd name="T9" fmla="*/ 4 h 30"/>
                <a:gd name="T10" fmla="*/ 46 w 46"/>
                <a:gd name="T11" fmla="*/ 2 h 30"/>
                <a:gd name="T12" fmla="*/ 44 w 46"/>
                <a:gd name="T1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30">
                  <a:moveTo>
                    <a:pt x="44" y="0"/>
                  </a:moveTo>
                  <a:cubicBezTo>
                    <a:pt x="20" y="0"/>
                    <a:pt x="0" y="13"/>
                    <a:pt x="0" y="28"/>
                  </a:cubicBezTo>
                  <a:cubicBezTo>
                    <a:pt x="0" y="29"/>
                    <a:pt x="1" y="30"/>
                    <a:pt x="2" y="30"/>
                  </a:cubicBezTo>
                  <a:cubicBezTo>
                    <a:pt x="3" y="30"/>
                    <a:pt x="4" y="29"/>
                    <a:pt x="4" y="28"/>
                  </a:cubicBezTo>
                  <a:cubicBezTo>
                    <a:pt x="4" y="15"/>
                    <a:pt x="23" y="4"/>
                    <a:pt x="44" y="4"/>
                  </a:cubicBezTo>
                  <a:cubicBezTo>
                    <a:pt x="45" y="4"/>
                    <a:pt x="46" y="3"/>
                    <a:pt x="46" y="2"/>
                  </a:cubicBezTo>
                  <a:cubicBezTo>
                    <a:pt x="46" y="1"/>
                    <a:pt x="45" y="0"/>
                    <a:pt x="4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5" name="Freeform 105">
              <a:extLst>
                <a:ext uri="{FF2B5EF4-FFF2-40B4-BE49-F238E27FC236}">
                  <a16:creationId xmlns="" xmlns:a16="http://schemas.microsoft.com/office/drawing/2014/main" id="{2F27F33D-F884-448C-8FEE-FF318F24CBD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437300" y="2768688"/>
              <a:ext cx="400024" cy="349856"/>
            </a:xfrm>
            <a:custGeom>
              <a:avLst/>
              <a:gdLst>
                <a:gd name="T0" fmla="*/ 64 w 128"/>
                <a:gd name="T1" fmla="*/ 0 h 112"/>
                <a:gd name="T2" fmla="*/ 0 w 128"/>
                <a:gd name="T3" fmla="*/ 48 h 112"/>
                <a:gd name="T4" fmla="*/ 28 w 128"/>
                <a:gd name="T5" fmla="*/ 88 h 112"/>
                <a:gd name="T6" fmla="*/ 28 w 128"/>
                <a:gd name="T7" fmla="*/ 88 h 112"/>
                <a:gd name="T8" fmla="*/ 20 w 128"/>
                <a:gd name="T9" fmla="*/ 107 h 112"/>
                <a:gd name="T10" fmla="*/ 20 w 128"/>
                <a:gd name="T11" fmla="*/ 107 h 112"/>
                <a:gd name="T12" fmla="*/ 20 w 128"/>
                <a:gd name="T13" fmla="*/ 108 h 112"/>
                <a:gd name="T14" fmla="*/ 24 w 128"/>
                <a:gd name="T15" fmla="*/ 112 h 112"/>
                <a:gd name="T16" fmla="*/ 25 w 128"/>
                <a:gd name="T17" fmla="*/ 112 h 112"/>
                <a:gd name="T18" fmla="*/ 52 w 128"/>
                <a:gd name="T19" fmla="*/ 95 h 112"/>
                <a:gd name="T20" fmla="*/ 64 w 128"/>
                <a:gd name="T21" fmla="*/ 96 h 112"/>
                <a:gd name="T22" fmla="*/ 128 w 128"/>
                <a:gd name="T23" fmla="*/ 48 h 112"/>
                <a:gd name="T24" fmla="*/ 64 w 128"/>
                <a:gd name="T25" fmla="*/ 0 h 112"/>
                <a:gd name="T26" fmla="*/ 64 w 128"/>
                <a:gd name="T27" fmla="*/ 88 h 112"/>
                <a:gd name="T28" fmla="*/ 53 w 128"/>
                <a:gd name="T29" fmla="*/ 87 h 112"/>
                <a:gd name="T30" fmla="*/ 52 w 128"/>
                <a:gd name="T31" fmla="*/ 87 h 112"/>
                <a:gd name="T32" fmla="*/ 45 w 128"/>
                <a:gd name="T33" fmla="*/ 90 h 112"/>
                <a:gd name="T34" fmla="*/ 33 w 128"/>
                <a:gd name="T35" fmla="*/ 100 h 112"/>
                <a:gd name="T36" fmla="*/ 36 w 128"/>
                <a:gd name="T37" fmla="*/ 88 h 112"/>
                <a:gd name="T38" fmla="*/ 36 w 128"/>
                <a:gd name="T39" fmla="*/ 88 h 112"/>
                <a:gd name="T40" fmla="*/ 32 w 128"/>
                <a:gd name="T41" fmla="*/ 81 h 112"/>
                <a:gd name="T42" fmla="*/ 8 w 128"/>
                <a:gd name="T43" fmla="*/ 48 h 112"/>
                <a:gd name="T44" fmla="*/ 64 w 128"/>
                <a:gd name="T45" fmla="*/ 8 h 112"/>
                <a:gd name="T46" fmla="*/ 120 w 128"/>
                <a:gd name="T47" fmla="*/ 48 h 112"/>
                <a:gd name="T48" fmla="*/ 64 w 128"/>
                <a:gd name="T49" fmla="*/ 8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28" h="112">
                  <a:moveTo>
                    <a:pt x="64" y="0"/>
                  </a:moveTo>
                  <a:cubicBezTo>
                    <a:pt x="29" y="0"/>
                    <a:pt x="0" y="21"/>
                    <a:pt x="0" y="48"/>
                  </a:cubicBezTo>
                  <a:cubicBezTo>
                    <a:pt x="0" y="65"/>
                    <a:pt x="11" y="79"/>
                    <a:pt x="28" y="88"/>
                  </a:cubicBezTo>
                  <a:cubicBezTo>
                    <a:pt x="28" y="88"/>
                    <a:pt x="28" y="88"/>
                    <a:pt x="28" y="88"/>
                  </a:cubicBezTo>
                  <a:cubicBezTo>
                    <a:pt x="28" y="95"/>
                    <a:pt x="23" y="103"/>
                    <a:pt x="20" y="107"/>
                  </a:cubicBezTo>
                  <a:cubicBezTo>
                    <a:pt x="20" y="107"/>
                    <a:pt x="20" y="107"/>
                    <a:pt x="20" y="107"/>
                  </a:cubicBezTo>
                  <a:cubicBezTo>
                    <a:pt x="20" y="107"/>
                    <a:pt x="20" y="108"/>
                    <a:pt x="20" y="108"/>
                  </a:cubicBezTo>
                  <a:cubicBezTo>
                    <a:pt x="20" y="110"/>
                    <a:pt x="22" y="112"/>
                    <a:pt x="24" y="112"/>
                  </a:cubicBezTo>
                  <a:cubicBezTo>
                    <a:pt x="24" y="112"/>
                    <a:pt x="25" y="112"/>
                    <a:pt x="25" y="112"/>
                  </a:cubicBezTo>
                  <a:cubicBezTo>
                    <a:pt x="37" y="110"/>
                    <a:pt x="49" y="98"/>
                    <a:pt x="52" y="95"/>
                  </a:cubicBezTo>
                  <a:cubicBezTo>
                    <a:pt x="56" y="96"/>
                    <a:pt x="60" y="96"/>
                    <a:pt x="64" y="96"/>
                  </a:cubicBezTo>
                  <a:cubicBezTo>
                    <a:pt x="99" y="96"/>
                    <a:pt x="128" y="75"/>
                    <a:pt x="128" y="48"/>
                  </a:cubicBezTo>
                  <a:cubicBezTo>
                    <a:pt x="128" y="21"/>
                    <a:pt x="99" y="0"/>
                    <a:pt x="64" y="0"/>
                  </a:cubicBezTo>
                  <a:close/>
                  <a:moveTo>
                    <a:pt x="64" y="88"/>
                  </a:moveTo>
                  <a:cubicBezTo>
                    <a:pt x="60" y="88"/>
                    <a:pt x="57" y="88"/>
                    <a:pt x="53" y="87"/>
                  </a:cubicBezTo>
                  <a:cubicBezTo>
                    <a:pt x="52" y="87"/>
                    <a:pt x="52" y="87"/>
                    <a:pt x="52" y="87"/>
                  </a:cubicBezTo>
                  <a:cubicBezTo>
                    <a:pt x="49" y="87"/>
                    <a:pt x="47" y="88"/>
                    <a:pt x="45" y="90"/>
                  </a:cubicBezTo>
                  <a:cubicBezTo>
                    <a:pt x="44" y="92"/>
                    <a:pt x="39" y="97"/>
                    <a:pt x="33" y="100"/>
                  </a:cubicBezTo>
                  <a:cubicBezTo>
                    <a:pt x="35" y="97"/>
                    <a:pt x="36" y="93"/>
                    <a:pt x="36" y="88"/>
                  </a:cubicBezTo>
                  <a:cubicBezTo>
                    <a:pt x="36" y="88"/>
                    <a:pt x="36" y="88"/>
                    <a:pt x="36" y="88"/>
                  </a:cubicBezTo>
                  <a:cubicBezTo>
                    <a:pt x="36" y="85"/>
                    <a:pt x="34" y="82"/>
                    <a:pt x="32" y="81"/>
                  </a:cubicBezTo>
                  <a:cubicBezTo>
                    <a:pt x="17" y="73"/>
                    <a:pt x="8" y="61"/>
                    <a:pt x="8" y="48"/>
                  </a:cubicBezTo>
                  <a:cubicBezTo>
                    <a:pt x="8" y="26"/>
                    <a:pt x="33" y="8"/>
                    <a:pt x="64" y="8"/>
                  </a:cubicBezTo>
                  <a:cubicBezTo>
                    <a:pt x="95" y="8"/>
                    <a:pt x="120" y="26"/>
                    <a:pt x="120" y="48"/>
                  </a:cubicBezTo>
                  <a:cubicBezTo>
                    <a:pt x="120" y="70"/>
                    <a:pt x="95" y="88"/>
                    <a:pt x="64" y="88"/>
                  </a:cubicBezTo>
                  <a:close/>
                </a:path>
              </a:pathLst>
            </a:custGeom>
            <a:solidFill>
              <a:srgbClr val="2A93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</p:grpSp>
      <p:sp>
        <p:nvSpPr>
          <p:cNvPr id="44" name="Rectangle 137">
            <a:extLst>
              <a:ext uri="{FF2B5EF4-FFF2-40B4-BE49-F238E27FC236}">
                <a16:creationId xmlns="" xmlns:a16="http://schemas.microsoft.com/office/drawing/2014/main" id="{6751A082-5757-4403-AF1B-DF015A8FB1F7}"/>
              </a:ext>
            </a:extLst>
          </p:cNvPr>
          <p:cNvSpPr/>
          <p:nvPr/>
        </p:nvSpPr>
        <p:spPr>
          <a:xfrm>
            <a:off x="406400" y="2349996"/>
            <a:ext cx="2088712" cy="2654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7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 双击输入替换内容 </a:t>
            </a:r>
            <a:r>
              <a:rPr lang="en-US" altLang="zh-CN" sz="7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7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Rectangle 138">
            <a:extLst>
              <a:ext uri="{FF2B5EF4-FFF2-40B4-BE49-F238E27FC236}">
                <a16:creationId xmlns="" xmlns:a16="http://schemas.microsoft.com/office/drawing/2014/main" id="{249EB1AA-69AB-47A6-A491-8EEF1FF1E1D1}"/>
              </a:ext>
            </a:extLst>
          </p:cNvPr>
          <p:cNvSpPr/>
          <p:nvPr/>
        </p:nvSpPr>
        <p:spPr>
          <a:xfrm>
            <a:off x="406400" y="3245861"/>
            <a:ext cx="2088712" cy="2654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7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 双击输入替换内容 </a:t>
            </a:r>
            <a:r>
              <a:rPr lang="en-US" altLang="zh-CN" sz="7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7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Rectangle 139">
            <a:extLst>
              <a:ext uri="{FF2B5EF4-FFF2-40B4-BE49-F238E27FC236}">
                <a16:creationId xmlns="" xmlns:a16="http://schemas.microsoft.com/office/drawing/2014/main" id="{34C62EC8-35E4-4022-9FAF-3E5B53686E7E}"/>
              </a:ext>
            </a:extLst>
          </p:cNvPr>
          <p:cNvSpPr/>
          <p:nvPr/>
        </p:nvSpPr>
        <p:spPr>
          <a:xfrm>
            <a:off x="406400" y="4230056"/>
            <a:ext cx="2088712" cy="2654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7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 双击输入替换内容 </a:t>
            </a:r>
            <a:r>
              <a:rPr lang="en-US" altLang="zh-CN" sz="7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7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Rectangle 140">
            <a:extLst>
              <a:ext uri="{FF2B5EF4-FFF2-40B4-BE49-F238E27FC236}">
                <a16:creationId xmlns="" xmlns:a16="http://schemas.microsoft.com/office/drawing/2014/main" id="{5509A745-02B5-43FB-A426-341A45757A7A}"/>
              </a:ext>
            </a:extLst>
          </p:cNvPr>
          <p:cNvSpPr/>
          <p:nvPr/>
        </p:nvSpPr>
        <p:spPr>
          <a:xfrm>
            <a:off x="406400" y="5182002"/>
            <a:ext cx="2088712" cy="2654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7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 双击输入替换内容 </a:t>
            </a:r>
            <a:r>
              <a:rPr lang="en-US" altLang="zh-CN" sz="7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7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Rectangle 141">
            <a:extLst>
              <a:ext uri="{FF2B5EF4-FFF2-40B4-BE49-F238E27FC236}">
                <a16:creationId xmlns="" xmlns:a16="http://schemas.microsoft.com/office/drawing/2014/main" id="{071588F6-624A-481A-91C2-97F5410CB0B7}"/>
              </a:ext>
            </a:extLst>
          </p:cNvPr>
          <p:cNvSpPr/>
          <p:nvPr/>
        </p:nvSpPr>
        <p:spPr>
          <a:xfrm>
            <a:off x="9395311" y="2264229"/>
            <a:ext cx="2088712" cy="2654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7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 双击输入替换内容 </a:t>
            </a:r>
            <a:r>
              <a:rPr lang="en-US" altLang="zh-CN" sz="7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7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Rectangle 142">
            <a:extLst>
              <a:ext uri="{FF2B5EF4-FFF2-40B4-BE49-F238E27FC236}">
                <a16:creationId xmlns="" xmlns:a16="http://schemas.microsoft.com/office/drawing/2014/main" id="{A0D1777B-A890-43F5-BF72-D0FD4AA75BED}"/>
              </a:ext>
            </a:extLst>
          </p:cNvPr>
          <p:cNvSpPr/>
          <p:nvPr/>
        </p:nvSpPr>
        <p:spPr>
          <a:xfrm>
            <a:off x="9714051" y="3200158"/>
            <a:ext cx="2088712" cy="2654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7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 双击输入替换内容 </a:t>
            </a:r>
            <a:r>
              <a:rPr lang="en-US" altLang="zh-CN" sz="7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7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Rectangle 143">
            <a:extLst>
              <a:ext uri="{FF2B5EF4-FFF2-40B4-BE49-F238E27FC236}">
                <a16:creationId xmlns="" xmlns:a16="http://schemas.microsoft.com/office/drawing/2014/main" id="{BFFC2793-A12F-4D7E-8EAE-A079BAE853EE}"/>
              </a:ext>
            </a:extLst>
          </p:cNvPr>
          <p:cNvSpPr/>
          <p:nvPr/>
        </p:nvSpPr>
        <p:spPr>
          <a:xfrm>
            <a:off x="9848167" y="4158105"/>
            <a:ext cx="2088712" cy="2654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7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 双击输入替换内容 </a:t>
            </a:r>
            <a:r>
              <a:rPr lang="en-US" altLang="zh-CN" sz="7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7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Rectangle 144">
            <a:extLst>
              <a:ext uri="{FF2B5EF4-FFF2-40B4-BE49-F238E27FC236}">
                <a16:creationId xmlns="" xmlns:a16="http://schemas.microsoft.com/office/drawing/2014/main" id="{DD56F4F2-D593-43A5-9B2D-A0EE53D05481}"/>
              </a:ext>
            </a:extLst>
          </p:cNvPr>
          <p:cNvSpPr/>
          <p:nvPr/>
        </p:nvSpPr>
        <p:spPr>
          <a:xfrm>
            <a:off x="9743357" y="5128700"/>
            <a:ext cx="2088712" cy="2654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7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 双击输入替换内容 </a:t>
            </a:r>
            <a:r>
              <a:rPr lang="en-US" altLang="zh-CN" sz="7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75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2" name="Group 145">
            <a:extLst>
              <a:ext uri="{FF2B5EF4-FFF2-40B4-BE49-F238E27FC236}">
                <a16:creationId xmlns="" xmlns:a16="http://schemas.microsoft.com/office/drawing/2014/main" id="{9C572E9D-9481-4133-AD97-2064EC326E4E}"/>
              </a:ext>
            </a:extLst>
          </p:cNvPr>
          <p:cNvGrpSpPr/>
          <p:nvPr/>
        </p:nvGrpSpPr>
        <p:grpSpPr>
          <a:xfrm>
            <a:off x="2810904" y="4561561"/>
            <a:ext cx="327184" cy="250531"/>
            <a:chOff x="138114" y="2974975"/>
            <a:chExt cx="277812" cy="212726"/>
          </a:xfrm>
          <a:solidFill>
            <a:srgbClr val="FAD159"/>
          </a:solidFill>
        </p:grpSpPr>
        <p:sp>
          <p:nvSpPr>
            <p:cNvPr id="53" name="Freeform 86">
              <a:extLst>
                <a:ext uri="{FF2B5EF4-FFF2-40B4-BE49-F238E27FC236}">
                  <a16:creationId xmlns="" xmlns:a16="http://schemas.microsoft.com/office/drawing/2014/main" id="{8EF0DA2D-C173-4D5D-A5E3-B58FC4A53EA6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726" y="2974975"/>
              <a:ext cx="203200" cy="42863"/>
            </a:xfrm>
            <a:custGeom>
              <a:avLst/>
              <a:gdLst>
                <a:gd name="T0" fmla="*/ 4 w 76"/>
                <a:gd name="T1" fmla="*/ 0 h 16"/>
                <a:gd name="T2" fmla="*/ 72 w 76"/>
                <a:gd name="T3" fmla="*/ 0 h 16"/>
                <a:gd name="T4" fmla="*/ 76 w 76"/>
                <a:gd name="T5" fmla="*/ 4 h 16"/>
                <a:gd name="T6" fmla="*/ 76 w 76"/>
                <a:gd name="T7" fmla="*/ 12 h 16"/>
                <a:gd name="T8" fmla="*/ 72 w 76"/>
                <a:gd name="T9" fmla="*/ 16 h 16"/>
                <a:gd name="T10" fmla="*/ 4 w 76"/>
                <a:gd name="T11" fmla="*/ 16 h 16"/>
                <a:gd name="T12" fmla="*/ 0 w 76"/>
                <a:gd name="T13" fmla="*/ 12 h 16"/>
                <a:gd name="T14" fmla="*/ 0 w 76"/>
                <a:gd name="T15" fmla="*/ 4 h 16"/>
                <a:gd name="T16" fmla="*/ 4 w 76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6" h="16">
                  <a:moveTo>
                    <a:pt x="4" y="0"/>
                  </a:moveTo>
                  <a:cubicBezTo>
                    <a:pt x="72" y="0"/>
                    <a:pt x="72" y="0"/>
                    <a:pt x="72" y="0"/>
                  </a:cubicBezTo>
                  <a:cubicBezTo>
                    <a:pt x="74" y="0"/>
                    <a:pt x="76" y="2"/>
                    <a:pt x="76" y="4"/>
                  </a:cubicBezTo>
                  <a:cubicBezTo>
                    <a:pt x="76" y="12"/>
                    <a:pt x="76" y="12"/>
                    <a:pt x="76" y="12"/>
                  </a:cubicBezTo>
                  <a:cubicBezTo>
                    <a:pt x="76" y="14"/>
                    <a:pt x="74" y="16"/>
                    <a:pt x="72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2" y="16"/>
                    <a:pt x="0" y="14"/>
                    <a:pt x="0" y="1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 dirty="0"/>
            </a:p>
          </p:txBody>
        </p:sp>
        <p:sp>
          <p:nvSpPr>
            <p:cNvPr id="54" name="Freeform 87">
              <a:extLst>
                <a:ext uri="{FF2B5EF4-FFF2-40B4-BE49-F238E27FC236}">
                  <a16:creationId xmlns="" xmlns:a16="http://schemas.microsoft.com/office/drawing/2014/main" id="{6C513546-E03A-4B45-B1EA-4C3B6EC327DE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726" y="3059113"/>
              <a:ext cx="160338" cy="42863"/>
            </a:xfrm>
            <a:custGeom>
              <a:avLst/>
              <a:gdLst>
                <a:gd name="T0" fmla="*/ 4 w 60"/>
                <a:gd name="T1" fmla="*/ 0 h 16"/>
                <a:gd name="T2" fmla="*/ 56 w 60"/>
                <a:gd name="T3" fmla="*/ 0 h 16"/>
                <a:gd name="T4" fmla="*/ 60 w 60"/>
                <a:gd name="T5" fmla="*/ 4 h 16"/>
                <a:gd name="T6" fmla="*/ 60 w 60"/>
                <a:gd name="T7" fmla="*/ 12 h 16"/>
                <a:gd name="T8" fmla="*/ 56 w 60"/>
                <a:gd name="T9" fmla="*/ 16 h 16"/>
                <a:gd name="T10" fmla="*/ 4 w 60"/>
                <a:gd name="T11" fmla="*/ 16 h 16"/>
                <a:gd name="T12" fmla="*/ 0 w 60"/>
                <a:gd name="T13" fmla="*/ 12 h 16"/>
                <a:gd name="T14" fmla="*/ 0 w 60"/>
                <a:gd name="T15" fmla="*/ 4 h 16"/>
                <a:gd name="T16" fmla="*/ 4 w 60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16">
                  <a:moveTo>
                    <a:pt x="4" y="0"/>
                  </a:moveTo>
                  <a:cubicBezTo>
                    <a:pt x="56" y="0"/>
                    <a:pt x="56" y="0"/>
                    <a:pt x="56" y="0"/>
                  </a:cubicBezTo>
                  <a:cubicBezTo>
                    <a:pt x="58" y="0"/>
                    <a:pt x="60" y="2"/>
                    <a:pt x="60" y="4"/>
                  </a:cubicBezTo>
                  <a:cubicBezTo>
                    <a:pt x="60" y="12"/>
                    <a:pt x="60" y="12"/>
                    <a:pt x="60" y="12"/>
                  </a:cubicBezTo>
                  <a:cubicBezTo>
                    <a:pt x="60" y="14"/>
                    <a:pt x="58" y="16"/>
                    <a:pt x="56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2" y="16"/>
                    <a:pt x="0" y="14"/>
                    <a:pt x="0" y="1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55" name="Freeform 88">
              <a:extLst>
                <a:ext uri="{FF2B5EF4-FFF2-40B4-BE49-F238E27FC236}">
                  <a16:creationId xmlns="" xmlns:a16="http://schemas.microsoft.com/office/drawing/2014/main" id="{E91C141A-1599-40F0-ADDA-9EB505C1DF3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2726" y="3144838"/>
              <a:ext cx="192088" cy="42863"/>
            </a:xfrm>
            <a:custGeom>
              <a:avLst/>
              <a:gdLst>
                <a:gd name="T0" fmla="*/ 4 w 72"/>
                <a:gd name="T1" fmla="*/ 0 h 16"/>
                <a:gd name="T2" fmla="*/ 68 w 72"/>
                <a:gd name="T3" fmla="*/ 0 h 16"/>
                <a:gd name="T4" fmla="*/ 72 w 72"/>
                <a:gd name="T5" fmla="*/ 4 h 16"/>
                <a:gd name="T6" fmla="*/ 72 w 72"/>
                <a:gd name="T7" fmla="*/ 12 h 16"/>
                <a:gd name="T8" fmla="*/ 68 w 72"/>
                <a:gd name="T9" fmla="*/ 16 h 16"/>
                <a:gd name="T10" fmla="*/ 4 w 72"/>
                <a:gd name="T11" fmla="*/ 16 h 16"/>
                <a:gd name="T12" fmla="*/ 0 w 72"/>
                <a:gd name="T13" fmla="*/ 12 h 16"/>
                <a:gd name="T14" fmla="*/ 0 w 72"/>
                <a:gd name="T15" fmla="*/ 4 h 16"/>
                <a:gd name="T16" fmla="*/ 4 w 72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2" h="16">
                  <a:moveTo>
                    <a:pt x="4" y="0"/>
                  </a:moveTo>
                  <a:cubicBezTo>
                    <a:pt x="68" y="0"/>
                    <a:pt x="68" y="0"/>
                    <a:pt x="68" y="0"/>
                  </a:cubicBezTo>
                  <a:cubicBezTo>
                    <a:pt x="70" y="0"/>
                    <a:pt x="72" y="2"/>
                    <a:pt x="72" y="4"/>
                  </a:cubicBezTo>
                  <a:cubicBezTo>
                    <a:pt x="72" y="12"/>
                    <a:pt x="72" y="12"/>
                    <a:pt x="72" y="12"/>
                  </a:cubicBezTo>
                  <a:cubicBezTo>
                    <a:pt x="72" y="14"/>
                    <a:pt x="70" y="16"/>
                    <a:pt x="68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2" y="16"/>
                    <a:pt x="0" y="14"/>
                    <a:pt x="0" y="1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56" name="Freeform 89">
              <a:extLst>
                <a:ext uri="{FF2B5EF4-FFF2-40B4-BE49-F238E27FC236}">
                  <a16:creationId xmlns="" xmlns:a16="http://schemas.microsoft.com/office/drawing/2014/main" id="{5DDDE47C-41E6-4EF6-AA62-497090A7354D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114" y="2974975"/>
              <a:ext cx="42863" cy="42863"/>
            </a:xfrm>
            <a:custGeom>
              <a:avLst/>
              <a:gdLst>
                <a:gd name="T0" fmla="*/ 4 w 16"/>
                <a:gd name="T1" fmla="*/ 0 h 16"/>
                <a:gd name="T2" fmla="*/ 12 w 16"/>
                <a:gd name="T3" fmla="*/ 0 h 16"/>
                <a:gd name="T4" fmla="*/ 16 w 16"/>
                <a:gd name="T5" fmla="*/ 4 h 16"/>
                <a:gd name="T6" fmla="*/ 16 w 16"/>
                <a:gd name="T7" fmla="*/ 12 h 16"/>
                <a:gd name="T8" fmla="*/ 12 w 16"/>
                <a:gd name="T9" fmla="*/ 16 h 16"/>
                <a:gd name="T10" fmla="*/ 4 w 16"/>
                <a:gd name="T11" fmla="*/ 16 h 16"/>
                <a:gd name="T12" fmla="*/ 0 w 16"/>
                <a:gd name="T13" fmla="*/ 12 h 16"/>
                <a:gd name="T14" fmla="*/ 0 w 16"/>
                <a:gd name="T15" fmla="*/ 4 h 16"/>
                <a:gd name="T16" fmla="*/ 4 w 16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16">
                  <a:moveTo>
                    <a:pt x="4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4"/>
                    <a:pt x="14" y="16"/>
                    <a:pt x="12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2" y="16"/>
                    <a:pt x="0" y="14"/>
                    <a:pt x="0" y="1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57" name="Freeform 90">
              <a:extLst>
                <a:ext uri="{FF2B5EF4-FFF2-40B4-BE49-F238E27FC236}">
                  <a16:creationId xmlns="" xmlns:a16="http://schemas.microsoft.com/office/drawing/2014/main" id="{52190BD5-2516-446D-95E0-1DC6F605901A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114" y="3059113"/>
              <a:ext cx="42863" cy="42863"/>
            </a:xfrm>
            <a:custGeom>
              <a:avLst/>
              <a:gdLst>
                <a:gd name="T0" fmla="*/ 4 w 16"/>
                <a:gd name="T1" fmla="*/ 0 h 16"/>
                <a:gd name="T2" fmla="*/ 12 w 16"/>
                <a:gd name="T3" fmla="*/ 0 h 16"/>
                <a:gd name="T4" fmla="*/ 16 w 16"/>
                <a:gd name="T5" fmla="*/ 4 h 16"/>
                <a:gd name="T6" fmla="*/ 16 w 16"/>
                <a:gd name="T7" fmla="*/ 12 h 16"/>
                <a:gd name="T8" fmla="*/ 12 w 16"/>
                <a:gd name="T9" fmla="*/ 16 h 16"/>
                <a:gd name="T10" fmla="*/ 4 w 16"/>
                <a:gd name="T11" fmla="*/ 16 h 16"/>
                <a:gd name="T12" fmla="*/ 0 w 16"/>
                <a:gd name="T13" fmla="*/ 12 h 16"/>
                <a:gd name="T14" fmla="*/ 0 w 16"/>
                <a:gd name="T15" fmla="*/ 4 h 16"/>
                <a:gd name="T16" fmla="*/ 4 w 16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16">
                  <a:moveTo>
                    <a:pt x="4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4"/>
                    <a:pt x="14" y="16"/>
                    <a:pt x="12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2" y="16"/>
                    <a:pt x="0" y="14"/>
                    <a:pt x="0" y="1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58" name="Freeform 91">
              <a:extLst>
                <a:ext uri="{FF2B5EF4-FFF2-40B4-BE49-F238E27FC236}">
                  <a16:creationId xmlns="" xmlns:a16="http://schemas.microsoft.com/office/drawing/2014/main" id="{CB55D447-6501-4DFC-9A94-7BF0EF93A63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8114" y="3144838"/>
              <a:ext cx="42863" cy="42863"/>
            </a:xfrm>
            <a:custGeom>
              <a:avLst/>
              <a:gdLst>
                <a:gd name="T0" fmla="*/ 4 w 16"/>
                <a:gd name="T1" fmla="*/ 0 h 16"/>
                <a:gd name="T2" fmla="*/ 12 w 16"/>
                <a:gd name="T3" fmla="*/ 0 h 16"/>
                <a:gd name="T4" fmla="*/ 16 w 16"/>
                <a:gd name="T5" fmla="*/ 4 h 16"/>
                <a:gd name="T6" fmla="*/ 16 w 16"/>
                <a:gd name="T7" fmla="*/ 12 h 16"/>
                <a:gd name="T8" fmla="*/ 12 w 16"/>
                <a:gd name="T9" fmla="*/ 16 h 16"/>
                <a:gd name="T10" fmla="*/ 4 w 16"/>
                <a:gd name="T11" fmla="*/ 16 h 16"/>
                <a:gd name="T12" fmla="*/ 0 w 16"/>
                <a:gd name="T13" fmla="*/ 12 h 16"/>
                <a:gd name="T14" fmla="*/ 0 w 16"/>
                <a:gd name="T15" fmla="*/ 4 h 16"/>
                <a:gd name="T16" fmla="*/ 4 w 16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16">
                  <a:moveTo>
                    <a:pt x="4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6" y="2"/>
                    <a:pt x="16" y="4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4"/>
                    <a:pt x="14" y="16"/>
                    <a:pt x="12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2" y="16"/>
                    <a:pt x="0" y="14"/>
                    <a:pt x="0" y="12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</p:grpSp>
      <p:grpSp>
        <p:nvGrpSpPr>
          <p:cNvPr id="59" name="Group 152">
            <a:extLst>
              <a:ext uri="{FF2B5EF4-FFF2-40B4-BE49-F238E27FC236}">
                <a16:creationId xmlns="" xmlns:a16="http://schemas.microsoft.com/office/drawing/2014/main" id="{2C974C3B-7707-4218-B558-A1D1159D4EDE}"/>
              </a:ext>
            </a:extLst>
          </p:cNvPr>
          <p:cNvGrpSpPr/>
          <p:nvPr/>
        </p:nvGrpSpPr>
        <p:grpSpPr>
          <a:xfrm>
            <a:off x="9276396" y="4468115"/>
            <a:ext cx="285782" cy="283903"/>
            <a:chOff x="2611438" y="4030663"/>
            <a:chExt cx="241300" cy="239713"/>
          </a:xfrm>
          <a:solidFill>
            <a:schemeClr val="accent5"/>
          </a:solidFill>
        </p:grpSpPr>
        <p:sp>
          <p:nvSpPr>
            <p:cNvPr id="60" name="Freeform 396">
              <a:extLst>
                <a:ext uri="{FF2B5EF4-FFF2-40B4-BE49-F238E27FC236}">
                  <a16:creationId xmlns="" xmlns:a16="http://schemas.microsoft.com/office/drawing/2014/main" id="{5FB1D514-1B6C-47E8-B9A9-AB4B911A28A4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1438" y="4119563"/>
              <a:ext cx="60325" cy="60325"/>
            </a:xfrm>
            <a:custGeom>
              <a:avLst/>
              <a:gdLst>
                <a:gd name="T0" fmla="*/ 14 w 16"/>
                <a:gd name="T1" fmla="*/ 0 h 16"/>
                <a:gd name="T2" fmla="*/ 2 w 16"/>
                <a:gd name="T3" fmla="*/ 0 h 16"/>
                <a:gd name="T4" fmla="*/ 0 w 16"/>
                <a:gd name="T5" fmla="*/ 2 h 16"/>
                <a:gd name="T6" fmla="*/ 0 w 16"/>
                <a:gd name="T7" fmla="*/ 14 h 16"/>
                <a:gd name="T8" fmla="*/ 2 w 16"/>
                <a:gd name="T9" fmla="*/ 16 h 16"/>
                <a:gd name="T10" fmla="*/ 14 w 16"/>
                <a:gd name="T11" fmla="*/ 16 h 16"/>
                <a:gd name="T12" fmla="*/ 16 w 16"/>
                <a:gd name="T13" fmla="*/ 14 h 16"/>
                <a:gd name="T14" fmla="*/ 16 w 16"/>
                <a:gd name="T15" fmla="*/ 2 h 16"/>
                <a:gd name="T16" fmla="*/ 14 w 16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16">
                  <a:moveTo>
                    <a:pt x="1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5"/>
                    <a:pt x="1" y="16"/>
                    <a:pt x="2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5" y="16"/>
                    <a:pt x="16" y="15"/>
                    <a:pt x="16" y="14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1"/>
                    <a:pt x="15" y="0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61" name="Freeform 397">
              <a:extLst>
                <a:ext uri="{FF2B5EF4-FFF2-40B4-BE49-F238E27FC236}">
                  <a16:creationId xmlns="" xmlns:a16="http://schemas.microsoft.com/office/drawing/2014/main" id="{98367949-64A1-4B45-920F-762F288794C6}"/>
                </a:ext>
              </a:extLst>
            </p:cNvPr>
            <p:cNvSpPr>
              <a:spLocks/>
            </p:cNvSpPr>
            <p:nvPr/>
          </p:nvSpPr>
          <p:spPr bwMode="auto">
            <a:xfrm>
              <a:off x="2611438" y="4210051"/>
              <a:ext cx="60325" cy="60325"/>
            </a:xfrm>
            <a:custGeom>
              <a:avLst/>
              <a:gdLst>
                <a:gd name="T0" fmla="*/ 14 w 16"/>
                <a:gd name="T1" fmla="*/ 0 h 16"/>
                <a:gd name="T2" fmla="*/ 2 w 16"/>
                <a:gd name="T3" fmla="*/ 0 h 16"/>
                <a:gd name="T4" fmla="*/ 0 w 16"/>
                <a:gd name="T5" fmla="*/ 2 h 16"/>
                <a:gd name="T6" fmla="*/ 0 w 16"/>
                <a:gd name="T7" fmla="*/ 14 h 16"/>
                <a:gd name="T8" fmla="*/ 2 w 16"/>
                <a:gd name="T9" fmla="*/ 16 h 16"/>
                <a:gd name="T10" fmla="*/ 14 w 16"/>
                <a:gd name="T11" fmla="*/ 16 h 16"/>
                <a:gd name="T12" fmla="*/ 16 w 16"/>
                <a:gd name="T13" fmla="*/ 14 h 16"/>
                <a:gd name="T14" fmla="*/ 16 w 16"/>
                <a:gd name="T15" fmla="*/ 2 h 16"/>
                <a:gd name="T16" fmla="*/ 14 w 16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16">
                  <a:moveTo>
                    <a:pt x="1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5"/>
                    <a:pt x="1" y="16"/>
                    <a:pt x="2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5" y="16"/>
                    <a:pt x="16" y="15"/>
                    <a:pt x="16" y="14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1"/>
                    <a:pt x="15" y="0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62" name="Freeform 398">
              <a:extLst>
                <a:ext uri="{FF2B5EF4-FFF2-40B4-BE49-F238E27FC236}">
                  <a16:creationId xmlns="" xmlns:a16="http://schemas.microsoft.com/office/drawing/2014/main" id="{5B17788F-D02C-4F29-A926-1919334EDDC4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1926" y="4030663"/>
              <a:ext cx="60325" cy="58738"/>
            </a:xfrm>
            <a:custGeom>
              <a:avLst/>
              <a:gdLst>
                <a:gd name="T0" fmla="*/ 14 w 16"/>
                <a:gd name="T1" fmla="*/ 0 h 16"/>
                <a:gd name="T2" fmla="*/ 2 w 16"/>
                <a:gd name="T3" fmla="*/ 0 h 16"/>
                <a:gd name="T4" fmla="*/ 0 w 16"/>
                <a:gd name="T5" fmla="*/ 2 h 16"/>
                <a:gd name="T6" fmla="*/ 0 w 16"/>
                <a:gd name="T7" fmla="*/ 14 h 16"/>
                <a:gd name="T8" fmla="*/ 2 w 16"/>
                <a:gd name="T9" fmla="*/ 16 h 16"/>
                <a:gd name="T10" fmla="*/ 14 w 16"/>
                <a:gd name="T11" fmla="*/ 16 h 16"/>
                <a:gd name="T12" fmla="*/ 16 w 16"/>
                <a:gd name="T13" fmla="*/ 14 h 16"/>
                <a:gd name="T14" fmla="*/ 16 w 16"/>
                <a:gd name="T15" fmla="*/ 2 h 16"/>
                <a:gd name="T16" fmla="*/ 14 w 16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16">
                  <a:moveTo>
                    <a:pt x="1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5"/>
                    <a:pt x="1" y="16"/>
                    <a:pt x="2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5" y="16"/>
                    <a:pt x="16" y="15"/>
                    <a:pt x="16" y="14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1"/>
                    <a:pt x="15" y="0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63" name="Freeform 399">
              <a:extLst>
                <a:ext uri="{FF2B5EF4-FFF2-40B4-BE49-F238E27FC236}">
                  <a16:creationId xmlns="" xmlns:a16="http://schemas.microsoft.com/office/drawing/2014/main" id="{31B49F47-0B21-4F75-B8DC-A68C9336602D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1926" y="4119563"/>
              <a:ext cx="60325" cy="60325"/>
            </a:xfrm>
            <a:custGeom>
              <a:avLst/>
              <a:gdLst>
                <a:gd name="T0" fmla="*/ 14 w 16"/>
                <a:gd name="T1" fmla="*/ 0 h 16"/>
                <a:gd name="T2" fmla="*/ 2 w 16"/>
                <a:gd name="T3" fmla="*/ 0 h 16"/>
                <a:gd name="T4" fmla="*/ 0 w 16"/>
                <a:gd name="T5" fmla="*/ 2 h 16"/>
                <a:gd name="T6" fmla="*/ 0 w 16"/>
                <a:gd name="T7" fmla="*/ 14 h 16"/>
                <a:gd name="T8" fmla="*/ 2 w 16"/>
                <a:gd name="T9" fmla="*/ 16 h 16"/>
                <a:gd name="T10" fmla="*/ 14 w 16"/>
                <a:gd name="T11" fmla="*/ 16 h 16"/>
                <a:gd name="T12" fmla="*/ 16 w 16"/>
                <a:gd name="T13" fmla="*/ 14 h 16"/>
                <a:gd name="T14" fmla="*/ 16 w 16"/>
                <a:gd name="T15" fmla="*/ 2 h 16"/>
                <a:gd name="T16" fmla="*/ 14 w 16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16">
                  <a:moveTo>
                    <a:pt x="1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5"/>
                    <a:pt x="1" y="16"/>
                    <a:pt x="2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5" y="16"/>
                    <a:pt x="16" y="15"/>
                    <a:pt x="16" y="14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1"/>
                    <a:pt x="15" y="0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64" name="Freeform 400">
              <a:extLst>
                <a:ext uri="{FF2B5EF4-FFF2-40B4-BE49-F238E27FC236}">
                  <a16:creationId xmlns="" xmlns:a16="http://schemas.microsoft.com/office/drawing/2014/main" id="{A30A4D52-C61A-409F-B58A-37438040DC7C}"/>
                </a:ext>
              </a:extLst>
            </p:cNvPr>
            <p:cNvSpPr>
              <a:spLocks/>
            </p:cNvSpPr>
            <p:nvPr/>
          </p:nvSpPr>
          <p:spPr bwMode="auto">
            <a:xfrm>
              <a:off x="2701926" y="4210051"/>
              <a:ext cx="60325" cy="60325"/>
            </a:xfrm>
            <a:custGeom>
              <a:avLst/>
              <a:gdLst>
                <a:gd name="T0" fmla="*/ 14 w 16"/>
                <a:gd name="T1" fmla="*/ 0 h 16"/>
                <a:gd name="T2" fmla="*/ 2 w 16"/>
                <a:gd name="T3" fmla="*/ 0 h 16"/>
                <a:gd name="T4" fmla="*/ 0 w 16"/>
                <a:gd name="T5" fmla="*/ 2 h 16"/>
                <a:gd name="T6" fmla="*/ 0 w 16"/>
                <a:gd name="T7" fmla="*/ 14 h 16"/>
                <a:gd name="T8" fmla="*/ 2 w 16"/>
                <a:gd name="T9" fmla="*/ 16 h 16"/>
                <a:gd name="T10" fmla="*/ 14 w 16"/>
                <a:gd name="T11" fmla="*/ 16 h 16"/>
                <a:gd name="T12" fmla="*/ 16 w 16"/>
                <a:gd name="T13" fmla="*/ 14 h 16"/>
                <a:gd name="T14" fmla="*/ 16 w 16"/>
                <a:gd name="T15" fmla="*/ 2 h 16"/>
                <a:gd name="T16" fmla="*/ 14 w 16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16">
                  <a:moveTo>
                    <a:pt x="1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5"/>
                    <a:pt x="1" y="16"/>
                    <a:pt x="2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5" y="16"/>
                    <a:pt x="16" y="15"/>
                    <a:pt x="16" y="14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1"/>
                    <a:pt x="15" y="0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65" name="Freeform 401">
              <a:extLst>
                <a:ext uri="{FF2B5EF4-FFF2-40B4-BE49-F238E27FC236}">
                  <a16:creationId xmlns="" xmlns:a16="http://schemas.microsoft.com/office/drawing/2014/main" id="{A99263E6-D6A6-4863-A168-8E576C2E67A3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2413" y="4030663"/>
              <a:ext cx="60325" cy="58738"/>
            </a:xfrm>
            <a:custGeom>
              <a:avLst/>
              <a:gdLst>
                <a:gd name="T0" fmla="*/ 14 w 16"/>
                <a:gd name="T1" fmla="*/ 0 h 16"/>
                <a:gd name="T2" fmla="*/ 2 w 16"/>
                <a:gd name="T3" fmla="*/ 0 h 16"/>
                <a:gd name="T4" fmla="*/ 0 w 16"/>
                <a:gd name="T5" fmla="*/ 2 h 16"/>
                <a:gd name="T6" fmla="*/ 0 w 16"/>
                <a:gd name="T7" fmla="*/ 14 h 16"/>
                <a:gd name="T8" fmla="*/ 2 w 16"/>
                <a:gd name="T9" fmla="*/ 16 h 16"/>
                <a:gd name="T10" fmla="*/ 14 w 16"/>
                <a:gd name="T11" fmla="*/ 16 h 16"/>
                <a:gd name="T12" fmla="*/ 16 w 16"/>
                <a:gd name="T13" fmla="*/ 14 h 16"/>
                <a:gd name="T14" fmla="*/ 16 w 16"/>
                <a:gd name="T15" fmla="*/ 2 h 16"/>
                <a:gd name="T16" fmla="*/ 14 w 16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16">
                  <a:moveTo>
                    <a:pt x="1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5"/>
                    <a:pt x="1" y="16"/>
                    <a:pt x="2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5" y="16"/>
                    <a:pt x="16" y="15"/>
                    <a:pt x="16" y="14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1"/>
                    <a:pt x="15" y="0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66" name="Freeform 403">
              <a:extLst>
                <a:ext uri="{FF2B5EF4-FFF2-40B4-BE49-F238E27FC236}">
                  <a16:creationId xmlns="" xmlns:a16="http://schemas.microsoft.com/office/drawing/2014/main" id="{38B37B51-B0EC-4095-9A62-A2155B83A950}"/>
                </a:ext>
              </a:extLst>
            </p:cNvPr>
            <p:cNvSpPr>
              <a:spLocks/>
            </p:cNvSpPr>
            <p:nvPr/>
          </p:nvSpPr>
          <p:spPr bwMode="auto">
            <a:xfrm>
              <a:off x="2792413" y="4210051"/>
              <a:ext cx="60325" cy="60325"/>
            </a:xfrm>
            <a:custGeom>
              <a:avLst/>
              <a:gdLst>
                <a:gd name="T0" fmla="*/ 14 w 16"/>
                <a:gd name="T1" fmla="*/ 0 h 16"/>
                <a:gd name="T2" fmla="*/ 2 w 16"/>
                <a:gd name="T3" fmla="*/ 0 h 16"/>
                <a:gd name="T4" fmla="*/ 0 w 16"/>
                <a:gd name="T5" fmla="*/ 2 h 16"/>
                <a:gd name="T6" fmla="*/ 0 w 16"/>
                <a:gd name="T7" fmla="*/ 14 h 16"/>
                <a:gd name="T8" fmla="*/ 2 w 16"/>
                <a:gd name="T9" fmla="*/ 16 h 16"/>
                <a:gd name="T10" fmla="*/ 14 w 16"/>
                <a:gd name="T11" fmla="*/ 16 h 16"/>
                <a:gd name="T12" fmla="*/ 16 w 16"/>
                <a:gd name="T13" fmla="*/ 14 h 16"/>
                <a:gd name="T14" fmla="*/ 16 w 16"/>
                <a:gd name="T15" fmla="*/ 2 h 16"/>
                <a:gd name="T16" fmla="*/ 14 w 16"/>
                <a:gd name="T1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16">
                  <a:moveTo>
                    <a:pt x="1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5"/>
                    <a:pt x="1" y="16"/>
                    <a:pt x="2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5" y="16"/>
                    <a:pt x="16" y="15"/>
                    <a:pt x="16" y="14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1"/>
                    <a:pt x="15" y="0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</p:grpSp>
      <p:grpSp>
        <p:nvGrpSpPr>
          <p:cNvPr id="67" name="Group 160">
            <a:extLst>
              <a:ext uri="{FF2B5EF4-FFF2-40B4-BE49-F238E27FC236}">
                <a16:creationId xmlns="" xmlns:a16="http://schemas.microsoft.com/office/drawing/2014/main" id="{24E669DE-0DB8-4E61-B160-47B920AD4448}"/>
              </a:ext>
            </a:extLst>
          </p:cNvPr>
          <p:cNvGrpSpPr/>
          <p:nvPr/>
        </p:nvGrpSpPr>
        <p:grpSpPr>
          <a:xfrm>
            <a:off x="2797121" y="3458056"/>
            <a:ext cx="367236" cy="367236"/>
            <a:chOff x="4873626" y="1533525"/>
            <a:chExt cx="357188" cy="357188"/>
          </a:xfrm>
          <a:solidFill>
            <a:srgbClr val="FAD159"/>
          </a:solidFill>
        </p:grpSpPr>
        <p:sp>
          <p:nvSpPr>
            <p:cNvPr id="68" name="Freeform 21">
              <a:extLst>
                <a:ext uri="{FF2B5EF4-FFF2-40B4-BE49-F238E27FC236}">
                  <a16:creationId xmlns="" xmlns:a16="http://schemas.microsoft.com/office/drawing/2014/main" id="{E026B7D8-38B4-450A-AA3F-D42536B7524D}"/>
                </a:ext>
              </a:extLst>
            </p:cNvPr>
            <p:cNvSpPr>
              <a:spLocks/>
            </p:cNvSpPr>
            <p:nvPr/>
          </p:nvSpPr>
          <p:spPr bwMode="auto">
            <a:xfrm>
              <a:off x="4935539" y="1593850"/>
              <a:ext cx="84138" cy="85725"/>
            </a:xfrm>
            <a:custGeom>
              <a:avLst/>
              <a:gdLst>
                <a:gd name="T0" fmla="*/ 30 w 32"/>
                <a:gd name="T1" fmla="*/ 0 h 32"/>
                <a:gd name="T2" fmla="*/ 0 w 32"/>
                <a:gd name="T3" fmla="*/ 30 h 32"/>
                <a:gd name="T4" fmla="*/ 2 w 32"/>
                <a:gd name="T5" fmla="*/ 32 h 32"/>
                <a:gd name="T6" fmla="*/ 4 w 32"/>
                <a:gd name="T7" fmla="*/ 30 h 32"/>
                <a:gd name="T8" fmla="*/ 30 w 32"/>
                <a:gd name="T9" fmla="*/ 4 h 32"/>
                <a:gd name="T10" fmla="*/ 32 w 32"/>
                <a:gd name="T11" fmla="*/ 2 h 32"/>
                <a:gd name="T12" fmla="*/ 30 w 32"/>
                <a:gd name="T1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" h="32">
                  <a:moveTo>
                    <a:pt x="30" y="0"/>
                  </a:moveTo>
                  <a:cubicBezTo>
                    <a:pt x="13" y="0"/>
                    <a:pt x="0" y="13"/>
                    <a:pt x="0" y="30"/>
                  </a:cubicBezTo>
                  <a:cubicBezTo>
                    <a:pt x="0" y="31"/>
                    <a:pt x="1" y="32"/>
                    <a:pt x="2" y="32"/>
                  </a:cubicBezTo>
                  <a:cubicBezTo>
                    <a:pt x="3" y="32"/>
                    <a:pt x="4" y="31"/>
                    <a:pt x="4" y="30"/>
                  </a:cubicBezTo>
                  <a:cubicBezTo>
                    <a:pt x="4" y="15"/>
                    <a:pt x="15" y="4"/>
                    <a:pt x="30" y="4"/>
                  </a:cubicBezTo>
                  <a:cubicBezTo>
                    <a:pt x="31" y="4"/>
                    <a:pt x="32" y="3"/>
                    <a:pt x="32" y="2"/>
                  </a:cubicBezTo>
                  <a:cubicBezTo>
                    <a:pt x="32" y="1"/>
                    <a:pt x="31" y="0"/>
                    <a:pt x="3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69" name="Freeform 22">
              <a:extLst>
                <a:ext uri="{FF2B5EF4-FFF2-40B4-BE49-F238E27FC236}">
                  <a16:creationId xmlns="" xmlns:a16="http://schemas.microsoft.com/office/drawing/2014/main" id="{CDF9D959-551A-441D-AB41-36151644980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73626" y="1533525"/>
              <a:ext cx="357188" cy="357188"/>
            </a:xfrm>
            <a:custGeom>
              <a:avLst/>
              <a:gdLst>
                <a:gd name="T0" fmla="*/ 131 w 134"/>
                <a:gd name="T1" fmla="*/ 120 h 134"/>
                <a:gd name="T2" fmla="*/ 102 w 134"/>
                <a:gd name="T3" fmla="*/ 91 h 134"/>
                <a:gd name="T4" fmla="*/ 95 w 134"/>
                <a:gd name="T5" fmla="*/ 90 h 134"/>
                <a:gd name="T6" fmla="*/ 89 w 134"/>
                <a:gd name="T7" fmla="*/ 84 h 134"/>
                <a:gd name="T8" fmla="*/ 89 w 134"/>
                <a:gd name="T9" fmla="*/ 84 h 134"/>
                <a:gd name="T10" fmla="*/ 87 w 134"/>
                <a:gd name="T11" fmla="*/ 19 h 134"/>
                <a:gd name="T12" fmla="*/ 19 w 134"/>
                <a:gd name="T13" fmla="*/ 19 h 134"/>
                <a:gd name="T14" fmla="*/ 19 w 134"/>
                <a:gd name="T15" fmla="*/ 87 h 134"/>
                <a:gd name="T16" fmla="*/ 84 w 134"/>
                <a:gd name="T17" fmla="*/ 89 h 134"/>
                <a:gd name="T18" fmla="*/ 84 w 134"/>
                <a:gd name="T19" fmla="*/ 89 h 134"/>
                <a:gd name="T20" fmla="*/ 90 w 134"/>
                <a:gd name="T21" fmla="*/ 95 h 134"/>
                <a:gd name="T22" fmla="*/ 91 w 134"/>
                <a:gd name="T23" fmla="*/ 102 h 134"/>
                <a:gd name="T24" fmla="*/ 120 w 134"/>
                <a:gd name="T25" fmla="*/ 131 h 134"/>
                <a:gd name="T26" fmla="*/ 130 w 134"/>
                <a:gd name="T27" fmla="*/ 130 h 134"/>
                <a:gd name="T28" fmla="*/ 131 w 134"/>
                <a:gd name="T29" fmla="*/ 120 h 134"/>
                <a:gd name="T30" fmla="*/ 81 w 134"/>
                <a:gd name="T31" fmla="*/ 81 h 134"/>
                <a:gd name="T32" fmla="*/ 24 w 134"/>
                <a:gd name="T33" fmla="*/ 81 h 134"/>
                <a:gd name="T34" fmla="*/ 24 w 134"/>
                <a:gd name="T35" fmla="*/ 24 h 134"/>
                <a:gd name="T36" fmla="*/ 81 w 134"/>
                <a:gd name="T37" fmla="*/ 24 h 134"/>
                <a:gd name="T38" fmla="*/ 81 w 134"/>
                <a:gd name="T39" fmla="*/ 81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4" h="134">
                  <a:moveTo>
                    <a:pt x="131" y="120"/>
                  </a:moveTo>
                  <a:cubicBezTo>
                    <a:pt x="102" y="91"/>
                    <a:pt x="102" y="91"/>
                    <a:pt x="102" y="91"/>
                  </a:cubicBezTo>
                  <a:cubicBezTo>
                    <a:pt x="100" y="89"/>
                    <a:pt x="98" y="89"/>
                    <a:pt x="95" y="90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105" y="65"/>
                    <a:pt x="104" y="36"/>
                    <a:pt x="87" y="19"/>
                  </a:cubicBezTo>
                  <a:cubicBezTo>
                    <a:pt x="68" y="0"/>
                    <a:pt x="38" y="0"/>
                    <a:pt x="19" y="19"/>
                  </a:cubicBezTo>
                  <a:cubicBezTo>
                    <a:pt x="0" y="37"/>
                    <a:pt x="0" y="68"/>
                    <a:pt x="19" y="87"/>
                  </a:cubicBezTo>
                  <a:cubicBezTo>
                    <a:pt x="37" y="104"/>
                    <a:pt x="65" y="105"/>
                    <a:pt x="84" y="89"/>
                  </a:cubicBezTo>
                  <a:cubicBezTo>
                    <a:pt x="84" y="89"/>
                    <a:pt x="84" y="89"/>
                    <a:pt x="84" y="89"/>
                  </a:cubicBezTo>
                  <a:cubicBezTo>
                    <a:pt x="90" y="95"/>
                    <a:pt x="90" y="95"/>
                    <a:pt x="90" y="95"/>
                  </a:cubicBezTo>
                  <a:cubicBezTo>
                    <a:pt x="89" y="98"/>
                    <a:pt x="89" y="100"/>
                    <a:pt x="91" y="102"/>
                  </a:cubicBezTo>
                  <a:cubicBezTo>
                    <a:pt x="120" y="131"/>
                    <a:pt x="120" y="131"/>
                    <a:pt x="120" y="131"/>
                  </a:cubicBezTo>
                  <a:cubicBezTo>
                    <a:pt x="122" y="134"/>
                    <a:pt x="127" y="133"/>
                    <a:pt x="130" y="130"/>
                  </a:cubicBezTo>
                  <a:cubicBezTo>
                    <a:pt x="133" y="127"/>
                    <a:pt x="134" y="122"/>
                    <a:pt x="131" y="120"/>
                  </a:cubicBezTo>
                  <a:close/>
                  <a:moveTo>
                    <a:pt x="81" y="81"/>
                  </a:moveTo>
                  <a:cubicBezTo>
                    <a:pt x="65" y="97"/>
                    <a:pt x="40" y="97"/>
                    <a:pt x="24" y="81"/>
                  </a:cubicBezTo>
                  <a:cubicBezTo>
                    <a:pt x="9" y="65"/>
                    <a:pt x="9" y="40"/>
                    <a:pt x="24" y="24"/>
                  </a:cubicBezTo>
                  <a:cubicBezTo>
                    <a:pt x="40" y="9"/>
                    <a:pt x="65" y="9"/>
                    <a:pt x="81" y="24"/>
                  </a:cubicBezTo>
                  <a:cubicBezTo>
                    <a:pt x="97" y="40"/>
                    <a:pt x="97" y="65"/>
                    <a:pt x="81" y="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</p:grpSp>
      <p:sp>
        <p:nvSpPr>
          <p:cNvPr id="70" name="Freeform 248">
            <a:extLst>
              <a:ext uri="{FF2B5EF4-FFF2-40B4-BE49-F238E27FC236}">
                <a16:creationId xmlns="" xmlns:a16="http://schemas.microsoft.com/office/drawing/2014/main" id="{85B41308-5674-40EC-A633-44CC1E2AA8B6}"/>
              </a:ext>
            </a:extLst>
          </p:cNvPr>
          <p:cNvSpPr>
            <a:spLocks noEditPoints="1"/>
          </p:cNvSpPr>
          <p:nvPr/>
        </p:nvSpPr>
        <p:spPr bwMode="auto">
          <a:xfrm>
            <a:off x="2816848" y="2578644"/>
            <a:ext cx="305624" cy="349615"/>
          </a:xfrm>
          <a:custGeom>
            <a:avLst/>
            <a:gdLst>
              <a:gd name="T0" fmla="*/ 48 w 56"/>
              <a:gd name="T1" fmla="*/ 60 h 64"/>
              <a:gd name="T2" fmla="*/ 45 w 56"/>
              <a:gd name="T3" fmla="*/ 60 h 64"/>
              <a:gd name="T4" fmla="*/ 56 w 56"/>
              <a:gd name="T5" fmla="*/ 40 h 64"/>
              <a:gd name="T6" fmla="*/ 38 w 56"/>
              <a:gd name="T7" fmla="*/ 17 h 64"/>
              <a:gd name="T8" fmla="*/ 42 w 56"/>
              <a:gd name="T9" fmla="*/ 8 h 64"/>
              <a:gd name="T10" fmla="*/ 42 w 56"/>
              <a:gd name="T11" fmla="*/ 5 h 64"/>
              <a:gd name="T12" fmla="*/ 31 w 56"/>
              <a:gd name="T13" fmla="*/ 0 h 64"/>
              <a:gd name="T14" fmla="*/ 29 w 56"/>
              <a:gd name="T15" fmla="*/ 0 h 64"/>
              <a:gd name="T16" fmla="*/ 28 w 56"/>
              <a:gd name="T17" fmla="*/ 1 h 64"/>
              <a:gd name="T18" fmla="*/ 15 w 56"/>
              <a:gd name="T19" fmla="*/ 25 h 64"/>
              <a:gd name="T20" fmla="*/ 17 w 56"/>
              <a:gd name="T21" fmla="*/ 31 h 64"/>
              <a:gd name="T22" fmla="*/ 15 w 56"/>
              <a:gd name="T23" fmla="*/ 35 h 64"/>
              <a:gd name="T24" fmla="*/ 22 w 56"/>
              <a:gd name="T25" fmla="*/ 38 h 64"/>
              <a:gd name="T26" fmla="*/ 24 w 56"/>
              <a:gd name="T27" fmla="*/ 35 h 64"/>
              <a:gd name="T28" fmla="*/ 24 w 56"/>
              <a:gd name="T29" fmla="*/ 35 h 64"/>
              <a:gd name="T30" fmla="*/ 30 w 56"/>
              <a:gd name="T31" fmla="*/ 32 h 64"/>
              <a:gd name="T32" fmla="*/ 34 w 56"/>
              <a:gd name="T33" fmla="*/ 24 h 64"/>
              <a:gd name="T34" fmla="*/ 48 w 56"/>
              <a:gd name="T35" fmla="*/ 40 h 64"/>
              <a:gd name="T36" fmla="*/ 32 w 56"/>
              <a:gd name="T37" fmla="*/ 56 h 64"/>
              <a:gd name="T38" fmla="*/ 20 w 56"/>
              <a:gd name="T39" fmla="*/ 52 h 64"/>
              <a:gd name="T40" fmla="*/ 20 w 56"/>
              <a:gd name="T41" fmla="*/ 50 h 64"/>
              <a:gd name="T42" fmla="*/ 22 w 56"/>
              <a:gd name="T43" fmla="*/ 48 h 64"/>
              <a:gd name="T44" fmla="*/ 32 w 56"/>
              <a:gd name="T45" fmla="*/ 48 h 64"/>
              <a:gd name="T46" fmla="*/ 32 w 56"/>
              <a:gd name="T47" fmla="*/ 44 h 64"/>
              <a:gd name="T48" fmla="*/ 17 w 56"/>
              <a:gd name="T49" fmla="*/ 44 h 64"/>
              <a:gd name="T50" fmla="*/ 8 w 56"/>
              <a:gd name="T51" fmla="*/ 44 h 64"/>
              <a:gd name="T52" fmla="*/ 0 w 56"/>
              <a:gd name="T53" fmla="*/ 44 h 64"/>
              <a:gd name="T54" fmla="*/ 0 w 56"/>
              <a:gd name="T55" fmla="*/ 48 h 64"/>
              <a:gd name="T56" fmla="*/ 9 w 56"/>
              <a:gd name="T57" fmla="*/ 48 h 64"/>
              <a:gd name="T58" fmla="*/ 10 w 56"/>
              <a:gd name="T59" fmla="*/ 48 h 64"/>
              <a:gd name="T60" fmla="*/ 12 w 56"/>
              <a:gd name="T61" fmla="*/ 50 h 64"/>
              <a:gd name="T62" fmla="*/ 12 w 56"/>
              <a:gd name="T63" fmla="*/ 52 h 64"/>
              <a:gd name="T64" fmla="*/ 12 w 56"/>
              <a:gd name="T65" fmla="*/ 60 h 64"/>
              <a:gd name="T66" fmla="*/ 4 w 56"/>
              <a:gd name="T67" fmla="*/ 64 h 64"/>
              <a:gd name="T68" fmla="*/ 56 w 56"/>
              <a:gd name="T69" fmla="*/ 64 h 64"/>
              <a:gd name="T70" fmla="*/ 48 w 56"/>
              <a:gd name="T71" fmla="*/ 60 h 64"/>
              <a:gd name="T72" fmla="*/ 34 w 56"/>
              <a:gd name="T73" fmla="*/ 5 h 64"/>
              <a:gd name="T74" fmla="*/ 33 w 56"/>
              <a:gd name="T75" fmla="*/ 7 h 64"/>
              <a:gd name="T76" fmla="*/ 24 w 56"/>
              <a:gd name="T77" fmla="*/ 24 h 64"/>
              <a:gd name="T78" fmla="*/ 20 w 56"/>
              <a:gd name="T79" fmla="*/ 22 h 64"/>
              <a:gd name="T80" fmla="*/ 20 w 56"/>
              <a:gd name="T81" fmla="*/ 22 h 64"/>
              <a:gd name="T82" fmla="*/ 29 w 56"/>
              <a:gd name="T83" fmla="*/ 5 h 64"/>
              <a:gd name="T84" fmla="*/ 30 w 56"/>
              <a:gd name="T85" fmla="*/ 4 h 64"/>
              <a:gd name="T86" fmla="*/ 32 w 56"/>
              <a:gd name="T87" fmla="*/ 4 h 64"/>
              <a:gd name="T88" fmla="*/ 34 w 56"/>
              <a:gd name="T89" fmla="*/ 5 h 64"/>
              <a:gd name="T90" fmla="*/ 34 w 56"/>
              <a:gd name="T91" fmla="*/ 5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56" h="64">
                <a:moveTo>
                  <a:pt x="48" y="60"/>
                </a:moveTo>
                <a:cubicBezTo>
                  <a:pt x="45" y="60"/>
                  <a:pt x="45" y="60"/>
                  <a:pt x="45" y="60"/>
                </a:cubicBezTo>
                <a:cubicBezTo>
                  <a:pt x="52" y="56"/>
                  <a:pt x="56" y="48"/>
                  <a:pt x="56" y="40"/>
                </a:cubicBezTo>
                <a:cubicBezTo>
                  <a:pt x="56" y="29"/>
                  <a:pt x="48" y="19"/>
                  <a:pt x="38" y="17"/>
                </a:cubicBezTo>
                <a:cubicBezTo>
                  <a:pt x="42" y="8"/>
                  <a:pt x="42" y="8"/>
                  <a:pt x="42" y="8"/>
                </a:cubicBezTo>
                <a:cubicBezTo>
                  <a:pt x="43" y="7"/>
                  <a:pt x="43" y="6"/>
                  <a:pt x="42" y="5"/>
                </a:cubicBezTo>
                <a:cubicBezTo>
                  <a:pt x="31" y="0"/>
                  <a:pt x="31" y="0"/>
                  <a:pt x="31" y="0"/>
                </a:cubicBezTo>
                <a:cubicBezTo>
                  <a:pt x="30" y="0"/>
                  <a:pt x="30" y="0"/>
                  <a:pt x="29" y="0"/>
                </a:cubicBezTo>
                <a:cubicBezTo>
                  <a:pt x="29" y="0"/>
                  <a:pt x="28" y="1"/>
                  <a:pt x="28" y="1"/>
                </a:cubicBezTo>
                <a:cubicBezTo>
                  <a:pt x="15" y="25"/>
                  <a:pt x="15" y="25"/>
                  <a:pt x="15" y="25"/>
                </a:cubicBezTo>
                <a:cubicBezTo>
                  <a:pt x="14" y="28"/>
                  <a:pt x="15" y="30"/>
                  <a:pt x="17" y="31"/>
                </a:cubicBezTo>
                <a:cubicBezTo>
                  <a:pt x="15" y="35"/>
                  <a:pt x="15" y="35"/>
                  <a:pt x="15" y="35"/>
                </a:cubicBezTo>
                <a:cubicBezTo>
                  <a:pt x="22" y="38"/>
                  <a:pt x="22" y="38"/>
                  <a:pt x="22" y="38"/>
                </a:cubicBezTo>
                <a:cubicBezTo>
                  <a:pt x="24" y="35"/>
                  <a:pt x="24" y="35"/>
                  <a:pt x="24" y="35"/>
                </a:cubicBezTo>
                <a:cubicBezTo>
                  <a:pt x="24" y="35"/>
                  <a:pt x="24" y="35"/>
                  <a:pt x="24" y="35"/>
                </a:cubicBezTo>
                <a:cubicBezTo>
                  <a:pt x="26" y="35"/>
                  <a:pt x="29" y="35"/>
                  <a:pt x="30" y="32"/>
                </a:cubicBezTo>
                <a:cubicBezTo>
                  <a:pt x="34" y="24"/>
                  <a:pt x="34" y="24"/>
                  <a:pt x="34" y="24"/>
                </a:cubicBezTo>
                <a:cubicBezTo>
                  <a:pt x="42" y="25"/>
                  <a:pt x="48" y="32"/>
                  <a:pt x="48" y="40"/>
                </a:cubicBezTo>
                <a:cubicBezTo>
                  <a:pt x="48" y="49"/>
                  <a:pt x="41" y="56"/>
                  <a:pt x="32" y="56"/>
                </a:cubicBezTo>
                <a:cubicBezTo>
                  <a:pt x="28" y="56"/>
                  <a:pt x="23" y="54"/>
                  <a:pt x="20" y="52"/>
                </a:cubicBezTo>
                <a:cubicBezTo>
                  <a:pt x="20" y="50"/>
                  <a:pt x="20" y="50"/>
                  <a:pt x="20" y="50"/>
                </a:cubicBezTo>
                <a:cubicBezTo>
                  <a:pt x="20" y="49"/>
                  <a:pt x="21" y="48"/>
                  <a:pt x="22" y="48"/>
                </a:cubicBezTo>
                <a:cubicBezTo>
                  <a:pt x="32" y="48"/>
                  <a:pt x="32" y="48"/>
                  <a:pt x="32" y="48"/>
                </a:cubicBezTo>
                <a:cubicBezTo>
                  <a:pt x="32" y="44"/>
                  <a:pt x="32" y="44"/>
                  <a:pt x="32" y="44"/>
                </a:cubicBezTo>
                <a:cubicBezTo>
                  <a:pt x="17" y="44"/>
                  <a:pt x="17" y="44"/>
                  <a:pt x="17" y="44"/>
                </a:cubicBezTo>
                <a:cubicBezTo>
                  <a:pt x="8" y="44"/>
                  <a:pt x="8" y="44"/>
                  <a:pt x="8" y="44"/>
                </a:cubicBezTo>
                <a:cubicBezTo>
                  <a:pt x="0" y="44"/>
                  <a:pt x="0" y="44"/>
                  <a:pt x="0" y="44"/>
                </a:cubicBezTo>
                <a:cubicBezTo>
                  <a:pt x="0" y="48"/>
                  <a:pt x="0" y="48"/>
                  <a:pt x="0" y="48"/>
                </a:cubicBezTo>
                <a:cubicBezTo>
                  <a:pt x="9" y="48"/>
                  <a:pt x="9" y="48"/>
                  <a:pt x="9" y="48"/>
                </a:cubicBezTo>
                <a:cubicBezTo>
                  <a:pt x="10" y="48"/>
                  <a:pt x="10" y="48"/>
                  <a:pt x="10" y="48"/>
                </a:cubicBezTo>
                <a:cubicBezTo>
                  <a:pt x="11" y="48"/>
                  <a:pt x="12" y="49"/>
                  <a:pt x="12" y="50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60"/>
                  <a:pt x="12" y="60"/>
                  <a:pt x="12" y="60"/>
                </a:cubicBezTo>
                <a:cubicBezTo>
                  <a:pt x="8" y="60"/>
                  <a:pt x="4" y="60"/>
                  <a:pt x="4" y="64"/>
                </a:cubicBezTo>
                <a:cubicBezTo>
                  <a:pt x="56" y="64"/>
                  <a:pt x="56" y="64"/>
                  <a:pt x="56" y="64"/>
                </a:cubicBezTo>
                <a:cubicBezTo>
                  <a:pt x="56" y="60"/>
                  <a:pt x="52" y="60"/>
                  <a:pt x="48" y="60"/>
                </a:cubicBezTo>
                <a:close/>
                <a:moveTo>
                  <a:pt x="34" y="5"/>
                </a:moveTo>
                <a:cubicBezTo>
                  <a:pt x="33" y="6"/>
                  <a:pt x="33" y="6"/>
                  <a:pt x="33" y="7"/>
                </a:cubicBezTo>
                <a:cubicBezTo>
                  <a:pt x="24" y="24"/>
                  <a:pt x="24" y="24"/>
                  <a:pt x="24" y="24"/>
                </a:cubicBezTo>
                <a:cubicBezTo>
                  <a:pt x="20" y="22"/>
                  <a:pt x="20" y="22"/>
                  <a:pt x="20" y="22"/>
                </a:cubicBezTo>
                <a:cubicBezTo>
                  <a:pt x="20" y="22"/>
                  <a:pt x="20" y="22"/>
                  <a:pt x="20" y="22"/>
                </a:cubicBezTo>
                <a:cubicBezTo>
                  <a:pt x="29" y="5"/>
                  <a:pt x="29" y="5"/>
                  <a:pt x="29" y="5"/>
                </a:cubicBezTo>
                <a:cubicBezTo>
                  <a:pt x="29" y="5"/>
                  <a:pt x="30" y="4"/>
                  <a:pt x="30" y="4"/>
                </a:cubicBezTo>
                <a:cubicBezTo>
                  <a:pt x="31" y="4"/>
                  <a:pt x="31" y="4"/>
                  <a:pt x="32" y="4"/>
                </a:cubicBezTo>
                <a:cubicBezTo>
                  <a:pt x="34" y="5"/>
                  <a:pt x="34" y="5"/>
                  <a:pt x="34" y="5"/>
                </a:cubicBezTo>
                <a:cubicBezTo>
                  <a:pt x="34" y="5"/>
                  <a:pt x="34" y="5"/>
                  <a:pt x="34" y="5"/>
                </a:cubicBezTo>
                <a:close/>
              </a:path>
            </a:pathLst>
          </a:custGeom>
          <a:solidFill>
            <a:srgbClr val="FAD159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71" name="Freeform 33">
            <a:extLst>
              <a:ext uri="{FF2B5EF4-FFF2-40B4-BE49-F238E27FC236}">
                <a16:creationId xmlns="" xmlns:a16="http://schemas.microsoft.com/office/drawing/2014/main" id="{28EE8BDA-E9C2-4D1C-A4EC-88F68054DAB5}"/>
              </a:ext>
            </a:extLst>
          </p:cNvPr>
          <p:cNvSpPr>
            <a:spLocks noEditPoints="1"/>
          </p:cNvSpPr>
          <p:nvPr/>
        </p:nvSpPr>
        <p:spPr bwMode="auto">
          <a:xfrm rot="21545399">
            <a:off x="8815284" y="2547593"/>
            <a:ext cx="337778" cy="315781"/>
          </a:xfrm>
          <a:custGeom>
            <a:avLst/>
            <a:gdLst>
              <a:gd name="T0" fmla="*/ 159 w 282"/>
              <a:gd name="T1" fmla="*/ 0 h 264"/>
              <a:gd name="T2" fmla="*/ 0 w 282"/>
              <a:gd name="T3" fmla="*/ 176 h 264"/>
              <a:gd name="T4" fmla="*/ 53 w 282"/>
              <a:gd name="T5" fmla="*/ 176 h 264"/>
              <a:gd name="T6" fmla="*/ 106 w 282"/>
              <a:gd name="T7" fmla="*/ 194 h 264"/>
              <a:gd name="T8" fmla="*/ 159 w 282"/>
              <a:gd name="T9" fmla="*/ 264 h 264"/>
              <a:gd name="T10" fmla="*/ 282 w 282"/>
              <a:gd name="T11" fmla="*/ 124 h 264"/>
              <a:gd name="T12" fmla="*/ 159 w 282"/>
              <a:gd name="T13" fmla="*/ 0 h 264"/>
              <a:gd name="T14" fmla="*/ 71 w 282"/>
              <a:gd name="T15" fmla="*/ 128 h 264"/>
              <a:gd name="T16" fmla="*/ 49 w 282"/>
              <a:gd name="T17" fmla="*/ 106 h 264"/>
              <a:gd name="T18" fmla="*/ 71 w 282"/>
              <a:gd name="T19" fmla="*/ 84 h 264"/>
              <a:gd name="T20" fmla="*/ 93 w 282"/>
              <a:gd name="T21" fmla="*/ 106 h 264"/>
              <a:gd name="T22" fmla="*/ 71 w 282"/>
              <a:gd name="T23" fmla="*/ 128 h 264"/>
              <a:gd name="T24" fmla="*/ 110 w 282"/>
              <a:gd name="T25" fmla="*/ 62 h 264"/>
              <a:gd name="T26" fmla="*/ 132 w 282"/>
              <a:gd name="T27" fmla="*/ 40 h 264"/>
              <a:gd name="T28" fmla="*/ 154 w 282"/>
              <a:gd name="T29" fmla="*/ 62 h 264"/>
              <a:gd name="T30" fmla="*/ 132 w 282"/>
              <a:gd name="T31" fmla="*/ 84 h 264"/>
              <a:gd name="T32" fmla="*/ 110 w 282"/>
              <a:gd name="T33" fmla="*/ 62 h 264"/>
              <a:gd name="T34" fmla="*/ 167 w 282"/>
              <a:gd name="T35" fmla="*/ 216 h 264"/>
              <a:gd name="T36" fmla="*/ 137 w 282"/>
              <a:gd name="T37" fmla="*/ 185 h 264"/>
              <a:gd name="T38" fmla="*/ 167 w 282"/>
              <a:gd name="T39" fmla="*/ 154 h 264"/>
              <a:gd name="T40" fmla="*/ 198 w 282"/>
              <a:gd name="T41" fmla="*/ 185 h 264"/>
              <a:gd name="T42" fmla="*/ 167 w 282"/>
              <a:gd name="T43" fmla="*/ 216 h 264"/>
              <a:gd name="T44" fmla="*/ 220 w 282"/>
              <a:gd name="T45" fmla="*/ 163 h 264"/>
              <a:gd name="T46" fmla="*/ 207 w 282"/>
              <a:gd name="T47" fmla="*/ 150 h 264"/>
              <a:gd name="T48" fmla="*/ 220 w 282"/>
              <a:gd name="T49" fmla="*/ 137 h 264"/>
              <a:gd name="T50" fmla="*/ 233 w 282"/>
              <a:gd name="T51" fmla="*/ 150 h 264"/>
              <a:gd name="T52" fmla="*/ 220 w 282"/>
              <a:gd name="T53" fmla="*/ 163 h 264"/>
              <a:gd name="T54" fmla="*/ 203 w 282"/>
              <a:gd name="T55" fmla="*/ 110 h 264"/>
              <a:gd name="T56" fmla="*/ 172 w 282"/>
              <a:gd name="T57" fmla="*/ 80 h 264"/>
              <a:gd name="T58" fmla="*/ 203 w 282"/>
              <a:gd name="T59" fmla="*/ 49 h 264"/>
              <a:gd name="T60" fmla="*/ 233 w 282"/>
              <a:gd name="T61" fmla="*/ 80 h 264"/>
              <a:gd name="T62" fmla="*/ 203 w 282"/>
              <a:gd name="T63" fmla="*/ 110 h 2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82" h="264">
                <a:moveTo>
                  <a:pt x="159" y="0"/>
                </a:moveTo>
                <a:cubicBezTo>
                  <a:pt x="53" y="0"/>
                  <a:pt x="0" y="106"/>
                  <a:pt x="0" y="176"/>
                </a:cubicBezTo>
                <a:cubicBezTo>
                  <a:pt x="0" y="194"/>
                  <a:pt x="35" y="229"/>
                  <a:pt x="53" y="176"/>
                </a:cubicBezTo>
                <a:cubicBezTo>
                  <a:pt x="61" y="153"/>
                  <a:pt x="106" y="159"/>
                  <a:pt x="106" y="194"/>
                </a:cubicBezTo>
                <a:cubicBezTo>
                  <a:pt x="106" y="233"/>
                  <a:pt x="123" y="264"/>
                  <a:pt x="159" y="264"/>
                </a:cubicBezTo>
                <a:cubicBezTo>
                  <a:pt x="264" y="264"/>
                  <a:pt x="282" y="176"/>
                  <a:pt x="282" y="124"/>
                </a:cubicBezTo>
                <a:cubicBezTo>
                  <a:pt x="282" y="71"/>
                  <a:pt x="264" y="0"/>
                  <a:pt x="159" y="0"/>
                </a:cubicBezTo>
                <a:close/>
                <a:moveTo>
                  <a:pt x="71" y="128"/>
                </a:moveTo>
                <a:cubicBezTo>
                  <a:pt x="58" y="128"/>
                  <a:pt x="49" y="118"/>
                  <a:pt x="49" y="106"/>
                </a:cubicBezTo>
                <a:cubicBezTo>
                  <a:pt x="49" y="94"/>
                  <a:pt x="58" y="84"/>
                  <a:pt x="71" y="84"/>
                </a:cubicBezTo>
                <a:cubicBezTo>
                  <a:pt x="83" y="84"/>
                  <a:pt x="93" y="94"/>
                  <a:pt x="93" y="106"/>
                </a:cubicBezTo>
                <a:cubicBezTo>
                  <a:pt x="93" y="118"/>
                  <a:pt x="83" y="128"/>
                  <a:pt x="71" y="128"/>
                </a:cubicBezTo>
                <a:close/>
                <a:moveTo>
                  <a:pt x="110" y="62"/>
                </a:moveTo>
                <a:cubicBezTo>
                  <a:pt x="110" y="50"/>
                  <a:pt x="120" y="40"/>
                  <a:pt x="132" y="40"/>
                </a:cubicBezTo>
                <a:cubicBezTo>
                  <a:pt x="144" y="40"/>
                  <a:pt x="154" y="50"/>
                  <a:pt x="154" y="62"/>
                </a:cubicBezTo>
                <a:cubicBezTo>
                  <a:pt x="154" y="74"/>
                  <a:pt x="144" y="84"/>
                  <a:pt x="132" y="84"/>
                </a:cubicBezTo>
                <a:cubicBezTo>
                  <a:pt x="120" y="84"/>
                  <a:pt x="110" y="74"/>
                  <a:pt x="110" y="62"/>
                </a:cubicBezTo>
                <a:close/>
                <a:moveTo>
                  <a:pt x="167" y="216"/>
                </a:moveTo>
                <a:cubicBezTo>
                  <a:pt x="150" y="216"/>
                  <a:pt x="137" y="202"/>
                  <a:pt x="137" y="185"/>
                </a:cubicBezTo>
                <a:cubicBezTo>
                  <a:pt x="137" y="168"/>
                  <a:pt x="150" y="154"/>
                  <a:pt x="167" y="154"/>
                </a:cubicBezTo>
                <a:cubicBezTo>
                  <a:pt x="184" y="154"/>
                  <a:pt x="198" y="168"/>
                  <a:pt x="198" y="185"/>
                </a:cubicBezTo>
                <a:cubicBezTo>
                  <a:pt x="198" y="202"/>
                  <a:pt x="184" y="216"/>
                  <a:pt x="167" y="216"/>
                </a:cubicBezTo>
                <a:close/>
                <a:moveTo>
                  <a:pt x="220" y="163"/>
                </a:moveTo>
                <a:cubicBezTo>
                  <a:pt x="213" y="163"/>
                  <a:pt x="207" y="157"/>
                  <a:pt x="207" y="150"/>
                </a:cubicBezTo>
                <a:cubicBezTo>
                  <a:pt x="207" y="143"/>
                  <a:pt x="213" y="137"/>
                  <a:pt x="220" y="137"/>
                </a:cubicBezTo>
                <a:cubicBezTo>
                  <a:pt x="227" y="137"/>
                  <a:pt x="233" y="143"/>
                  <a:pt x="233" y="150"/>
                </a:cubicBezTo>
                <a:cubicBezTo>
                  <a:pt x="233" y="157"/>
                  <a:pt x="227" y="163"/>
                  <a:pt x="220" y="163"/>
                </a:cubicBezTo>
                <a:close/>
                <a:moveTo>
                  <a:pt x="203" y="110"/>
                </a:moveTo>
                <a:cubicBezTo>
                  <a:pt x="186" y="110"/>
                  <a:pt x="172" y="97"/>
                  <a:pt x="172" y="80"/>
                </a:cubicBezTo>
                <a:cubicBezTo>
                  <a:pt x="172" y="63"/>
                  <a:pt x="186" y="49"/>
                  <a:pt x="203" y="49"/>
                </a:cubicBezTo>
                <a:cubicBezTo>
                  <a:pt x="220" y="49"/>
                  <a:pt x="233" y="63"/>
                  <a:pt x="233" y="80"/>
                </a:cubicBezTo>
                <a:cubicBezTo>
                  <a:pt x="233" y="97"/>
                  <a:pt x="220" y="110"/>
                  <a:pt x="203" y="110"/>
                </a:cubicBezTo>
                <a:close/>
              </a:path>
            </a:pathLst>
          </a:custGeom>
          <a:solidFill>
            <a:srgbClr val="2A93CD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grpSp>
        <p:nvGrpSpPr>
          <p:cNvPr id="72" name="Group 165">
            <a:extLst>
              <a:ext uri="{FF2B5EF4-FFF2-40B4-BE49-F238E27FC236}">
                <a16:creationId xmlns="" xmlns:a16="http://schemas.microsoft.com/office/drawing/2014/main" id="{94BB6C66-FA1A-4A21-81EA-38EAA1C46B9B}"/>
              </a:ext>
            </a:extLst>
          </p:cNvPr>
          <p:cNvGrpSpPr/>
          <p:nvPr/>
        </p:nvGrpSpPr>
        <p:grpSpPr>
          <a:xfrm rot="933929">
            <a:off x="9185215" y="3376470"/>
            <a:ext cx="223088" cy="415162"/>
            <a:chOff x="3294063" y="4041776"/>
            <a:chExt cx="650875" cy="1211262"/>
          </a:xfrm>
          <a:solidFill>
            <a:schemeClr val="accent4"/>
          </a:solidFill>
        </p:grpSpPr>
        <p:sp>
          <p:nvSpPr>
            <p:cNvPr id="73" name="Freeform 10">
              <a:extLst>
                <a:ext uri="{FF2B5EF4-FFF2-40B4-BE49-F238E27FC236}">
                  <a16:creationId xmlns="" xmlns:a16="http://schemas.microsoft.com/office/drawing/2014/main" id="{313DD9B7-0FD6-4EA4-AD60-3BBA682F82A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94063" y="4964113"/>
              <a:ext cx="304800" cy="288925"/>
            </a:xfrm>
            <a:custGeom>
              <a:avLst/>
              <a:gdLst>
                <a:gd name="T0" fmla="*/ 104 w 114"/>
                <a:gd name="T1" fmla="*/ 54 h 108"/>
                <a:gd name="T2" fmla="*/ 81 w 114"/>
                <a:gd name="T3" fmla="*/ 11 h 108"/>
                <a:gd name="T4" fmla="*/ 31 w 114"/>
                <a:gd name="T5" fmla="*/ 21 h 108"/>
                <a:gd name="T6" fmla="*/ 0 w 114"/>
                <a:gd name="T7" fmla="*/ 108 h 108"/>
                <a:gd name="T8" fmla="*/ 104 w 114"/>
                <a:gd name="T9" fmla="*/ 5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108">
                  <a:moveTo>
                    <a:pt x="104" y="54"/>
                  </a:moveTo>
                  <a:cubicBezTo>
                    <a:pt x="114" y="34"/>
                    <a:pt x="101" y="20"/>
                    <a:pt x="81" y="11"/>
                  </a:cubicBezTo>
                  <a:cubicBezTo>
                    <a:pt x="61" y="1"/>
                    <a:pt x="40" y="0"/>
                    <a:pt x="31" y="21"/>
                  </a:cubicBezTo>
                  <a:cubicBezTo>
                    <a:pt x="22" y="41"/>
                    <a:pt x="29" y="67"/>
                    <a:pt x="0" y="108"/>
                  </a:cubicBezTo>
                  <a:cubicBezTo>
                    <a:pt x="43" y="84"/>
                    <a:pt x="95" y="74"/>
                    <a:pt x="104" y="54"/>
                  </a:cubicBezTo>
                  <a:close/>
                </a:path>
              </a:pathLst>
            </a:custGeom>
            <a:solidFill>
              <a:srgbClr val="2A93CD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74" name="Freeform 11">
              <a:extLst>
                <a:ext uri="{FF2B5EF4-FFF2-40B4-BE49-F238E27FC236}">
                  <a16:creationId xmlns="" xmlns:a16="http://schemas.microsoft.com/office/drawing/2014/main" id="{1E68194B-2BF3-4519-9C41-75846D2D7A32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5663" y="4041776"/>
              <a:ext cx="549275" cy="973138"/>
            </a:xfrm>
            <a:custGeom>
              <a:avLst/>
              <a:gdLst>
                <a:gd name="T0" fmla="*/ 19 w 205"/>
                <a:gd name="T1" fmla="*/ 330 h 363"/>
                <a:gd name="T2" fmla="*/ 46 w 205"/>
                <a:gd name="T3" fmla="*/ 342 h 363"/>
                <a:gd name="T4" fmla="*/ 46 w 205"/>
                <a:gd name="T5" fmla="*/ 342 h 363"/>
                <a:gd name="T6" fmla="*/ 73 w 205"/>
                <a:gd name="T7" fmla="*/ 355 h 363"/>
                <a:gd name="T8" fmla="*/ 203 w 205"/>
                <a:gd name="T9" fmla="*/ 0 h 363"/>
                <a:gd name="T10" fmla="*/ 203 w 205"/>
                <a:gd name="T11" fmla="*/ 0 h 363"/>
                <a:gd name="T12" fmla="*/ 19 w 205"/>
                <a:gd name="T13" fmla="*/ 330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5" h="363">
                  <a:moveTo>
                    <a:pt x="19" y="330"/>
                  </a:moveTo>
                  <a:cubicBezTo>
                    <a:pt x="46" y="342"/>
                    <a:pt x="46" y="342"/>
                    <a:pt x="46" y="342"/>
                  </a:cubicBezTo>
                  <a:cubicBezTo>
                    <a:pt x="46" y="342"/>
                    <a:pt x="46" y="342"/>
                    <a:pt x="46" y="342"/>
                  </a:cubicBezTo>
                  <a:cubicBezTo>
                    <a:pt x="73" y="355"/>
                    <a:pt x="73" y="355"/>
                    <a:pt x="73" y="355"/>
                  </a:cubicBezTo>
                  <a:cubicBezTo>
                    <a:pt x="92" y="363"/>
                    <a:pt x="205" y="11"/>
                    <a:pt x="203" y="0"/>
                  </a:cubicBezTo>
                  <a:cubicBezTo>
                    <a:pt x="203" y="0"/>
                    <a:pt x="203" y="0"/>
                    <a:pt x="203" y="0"/>
                  </a:cubicBezTo>
                  <a:cubicBezTo>
                    <a:pt x="194" y="3"/>
                    <a:pt x="0" y="321"/>
                    <a:pt x="19" y="330"/>
                  </a:cubicBezTo>
                  <a:close/>
                </a:path>
              </a:pathLst>
            </a:custGeom>
            <a:solidFill>
              <a:srgbClr val="2A93CD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</p:grpSp>
      <p:sp>
        <p:nvSpPr>
          <p:cNvPr id="75" name="TextBox 168">
            <a:extLst>
              <a:ext uri="{FF2B5EF4-FFF2-40B4-BE49-F238E27FC236}">
                <a16:creationId xmlns="" xmlns:a16="http://schemas.microsoft.com/office/drawing/2014/main" id="{5A4610FB-A4B8-48CE-9E54-51488342E98B}"/>
              </a:ext>
            </a:extLst>
          </p:cNvPr>
          <p:cNvSpPr txBox="1"/>
          <p:nvPr/>
        </p:nvSpPr>
        <p:spPr>
          <a:xfrm>
            <a:off x="3321529" y="5280659"/>
            <a:ext cx="99257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id-ID" altLang="zh-CN" sz="10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TextBox 169">
            <a:extLst>
              <a:ext uri="{FF2B5EF4-FFF2-40B4-BE49-F238E27FC236}">
                <a16:creationId xmlns="" xmlns:a16="http://schemas.microsoft.com/office/drawing/2014/main" id="{13B77953-CA1E-4AC9-9BAF-E5B668EB5377}"/>
              </a:ext>
            </a:extLst>
          </p:cNvPr>
          <p:cNvSpPr txBox="1"/>
          <p:nvPr/>
        </p:nvSpPr>
        <p:spPr>
          <a:xfrm rot="1015198">
            <a:off x="8000587" y="4946305"/>
            <a:ext cx="99257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id-ID" altLang="zh-CN" sz="10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TextBox 170">
            <a:extLst>
              <a:ext uri="{FF2B5EF4-FFF2-40B4-BE49-F238E27FC236}">
                <a16:creationId xmlns="" xmlns:a16="http://schemas.microsoft.com/office/drawing/2014/main" id="{BBE23EF6-F440-4379-BCBB-9DFA0E3E8C50}"/>
              </a:ext>
            </a:extLst>
          </p:cNvPr>
          <p:cNvSpPr txBox="1"/>
          <p:nvPr/>
        </p:nvSpPr>
        <p:spPr>
          <a:xfrm>
            <a:off x="3364621" y="4448716"/>
            <a:ext cx="99257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id-ID" altLang="zh-CN" sz="10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TextBox 171">
            <a:extLst>
              <a:ext uri="{FF2B5EF4-FFF2-40B4-BE49-F238E27FC236}">
                <a16:creationId xmlns="" xmlns:a16="http://schemas.microsoft.com/office/drawing/2014/main" id="{A817FFE5-5FF3-4F8C-9567-6AC64BB36B2A}"/>
              </a:ext>
            </a:extLst>
          </p:cNvPr>
          <p:cNvSpPr txBox="1"/>
          <p:nvPr/>
        </p:nvSpPr>
        <p:spPr>
          <a:xfrm>
            <a:off x="8021739" y="4206336"/>
            <a:ext cx="99257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id-ID" altLang="zh-CN" sz="10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9" name="TextBox 172">
            <a:extLst>
              <a:ext uri="{FF2B5EF4-FFF2-40B4-BE49-F238E27FC236}">
                <a16:creationId xmlns="" xmlns:a16="http://schemas.microsoft.com/office/drawing/2014/main" id="{1DEE12BC-16FE-459D-B6BE-D2222D624A90}"/>
              </a:ext>
            </a:extLst>
          </p:cNvPr>
          <p:cNvSpPr txBox="1"/>
          <p:nvPr/>
        </p:nvSpPr>
        <p:spPr>
          <a:xfrm>
            <a:off x="3364621" y="3367919"/>
            <a:ext cx="99257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id-ID" altLang="zh-CN" sz="10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TextBox 173">
            <a:extLst>
              <a:ext uri="{FF2B5EF4-FFF2-40B4-BE49-F238E27FC236}">
                <a16:creationId xmlns="" xmlns:a16="http://schemas.microsoft.com/office/drawing/2014/main" id="{A75935B5-4D53-42EE-9803-62C18257B929}"/>
              </a:ext>
            </a:extLst>
          </p:cNvPr>
          <p:cNvSpPr txBox="1"/>
          <p:nvPr/>
        </p:nvSpPr>
        <p:spPr>
          <a:xfrm>
            <a:off x="8043093" y="3469496"/>
            <a:ext cx="99257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id-ID" altLang="zh-CN" sz="10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1" name="TextBox 174">
            <a:extLst>
              <a:ext uri="{FF2B5EF4-FFF2-40B4-BE49-F238E27FC236}">
                <a16:creationId xmlns="" xmlns:a16="http://schemas.microsoft.com/office/drawing/2014/main" id="{F4BF839E-DC9B-457F-905B-16B102CDADB9}"/>
              </a:ext>
            </a:extLst>
          </p:cNvPr>
          <p:cNvSpPr txBox="1"/>
          <p:nvPr/>
        </p:nvSpPr>
        <p:spPr>
          <a:xfrm>
            <a:off x="3324698" y="2459638"/>
            <a:ext cx="99257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id-ID" altLang="zh-CN" sz="10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TextBox 175">
            <a:extLst>
              <a:ext uri="{FF2B5EF4-FFF2-40B4-BE49-F238E27FC236}">
                <a16:creationId xmlns="" xmlns:a16="http://schemas.microsoft.com/office/drawing/2014/main" id="{1E5F7916-90DC-4F73-96D9-77E1CC7E3DE3}"/>
              </a:ext>
            </a:extLst>
          </p:cNvPr>
          <p:cNvSpPr txBox="1"/>
          <p:nvPr/>
        </p:nvSpPr>
        <p:spPr>
          <a:xfrm rot="20573257">
            <a:off x="7840733" y="2652476"/>
            <a:ext cx="99257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id-ID" altLang="zh-CN" sz="10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箭头: 下 83">
            <a:extLst>
              <a:ext uri="{FF2B5EF4-FFF2-40B4-BE49-F238E27FC236}">
                <a16:creationId xmlns="" xmlns:a16="http://schemas.microsoft.com/office/drawing/2014/main" id="{2FA9616F-A650-4794-A727-3DAF1AC884E3}"/>
              </a:ext>
            </a:extLst>
          </p:cNvPr>
          <p:cNvSpPr/>
          <p:nvPr/>
        </p:nvSpPr>
        <p:spPr>
          <a:xfrm>
            <a:off x="620815" y="261257"/>
            <a:ext cx="714197" cy="595164"/>
          </a:xfrm>
          <a:prstGeom prst="downArrow">
            <a:avLst/>
          </a:prstGeom>
          <a:solidFill>
            <a:srgbClr val="2A93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文本框 84">
            <a:extLst>
              <a:ext uri="{FF2B5EF4-FFF2-40B4-BE49-F238E27FC236}">
                <a16:creationId xmlns="" xmlns:a16="http://schemas.microsoft.com/office/drawing/2014/main" id="{838BCE74-4C5E-43FD-A6B5-6173CEBCDCB4}"/>
              </a:ext>
            </a:extLst>
          </p:cNvPr>
          <p:cNvSpPr txBox="1"/>
          <p:nvPr/>
        </p:nvSpPr>
        <p:spPr>
          <a:xfrm>
            <a:off x="-302" y="856421"/>
            <a:ext cx="21368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工作回顾</a:t>
            </a:r>
          </a:p>
        </p:txBody>
      </p:sp>
      <p:sp>
        <p:nvSpPr>
          <p:cNvPr id="86" name="矩形 85">
            <a:extLst>
              <a:ext uri="{FF2B5EF4-FFF2-40B4-BE49-F238E27FC236}">
                <a16:creationId xmlns="" xmlns:a16="http://schemas.microsoft.com/office/drawing/2014/main" id="{0B0D6D74-F24A-40F5-9BF2-158943CB84AF}"/>
              </a:ext>
            </a:extLst>
          </p:cNvPr>
          <p:cNvSpPr/>
          <p:nvPr/>
        </p:nvSpPr>
        <p:spPr>
          <a:xfrm>
            <a:off x="798285" y="0"/>
            <a:ext cx="377372" cy="159657"/>
          </a:xfrm>
          <a:prstGeom prst="rect">
            <a:avLst/>
          </a:prstGeom>
          <a:solidFill>
            <a:srgbClr val="2A93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9467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random/>
      </p:transition>
    </mc:Choice>
    <mc:Fallback xmlns="">
      <p:transition spd="slow" advClick="0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8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3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3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8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3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70" grpId="0" animBg="1"/>
      <p:bldP spid="71" grpId="0" animBg="1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BFFC27B1-125E-492E-B82D-B7A52E63048A}"/>
              </a:ext>
            </a:extLst>
          </p:cNvPr>
          <p:cNvSpPr txBox="1"/>
          <p:nvPr/>
        </p:nvSpPr>
        <p:spPr>
          <a:xfrm>
            <a:off x="5327557" y="3246795"/>
            <a:ext cx="31306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双击输入替换内容 </a:t>
            </a:r>
            <a:r>
              <a:rPr lang="en-US" altLang="zh-CN" dirty="0"/>
              <a:t> </a:t>
            </a:r>
            <a:r>
              <a:rPr lang="zh-CN" altLang="en-US" dirty="0"/>
              <a:t>双击输入替换内容 </a:t>
            </a:r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FAE6F02B-905D-4599-9395-ABD06414B75F}"/>
              </a:ext>
            </a:extLst>
          </p:cNvPr>
          <p:cNvSpPr txBox="1"/>
          <p:nvPr/>
        </p:nvSpPr>
        <p:spPr>
          <a:xfrm>
            <a:off x="5327557" y="2366679"/>
            <a:ext cx="558850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项目完成具体情况</a:t>
            </a:r>
          </a:p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Project completion details</a:t>
            </a:r>
          </a:p>
          <a:p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="" xmlns:a16="http://schemas.microsoft.com/office/drawing/2014/main" id="{495F2E7F-4BCA-49C1-BBA1-4A6BF308CD32}"/>
              </a:ext>
            </a:extLst>
          </p:cNvPr>
          <p:cNvSpPr/>
          <p:nvPr/>
        </p:nvSpPr>
        <p:spPr>
          <a:xfrm>
            <a:off x="2767514" y="1721754"/>
            <a:ext cx="2389769" cy="2389769"/>
          </a:xfrm>
          <a:prstGeom prst="ellipse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>
            <a:extLst>
              <a:ext uri="{FF2B5EF4-FFF2-40B4-BE49-F238E27FC236}">
                <a16:creationId xmlns="" xmlns:a16="http://schemas.microsoft.com/office/drawing/2014/main" id="{98172309-4469-49EF-933B-1F0496FCE207}"/>
              </a:ext>
            </a:extLst>
          </p:cNvPr>
          <p:cNvSpPr/>
          <p:nvPr/>
        </p:nvSpPr>
        <p:spPr>
          <a:xfrm>
            <a:off x="3077028" y="2361423"/>
            <a:ext cx="1770743" cy="177074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9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9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E988E18D-19CD-4D34-A98F-01684A963027}"/>
              </a:ext>
            </a:extLst>
          </p:cNvPr>
          <p:cNvGrpSpPr/>
          <p:nvPr/>
        </p:nvGrpSpPr>
        <p:grpSpPr>
          <a:xfrm>
            <a:off x="-1575885" y="5282115"/>
            <a:ext cx="3151769" cy="3151769"/>
            <a:chOff x="8696568" y="633373"/>
            <a:chExt cx="3151769" cy="3151769"/>
          </a:xfrm>
        </p:grpSpPr>
        <p:sp>
          <p:nvSpPr>
            <p:cNvPr id="10" name="椭圆 9">
              <a:extLst>
                <a:ext uri="{FF2B5EF4-FFF2-40B4-BE49-F238E27FC236}">
                  <a16:creationId xmlns="" xmlns:a16="http://schemas.microsoft.com/office/drawing/2014/main" id="{3C1A179D-ACC2-4F3C-9196-FFFF83FCB532}"/>
                </a:ext>
              </a:extLst>
            </p:cNvPr>
            <p:cNvSpPr/>
            <p:nvPr/>
          </p:nvSpPr>
          <p:spPr>
            <a:xfrm>
              <a:off x="8696568" y="6333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>
              <a:extLst>
                <a:ext uri="{FF2B5EF4-FFF2-40B4-BE49-F238E27FC236}">
                  <a16:creationId xmlns="" xmlns:a16="http://schemas.microsoft.com/office/drawing/2014/main" id="{BD25B792-EF3F-4D8C-A191-60D2B3563315}"/>
                </a:ext>
              </a:extLst>
            </p:cNvPr>
            <p:cNvSpPr/>
            <p:nvPr/>
          </p:nvSpPr>
          <p:spPr>
            <a:xfrm>
              <a:off x="8848968" y="7857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>
              <a:extLst>
                <a:ext uri="{FF2B5EF4-FFF2-40B4-BE49-F238E27FC236}">
                  <a16:creationId xmlns="" xmlns:a16="http://schemas.microsoft.com/office/drawing/2014/main" id="{6E9EBE5A-2AFA-4B32-BC9A-602ED29ECDA0}"/>
                </a:ext>
              </a:extLst>
            </p:cNvPr>
            <p:cNvSpPr/>
            <p:nvPr/>
          </p:nvSpPr>
          <p:spPr>
            <a:xfrm>
              <a:off x="9001368" y="9381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>
              <a:extLst>
                <a:ext uri="{FF2B5EF4-FFF2-40B4-BE49-F238E27FC236}">
                  <a16:creationId xmlns="" xmlns:a16="http://schemas.microsoft.com/office/drawing/2014/main" id="{BF8C1FA2-F609-4616-B9E6-BFC02CAD0BA9}"/>
                </a:ext>
              </a:extLst>
            </p:cNvPr>
            <p:cNvSpPr/>
            <p:nvPr/>
          </p:nvSpPr>
          <p:spPr>
            <a:xfrm>
              <a:off x="9153768" y="10905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>
              <a:extLst>
                <a:ext uri="{FF2B5EF4-FFF2-40B4-BE49-F238E27FC236}">
                  <a16:creationId xmlns="" xmlns:a16="http://schemas.microsoft.com/office/drawing/2014/main" id="{210E6FA2-8520-43E9-98C2-5A9FC4528048}"/>
                </a:ext>
              </a:extLst>
            </p:cNvPr>
            <p:cNvSpPr/>
            <p:nvPr/>
          </p:nvSpPr>
          <p:spPr>
            <a:xfrm>
              <a:off x="9306168" y="12429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>
              <a:extLst>
                <a:ext uri="{FF2B5EF4-FFF2-40B4-BE49-F238E27FC236}">
                  <a16:creationId xmlns="" xmlns:a16="http://schemas.microsoft.com/office/drawing/2014/main" id="{E055184C-8933-4237-9F7E-1D6033DCBBEF}"/>
                </a:ext>
              </a:extLst>
            </p:cNvPr>
            <p:cNvSpPr/>
            <p:nvPr/>
          </p:nvSpPr>
          <p:spPr>
            <a:xfrm>
              <a:off x="9458568" y="13953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C8FF35F5-872F-45CA-B808-B30281A83187}"/>
              </a:ext>
            </a:extLst>
          </p:cNvPr>
          <p:cNvGrpSpPr/>
          <p:nvPr/>
        </p:nvGrpSpPr>
        <p:grpSpPr>
          <a:xfrm>
            <a:off x="10916063" y="-1171112"/>
            <a:ext cx="3151769" cy="3151769"/>
            <a:chOff x="8848968" y="785773"/>
            <a:chExt cx="3151769" cy="3151769"/>
          </a:xfrm>
        </p:grpSpPr>
        <p:sp>
          <p:nvSpPr>
            <p:cNvPr id="17" name="椭圆 16">
              <a:extLst>
                <a:ext uri="{FF2B5EF4-FFF2-40B4-BE49-F238E27FC236}">
                  <a16:creationId xmlns="" xmlns:a16="http://schemas.microsoft.com/office/drawing/2014/main" id="{CFB81F0C-7A59-437F-8DEA-9808B1ABC644}"/>
                </a:ext>
              </a:extLst>
            </p:cNvPr>
            <p:cNvSpPr/>
            <p:nvPr/>
          </p:nvSpPr>
          <p:spPr>
            <a:xfrm>
              <a:off x="8848968" y="7857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>
              <a:extLst>
                <a:ext uri="{FF2B5EF4-FFF2-40B4-BE49-F238E27FC236}">
                  <a16:creationId xmlns="" xmlns:a16="http://schemas.microsoft.com/office/drawing/2014/main" id="{76258E9B-45AF-4A48-A81C-9EA4A415D4A8}"/>
                </a:ext>
              </a:extLst>
            </p:cNvPr>
            <p:cNvSpPr/>
            <p:nvPr/>
          </p:nvSpPr>
          <p:spPr>
            <a:xfrm>
              <a:off x="9001368" y="9381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>
              <a:extLst>
                <a:ext uri="{FF2B5EF4-FFF2-40B4-BE49-F238E27FC236}">
                  <a16:creationId xmlns="" xmlns:a16="http://schemas.microsoft.com/office/drawing/2014/main" id="{6A3282EC-570F-4A8B-815C-62FAFCB784DD}"/>
                </a:ext>
              </a:extLst>
            </p:cNvPr>
            <p:cNvSpPr/>
            <p:nvPr/>
          </p:nvSpPr>
          <p:spPr>
            <a:xfrm>
              <a:off x="9153768" y="10905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>
              <a:extLst>
                <a:ext uri="{FF2B5EF4-FFF2-40B4-BE49-F238E27FC236}">
                  <a16:creationId xmlns="" xmlns:a16="http://schemas.microsoft.com/office/drawing/2014/main" id="{720D5C7C-77F0-46BF-A610-DBB631C1F85D}"/>
                </a:ext>
              </a:extLst>
            </p:cNvPr>
            <p:cNvSpPr/>
            <p:nvPr/>
          </p:nvSpPr>
          <p:spPr>
            <a:xfrm>
              <a:off x="9306168" y="12429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>
              <a:extLst>
                <a:ext uri="{FF2B5EF4-FFF2-40B4-BE49-F238E27FC236}">
                  <a16:creationId xmlns="" xmlns:a16="http://schemas.microsoft.com/office/drawing/2014/main" id="{4367028C-95D6-459C-AA18-69E777F2C5E9}"/>
                </a:ext>
              </a:extLst>
            </p:cNvPr>
            <p:cNvSpPr/>
            <p:nvPr/>
          </p:nvSpPr>
          <p:spPr>
            <a:xfrm>
              <a:off x="9458568" y="13953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>
              <a:extLst>
                <a:ext uri="{FF2B5EF4-FFF2-40B4-BE49-F238E27FC236}">
                  <a16:creationId xmlns="" xmlns:a16="http://schemas.microsoft.com/office/drawing/2014/main" id="{70A53BFC-90DD-47AC-B59E-4D92E478C038}"/>
                </a:ext>
              </a:extLst>
            </p:cNvPr>
            <p:cNvSpPr/>
            <p:nvPr/>
          </p:nvSpPr>
          <p:spPr>
            <a:xfrm>
              <a:off x="9610968" y="15477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02B9F7ED-0159-4999-8E18-77AA639B2315}"/>
              </a:ext>
            </a:extLst>
          </p:cNvPr>
          <p:cNvGrpSpPr/>
          <p:nvPr/>
        </p:nvGrpSpPr>
        <p:grpSpPr>
          <a:xfrm>
            <a:off x="-1347286" y="-1628312"/>
            <a:ext cx="3151769" cy="3151769"/>
            <a:chOff x="8696568" y="633373"/>
            <a:chExt cx="3151769" cy="3151769"/>
          </a:xfrm>
        </p:grpSpPr>
        <p:sp>
          <p:nvSpPr>
            <p:cNvPr id="24" name="椭圆 23">
              <a:extLst>
                <a:ext uri="{FF2B5EF4-FFF2-40B4-BE49-F238E27FC236}">
                  <a16:creationId xmlns="" xmlns:a16="http://schemas.microsoft.com/office/drawing/2014/main" id="{15264A91-74C0-4AEF-B826-602734319623}"/>
                </a:ext>
              </a:extLst>
            </p:cNvPr>
            <p:cNvSpPr/>
            <p:nvPr/>
          </p:nvSpPr>
          <p:spPr>
            <a:xfrm>
              <a:off x="8696568" y="6333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>
              <a:extLst>
                <a:ext uri="{FF2B5EF4-FFF2-40B4-BE49-F238E27FC236}">
                  <a16:creationId xmlns="" xmlns:a16="http://schemas.microsoft.com/office/drawing/2014/main" id="{58777F8F-093E-4156-BE25-77ED00E97B38}"/>
                </a:ext>
              </a:extLst>
            </p:cNvPr>
            <p:cNvSpPr/>
            <p:nvPr/>
          </p:nvSpPr>
          <p:spPr>
            <a:xfrm>
              <a:off x="8848968" y="7857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>
              <a:extLst>
                <a:ext uri="{FF2B5EF4-FFF2-40B4-BE49-F238E27FC236}">
                  <a16:creationId xmlns="" xmlns:a16="http://schemas.microsoft.com/office/drawing/2014/main" id="{F983F8E4-2FF7-4746-A2F1-9E47E25F26D5}"/>
                </a:ext>
              </a:extLst>
            </p:cNvPr>
            <p:cNvSpPr/>
            <p:nvPr/>
          </p:nvSpPr>
          <p:spPr>
            <a:xfrm>
              <a:off x="9001368" y="9381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>
              <a:extLst>
                <a:ext uri="{FF2B5EF4-FFF2-40B4-BE49-F238E27FC236}">
                  <a16:creationId xmlns="" xmlns:a16="http://schemas.microsoft.com/office/drawing/2014/main" id="{2CFBC828-F3A3-44CC-9893-A1D27924113F}"/>
                </a:ext>
              </a:extLst>
            </p:cNvPr>
            <p:cNvSpPr/>
            <p:nvPr/>
          </p:nvSpPr>
          <p:spPr>
            <a:xfrm>
              <a:off x="9153768" y="10905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>
              <a:extLst>
                <a:ext uri="{FF2B5EF4-FFF2-40B4-BE49-F238E27FC236}">
                  <a16:creationId xmlns="" xmlns:a16="http://schemas.microsoft.com/office/drawing/2014/main" id="{FC6E0344-6CB9-428F-ADCD-0819008CD18F}"/>
                </a:ext>
              </a:extLst>
            </p:cNvPr>
            <p:cNvSpPr/>
            <p:nvPr/>
          </p:nvSpPr>
          <p:spPr>
            <a:xfrm>
              <a:off x="9306168" y="12429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8">
              <a:extLst>
                <a:ext uri="{FF2B5EF4-FFF2-40B4-BE49-F238E27FC236}">
                  <a16:creationId xmlns="" xmlns:a16="http://schemas.microsoft.com/office/drawing/2014/main" id="{2A0F8BA8-1DFD-45A3-8408-70C415A84EBF}"/>
                </a:ext>
              </a:extLst>
            </p:cNvPr>
            <p:cNvSpPr/>
            <p:nvPr/>
          </p:nvSpPr>
          <p:spPr>
            <a:xfrm>
              <a:off x="9458568" y="13953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="" xmlns:a16="http://schemas.microsoft.com/office/drawing/2014/main" id="{EC72B933-9BE2-4349-AF18-A12B85DC4B7D}"/>
              </a:ext>
            </a:extLst>
          </p:cNvPr>
          <p:cNvGrpSpPr/>
          <p:nvPr/>
        </p:nvGrpSpPr>
        <p:grpSpPr>
          <a:xfrm>
            <a:off x="10535062" y="5099234"/>
            <a:ext cx="3151769" cy="3151769"/>
            <a:chOff x="8696568" y="633373"/>
            <a:chExt cx="3151769" cy="3151769"/>
          </a:xfrm>
        </p:grpSpPr>
        <p:sp>
          <p:nvSpPr>
            <p:cNvPr id="31" name="椭圆 30">
              <a:extLst>
                <a:ext uri="{FF2B5EF4-FFF2-40B4-BE49-F238E27FC236}">
                  <a16:creationId xmlns="" xmlns:a16="http://schemas.microsoft.com/office/drawing/2014/main" id="{95046E7A-450A-4EFD-81BC-73960CE86467}"/>
                </a:ext>
              </a:extLst>
            </p:cNvPr>
            <p:cNvSpPr/>
            <p:nvPr/>
          </p:nvSpPr>
          <p:spPr>
            <a:xfrm>
              <a:off x="8696568" y="6333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>
              <a:extLst>
                <a:ext uri="{FF2B5EF4-FFF2-40B4-BE49-F238E27FC236}">
                  <a16:creationId xmlns="" xmlns:a16="http://schemas.microsoft.com/office/drawing/2014/main" id="{EC67C87E-059E-4379-8878-5DBD90418C5A}"/>
                </a:ext>
              </a:extLst>
            </p:cNvPr>
            <p:cNvSpPr/>
            <p:nvPr/>
          </p:nvSpPr>
          <p:spPr>
            <a:xfrm>
              <a:off x="8848968" y="7857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椭圆 32">
              <a:extLst>
                <a:ext uri="{FF2B5EF4-FFF2-40B4-BE49-F238E27FC236}">
                  <a16:creationId xmlns="" xmlns:a16="http://schemas.microsoft.com/office/drawing/2014/main" id="{B2906234-7571-407E-B49E-0ADFC6175EA6}"/>
                </a:ext>
              </a:extLst>
            </p:cNvPr>
            <p:cNvSpPr/>
            <p:nvPr/>
          </p:nvSpPr>
          <p:spPr>
            <a:xfrm>
              <a:off x="9001368" y="9381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椭圆 33">
              <a:extLst>
                <a:ext uri="{FF2B5EF4-FFF2-40B4-BE49-F238E27FC236}">
                  <a16:creationId xmlns="" xmlns:a16="http://schemas.microsoft.com/office/drawing/2014/main" id="{A9D7870B-72B4-4F84-9802-1DFAC593294B}"/>
                </a:ext>
              </a:extLst>
            </p:cNvPr>
            <p:cNvSpPr/>
            <p:nvPr/>
          </p:nvSpPr>
          <p:spPr>
            <a:xfrm>
              <a:off x="9153768" y="10905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椭圆 34">
              <a:extLst>
                <a:ext uri="{FF2B5EF4-FFF2-40B4-BE49-F238E27FC236}">
                  <a16:creationId xmlns="" xmlns:a16="http://schemas.microsoft.com/office/drawing/2014/main" id="{772C1CCC-D365-4CF1-9943-A54CFFA0CE49}"/>
                </a:ext>
              </a:extLst>
            </p:cNvPr>
            <p:cNvSpPr/>
            <p:nvPr/>
          </p:nvSpPr>
          <p:spPr>
            <a:xfrm>
              <a:off x="9306168" y="12429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椭圆 35">
              <a:extLst>
                <a:ext uri="{FF2B5EF4-FFF2-40B4-BE49-F238E27FC236}">
                  <a16:creationId xmlns="" xmlns:a16="http://schemas.microsoft.com/office/drawing/2014/main" id="{498EFF07-AB3D-4538-9497-A01BCB3B93DF}"/>
                </a:ext>
              </a:extLst>
            </p:cNvPr>
            <p:cNvSpPr/>
            <p:nvPr/>
          </p:nvSpPr>
          <p:spPr>
            <a:xfrm>
              <a:off x="9458568" y="13953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315727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random/>
      </p:transition>
    </mc:Choice>
    <mc:Fallback xmlns="">
      <p:transition spd="slow" advClick="0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4388703" y="2308375"/>
            <a:ext cx="1510156" cy="1517940"/>
          </a:xfrm>
          <a:prstGeom prst="rect">
            <a:avLst/>
          </a:prstGeom>
          <a:solidFill>
            <a:srgbClr val="8FAADC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id-ID" sz="2400"/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3870698" y="3776903"/>
            <a:ext cx="4481052" cy="452557"/>
          </a:xfrm>
          <a:custGeom>
            <a:avLst/>
            <a:gdLst>
              <a:gd name="T0" fmla="*/ 3020 w 3020"/>
              <a:gd name="T1" fmla="*/ 152 h 305"/>
              <a:gd name="T2" fmla="*/ 2825 w 3020"/>
              <a:gd name="T3" fmla="*/ 0 h 305"/>
              <a:gd name="T4" fmla="*/ 2825 w 3020"/>
              <a:gd name="T5" fmla="*/ 121 h 305"/>
              <a:gd name="T6" fmla="*/ 195 w 3020"/>
              <a:gd name="T7" fmla="*/ 121 h 305"/>
              <a:gd name="T8" fmla="*/ 195 w 3020"/>
              <a:gd name="T9" fmla="*/ 0 h 305"/>
              <a:gd name="T10" fmla="*/ 0 w 3020"/>
              <a:gd name="T11" fmla="*/ 152 h 305"/>
              <a:gd name="T12" fmla="*/ 195 w 3020"/>
              <a:gd name="T13" fmla="*/ 305 h 305"/>
              <a:gd name="T14" fmla="*/ 195 w 3020"/>
              <a:gd name="T15" fmla="*/ 196 h 305"/>
              <a:gd name="T16" fmla="*/ 2825 w 3020"/>
              <a:gd name="T17" fmla="*/ 196 h 305"/>
              <a:gd name="T18" fmla="*/ 2825 w 3020"/>
              <a:gd name="T19" fmla="*/ 305 h 305"/>
              <a:gd name="T20" fmla="*/ 3020 w 3020"/>
              <a:gd name="T21" fmla="*/ 152 h 3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020" h="305">
                <a:moveTo>
                  <a:pt x="3020" y="152"/>
                </a:moveTo>
                <a:lnTo>
                  <a:pt x="2825" y="0"/>
                </a:lnTo>
                <a:lnTo>
                  <a:pt x="2825" y="121"/>
                </a:lnTo>
                <a:lnTo>
                  <a:pt x="195" y="121"/>
                </a:lnTo>
                <a:lnTo>
                  <a:pt x="195" y="0"/>
                </a:lnTo>
                <a:lnTo>
                  <a:pt x="0" y="152"/>
                </a:lnTo>
                <a:lnTo>
                  <a:pt x="195" y="305"/>
                </a:lnTo>
                <a:lnTo>
                  <a:pt x="195" y="196"/>
                </a:lnTo>
                <a:lnTo>
                  <a:pt x="2825" y="196"/>
                </a:lnTo>
                <a:lnTo>
                  <a:pt x="2825" y="305"/>
                </a:lnTo>
                <a:lnTo>
                  <a:pt x="3020" y="152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6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id-ID" sz="2400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5885688" y="1761913"/>
            <a:ext cx="451073" cy="4482536"/>
          </a:xfrm>
          <a:custGeom>
            <a:avLst/>
            <a:gdLst>
              <a:gd name="T0" fmla="*/ 184 w 304"/>
              <a:gd name="T1" fmla="*/ 195 h 3021"/>
              <a:gd name="T2" fmla="*/ 304 w 304"/>
              <a:gd name="T3" fmla="*/ 195 h 3021"/>
              <a:gd name="T4" fmla="*/ 152 w 304"/>
              <a:gd name="T5" fmla="*/ 0 h 3021"/>
              <a:gd name="T6" fmla="*/ 0 w 304"/>
              <a:gd name="T7" fmla="*/ 195 h 3021"/>
              <a:gd name="T8" fmla="*/ 108 w 304"/>
              <a:gd name="T9" fmla="*/ 195 h 3021"/>
              <a:gd name="T10" fmla="*/ 108 w 304"/>
              <a:gd name="T11" fmla="*/ 2826 h 3021"/>
              <a:gd name="T12" fmla="*/ 0 w 304"/>
              <a:gd name="T13" fmla="*/ 2826 h 3021"/>
              <a:gd name="T14" fmla="*/ 152 w 304"/>
              <a:gd name="T15" fmla="*/ 3021 h 3021"/>
              <a:gd name="T16" fmla="*/ 304 w 304"/>
              <a:gd name="T17" fmla="*/ 2826 h 3021"/>
              <a:gd name="T18" fmla="*/ 184 w 304"/>
              <a:gd name="T19" fmla="*/ 2826 h 3021"/>
              <a:gd name="T20" fmla="*/ 184 w 304"/>
              <a:gd name="T21" fmla="*/ 195 h 30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304" h="3021">
                <a:moveTo>
                  <a:pt x="184" y="195"/>
                </a:moveTo>
                <a:lnTo>
                  <a:pt x="304" y="195"/>
                </a:lnTo>
                <a:lnTo>
                  <a:pt x="152" y="0"/>
                </a:lnTo>
                <a:lnTo>
                  <a:pt x="0" y="195"/>
                </a:lnTo>
                <a:lnTo>
                  <a:pt x="108" y="195"/>
                </a:lnTo>
                <a:lnTo>
                  <a:pt x="108" y="2826"/>
                </a:lnTo>
                <a:lnTo>
                  <a:pt x="0" y="2826"/>
                </a:lnTo>
                <a:lnTo>
                  <a:pt x="152" y="3021"/>
                </a:lnTo>
                <a:lnTo>
                  <a:pt x="304" y="2826"/>
                </a:lnTo>
                <a:lnTo>
                  <a:pt x="184" y="2826"/>
                </a:lnTo>
                <a:lnTo>
                  <a:pt x="184" y="195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6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id-ID" sz="2400"/>
          </a:p>
        </p:txBody>
      </p:sp>
      <p:sp>
        <p:nvSpPr>
          <p:cNvPr id="8" name="TextBox 7"/>
          <p:cNvSpPr txBox="1"/>
          <p:nvPr/>
        </p:nvSpPr>
        <p:spPr>
          <a:xfrm>
            <a:off x="2269310" y="2411076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id-ID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828801" y="2679590"/>
            <a:ext cx="2041897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 双击输入替换内容 </a:t>
            </a:r>
            <a:endParaRPr lang="en-US" altLang="zh-CN" sz="1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102598" y="4482486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id-ID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828801" y="4758548"/>
            <a:ext cx="2051853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 双击输入替换内容 </a:t>
            </a:r>
            <a:endParaRPr lang="id-ID" altLang="zh-CN" sz="1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096549" y="2411076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id-ID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096550" y="2679590"/>
            <a:ext cx="207796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 双击输入替换内容 </a:t>
            </a:r>
            <a:endParaRPr lang="id-ID" sz="1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096548" y="4486846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id-ID" altLang="zh-CN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096549" y="4754188"/>
            <a:ext cx="2077965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 双击输入替换内容 </a:t>
            </a:r>
            <a:endParaRPr lang="id-ID" altLang="zh-CN" sz="1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7" name="Rectangle 5"/>
          <p:cNvSpPr>
            <a:spLocks noChangeArrowheads="1"/>
          </p:cNvSpPr>
          <p:nvPr/>
        </p:nvSpPr>
        <p:spPr bwMode="auto">
          <a:xfrm>
            <a:off x="4388703" y="4205285"/>
            <a:ext cx="1510156" cy="1517940"/>
          </a:xfrm>
          <a:prstGeom prst="rect">
            <a:avLst/>
          </a:prstGeom>
          <a:solidFill>
            <a:srgbClr val="8FAADC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id-ID" sz="2400"/>
          </a:p>
        </p:txBody>
      </p:sp>
      <p:sp>
        <p:nvSpPr>
          <p:cNvPr id="20" name="Rectangle 5"/>
          <p:cNvSpPr>
            <a:spLocks noChangeArrowheads="1"/>
          </p:cNvSpPr>
          <p:nvPr/>
        </p:nvSpPr>
        <p:spPr bwMode="auto">
          <a:xfrm>
            <a:off x="6285731" y="2308375"/>
            <a:ext cx="1510156" cy="1517940"/>
          </a:xfrm>
          <a:prstGeom prst="rect">
            <a:avLst/>
          </a:prstGeom>
          <a:solidFill>
            <a:srgbClr val="FAD159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id-ID" sz="2400"/>
          </a:p>
        </p:txBody>
      </p:sp>
      <p:sp>
        <p:nvSpPr>
          <p:cNvPr id="23" name="Rectangle 5"/>
          <p:cNvSpPr>
            <a:spLocks noChangeArrowheads="1"/>
          </p:cNvSpPr>
          <p:nvPr/>
        </p:nvSpPr>
        <p:spPr bwMode="auto">
          <a:xfrm>
            <a:off x="6285731" y="4205285"/>
            <a:ext cx="1510156" cy="1517940"/>
          </a:xfrm>
          <a:prstGeom prst="rect">
            <a:avLst/>
          </a:prstGeom>
          <a:solidFill>
            <a:srgbClr val="FAD159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id-ID" sz="2400"/>
          </a:p>
        </p:txBody>
      </p:sp>
      <p:grpSp>
        <p:nvGrpSpPr>
          <p:cNvPr id="25" name="Group 24"/>
          <p:cNvGrpSpPr/>
          <p:nvPr/>
        </p:nvGrpSpPr>
        <p:grpSpPr>
          <a:xfrm>
            <a:off x="4587071" y="4568373"/>
            <a:ext cx="1113420" cy="791764"/>
            <a:chOff x="2759075" y="4813301"/>
            <a:chExt cx="1071563" cy="761999"/>
          </a:xfrm>
          <a:solidFill>
            <a:schemeClr val="bg2"/>
          </a:solidFill>
          <a:effectLst/>
        </p:grpSpPr>
        <p:sp>
          <p:nvSpPr>
            <p:cNvPr id="26" name="Freeform 5"/>
            <p:cNvSpPr>
              <a:spLocks noEditPoints="1"/>
            </p:cNvSpPr>
            <p:nvPr/>
          </p:nvSpPr>
          <p:spPr bwMode="auto">
            <a:xfrm>
              <a:off x="3302000" y="4813301"/>
              <a:ext cx="528638" cy="528637"/>
            </a:xfrm>
            <a:custGeom>
              <a:avLst/>
              <a:gdLst>
                <a:gd name="T0" fmla="*/ 700 w 729"/>
                <a:gd name="T1" fmla="*/ 595 h 729"/>
                <a:gd name="T2" fmla="*/ 579 w 729"/>
                <a:gd name="T3" fmla="*/ 474 h 729"/>
                <a:gd name="T4" fmla="*/ 531 w 729"/>
                <a:gd name="T5" fmla="*/ 452 h 729"/>
                <a:gd name="T6" fmla="*/ 490 w 729"/>
                <a:gd name="T7" fmla="*/ 411 h 729"/>
                <a:gd name="T8" fmla="*/ 455 w 729"/>
                <a:gd name="T9" fmla="*/ 99 h 729"/>
                <a:gd name="T10" fmla="*/ 99 w 729"/>
                <a:gd name="T11" fmla="*/ 99 h 729"/>
                <a:gd name="T12" fmla="*/ 99 w 729"/>
                <a:gd name="T13" fmla="*/ 455 h 729"/>
                <a:gd name="T14" fmla="*/ 411 w 729"/>
                <a:gd name="T15" fmla="*/ 490 h 729"/>
                <a:gd name="T16" fmla="*/ 452 w 729"/>
                <a:gd name="T17" fmla="*/ 531 h 729"/>
                <a:gd name="T18" fmla="*/ 473 w 729"/>
                <a:gd name="T19" fmla="*/ 579 h 729"/>
                <a:gd name="T20" fmla="*/ 595 w 729"/>
                <a:gd name="T21" fmla="*/ 700 h 729"/>
                <a:gd name="T22" fmla="*/ 700 w 729"/>
                <a:gd name="T23" fmla="*/ 700 h 729"/>
                <a:gd name="T24" fmla="*/ 700 w 729"/>
                <a:gd name="T25" fmla="*/ 595 h 729"/>
                <a:gd name="T26" fmla="*/ 402 w 729"/>
                <a:gd name="T27" fmla="*/ 402 h 729"/>
                <a:gd name="T28" fmla="*/ 151 w 729"/>
                <a:gd name="T29" fmla="*/ 402 h 729"/>
                <a:gd name="T30" fmla="*/ 151 w 729"/>
                <a:gd name="T31" fmla="*/ 151 h 729"/>
                <a:gd name="T32" fmla="*/ 402 w 729"/>
                <a:gd name="T33" fmla="*/ 151 h 729"/>
                <a:gd name="T34" fmla="*/ 402 w 729"/>
                <a:gd name="T35" fmla="*/ 402 h 729"/>
                <a:gd name="T36" fmla="*/ 402 w 729"/>
                <a:gd name="T37" fmla="*/ 402 h 729"/>
                <a:gd name="T38" fmla="*/ 402 w 729"/>
                <a:gd name="T39" fmla="*/ 402 h 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29" h="729">
                  <a:moveTo>
                    <a:pt x="700" y="595"/>
                  </a:moveTo>
                  <a:cubicBezTo>
                    <a:pt x="579" y="474"/>
                    <a:pt x="579" y="474"/>
                    <a:pt x="579" y="474"/>
                  </a:cubicBezTo>
                  <a:cubicBezTo>
                    <a:pt x="566" y="460"/>
                    <a:pt x="548" y="453"/>
                    <a:pt x="531" y="452"/>
                  </a:cubicBezTo>
                  <a:cubicBezTo>
                    <a:pt x="490" y="411"/>
                    <a:pt x="490" y="411"/>
                    <a:pt x="490" y="411"/>
                  </a:cubicBezTo>
                  <a:cubicBezTo>
                    <a:pt x="551" y="313"/>
                    <a:pt x="539" y="183"/>
                    <a:pt x="455" y="99"/>
                  </a:cubicBezTo>
                  <a:cubicBezTo>
                    <a:pt x="356" y="0"/>
                    <a:pt x="197" y="0"/>
                    <a:pt x="99" y="99"/>
                  </a:cubicBezTo>
                  <a:cubicBezTo>
                    <a:pt x="0" y="197"/>
                    <a:pt x="0" y="357"/>
                    <a:pt x="99" y="455"/>
                  </a:cubicBezTo>
                  <a:cubicBezTo>
                    <a:pt x="183" y="539"/>
                    <a:pt x="313" y="551"/>
                    <a:pt x="411" y="490"/>
                  </a:cubicBezTo>
                  <a:cubicBezTo>
                    <a:pt x="452" y="531"/>
                    <a:pt x="452" y="531"/>
                    <a:pt x="452" y="531"/>
                  </a:cubicBezTo>
                  <a:cubicBezTo>
                    <a:pt x="453" y="548"/>
                    <a:pt x="460" y="566"/>
                    <a:pt x="473" y="579"/>
                  </a:cubicBezTo>
                  <a:cubicBezTo>
                    <a:pt x="595" y="700"/>
                    <a:pt x="595" y="700"/>
                    <a:pt x="595" y="700"/>
                  </a:cubicBezTo>
                  <a:cubicBezTo>
                    <a:pt x="624" y="729"/>
                    <a:pt x="671" y="729"/>
                    <a:pt x="700" y="700"/>
                  </a:cubicBezTo>
                  <a:cubicBezTo>
                    <a:pt x="729" y="671"/>
                    <a:pt x="729" y="624"/>
                    <a:pt x="700" y="595"/>
                  </a:cubicBezTo>
                  <a:close/>
                  <a:moveTo>
                    <a:pt x="402" y="402"/>
                  </a:moveTo>
                  <a:cubicBezTo>
                    <a:pt x="333" y="471"/>
                    <a:pt x="220" y="471"/>
                    <a:pt x="151" y="402"/>
                  </a:cubicBezTo>
                  <a:cubicBezTo>
                    <a:pt x="82" y="333"/>
                    <a:pt x="82" y="220"/>
                    <a:pt x="151" y="151"/>
                  </a:cubicBezTo>
                  <a:cubicBezTo>
                    <a:pt x="220" y="82"/>
                    <a:pt x="333" y="82"/>
                    <a:pt x="402" y="151"/>
                  </a:cubicBezTo>
                  <a:cubicBezTo>
                    <a:pt x="471" y="220"/>
                    <a:pt x="471" y="333"/>
                    <a:pt x="402" y="402"/>
                  </a:cubicBezTo>
                  <a:close/>
                  <a:moveTo>
                    <a:pt x="402" y="402"/>
                  </a:moveTo>
                  <a:cubicBezTo>
                    <a:pt x="402" y="402"/>
                    <a:pt x="402" y="402"/>
                    <a:pt x="402" y="40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sz="2400"/>
            </a:p>
          </p:txBody>
        </p:sp>
        <p:sp>
          <p:nvSpPr>
            <p:cNvPr id="27" name="Freeform 6"/>
            <p:cNvSpPr>
              <a:spLocks noEditPoints="1"/>
            </p:cNvSpPr>
            <p:nvPr/>
          </p:nvSpPr>
          <p:spPr bwMode="auto">
            <a:xfrm>
              <a:off x="3403600" y="4937125"/>
              <a:ext cx="182563" cy="161925"/>
            </a:xfrm>
            <a:custGeom>
              <a:avLst/>
              <a:gdLst>
                <a:gd name="T0" fmla="*/ 140 w 251"/>
                <a:gd name="T1" fmla="*/ 0 h 224"/>
                <a:gd name="T2" fmla="*/ 28 w 251"/>
                <a:gd name="T3" fmla="*/ 112 h 224"/>
                <a:gd name="T4" fmla="*/ 29 w 251"/>
                <a:gd name="T5" fmla="*/ 128 h 224"/>
                <a:gd name="T6" fmla="*/ 0 w 251"/>
                <a:gd name="T7" fmla="*/ 145 h 224"/>
                <a:gd name="T8" fmla="*/ 36 w 251"/>
                <a:gd name="T9" fmla="*/ 208 h 224"/>
                <a:gd name="T10" fmla="*/ 39 w 251"/>
                <a:gd name="T11" fmla="*/ 210 h 224"/>
                <a:gd name="T12" fmla="*/ 65 w 251"/>
                <a:gd name="T13" fmla="*/ 195 h 224"/>
                <a:gd name="T14" fmla="*/ 140 w 251"/>
                <a:gd name="T15" fmla="*/ 224 h 224"/>
                <a:gd name="T16" fmla="*/ 251 w 251"/>
                <a:gd name="T17" fmla="*/ 112 h 224"/>
                <a:gd name="T18" fmla="*/ 140 w 251"/>
                <a:gd name="T19" fmla="*/ 0 h 224"/>
                <a:gd name="T20" fmla="*/ 140 w 251"/>
                <a:gd name="T21" fmla="*/ 148 h 224"/>
                <a:gd name="T22" fmla="*/ 103 w 251"/>
                <a:gd name="T23" fmla="*/ 112 h 224"/>
                <a:gd name="T24" fmla="*/ 140 w 251"/>
                <a:gd name="T25" fmla="*/ 75 h 224"/>
                <a:gd name="T26" fmla="*/ 176 w 251"/>
                <a:gd name="T27" fmla="*/ 112 h 224"/>
                <a:gd name="T28" fmla="*/ 140 w 251"/>
                <a:gd name="T29" fmla="*/ 148 h 224"/>
                <a:gd name="T30" fmla="*/ 140 w 251"/>
                <a:gd name="T31" fmla="*/ 148 h 224"/>
                <a:gd name="T32" fmla="*/ 140 w 251"/>
                <a:gd name="T33" fmla="*/ 148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51" h="224">
                  <a:moveTo>
                    <a:pt x="140" y="0"/>
                  </a:moveTo>
                  <a:cubicBezTo>
                    <a:pt x="78" y="0"/>
                    <a:pt x="28" y="50"/>
                    <a:pt x="28" y="112"/>
                  </a:cubicBezTo>
                  <a:cubicBezTo>
                    <a:pt x="28" y="117"/>
                    <a:pt x="28" y="123"/>
                    <a:pt x="29" y="128"/>
                  </a:cubicBezTo>
                  <a:cubicBezTo>
                    <a:pt x="0" y="145"/>
                    <a:pt x="0" y="145"/>
                    <a:pt x="0" y="145"/>
                  </a:cubicBezTo>
                  <a:cubicBezTo>
                    <a:pt x="6" y="168"/>
                    <a:pt x="18" y="190"/>
                    <a:pt x="36" y="208"/>
                  </a:cubicBezTo>
                  <a:cubicBezTo>
                    <a:pt x="37" y="209"/>
                    <a:pt x="38" y="209"/>
                    <a:pt x="39" y="210"/>
                  </a:cubicBezTo>
                  <a:cubicBezTo>
                    <a:pt x="65" y="195"/>
                    <a:pt x="65" y="195"/>
                    <a:pt x="65" y="195"/>
                  </a:cubicBezTo>
                  <a:cubicBezTo>
                    <a:pt x="85" y="213"/>
                    <a:pt x="111" y="224"/>
                    <a:pt x="140" y="224"/>
                  </a:cubicBezTo>
                  <a:cubicBezTo>
                    <a:pt x="201" y="224"/>
                    <a:pt x="251" y="173"/>
                    <a:pt x="251" y="112"/>
                  </a:cubicBezTo>
                  <a:cubicBezTo>
                    <a:pt x="251" y="50"/>
                    <a:pt x="201" y="0"/>
                    <a:pt x="140" y="0"/>
                  </a:cubicBezTo>
                  <a:close/>
                  <a:moveTo>
                    <a:pt x="140" y="148"/>
                  </a:moveTo>
                  <a:cubicBezTo>
                    <a:pt x="119" y="148"/>
                    <a:pt x="103" y="132"/>
                    <a:pt x="103" y="112"/>
                  </a:cubicBezTo>
                  <a:cubicBezTo>
                    <a:pt x="103" y="92"/>
                    <a:pt x="119" y="75"/>
                    <a:pt x="140" y="75"/>
                  </a:cubicBezTo>
                  <a:cubicBezTo>
                    <a:pt x="160" y="75"/>
                    <a:pt x="176" y="92"/>
                    <a:pt x="176" y="112"/>
                  </a:cubicBezTo>
                  <a:cubicBezTo>
                    <a:pt x="176" y="132"/>
                    <a:pt x="160" y="148"/>
                    <a:pt x="140" y="148"/>
                  </a:cubicBezTo>
                  <a:close/>
                  <a:moveTo>
                    <a:pt x="140" y="148"/>
                  </a:moveTo>
                  <a:cubicBezTo>
                    <a:pt x="140" y="148"/>
                    <a:pt x="140" y="148"/>
                    <a:pt x="140" y="14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sz="2400"/>
            </a:p>
          </p:txBody>
        </p:sp>
        <p:sp>
          <p:nvSpPr>
            <p:cNvPr id="28" name="Freeform 7"/>
            <p:cNvSpPr>
              <a:spLocks noEditPoints="1"/>
            </p:cNvSpPr>
            <p:nvPr/>
          </p:nvSpPr>
          <p:spPr bwMode="auto">
            <a:xfrm>
              <a:off x="2759075" y="4991100"/>
              <a:ext cx="582613" cy="287337"/>
            </a:xfrm>
            <a:custGeom>
              <a:avLst/>
              <a:gdLst>
                <a:gd name="T0" fmla="*/ 690 w 804"/>
                <a:gd name="T1" fmla="*/ 284 h 396"/>
                <a:gd name="T2" fmla="*/ 690 w 804"/>
                <a:gd name="T3" fmla="*/ 276 h 396"/>
                <a:gd name="T4" fmla="*/ 804 w 804"/>
                <a:gd name="T5" fmla="*/ 210 h 396"/>
                <a:gd name="T6" fmla="*/ 765 w 804"/>
                <a:gd name="T7" fmla="*/ 145 h 396"/>
                <a:gd name="T8" fmla="*/ 659 w 804"/>
                <a:gd name="T9" fmla="*/ 207 h 396"/>
                <a:gd name="T10" fmla="*/ 578 w 804"/>
                <a:gd name="T11" fmla="*/ 172 h 396"/>
                <a:gd name="T12" fmla="*/ 484 w 804"/>
                <a:gd name="T13" fmla="*/ 224 h 396"/>
                <a:gd name="T14" fmla="*/ 223 w 804"/>
                <a:gd name="T15" fmla="*/ 122 h 396"/>
                <a:gd name="T16" fmla="*/ 224 w 804"/>
                <a:gd name="T17" fmla="*/ 112 h 396"/>
                <a:gd name="T18" fmla="*/ 112 w 804"/>
                <a:gd name="T19" fmla="*/ 0 h 396"/>
                <a:gd name="T20" fmla="*/ 0 w 804"/>
                <a:gd name="T21" fmla="*/ 112 h 396"/>
                <a:gd name="T22" fmla="*/ 112 w 804"/>
                <a:gd name="T23" fmla="*/ 224 h 396"/>
                <a:gd name="T24" fmla="*/ 191 w 804"/>
                <a:gd name="T25" fmla="*/ 191 h 396"/>
                <a:gd name="T26" fmla="*/ 467 w 804"/>
                <a:gd name="T27" fmla="*/ 299 h 396"/>
                <a:gd name="T28" fmla="*/ 578 w 804"/>
                <a:gd name="T29" fmla="*/ 396 h 396"/>
                <a:gd name="T30" fmla="*/ 690 w 804"/>
                <a:gd name="T31" fmla="*/ 284 h 396"/>
                <a:gd name="T32" fmla="*/ 112 w 804"/>
                <a:gd name="T33" fmla="*/ 148 h 396"/>
                <a:gd name="T34" fmla="*/ 76 w 804"/>
                <a:gd name="T35" fmla="*/ 112 h 396"/>
                <a:gd name="T36" fmla="*/ 112 w 804"/>
                <a:gd name="T37" fmla="*/ 75 h 396"/>
                <a:gd name="T38" fmla="*/ 148 w 804"/>
                <a:gd name="T39" fmla="*/ 112 h 396"/>
                <a:gd name="T40" fmla="*/ 112 w 804"/>
                <a:gd name="T41" fmla="*/ 148 h 396"/>
                <a:gd name="T42" fmla="*/ 578 w 804"/>
                <a:gd name="T43" fmla="*/ 321 h 396"/>
                <a:gd name="T44" fmla="*/ 542 w 804"/>
                <a:gd name="T45" fmla="*/ 284 h 396"/>
                <a:gd name="T46" fmla="*/ 578 w 804"/>
                <a:gd name="T47" fmla="*/ 248 h 396"/>
                <a:gd name="T48" fmla="*/ 614 w 804"/>
                <a:gd name="T49" fmla="*/ 284 h 396"/>
                <a:gd name="T50" fmla="*/ 578 w 804"/>
                <a:gd name="T51" fmla="*/ 321 h 396"/>
                <a:gd name="T52" fmla="*/ 578 w 804"/>
                <a:gd name="T53" fmla="*/ 321 h 396"/>
                <a:gd name="T54" fmla="*/ 578 w 804"/>
                <a:gd name="T55" fmla="*/ 321 h 3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04" h="396">
                  <a:moveTo>
                    <a:pt x="690" y="284"/>
                  </a:moveTo>
                  <a:cubicBezTo>
                    <a:pt x="690" y="282"/>
                    <a:pt x="690" y="279"/>
                    <a:pt x="690" y="276"/>
                  </a:cubicBezTo>
                  <a:cubicBezTo>
                    <a:pt x="804" y="210"/>
                    <a:pt x="804" y="210"/>
                    <a:pt x="804" y="210"/>
                  </a:cubicBezTo>
                  <a:cubicBezTo>
                    <a:pt x="788" y="189"/>
                    <a:pt x="775" y="168"/>
                    <a:pt x="765" y="145"/>
                  </a:cubicBezTo>
                  <a:cubicBezTo>
                    <a:pt x="659" y="207"/>
                    <a:pt x="659" y="207"/>
                    <a:pt x="659" y="207"/>
                  </a:cubicBezTo>
                  <a:cubicBezTo>
                    <a:pt x="638" y="186"/>
                    <a:pt x="610" y="172"/>
                    <a:pt x="578" y="172"/>
                  </a:cubicBezTo>
                  <a:cubicBezTo>
                    <a:pt x="538" y="172"/>
                    <a:pt x="504" y="193"/>
                    <a:pt x="484" y="224"/>
                  </a:cubicBezTo>
                  <a:cubicBezTo>
                    <a:pt x="223" y="122"/>
                    <a:pt x="223" y="122"/>
                    <a:pt x="223" y="122"/>
                  </a:cubicBezTo>
                  <a:cubicBezTo>
                    <a:pt x="224" y="119"/>
                    <a:pt x="224" y="115"/>
                    <a:pt x="224" y="112"/>
                  </a:cubicBezTo>
                  <a:cubicBezTo>
                    <a:pt x="224" y="50"/>
                    <a:pt x="174" y="0"/>
                    <a:pt x="112" y="0"/>
                  </a:cubicBezTo>
                  <a:cubicBezTo>
                    <a:pt x="50" y="0"/>
                    <a:pt x="0" y="50"/>
                    <a:pt x="0" y="112"/>
                  </a:cubicBezTo>
                  <a:cubicBezTo>
                    <a:pt x="0" y="173"/>
                    <a:pt x="50" y="224"/>
                    <a:pt x="112" y="224"/>
                  </a:cubicBezTo>
                  <a:cubicBezTo>
                    <a:pt x="143" y="224"/>
                    <a:pt x="171" y="211"/>
                    <a:pt x="191" y="191"/>
                  </a:cubicBezTo>
                  <a:cubicBezTo>
                    <a:pt x="467" y="299"/>
                    <a:pt x="467" y="299"/>
                    <a:pt x="467" y="299"/>
                  </a:cubicBezTo>
                  <a:cubicBezTo>
                    <a:pt x="474" y="354"/>
                    <a:pt x="521" y="396"/>
                    <a:pt x="578" y="396"/>
                  </a:cubicBezTo>
                  <a:cubicBezTo>
                    <a:pt x="640" y="396"/>
                    <a:pt x="690" y="346"/>
                    <a:pt x="690" y="284"/>
                  </a:cubicBezTo>
                  <a:close/>
                  <a:moveTo>
                    <a:pt x="112" y="148"/>
                  </a:moveTo>
                  <a:cubicBezTo>
                    <a:pt x="92" y="148"/>
                    <a:pt x="76" y="132"/>
                    <a:pt x="76" y="112"/>
                  </a:cubicBezTo>
                  <a:cubicBezTo>
                    <a:pt x="76" y="92"/>
                    <a:pt x="92" y="75"/>
                    <a:pt x="112" y="75"/>
                  </a:cubicBezTo>
                  <a:cubicBezTo>
                    <a:pt x="132" y="75"/>
                    <a:pt x="148" y="92"/>
                    <a:pt x="148" y="112"/>
                  </a:cubicBezTo>
                  <a:cubicBezTo>
                    <a:pt x="148" y="132"/>
                    <a:pt x="132" y="148"/>
                    <a:pt x="112" y="148"/>
                  </a:cubicBezTo>
                  <a:close/>
                  <a:moveTo>
                    <a:pt x="578" y="321"/>
                  </a:moveTo>
                  <a:cubicBezTo>
                    <a:pt x="558" y="321"/>
                    <a:pt x="542" y="304"/>
                    <a:pt x="542" y="284"/>
                  </a:cubicBezTo>
                  <a:cubicBezTo>
                    <a:pt x="542" y="264"/>
                    <a:pt x="558" y="248"/>
                    <a:pt x="578" y="248"/>
                  </a:cubicBezTo>
                  <a:cubicBezTo>
                    <a:pt x="598" y="248"/>
                    <a:pt x="614" y="264"/>
                    <a:pt x="614" y="284"/>
                  </a:cubicBezTo>
                  <a:cubicBezTo>
                    <a:pt x="614" y="304"/>
                    <a:pt x="598" y="321"/>
                    <a:pt x="578" y="321"/>
                  </a:cubicBezTo>
                  <a:close/>
                  <a:moveTo>
                    <a:pt x="578" y="321"/>
                  </a:moveTo>
                  <a:cubicBezTo>
                    <a:pt x="578" y="321"/>
                    <a:pt x="578" y="321"/>
                    <a:pt x="578" y="32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sz="2400"/>
            </a:p>
          </p:txBody>
        </p:sp>
        <p:sp>
          <p:nvSpPr>
            <p:cNvPr id="29" name="Freeform 8"/>
            <p:cNvSpPr>
              <a:spLocks noEditPoints="1"/>
            </p:cNvSpPr>
            <p:nvPr/>
          </p:nvSpPr>
          <p:spPr bwMode="auto">
            <a:xfrm>
              <a:off x="3189288" y="5175250"/>
              <a:ext cx="371475" cy="400050"/>
            </a:xfrm>
            <a:custGeom>
              <a:avLst/>
              <a:gdLst>
                <a:gd name="T0" fmla="*/ 253 w 513"/>
                <a:gd name="T1" fmla="*/ 0 h 551"/>
                <a:gd name="T2" fmla="*/ 137 w 513"/>
                <a:gd name="T3" fmla="*/ 68 h 551"/>
                <a:gd name="T4" fmla="*/ 0 w 513"/>
                <a:gd name="T5" fmla="*/ 204 h 551"/>
                <a:gd name="T6" fmla="*/ 0 w 513"/>
                <a:gd name="T7" fmla="*/ 551 h 551"/>
                <a:gd name="T8" fmla="*/ 513 w 513"/>
                <a:gd name="T9" fmla="*/ 551 h 551"/>
                <a:gd name="T10" fmla="*/ 513 w 513"/>
                <a:gd name="T11" fmla="*/ 53 h 551"/>
                <a:gd name="T12" fmla="*/ 434 w 513"/>
                <a:gd name="T13" fmla="*/ 64 h 551"/>
                <a:gd name="T14" fmla="*/ 253 w 513"/>
                <a:gd name="T15" fmla="*/ 0 h 551"/>
                <a:gd name="T16" fmla="*/ 253 w 513"/>
                <a:gd name="T17" fmla="*/ 0 h 551"/>
                <a:gd name="T18" fmla="*/ 253 w 513"/>
                <a:gd name="T19" fmla="*/ 0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3" h="551">
                  <a:moveTo>
                    <a:pt x="253" y="0"/>
                  </a:moveTo>
                  <a:cubicBezTo>
                    <a:pt x="137" y="68"/>
                    <a:pt x="137" y="68"/>
                    <a:pt x="137" y="68"/>
                  </a:cubicBezTo>
                  <a:cubicBezTo>
                    <a:pt x="129" y="140"/>
                    <a:pt x="72" y="197"/>
                    <a:pt x="0" y="204"/>
                  </a:cubicBezTo>
                  <a:cubicBezTo>
                    <a:pt x="0" y="551"/>
                    <a:pt x="0" y="551"/>
                    <a:pt x="0" y="551"/>
                  </a:cubicBezTo>
                  <a:cubicBezTo>
                    <a:pt x="513" y="551"/>
                    <a:pt x="513" y="551"/>
                    <a:pt x="513" y="551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488" y="61"/>
                    <a:pt x="461" y="64"/>
                    <a:pt x="434" y="64"/>
                  </a:cubicBezTo>
                  <a:cubicBezTo>
                    <a:pt x="367" y="64"/>
                    <a:pt x="304" y="42"/>
                    <a:pt x="253" y="0"/>
                  </a:cubicBezTo>
                  <a:close/>
                  <a:moveTo>
                    <a:pt x="253" y="0"/>
                  </a:moveTo>
                  <a:cubicBezTo>
                    <a:pt x="253" y="0"/>
                    <a:pt x="253" y="0"/>
                    <a:pt x="25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sz="2400"/>
            </a:p>
          </p:txBody>
        </p:sp>
        <p:sp>
          <p:nvSpPr>
            <p:cNvPr id="30" name="Freeform 9"/>
            <p:cNvSpPr>
              <a:spLocks noEditPoints="1"/>
            </p:cNvSpPr>
            <p:nvPr/>
          </p:nvSpPr>
          <p:spPr bwMode="auto">
            <a:xfrm>
              <a:off x="2784475" y="5178425"/>
              <a:ext cx="371475" cy="396875"/>
            </a:xfrm>
            <a:custGeom>
              <a:avLst/>
              <a:gdLst>
                <a:gd name="T0" fmla="*/ 396 w 514"/>
                <a:gd name="T1" fmla="*/ 90 h 545"/>
                <a:gd name="T2" fmla="*/ 164 w 514"/>
                <a:gd name="T3" fmla="*/ 0 h 545"/>
                <a:gd name="T4" fmla="*/ 77 w 514"/>
                <a:gd name="T5" fmla="*/ 27 h 545"/>
                <a:gd name="T6" fmla="*/ 0 w 514"/>
                <a:gd name="T7" fmla="*/ 6 h 545"/>
                <a:gd name="T8" fmla="*/ 0 w 514"/>
                <a:gd name="T9" fmla="*/ 545 h 545"/>
                <a:gd name="T10" fmla="*/ 514 w 514"/>
                <a:gd name="T11" fmla="*/ 545 h 545"/>
                <a:gd name="T12" fmla="*/ 514 w 514"/>
                <a:gd name="T13" fmla="*/ 196 h 545"/>
                <a:gd name="T14" fmla="*/ 396 w 514"/>
                <a:gd name="T15" fmla="*/ 90 h 545"/>
                <a:gd name="T16" fmla="*/ 396 w 514"/>
                <a:gd name="T17" fmla="*/ 90 h 545"/>
                <a:gd name="T18" fmla="*/ 396 w 514"/>
                <a:gd name="T19" fmla="*/ 90 h 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4" h="545">
                  <a:moveTo>
                    <a:pt x="396" y="90"/>
                  </a:moveTo>
                  <a:cubicBezTo>
                    <a:pt x="164" y="0"/>
                    <a:pt x="164" y="0"/>
                    <a:pt x="164" y="0"/>
                  </a:cubicBezTo>
                  <a:cubicBezTo>
                    <a:pt x="138" y="17"/>
                    <a:pt x="108" y="27"/>
                    <a:pt x="77" y="27"/>
                  </a:cubicBezTo>
                  <a:cubicBezTo>
                    <a:pt x="49" y="27"/>
                    <a:pt x="23" y="19"/>
                    <a:pt x="0" y="6"/>
                  </a:cubicBezTo>
                  <a:cubicBezTo>
                    <a:pt x="0" y="545"/>
                    <a:pt x="0" y="545"/>
                    <a:pt x="0" y="545"/>
                  </a:cubicBezTo>
                  <a:cubicBezTo>
                    <a:pt x="514" y="545"/>
                    <a:pt x="514" y="545"/>
                    <a:pt x="514" y="545"/>
                  </a:cubicBezTo>
                  <a:cubicBezTo>
                    <a:pt x="514" y="196"/>
                    <a:pt x="514" y="196"/>
                    <a:pt x="514" y="196"/>
                  </a:cubicBezTo>
                  <a:cubicBezTo>
                    <a:pt x="458" y="185"/>
                    <a:pt x="413" y="145"/>
                    <a:pt x="396" y="90"/>
                  </a:cubicBezTo>
                  <a:close/>
                  <a:moveTo>
                    <a:pt x="396" y="90"/>
                  </a:moveTo>
                  <a:cubicBezTo>
                    <a:pt x="396" y="90"/>
                    <a:pt x="396" y="90"/>
                    <a:pt x="396" y="9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sz="2400"/>
            </a:p>
          </p:txBody>
        </p:sp>
      </p:grpSp>
      <p:sp>
        <p:nvSpPr>
          <p:cNvPr id="31" name="Freeform 13"/>
          <p:cNvSpPr>
            <a:spLocks noEditPoints="1"/>
          </p:cNvSpPr>
          <p:nvPr/>
        </p:nvSpPr>
        <p:spPr bwMode="auto">
          <a:xfrm>
            <a:off x="6545508" y="2616495"/>
            <a:ext cx="990600" cy="901700"/>
          </a:xfrm>
          <a:custGeom>
            <a:avLst/>
            <a:gdLst>
              <a:gd name="T0" fmla="*/ 75 w 1255"/>
              <a:gd name="T1" fmla="*/ 0 h 1140"/>
              <a:gd name="T2" fmla="*/ 0 w 1255"/>
              <a:gd name="T3" fmla="*/ 1065 h 1140"/>
              <a:gd name="T4" fmla="*/ 1180 w 1255"/>
              <a:gd name="T5" fmla="*/ 1140 h 1140"/>
              <a:gd name="T6" fmla="*/ 1255 w 1255"/>
              <a:gd name="T7" fmla="*/ 75 h 1140"/>
              <a:gd name="T8" fmla="*/ 1082 w 1255"/>
              <a:gd name="T9" fmla="*/ 127 h 1140"/>
              <a:gd name="T10" fmla="*/ 1137 w 1255"/>
              <a:gd name="T11" fmla="*/ 99 h 1140"/>
              <a:gd name="T12" fmla="*/ 1165 w 1255"/>
              <a:gd name="T13" fmla="*/ 158 h 1140"/>
              <a:gd name="T14" fmla="*/ 1110 w 1255"/>
              <a:gd name="T15" fmla="*/ 186 h 1140"/>
              <a:gd name="T16" fmla="*/ 1082 w 1255"/>
              <a:gd name="T17" fmla="*/ 127 h 1140"/>
              <a:gd name="T18" fmla="*/ 980 w 1255"/>
              <a:gd name="T19" fmla="*/ 99 h 1140"/>
              <a:gd name="T20" fmla="*/ 1036 w 1255"/>
              <a:gd name="T21" fmla="*/ 127 h 1140"/>
              <a:gd name="T22" fmla="*/ 1008 w 1255"/>
              <a:gd name="T23" fmla="*/ 186 h 1140"/>
              <a:gd name="T24" fmla="*/ 952 w 1255"/>
              <a:gd name="T25" fmla="*/ 158 h 1140"/>
              <a:gd name="T26" fmla="*/ 823 w 1255"/>
              <a:gd name="T27" fmla="*/ 127 h 1140"/>
              <a:gd name="T28" fmla="*/ 878 w 1255"/>
              <a:gd name="T29" fmla="*/ 99 h 1140"/>
              <a:gd name="T30" fmla="*/ 906 w 1255"/>
              <a:gd name="T31" fmla="*/ 158 h 1140"/>
              <a:gd name="T32" fmla="*/ 851 w 1255"/>
              <a:gd name="T33" fmla="*/ 186 h 1140"/>
              <a:gd name="T34" fmla="*/ 823 w 1255"/>
              <a:gd name="T35" fmla="*/ 127 h 1140"/>
              <a:gd name="T36" fmla="*/ 1165 w 1255"/>
              <a:gd name="T37" fmla="*/ 270 h 1140"/>
              <a:gd name="T38" fmla="*/ 1133 w 1255"/>
              <a:gd name="T39" fmla="*/ 555 h 1140"/>
              <a:gd name="T40" fmla="*/ 1106 w 1255"/>
              <a:gd name="T41" fmla="*/ 560 h 1140"/>
              <a:gd name="T42" fmla="*/ 1005 w 1255"/>
              <a:gd name="T43" fmla="*/ 604 h 1140"/>
              <a:gd name="T44" fmla="*/ 975 w 1255"/>
              <a:gd name="T45" fmla="*/ 517 h 1140"/>
              <a:gd name="T46" fmla="*/ 879 w 1255"/>
              <a:gd name="T47" fmla="*/ 547 h 1140"/>
              <a:gd name="T48" fmla="*/ 830 w 1255"/>
              <a:gd name="T49" fmla="*/ 646 h 1140"/>
              <a:gd name="T50" fmla="*/ 751 w 1255"/>
              <a:gd name="T51" fmla="*/ 598 h 1140"/>
              <a:gd name="T52" fmla="*/ 691 w 1255"/>
              <a:gd name="T53" fmla="*/ 670 h 1140"/>
              <a:gd name="T54" fmla="*/ 749 w 1255"/>
              <a:gd name="T55" fmla="*/ 732 h 1140"/>
              <a:gd name="T56" fmla="*/ 652 w 1255"/>
              <a:gd name="T57" fmla="*/ 786 h 1140"/>
              <a:gd name="T58" fmla="*/ 627 w 1255"/>
              <a:gd name="T59" fmla="*/ 884 h 1140"/>
              <a:gd name="T60" fmla="*/ 645 w 1255"/>
              <a:gd name="T61" fmla="*/ 905 h 1140"/>
              <a:gd name="T62" fmla="*/ 734 w 1255"/>
              <a:gd name="T63" fmla="*/ 970 h 1140"/>
              <a:gd name="T64" fmla="*/ 669 w 1255"/>
              <a:gd name="T65" fmla="*/ 1025 h 1140"/>
              <a:gd name="T66" fmla="*/ 680 w 1255"/>
              <a:gd name="T67" fmla="*/ 1050 h 1140"/>
              <a:gd name="T68" fmla="*/ 91 w 1255"/>
              <a:gd name="T69" fmla="*/ 270 h 1140"/>
              <a:gd name="T70" fmla="*/ 1081 w 1255"/>
              <a:gd name="T71" fmla="*/ 850 h 1140"/>
              <a:gd name="T72" fmla="*/ 868 w 1255"/>
              <a:gd name="T73" fmla="*/ 874 h 1140"/>
              <a:gd name="T74" fmla="*/ 962 w 1255"/>
              <a:gd name="T75" fmla="*/ 756 h 1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255" h="1140">
                <a:moveTo>
                  <a:pt x="1180" y="0"/>
                </a:moveTo>
                <a:cubicBezTo>
                  <a:pt x="75" y="0"/>
                  <a:pt x="75" y="0"/>
                  <a:pt x="75" y="0"/>
                </a:cubicBezTo>
                <a:cubicBezTo>
                  <a:pt x="34" y="0"/>
                  <a:pt x="0" y="34"/>
                  <a:pt x="0" y="75"/>
                </a:cubicBezTo>
                <a:cubicBezTo>
                  <a:pt x="0" y="1065"/>
                  <a:pt x="0" y="1065"/>
                  <a:pt x="0" y="1065"/>
                </a:cubicBezTo>
                <a:cubicBezTo>
                  <a:pt x="0" y="1106"/>
                  <a:pt x="34" y="1140"/>
                  <a:pt x="75" y="1140"/>
                </a:cubicBezTo>
                <a:cubicBezTo>
                  <a:pt x="1180" y="1140"/>
                  <a:pt x="1180" y="1140"/>
                  <a:pt x="1180" y="1140"/>
                </a:cubicBezTo>
                <a:cubicBezTo>
                  <a:pt x="1221" y="1140"/>
                  <a:pt x="1255" y="1106"/>
                  <a:pt x="1255" y="1065"/>
                </a:cubicBezTo>
                <a:cubicBezTo>
                  <a:pt x="1255" y="75"/>
                  <a:pt x="1255" y="75"/>
                  <a:pt x="1255" y="75"/>
                </a:cubicBezTo>
                <a:cubicBezTo>
                  <a:pt x="1255" y="34"/>
                  <a:pt x="1221" y="0"/>
                  <a:pt x="1180" y="0"/>
                </a:cubicBezTo>
                <a:close/>
                <a:moveTo>
                  <a:pt x="1082" y="127"/>
                </a:moveTo>
                <a:cubicBezTo>
                  <a:pt x="1082" y="111"/>
                  <a:pt x="1094" y="99"/>
                  <a:pt x="1110" y="99"/>
                </a:cubicBezTo>
                <a:cubicBezTo>
                  <a:pt x="1137" y="99"/>
                  <a:pt x="1137" y="99"/>
                  <a:pt x="1137" y="99"/>
                </a:cubicBezTo>
                <a:cubicBezTo>
                  <a:pt x="1153" y="99"/>
                  <a:pt x="1165" y="111"/>
                  <a:pt x="1165" y="127"/>
                </a:cubicBezTo>
                <a:cubicBezTo>
                  <a:pt x="1165" y="158"/>
                  <a:pt x="1165" y="158"/>
                  <a:pt x="1165" y="158"/>
                </a:cubicBezTo>
                <a:cubicBezTo>
                  <a:pt x="1165" y="174"/>
                  <a:pt x="1153" y="186"/>
                  <a:pt x="1137" y="186"/>
                </a:cubicBezTo>
                <a:cubicBezTo>
                  <a:pt x="1110" y="186"/>
                  <a:pt x="1110" y="186"/>
                  <a:pt x="1110" y="186"/>
                </a:cubicBezTo>
                <a:cubicBezTo>
                  <a:pt x="1094" y="186"/>
                  <a:pt x="1082" y="174"/>
                  <a:pt x="1082" y="158"/>
                </a:cubicBezTo>
                <a:lnTo>
                  <a:pt x="1082" y="127"/>
                </a:lnTo>
                <a:close/>
                <a:moveTo>
                  <a:pt x="952" y="127"/>
                </a:moveTo>
                <a:cubicBezTo>
                  <a:pt x="952" y="111"/>
                  <a:pt x="965" y="99"/>
                  <a:pt x="980" y="99"/>
                </a:cubicBezTo>
                <a:cubicBezTo>
                  <a:pt x="1008" y="99"/>
                  <a:pt x="1008" y="99"/>
                  <a:pt x="1008" y="99"/>
                </a:cubicBezTo>
                <a:cubicBezTo>
                  <a:pt x="1023" y="99"/>
                  <a:pt x="1036" y="111"/>
                  <a:pt x="1036" y="127"/>
                </a:cubicBezTo>
                <a:cubicBezTo>
                  <a:pt x="1036" y="158"/>
                  <a:pt x="1036" y="158"/>
                  <a:pt x="1036" y="158"/>
                </a:cubicBezTo>
                <a:cubicBezTo>
                  <a:pt x="1036" y="174"/>
                  <a:pt x="1023" y="186"/>
                  <a:pt x="1008" y="186"/>
                </a:cubicBezTo>
                <a:cubicBezTo>
                  <a:pt x="980" y="186"/>
                  <a:pt x="980" y="186"/>
                  <a:pt x="980" y="186"/>
                </a:cubicBezTo>
                <a:cubicBezTo>
                  <a:pt x="965" y="186"/>
                  <a:pt x="952" y="174"/>
                  <a:pt x="952" y="158"/>
                </a:cubicBezTo>
                <a:lnTo>
                  <a:pt x="952" y="127"/>
                </a:lnTo>
                <a:close/>
                <a:moveTo>
                  <a:pt x="823" y="127"/>
                </a:moveTo>
                <a:cubicBezTo>
                  <a:pt x="823" y="111"/>
                  <a:pt x="835" y="99"/>
                  <a:pt x="851" y="99"/>
                </a:cubicBezTo>
                <a:cubicBezTo>
                  <a:pt x="878" y="99"/>
                  <a:pt x="878" y="99"/>
                  <a:pt x="878" y="99"/>
                </a:cubicBezTo>
                <a:cubicBezTo>
                  <a:pt x="894" y="99"/>
                  <a:pt x="906" y="111"/>
                  <a:pt x="906" y="127"/>
                </a:cubicBezTo>
                <a:cubicBezTo>
                  <a:pt x="906" y="158"/>
                  <a:pt x="906" y="158"/>
                  <a:pt x="906" y="158"/>
                </a:cubicBezTo>
                <a:cubicBezTo>
                  <a:pt x="906" y="174"/>
                  <a:pt x="894" y="186"/>
                  <a:pt x="878" y="186"/>
                </a:cubicBezTo>
                <a:cubicBezTo>
                  <a:pt x="851" y="186"/>
                  <a:pt x="851" y="186"/>
                  <a:pt x="851" y="186"/>
                </a:cubicBezTo>
                <a:cubicBezTo>
                  <a:pt x="835" y="186"/>
                  <a:pt x="823" y="174"/>
                  <a:pt x="823" y="158"/>
                </a:cubicBezTo>
                <a:lnTo>
                  <a:pt x="823" y="127"/>
                </a:lnTo>
                <a:close/>
                <a:moveTo>
                  <a:pt x="91" y="270"/>
                </a:moveTo>
                <a:cubicBezTo>
                  <a:pt x="1165" y="270"/>
                  <a:pt x="1165" y="270"/>
                  <a:pt x="1165" y="270"/>
                </a:cubicBezTo>
                <a:cubicBezTo>
                  <a:pt x="1165" y="576"/>
                  <a:pt x="1165" y="576"/>
                  <a:pt x="1165" y="576"/>
                </a:cubicBezTo>
                <a:cubicBezTo>
                  <a:pt x="1133" y="555"/>
                  <a:pt x="1133" y="555"/>
                  <a:pt x="1133" y="555"/>
                </a:cubicBezTo>
                <a:cubicBezTo>
                  <a:pt x="1128" y="552"/>
                  <a:pt x="1123" y="551"/>
                  <a:pt x="1118" y="552"/>
                </a:cubicBezTo>
                <a:cubicBezTo>
                  <a:pt x="1113" y="553"/>
                  <a:pt x="1109" y="556"/>
                  <a:pt x="1106" y="560"/>
                </a:cubicBezTo>
                <a:cubicBezTo>
                  <a:pt x="1067" y="619"/>
                  <a:pt x="1067" y="619"/>
                  <a:pt x="1067" y="619"/>
                </a:cubicBezTo>
                <a:cubicBezTo>
                  <a:pt x="1047" y="612"/>
                  <a:pt x="1026" y="607"/>
                  <a:pt x="1005" y="604"/>
                </a:cubicBezTo>
                <a:cubicBezTo>
                  <a:pt x="997" y="534"/>
                  <a:pt x="997" y="534"/>
                  <a:pt x="997" y="534"/>
                </a:cubicBezTo>
                <a:cubicBezTo>
                  <a:pt x="996" y="523"/>
                  <a:pt x="986" y="516"/>
                  <a:pt x="975" y="517"/>
                </a:cubicBezTo>
                <a:cubicBezTo>
                  <a:pt x="896" y="526"/>
                  <a:pt x="896" y="526"/>
                  <a:pt x="896" y="526"/>
                </a:cubicBezTo>
                <a:cubicBezTo>
                  <a:pt x="885" y="527"/>
                  <a:pt x="878" y="537"/>
                  <a:pt x="879" y="547"/>
                </a:cubicBezTo>
                <a:cubicBezTo>
                  <a:pt x="887" y="618"/>
                  <a:pt x="887" y="618"/>
                  <a:pt x="887" y="618"/>
                </a:cubicBezTo>
                <a:cubicBezTo>
                  <a:pt x="867" y="625"/>
                  <a:pt x="848" y="635"/>
                  <a:pt x="830" y="646"/>
                </a:cubicBezTo>
                <a:cubicBezTo>
                  <a:pt x="779" y="597"/>
                  <a:pt x="779" y="597"/>
                  <a:pt x="779" y="597"/>
                </a:cubicBezTo>
                <a:cubicBezTo>
                  <a:pt x="771" y="590"/>
                  <a:pt x="759" y="590"/>
                  <a:pt x="751" y="598"/>
                </a:cubicBezTo>
                <a:cubicBezTo>
                  <a:pt x="696" y="656"/>
                  <a:pt x="696" y="656"/>
                  <a:pt x="696" y="656"/>
                </a:cubicBezTo>
                <a:cubicBezTo>
                  <a:pt x="693" y="660"/>
                  <a:pt x="691" y="665"/>
                  <a:pt x="691" y="670"/>
                </a:cubicBezTo>
                <a:cubicBezTo>
                  <a:pt x="691" y="675"/>
                  <a:pt x="693" y="680"/>
                  <a:pt x="697" y="683"/>
                </a:cubicBezTo>
                <a:cubicBezTo>
                  <a:pt x="749" y="732"/>
                  <a:pt x="749" y="732"/>
                  <a:pt x="749" y="732"/>
                </a:cubicBezTo>
                <a:cubicBezTo>
                  <a:pt x="738" y="751"/>
                  <a:pt x="729" y="770"/>
                  <a:pt x="723" y="791"/>
                </a:cubicBezTo>
                <a:cubicBezTo>
                  <a:pt x="652" y="786"/>
                  <a:pt x="652" y="786"/>
                  <a:pt x="652" y="786"/>
                </a:cubicBezTo>
                <a:cubicBezTo>
                  <a:pt x="642" y="786"/>
                  <a:pt x="632" y="794"/>
                  <a:pt x="632" y="804"/>
                </a:cubicBezTo>
                <a:cubicBezTo>
                  <a:pt x="627" y="884"/>
                  <a:pt x="627" y="884"/>
                  <a:pt x="627" y="884"/>
                </a:cubicBezTo>
                <a:cubicBezTo>
                  <a:pt x="627" y="889"/>
                  <a:pt x="628" y="894"/>
                  <a:pt x="632" y="898"/>
                </a:cubicBezTo>
                <a:cubicBezTo>
                  <a:pt x="635" y="902"/>
                  <a:pt x="640" y="904"/>
                  <a:pt x="645" y="905"/>
                </a:cubicBezTo>
                <a:cubicBezTo>
                  <a:pt x="716" y="909"/>
                  <a:pt x="716" y="909"/>
                  <a:pt x="716" y="909"/>
                </a:cubicBezTo>
                <a:cubicBezTo>
                  <a:pt x="720" y="930"/>
                  <a:pt x="726" y="951"/>
                  <a:pt x="734" y="970"/>
                </a:cubicBezTo>
                <a:cubicBezTo>
                  <a:pt x="677" y="1012"/>
                  <a:pt x="677" y="1012"/>
                  <a:pt x="677" y="1012"/>
                </a:cubicBezTo>
                <a:cubicBezTo>
                  <a:pt x="673" y="1015"/>
                  <a:pt x="670" y="1020"/>
                  <a:pt x="669" y="1025"/>
                </a:cubicBezTo>
                <a:cubicBezTo>
                  <a:pt x="669" y="1030"/>
                  <a:pt x="670" y="1035"/>
                  <a:pt x="673" y="1039"/>
                </a:cubicBezTo>
                <a:cubicBezTo>
                  <a:pt x="680" y="1050"/>
                  <a:pt x="680" y="1050"/>
                  <a:pt x="680" y="1050"/>
                </a:cubicBezTo>
                <a:cubicBezTo>
                  <a:pt x="91" y="1050"/>
                  <a:pt x="91" y="1050"/>
                  <a:pt x="91" y="1050"/>
                </a:cubicBezTo>
                <a:lnTo>
                  <a:pt x="91" y="270"/>
                </a:lnTo>
                <a:close/>
                <a:moveTo>
                  <a:pt x="962" y="756"/>
                </a:moveTo>
                <a:cubicBezTo>
                  <a:pt x="1021" y="749"/>
                  <a:pt x="1074" y="792"/>
                  <a:pt x="1081" y="850"/>
                </a:cubicBezTo>
                <a:cubicBezTo>
                  <a:pt x="1088" y="909"/>
                  <a:pt x="1045" y="962"/>
                  <a:pt x="987" y="969"/>
                </a:cubicBezTo>
                <a:cubicBezTo>
                  <a:pt x="928" y="975"/>
                  <a:pt x="875" y="933"/>
                  <a:pt x="868" y="874"/>
                </a:cubicBezTo>
                <a:cubicBezTo>
                  <a:pt x="862" y="816"/>
                  <a:pt x="904" y="763"/>
                  <a:pt x="962" y="756"/>
                </a:cubicBezTo>
                <a:close/>
                <a:moveTo>
                  <a:pt x="962" y="756"/>
                </a:moveTo>
                <a:cubicBezTo>
                  <a:pt x="962" y="756"/>
                  <a:pt x="962" y="756"/>
                  <a:pt x="962" y="756"/>
                </a:cubicBezTo>
              </a:path>
            </a:pathLst>
          </a:custGeom>
          <a:solidFill>
            <a:schemeClr val="bg2"/>
          </a:solidFill>
          <a:ln>
            <a:noFill/>
          </a:ln>
          <a:effec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id-ID" sz="2400"/>
          </a:p>
        </p:txBody>
      </p:sp>
      <p:grpSp>
        <p:nvGrpSpPr>
          <p:cNvPr id="32" name="Group 31"/>
          <p:cNvGrpSpPr/>
          <p:nvPr/>
        </p:nvGrpSpPr>
        <p:grpSpPr>
          <a:xfrm>
            <a:off x="6496826" y="4556797"/>
            <a:ext cx="1087967" cy="814916"/>
            <a:chOff x="5756275" y="4459288"/>
            <a:chExt cx="815975" cy="611187"/>
          </a:xfrm>
          <a:solidFill>
            <a:schemeClr val="bg2"/>
          </a:solidFill>
          <a:effectLst/>
        </p:grpSpPr>
        <p:sp>
          <p:nvSpPr>
            <p:cNvPr id="33" name="Freeform 17"/>
            <p:cNvSpPr>
              <a:spLocks noEditPoints="1"/>
            </p:cNvSpPr>
            <p:nvPr/>
          </p:nvSpPr>
          <p:spPr bwMode="auto">
            <a:xfrm>
              <a:off x="5846763" y="4600575"/>
              <a:ext cx="623888" cy="282575"/>
            </a:xfrm>
            <a:custGeom>
              <a:avLst/>
              <a:gdLst>
                <a:gd name="T0" fmla="*/ 94 w 1022"/>
                <a:gd name="T1" fmla="*/ 295 h 462"/>
                <a:gd name="T2" fmla="*/ 175 w 1022"/>
                <a:gd name="T3" fmla="*/ 266 h 462"/>
                <a:gd name="T4" fmla="*/ 443 w 1022"/>
                <a:gd name="T5" fmla="*/ 363 h 462"/>
                <a:gd name="T6" fmla="*/ 531 w 1022"/>
                <a:gd name="T7" fmla="*/ 456 h 462"/>
                <a:gd name="T8" fmla="*/ 641 w 1022"/>
                <a:gd name="T9" fmla="*/ 368 h 462"/>
                <a:gd name="T10" fmla="*/ 642 w 1022"/>
                <a:gd name="T11" fmla="*/ 357 h 462"/>
                <a:gd name="T12" fmla="*/ 868 w 1022"/>
                <a:gd name="T13" fmla="*/ 191 h 462"/>
                <a:gd name="T14" fmla="*/ 906 w 1022"/>
                <a:gd name="T15" fmla="*/ 204 h 462"/>
                <a:gd name="T16" fmla="*/ 1016 w 1022"/>
                <a:gd name="T17" fmla="*/ 116 h 462"/>
                <a:gd name="T18" fmla="*/ 928 w 1022"/>
                <a:gd name="T19" fmla="*/ 6 h 462"/>
                <a:gd name="T20" fmla="*/ 819 w 1022"/>
                <a:gd name="T21" fmla="*/ 94 h 462"/>
                <a:gd name="T22" fmla="*/ 826 w 1022"/>
                <a:gd name="T23" fmla="*/ 143 h 462"/>
                <a:gd name="T24" fmla="*/ 619 w 1022"/>
                <a:gd name="T25" fmla="*/ 294 h 462"/>
                <a:gd name="T26" fmla="*/ 554 w 1022"/>
                <a:gd name="T27" fmla="*/ 259 h 462"/>
                <a:gd name="T28" fmla="*/ 461 w 1022"/>
                <a:gd name="T29" fmla="*/ 301 h 462"/>
                <a:gd name="T30" fmla="*/ 203 w 1022"/>
                <a:gd name="T31" fmla="*/ 209 h 462"/>
                <a:gd name="T32" fmla="*/ 203 w 1022"/>
                <a:gd name="T33" fmla="*/ 207 h 462"/>
                <a:gd name="T34" fmla="*/ 116 w 1022"/>
                <a:gd name="T35" fmla="*/ 97 h 462"/>
                <a:gd name="T36" fmla="*/ 6 w 1022"/>
                <a:gd name="T37" fmla="*/ 185 h 462"/>
                <a:gd name="T38" fmla="*/ 94 w 1022"/>
                <a:gd name="T39" fmla="*/ 295 h 462"/>
                <a:gd name="T40" fmla="*/ 882 w 1022"/>
                <a:gd name="T41" fmla="*/ 101 h 462"/>
                <a:gd name="T42" fmla="*/ 921 w 1022"/>
                <a:gd name="T43" fmla="*/ 70 h 462"/>
                <a:gd name="T44" fmla="*/ 952 w 1022"/>
                <a:gd name="T45" fmla="*/ 109 h 462"/>
                <a:gd name="T46" fmla="*/ 913 w 1022"/>
                <a:gd name="T47" fmla="*/ 140 h 462"/>
                <a:gd name="T48" fmla="*/ 882 w 1022"/>
                <a:gd name="T49" fmla="*/ 101 h 462"/>
                <a:gd name="T50" fmla="*/ 507 w 1022"/>
                <a:gd name="T51" fmla="*/ 353 h 462"/>
                <a:gd name="T52" fmla="*/ 546 w 1022"/>
                <a:gd name="T53" fmla="*/ 322 h 462"/>
                <a:gd name="T54" fmla="*/ 577 w 1022"/>
                <a:gd name="T55" fmla="*/ 361 h 462"/>
                <a:gd name="T56" fmla="*/ 538 w 1022"/>
                <a:gd name="T57" fmla="*/ 392 h 462"/>
                <a:gd name="T58" fmla="*/ 507 w 1022"/>
                <a:gd name="T59" fmla="*/ 353 h 462"/>
                <a:gd name="T60" fmla="*/ 70 w 1022"/>
                <a:gd name="T61" fmla="*/ 192 h 462"/>
                <a:gd name="T62" fmla="*/ 109 w 1022"/>
                <a:gd name="T63" fmla="*/ 161 h 462"/>
                <a:gd name="T64" fmla="*/ 140 w 1022"/>
                <a:gd name="T65" fmla="*/ 200 h 462"/>
                <a:gd name="T66" fmla="*/ 101 w 1022"/>
                <a:gd name="T67" fmla="*/ 231 h 462"/>
                <a:gd name="T68" fmla="*/ 70 w 1022"/>
                <a:gd name="T69" fmla="*/ 192 h 462"/>
                <a:gd name="T70" fmla="*/ 70 w 1022"/>
                <a:gd name="T71" fmla="*/ 192 h 462"/>
                <a:gd name="T72" fmla="*/ 70 w 1022"/>
                <a:gd name="T73" fmla="*/ 192 h 4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22" h="462">
                  <a:moveTo>
                    <a:pt x="94" y="295"/>
                  </a:moveTo>
                  <a:cubicBezTo>
                    <a:pt x="125" y="298"/>
                    <a:pt x="154" y="287"/>
                    <a:pt x="175" y="266"/>
                  </a:cubicBezTo>
                  <a:cubicBezTo>
                    <a:pt x="443" y="363"/>
                    <a:pt x="443" y="363"/>
                    <a:pt x="443" y="363"/>
                  </a:cubicBezTo>
                  <a:cubicBezTo>
                    <a:pt x="446" y="410"/>
                    <a:pt x="483" y="450"/>
                    <a:pt x="531" y="456"/>
                  </a:cubicBezTo>
                  <a:cubicBezTo>
                    <a:pt x="586" y="462"/>
                    <a:pt x="635" y="423"/>
                    <a:pt x="641" y="368"/>
                  </a:cubicBezTo>
                  <a:cubicBezTo>
                    <a:pt x="641" y="364"/>
                    <a:pt x="642" y="361"/>
                    <a:pt x="642" y="357"/>
                  </a:cubicBezTo>
                  <a:cubicBezTo>
                    <a:pt x="868" y="191"/>
                    <a:pt x="868" y="191"/>
                    <a:pt x="868" y="191"/>
                  </a:cubicBezTo>
                  <a:cubicBezTo>
                    <a:pt x="880" y="198"/>
                    <a:pt x="892" y="202"/>
                    <a:pt x="906" y="204"/>
                  </a:cubicBezTo>
                  <a:cubicBezTo>
                    <a:pt x="961" y="210"/>
                    <a:pt x="1010" y="170"/>
                    <a:pt x="1016" y="116"/>
                  </a:cubicBezTo>
                  <a:cubicBezTo>
                    <a:pt x="1022" y="62"/>
                    <a:pt x="983" y="13"/>
                    <a:pt x="928" y="6"/>
                  </a:cubicBezTo>
                  <a:cubicBezTo>
                    <a:pt x="874" y="0"/>
                    <a:pt x="825" y="40"/>
                    <a:pt x="819" y="94"/>
                  </a:cubicBezTo>
                  <a:cubicBezTo>
                    <a:pt x="817" y="111"/>
                    <a:pt x="819" y="128"/>
                    <a:pt x="826" y="143"/>
                  </a:cubicBezTo>
                  <a:cubicBezTo>
                    <a:pt x="619" y="294"/>
                    <a:pt x="619" y="294"/>
                    <a:pt x="619" y="294"/>
                  </a:cubicBezTo>
                  <a:cubicBezTo>
                    <a:pt x="603" y="275"/>
                    <a:pt x="580" y="262"/>
                    <a:pt x="554" y="259"/>
                  </a:cubicBezTo>
                  <a:cubicBezTo>
                    <a:pt x="516" y="254"/>
                    <a:pt x="481" y="272"/>
                    <a:pt x="461" y="301"/>
                  </a:cubicBezTo>
                  <a:cubicBezTo>
                    <a:pt x="203" y="209"/>
                    <a:pt x="203" y="209"/>
                    <a:pt x="203" y="209"/>
                  </a:cubicBezTo>
                  <a:cubicBezTo>
                    <a:pt x="203" y="208"/>
                    <a:pt x="203" y="208"/>
                    <a:pt x="203" y="207"/>
                  </a:cubicBezTo>
                  <a:cubicBezTo>
                    <a:pt x="210" y="153"/>
                    <a:pt x="170" y="104"/>
                    <a:pt x="116" y="97"/>
                  </a:cubicBezTo>
                  <a:cubicBezTo>
                    <a:pt x="62" y="91"/>
                    <a:pt x="12" y="131"/>
                    <a:pt x="6" y="185"/>
                  </a:cubicBezTo>
                  <a:cubicBezTo>
                    <a:pt x="0" y="239"/>
                    <a:pt x="39" y="288"/>
                    <a:pt x="94" y="295"/>
                  </a:cubicBezTo>
                  <a:close/>
                  <a:moveTo>
                    <a:pt x="882" y="101"/>
                  </a:moveTo>
                  <a:cubicBezTo>
                    <a:pt x="884" y="82"/>
                    <a:pt x="902" y="68"/>
                    <a:pt x="921" y="70"/>
                  </a:cubicBezTo>
                  <a:cubicBezTo>
                    <a:pt x="941" y="72"/>
                    <a:pt x="954" y="90"/>
                    <a:pt x="952" y="109"/>
                  </a:cubicBezTo>
                  <a:cubicBezTo>
                    <a:pt x="950" y="128"/>
                    <a:pt x="933" y="142"/>
                    <a:pt x="913" y="140"/>
                  </a:cubicBezTo>
                  <a:cubicBezTo>
                    <a:pt x="894" y="138"/>
                    <a:pt x="880" y="120"/>
                    <a:pt x="882" y="101"/>
                  </a:cubicBezTo>
                  <a:close/>
                  <a:moveTo>
                    <a:pt x="507" y="353"/>
                  </a:moveTo>
                  <a:cubicBezTo>
                    <a:pt x="510" y="334"/>
                    <a:pt x="527" y="320"/>
                    <a:pt x="546" y="322"/>
                  </a:cubicBezTo>
                  <a:cubicBezTo>
                    <a:pt x="566" y="324"/>
                    <a:pt x="580" y="342"/>
                    <a:pt x="577" y="361"/>
                  </a:cubicBezTo>
                  <a:cubicBezTo>
                    <a:pt x="575" y="380"/>
                    <a:pt x="558" y="394"/>
                    <a:pt x="538" y="392"/>
                  </a:cubicBezTo>
                  <a:cubicBezTo>
                    <a:pt x="519" y="390"/>
                    <a:pt x="505" y="373"/>
                    <a:pt x="507" y="353"/>
                  </a:cubicBezTo>
                  <a:close/>
                  <a:moveTo>
                    <a:pt x="70" y="192"/>
                  </a:moveTo>
                  <a:cubicBezTo>
                    <a:pt x="72" y="173"/>
                    <a:pt x="89" y="159"/>
                    <a:pt x="109" y="161"/>
                  </a:cubicBezTo>
                  <a:cubicBezTo>
                    <a:pt x="128" y="163"/>
                    <a:pt x="142" y="181"/>
                    <a:pt x="140" y="200"/>
                  </a:cubicBezTo>
                  <a:cubicBezTo>
                    <a:pt x="138" y="219"/>
                    <a:pt x="120" y="233"/>
                    <a:pt x="101" y="231"/>
                  </a:cubicBezTo>
                  <a:cubicBezTo>
                    <a:pt x="82" y="229"/>
                    <a:pt x="68" y="211"/>
                    <a:pt x="70" y="192"/>
                  </a:cubicBezTo>
                  <a:close/>
                  <a:moveTo>
                    <a:pt x="70" y="192"/>
                  </a:moveTo>
                  <a:cubicBezTo>
                    <a:pt x="70" y="192"/>
                    <a:pt x="70" y="192"/>
                    <a:pt x="70" y="19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sz="2400"/>
            </a:p>
          </p:txBody>
        </p:sp>
        <p:sp>
          <p:nvSpPr>
            <p:cNvPr id="34" name="Freeform 18"/>
            <p:cNvSpPr>
              <a:spLocks noEditPoints="1"/>
            </p:cNvSpPr>
            <p:nvPr/>
          </p:nvSpPr>
          <p:spPr bwMode="auto">
            <a:xfrm>
              <a:off x="5843588" y="4789488"/>
              <a:ext cx="165100" cy="146050"/>
            </a:xfrm>
            <a:custGeom>
              <a:avLst/>
              <a:gdLst>
                <a:gd name="T0" fmla="*/ 94 w 271"/>
                <a:gd name="T1" fmla="*/ 232 h 238"/>
                <a:gd name="T2" fmla="*/ 203 w 271"/>
                <a:gd name="T3" fmla="*/ 144 h 238"/>
                <a:gd name="T4" fmla="*/ 195 w 271"/>
                <a:gd name="T5" fmla="*/ 92 h 238"/>
                <a:gd name="T6" fmla="*/ 271 w 271"/>
                <a:gd name="T7" fmla="*/ 24 h 238"/>
                <a:gd name="T8" fmla="*/ 203 w 271"/>
                <a:gd name="T9" fmla="*/ 0 h 238"/>
                <a:gd name="T10" fmla="*/ 151 w 271"/>
                <a:gd name="T11" fmla="*/ 45 h 238"/>
                <a:gd name="T12" fmla="*/ 116 w 271"/>
                <a:gd name="T13" fmla="*/ 35 h 238"/>
                <a:gd name="T14" fmla="*/ 6 w 271"/>
                <a:gd name="T15" fmla="*/ 122 h 238"/>
                <a:gd name="T16" fmla="*/ 94 w 271"/>
                <a:gd name="T17" fmla="*/ 232 h 238"/>
                <a:gd name="T18" fmla="*/ 94 w 271"/>
                <a:gd name="T19" fmla="*/ 232 h 238"/>
                <a:gd name="T20" fmla="*/ 94 w 271"/>
                <a:gd name="T21" fmla="*/ 232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1" h="238">
                  <a:moveTo>
                    <a:pt x="94" y="232"/>
                  </a:moveTo>
                  <a:cubicBezTo>
                    <a:pt x="148" y="238"/>
                    <a:pt x="197" y="199"/>
                    <a:pt x="203" y="144"/>
                  </a:cubicBezTo>
                  <a:cubicBezTo>
                    <a:pt x="206" y="126"/>
                    <a:pt x="202" y="108"/>
                    <a:pt x="195" y="92"/>
                  </a:cubicBezTo>
                  <a:cubicBezTo>
                    <a:pt x="271" y="24"/>
                    <a:pt x="271" y="24"/>
                    <a:pt x="271" y="24"/>
                  </a:cubicBezTo>
                  <a:cubicBezTo>
                    <a:pt x="203" y="0"/>
                    <a:pt x="203" y="0"/>
                    <a:pt x="203" y="0"/>
                  </a:cubicBezTo>
                  <a:cubicBezTo>
                    <a:pt x="151" y="45"/>
                    <a:pt x="151" y="45"/>
                    <a:pt x="151" y="45"/>
                  </a:cubicBezTo>
                  <a:cubicBezTo>
                    <a:pt x="141" y="40"/>
                    <a:pt x="129" y="36"/>
                    <a:pt x="116" y="35"/>
                  </a:cubicBezTo>
                  <a:cubicBezTo>
                    <a:pt x="62" y="28"/>
                    <a:pt x="12" y="68"/>
                    <a:pt x="6" y="122"/>
                  </a:cubicBezTo>
                  <a:cubicBezTo>
                    <a:pt x="0" y="176"/>
                    <a:pt x="39" y="226"/>
                    <a:pt x="94" y="232"/>
                  </a:cubicBezTo>
                  <a:close/>
                  <a:moveTo>
                    <a:pt x="94" y="232"/>
                  </a:moveTo>
                  <a:cubicBezTo>
                    <a:pt x="94" y="232"/>
                    <a:pt x="94" y="232"/>
                    <a:pt x="94" y="23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sz="2400"/>
            </a:p>
          </p:txBody>
        </p:sp>
        <p:sp>
          <p:nvSpPr>
            <p:cNvPr id="35" name="Freeform 19"/>
            <p:cNvSpPr>
              <a:spLocks noEditPoints="1"/>
            </p:cNvSpPr>
            <p:nvPr/>
          </p:nvSpPr>
          <p:spPr bwMode="auto">
            <a:xfrm>
              <a:off x="6300788" y="4773613"/>
              <a:ext cx="184150" cy="149225"/>
            </a:xfrm>
            <a:custGeom>
              <a:avLst/>
              <a:gdLst>
                <a:gd name="T0" fmla="*/ 185 w 301"/>
                <a:gd name="T1" fmla="*/ 238 h 244"/>
                <a:gd name="T2" fmla="*/ 295 w 301"/>
                <a:gd name="T3" fmla="*/ 151 h 244"/>
                <a:gd name="T4" fmla="*/ 207 w 301"/>
                <a:gd name="T5" fmla="*/ 41 h 244"/>
                <a:gd name="T6" fmla="*/ 141 w 301"/>
                <a:gd name="T7" fmla="*/ 58 h 244"/>
                <a:gd name="T8" fmla="*/ 55 w 301"/>
                <a:gd name="T9" fmla="*/ 0 h 244"/>
                <a:gd name="T10" fmla="*/ 0 w 301"/>
                <a:gd name="T11" fmla="*/ 40 h 244"/>
                <a:gd name="T12" fmla="*/ 102 w 301"/>
                <a:gd name="T13" fmla="*/ 109 h 244"/>
                <a:gd name="T14" fmla="*/ 98 w 301"/>
                <a:gd name="T15" fmla="*/ 129 h 244"/>
                <a:gd name="T16" fmla="*/ 185 w 301"/>
                <a:gd name="T17" fmla="*/ 238 h 244"/>
                <a:gd name="T18" fmla="*/ 185 w 301"/>
                <a:gd name="T19" fmla="*/ 238 h 244"/>
                <a:gd name="T20" fmla="*/ 185 w 301"/>
                <a:gd name="T21" fmla="*/ 238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01" h="244">
                  <a:moveTo>
                    <a:pt x="185" y="238"/>
                  </a:moveTo>
                  <a:cubicBezTo>
                    <a:pt x="239" y="244"/>
                    <a:pt x="289" y="205"/>
                    <a:pt x="295" y="151"/>
                  </a:cubicBezTo>
                  <a:cubicBezTo>
                    <a:pt x="301" y="96"/>
                    <a:pt x="262" y="47"/>
                    <a:pt x="207" y="41"/>
                  </a:cubicBezTo>
                  <a:cubicBezTo>
                    <a:pt x="183" y="38"/>
                    <a:pt x="159" y="45"/>
                    <a:pt x="141" y="58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102" y="109"/>
                    <a:pt x="102" y="109"/>
                    <a:pt x="102" y="109"/>
                  </a:cubicBezTo>
                  <a:cubicBezTo>
                    <a:pt x="100" y="115"/>
                    <a:pt x="98" y="122"/>
                    <a:pt x="98" y="129"/>
                  </a:cubicBezTo>
                  <a:cubicBezTo>
                    <a:pt x="91" y="183"/>
                    <a:pt x="131" y="232"/>
                    <a:pt x="185" y="238"/>
                  </a:cubicBezTo>
                  <a:close/>
                  <a:moveTo>
                    <a:pt x="185" y="238"/>
                  </a:moveTo>
                  <a:cubicBezTo>
                    <a:pt x="185" y="238"/>
                    <a:pt x="185" y="238"/>
                    <a:pt x="185" y="23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sz="2400"/>
            </a:p>
          </p:txBody>
        </p:sp>
        <p:sp>
          <p:nvSpPr>
            <p:cNvPr id="36" name="Freeform 20"/>
            <p:cNvSpPr>
              <a:spLocks noEditPoints="1"/>
            </p:cNvSpPr>
            <p:nvPr/>
          </p:nvSpPr>
          <p:spPr bwMode="auto">
            <a:xfrm>
              <a:off x="6034088" y="4602163"/>
              <a:ext cx="231775" cy="149225"/>
            </a:xfrm>
            <a:custGeom>
              <a:avLst/>
              <a:gdLst>
                <a:gd name="T0" fmla="*/ 69 w 378"/>
                <a:gd name="T1" fmla="*/ 234 h 243"/>
                <a:gd name="T2" fmla="*/ 124 w 378"/>
                <a:gd name="T3" fmla="*/ 185 h 243"/>
                <a:gd name="T4" fmla="*/ 172 w 378"/>
                <a:gd name="T5" fmla="*/ 204 h 243"/>
                <a:gd name="T6" fmla="*/ 240 w 378"/>
                <a:gd name="T7" fmla="*/ 187 h 243"/>
                <a:gd name="T8" fmla="*/ 323 w 378"/>
                <a:gd name="T9" fmla="*/ 243 h 243"/>
                <a:gd name="T10" fmla="*/ 378 w 378"/>
                <a:gd name="T11" fmla="*/ 203 h 243"/>
                <a:gd name="T12" fmla="*/ 278 w 378"/>
                <a:gd name="T13" fmla="*/ 135 h 243"/>
                <a:gd name="T14" fmla="*/ 282 w 378"/>
                <a:gd name="T15" fmla="*/ 116 h 243"/>
                <a:gd name="T16" fmla="*/ 195 w 378"/>
                <a:gd name="T17" fmla="*/ 7 h 243"/>
                <a:gd name="T18" fmla="*/ 85 w 378"/>
                <a:gd name="T19" fmla="*/ 94 h 243"/>
                <a:gd name="T20" fmla="*/ 88 w 378"/>
                <a:gd name="T21" fmla="*/ 131 h 243"/>
                <a:gd name="T22" fmla="*/ 0 w 378"/>
                <a:gd name="T23" fmla="*/ 209 h 243"/>
                <a:gd name="T24" fmla="*/ 69 w 378"/>
                <a:gd name="T25" fmla="*/ 234 h 243"/>
                <a:gd name="T26" fmla="*/ 69 w 378"/>
                <a:gd name="T27" fmla="*/ 234 h 243"/>
                <a:gd name="T28" fmla="*/ 69 w 378"/>
                <a:gd name="T29" fmla="*/ 234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78" h="243">
                  <a:moveTo>
                    <a:pt x="69" y="234"/>
                  </a:moveTo>
                  <a:cubicBezTo>
                    <a:pt x="124" y="185"/>
                    <a:pt x="124" y="185"/>
                    <a:pt x="124" y="185"/>
                  </a:cubicBezTo>
                  <a:cubicBezTo>
                    <a:pt x="138" y="195"/>
                    <a:pt x="154" y="202"/>
                    <a:pt x="172" y="204"/>
                  </a:cubicBezTo>
                  <a:cubicBezTo>
                    <a:pt x="197" y="206"/>
                    <a:pt x="221" y="200"/>
                    <a:pt x="240" y="187"/>
                  </a:cubicBezTo>
                  <a:cubicBezTo>
                    <a:pt x="323" y="243"/>
                    <a:pt x="323" y="243"/>
                    <a:pt x="323" y="243"/>
                  </a:cubicBezTo>
                  <a:cubicBezTo>
                    <a:pt x="378" y="203"/>
                    <a:pt x="378" y="203"/>
                    <a:pt x="378" y="203"/>
                  </a:cubicBezTo>
                  <a:cubicBezTo>
                    <a:pt x="278" y="135"/>
                    <a:pt x="278" y="135"/>
                    <a:pt x="278" y="135"/>
                  </a:cubicBezTo>
                  <a:cubicBezTo>
                    <a:pt x="280" y="129"/>
                    <a:pt x="281" y="123"/>
                    <a:pt x="282" y="116"/>
                  </a:cubicBezTo>
                  <a:cubicBezTo>
                    <a:pt x="288" y="62"/>
                    <a:pt x="249" y="13"/>
                    <a:pt x="195" y="7"/>
                  </a:cubicBezTo>
                  <a:cubicBezTo>
                    <a:pt x="140" y="0"/>
                    <a:pt x="91" y="40"/>
                    <a:pt x="85" y="94"/>
                  </a:cubicBezTo>
                  <a:cubicBezTo>
                    <a:pt x="84" y="107"/>
                    <a:pt x="85" y="119"/>
                    <a:pt x="88" y="131"/>
                  </a:cubicBezTo>
                  <a:cubicBezTo>
                    <a:pt x="0" y="209"/>
                    <a:pt x="0" y="209"/>
                    <a:pt x="0" y="209"/>
                  </a:cubicBezTo>
                  <a:lnTo>
                    <a:pt x="69" y="234"/>
                  </a:lnTo>
                  <a:close/>
                  <a:moveTo>
                    <a:pt x="69" y="234"/>
                  </a:moveTo>
                  <a:cubicBezTo>
                    <a:pt x="69" y="234"/>
                    <a:pt x="69" y="234"/>
                    <a:pt x="69" y="23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sz="2400"/>
            </a:p>
          </p:txBody>
        </p:sp>
        <p:sp>
          <p:nvSpPr>
            <p:cNvPr id="37" name="Freeform 21"/>
            <p:cNvSpPr>
              <a:spLocks noEditPoints="1"/>
            </p:cNvSpPr>
            <p:nvPr/>
          </p:nvSpPr>
          <p:spPr bwMode="auto">
            <a:xfrm>
              <a:off x="5756275" y="4459288"/>
              <a:ext cx="815975" cy="611187"/>
            </a:xfrm>
            <a:custGeom>
              <a:avLst/>
              <a:gdLst>
                <a:gd name="T0" fmla="*/ 1301 w 1333"/>
                <a:gd name="T1" fmla="*/ 934 h 998"/>
                <a:gd name="T2" fmla="*/ 64 w 1333"/>
                <a:gd name="T3" fmla="*/ 934 h 998"/>
                <a:gd name="T4" fmla="*/ 64 w 1333"/>
                <a:gd name="T5" fmla="*/ 32 h 998"/>
                <a:gd name="T6" fmla="*/ 32 w 1333"/>
                <a:gd name="T7" fmla="*/ 0 h 998"/>
                <a:gd name="T8" fmla="*/ 0 w 1333"/>
                <a:gd name="T9" fmla="*/ 32 h 998"/>
                <a:gd name="T10" fmla="*/ 0 w 1333"/>
                <a:gd name="T11" fmla="*/ 966 h 998"/>
                <a:gd name="T12" fmla="*/ 32 w 1333"/>
                <a:gd name="T13" fmla="*/ 998 h 998"/>
                <a:gd name="T14" fmla="*/ 1301 w 1333"/>
                <a:gd name="T15" fmla="*/ 998 h 998"/>
                <a:gd name="T16" fmla="*/ 1333 w 1333"/>
                <a:gd name="T17" fmla="*/ 966 h 998"/>
                <a:gd name="T18" fmla="*/ 1301 w 1333"/>
                <a:gd name="T19" fmla="*/ 934 h 998"/>
                <a:gd name="T20" fmla="*/ 1301 w 1333"/>
                <a:gd name="T21" fmla="*/ 934 h 998"/>
                <a:gd name="T22" fmla="*/ 1301 w 1333"/>
                <a:gd name="T23" fmla="*/ 934 h 9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333" h="998">
                  <a:moveTo>
                    <a:pt x="1301" y="934"/>
                  </a:moveTo>
                  <a:cubicBezTo>
                    <a:pt x="64" y="934"/>
                    <a:pt x="64" y="934"/>
                    <a:pt x="64" y="934"/>
                  </a:cubicBezTo>
                  <a:cubicBezTo>
                    <a:pt x="64" y="32"/>
                    <a:pt x="64" y="32"/>
                    <a:pt x="64" y="32"/>
                  </a:cubicBezTo>
                  <a:cubicBezTo>
                    <a:pt x="64" y="14"/>
                    <a:pt x="50" y="0"/>
                    <a:pt x="32" y="0"/>
                  </a:cubicBezTo>
                  <a:cubicBezTo>
                    <a:pt x="14" y="0"/>
                    <a:pt x="0" y="14"/>
                    <a:pt x="0" y="32"/>
                  </a:cubicBezTo>
                  <a:cubicBezTo>
                    <a:pt x="0" y="966"/>
                    <a:pt x="0" y="966"/>
                    <a:pt x="0" y="966"/>
                  </a:cubicBezTo>
                  <a:cubicBezTo>
                    <a:pt x="0" y="984"/>
                    <a:pt x="14" y="998"/>
                    <a:pt x="32" y="998"/>
                  </a:cubicBezTo>
                  <a:cubicBezTo>
                    <a:pt x="1301" y="998"/>
                    <a:pt x="1301" y="998"/>
                    <a:pt x="1301" y="998"/>
                  </a:cubicBezTo>
                  <a:cubicBezTo>
                    <a:pt x="1319" y="998"/>
                    <a:pt x="1333" y="984"/>
                    <a:pt x="1333" y="966"/>
                  </a:cubicBezTo>
                  <a:cubicBezTo>
                    <a:pt x="1333" y="949"/>
                    <a:pt x="1319" y="934"/>
                    <a:pt x="1301" y="934"/>
                  </a:cubicBezTo>
                  <a:close/>
                  <a:moveTo>
                    <a:pt x="1301" y="934"/>
                  </a:moveTo>
                  <a:cubicBezTo>
                    <a:pt x="1301" y="934"/>
                    <a:pt x="1301" y="934"/>
                    <a:pt x="1301" y="934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sz="2400"/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4678114" y="2554052"/>
            <a:ext cx="931333" cy="1026584"/>
            <a:chOff x="6865938" y="4473575"/>
            <a:chExt cx="698500" cy="769938"/>
          </a:xfrm>
          <a:solidFill>
            <a:schemeClr val="bg2"/>
          </a:solidFill>
          <a:effectLst/>
        </p:grpSpPr>
        <p:sp>
          <p:nvSpPr>
            <p:cNvPr id="39" name="Freeform 25"/>
            <p:cNvSpPr>
              <a:spLocks noEditPoints="1"/>
            </p:cNvSpPr>
            <p:nvPr/>
          </p:nvSpPr>
          <p:spPr bwMode="auto">
            <a:xfrm>
              <a:off x="6865938" y="4473575"/>
              <a:ext cx="698500" cy="604838"/>
            </a:xfrm>
            <a:custGeom>
              <a:avLst/>
              <a:gdLst>
                <a:gd name="T0" fmla="*/ 1216 w 1320"/>
                <a:gd name="T1" fmla="*/ 874 h 1145"/>
                <a:gd name="T2" fmla="*/ 1229 w 1320"/>
                <a:gd name="T3" fmla="*/ 553 h 1145"/>
                <a:gd name="T4" fmla="*/ 1086 w 1320"/>
                <a:gd name="T5" fmla="*/ 306 h 1145"/>
                <a:gd name="T6" fmla="*/ 802 w 1320"/>
                <a:gd name="T7" fmla="*/ 157 h 1145"/>
                <a:gd name="T8" fmla="*/ 660 w 1320"/>
                <a:gd name="T9" fmla="*/ 0 h 1145"/>
                <a:gd name="T10" fmla="*/ 518 w 1320"/>
                <a:gd name="T11" fmla="*/ 157 h 1145"/>
                <a:gd name="T12" fmla="*/ 234 w 1320"/>
                <a:gd name="T13" fmla="*/ 306 h 1145"/>
                <a:gd name="T14" fmla="*/ 91 w 1320"/>
                <a:gd name="T15" fmla="*/ 553 h 1145"/>
                <a:gd name="T16" fmla="*/ 104 w 1320"/>
                <a:gd name="T17" fmla="*/ 874 h 1145"/>
                <a:gd name="T18" fmla="*/ 39 w 1320"/>
                <a:gd name="T19" fmla="*/ 1075 h 1145"/>
                <a:gd name="T20" fmla="*/ 214 w 1320"/>
                <a:gd name="T21" fmla="*/ 1059 h 1145"/>
                <a:gd name="T22" fmla="*/ 305 w 1320"/>
                <a:gd name="T23" fmla="*/ 1002 h 1145"/>
                <a:gd name="T24" fmla="*/ 236 w 1320"/>
                <a:gd name="T25" fmla="*/ 882 h 1145"/>
                <a:gd name="T26" fmla="*/ 427 w 1320"/>
                <a:gd name="T27" fmla="*/ 974 h 1145"/>
                <a:gd name="T28" fmla="*/ 466 w 1320"/>
                <a:gd name="T29" fmla="*/ 951 h 1145"/>
                <a:gd name="T30" fmla="*/ 372 w 1320"/>
                <a:gd name="T31" fmla="*/ 646 h 1145"/>
                <a:gd name="T32" fmla="*/ 372 w 1320"/>
                <a:gd name="T33" fmla="*/ 554 h 1145"/>
                <a:gd name="T34" fmla="*/ 236 w 1320"/>
                <a:gd name="T35" fmla="*/ 552 h 1145"/>
                <a:gd name="T36" fmla="*/ 305 w 1320"/>
                <a:gd name="T37" fmla="*/ 432 h 1145"/>
                <a:gd name="T38" fmla="*/ 453 w 1320"/>
                <a:gd name="T39" fmla="*/ 386 h 1145"/>
                <a:gd name="T40" fmla="*/ 279 w 1320"/>
                <a:gd name="T41" fmla="*/ 348 h 1145"/>
                <a:gd name="T42" fmla="*/ 555 w 1320"/>
                <a:gd name="T43" fmla="*/ 238 h 1145"/>
                <a:gd name="T44" fmla="*/ 555 w 1320"/>
                <a:gd name="T45" fmla="*/ 329 h 1145"/>
                <a:gd name="T46" fmla="*/ 660 w 1320"/>
                <a:gd name="T47" fmla="*/ 285 h 1145"/>
                <a:gd name="T48" fmla="*/ 765 w 1320"/>
                <a:gd name="T49" fmla="*/ 329 h 1145"/>
                <a:gd name="T50" fmla="*/ 765 w 1320"/>
                <a:gd name="T51" fmla="*/ 238 h 1145"/>
                <a:gd name="T52" fmla="*/ 1041 w 1320"/>
                <a:gd name="T53" fmla="*/ 348 h 1145"/>
                <a:gd name="T54" fmla="*/ 867 w 1320"/>
                <a:gd name="T55" fmla="*/ 386 h 1145"/>
                <a:gd name="T56" fmla="*/ 1015 w 1320"/>
                <a:gd name="T57" fmla="*/ 432 h 1145"/>
                <a:gd name="T58" fmla="*/ 1084 w 1320"/>
                <a:gd name="T59" fmla="*/ 552 h 1145"/>
                <a:gd name="T60" fmla="*/ 948 w 1320"/>
                <a:gd name="T61" fmla="*/ 554 h 1145"/>
                <a:gd name="T62" fmla="*/ 948 w 1320"/>
                <a:gd name="T63" fmla="*/ 646 h 1145"/>
                <a:gd name="T64" fmla="*/ 854 w 1320"/>
                <a:gd name="T65" fmla="*/ 951 h 1145"/>
                <a:gd name="T66" fmla="*/ 893 w 1320"/>
                <a:gd name="T67" fmla="*/ 975 h 1145"/>
                <a:gd name="T68" fmla="*/ 1084 w 1320"/>
                <a:gd name="T69" fmla="*/ 882 h 1145"/>
                <a:gd name="T70" fmla="*/ 1015 w 1320"/>
                <a:gd name="T71" fmla="*/ 1002 h 1145"/>
                <a:gd name="T72" fmla="*/ 1106 w 1320"/>
                <a:gd name="T73" fmla="*/ 1059 h 1145"/>
                <a:gd name="T74" fmla="*/ 1281 w 1320"/>
                <a:gd name="T75" fmla="*/ 1075 h 1145"/>
                <a:gd name="T76" fmla="*/ 278 w 1320"/>
                <a:gd name="T77" fmla="*/ 717 h 1145"/>
                <a:gd name="T78" fmla="*/ 150 w 1320"/>
                <a:gd name="T79" fmla="*/ 862 h 1145"/>
                <a:gd name="T80" fmla="*/ 192 w 1320"/>
                <a:gd name="T81" fmla="*/ 569 h 1145"/>
                <a:gd name="T82" fmla="*/ 1170 w 1320"/>
                <a:gd name="T83" fmla="*/ 862 h 1145"/>
                <a:gd name="T84" fmla="*/ 1042 w 1320"/>
                <a:gd name="T85" fmla="*/ 717 h 1145"/>
                <a:gd name="T86" fmla="*/ 1170 w 1320"/>
                <a:gd name="T87" fmla="*/ 571 h 1145"/>
                <a:gd name="T88" fmla="*/ 1170 w 1320"/>
                <a:gd name="T89" fmla="*/ 862 h 1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320" h="1145">
                  <a:moveTo>
                    <a:pt x="1229" y="881"/>
                  </a:moveTo>
                  <a:cubicBezTo>
                    <a:pt x="1225" y="879"/>
                    <a:pt x="1220" y="876"/>
                    <a:pt x="1216" y="874"/>
                  </a:cubicBezTo>
                  <a:cubicBezTo>
                    <a:pt x="1216" y="559"/>
                    <a:pt x="1216" y="559"/>
                    <a:pt x="1216" y="559"/>
                  </a:cubicBezTo>
                  <a:cubicBezTo>
                    <a:pt x="1220" y="557"/>
                    <a:pt x="1225" y="555"/>
                    <a:pt x="1229" y="553"/>
                  </a:cubicBezTo>
                  <a:cubicBezTo>
                    <a:pt x="1297" y="514"/>
                    <a:pt x="1320" y="427"/>
                    <a:pt x="1281" y="358"/>
                  </a:cubicBezTo>
                  <a:cubicBezTo>
                    <a:pt x="1242" y="290"/>
                    <a:pt x="1155" y="267"/>
                    <a:pt x="1086" y="306"/>
                  </a:cubicBezTo>
                  <a:cubicBezTo>
                    <a:pt x="1082" y="309"/>
                    <a:pt x="1078" y="311"/>
                    <a:pt x="1074" y="314"/>
                  </a:cubicBezTo>
                  <a:cubicBezTo>
                    <a:pt x="802" y="157"/>
                    <a:pt x="802" y="157"/>
                    <a:pt x="802" y="157"/>
                  </a:cubicBezTo>
                  <a:cubicBezTo>
                    <a:pt x="802" y="152"/>
                    <a:pt x="802" y="147"/>
                    <a:pt x="802" y="142"/>
                  </a:cubicBezTo>
                  <a:cubicBezTo>
                    <a:pt x="802" y="64"/>
                    <a:pt x="739" y="0"/>
                    <a:pt x="660" y="0"/>
                  </a:cubicBezTo>
                  <a:cubicBezTo>
                    <a:pt x="581" y="0"/>
                    <a:pt x="518" y="64"/>
                    <a:pt x="518" y="142"/>
                  </a:cubicBezTo>
                  <a:cubicBezTo>
                    <a:pt x="518" y="147"/>
                    <a:pt x="518" y="152"/>
                    <a:pt x="518" y="157"/>
                  </a:cubicBezTo>
                  <a:cubicBezTo>
                    <a:pt x="246" y="314"/>
                    <a:pt x="246" y="314"/>
                    <a:pt x="246" y="314"/>
                  </a:cubicBezTo>
                  <a:cubicBezTo>
                    <a:pt x="242" y="311"/>
                    <a:pt x="238" y="309"/>
                    <a:pt x="234" y="306"/>
                  </a:cubicBezTo>
                  <a:cubicBezTo>
                    <a:pt x="165" y="267"/>
                    <a:pt x="78" y="290"/>
                    <a:pt x="39" y="358"/>
                  </a:cubicBezTo>
                  <a:cubicBezTo>
                    <a:pt x="0" y="427"/>
                    <a:pt x="23" y="514"/>
                    <a:pt x="91" y="553"/>
                  </a:cubicBezTo>
                  <a:cubicBezTo>
                    <a:pt x="95" y="555"/>
                    <a:pt x="100" y="557"/>
                    <a:pt x="104" y="559"/>
                  </a:cubicBezTo>
                  <a:cubicBezTo>
                    <a:pt x="104" y="874"/>
                    <a:pt x="104" y="874"/>
                    <a:pt x="104" y="874"/>
                  </a:cubicBezTo>
                  <a:cubicBezTo>
                    <a:pt x="100" y="876"/>
                    <a:pt x="95" y="879"/>
                    <a:pt x="91" y="881"/>
                  </a:cubicBezTo>
                  <a:cubicBezTo>
                    <a:pt x="23" y="920"/>
                    <a:pt x="0" y="1007"/>
                    <a:pt x="39" y="1075"/>
                  </a:cubicBezTo>
                  <a:cubicBezTo>
                    <a:pt x="62" y="1115"/>
                    <a:pt x="101" y="1139"/>
                    <a:pt x="143" y="1145"/>
                  </a:cubicBezTo>
                  <a:cubicBezTo>
                    <a:pt x="159" y="1103"/>
                    <a:pt x="181" y="1072"/>
                    <a:pt x="214" y="1059"/>
                  </a:cubicBezTo>
                  <a:cubicBezTo>
                    <a:pt x="358" y="1002"/>
                    <a:pt x="358" y="1002"/>
                    <a:pt x="358" y="1002"/>
                  </a:cubicBezTo>
                  <a:cubicBezTo>
                    <a:pt x="305" y="1002"/>
                    <a:pt x="305" y="1002"/>
                    <a:pt x="305" y="1002"/>
                  </a:cubicBezTo>
                  <a:cubicBezTo>
                    <a:pt x="304" y="978"/>
                    <a:pt x="298" y="955"/>
                    <a:pt x="286" y="933"/>
                  </a:cubicBezTo>
                  <a:cubicBezTo>
                    <a:pt x="273" y="911"/>
                    <a:pt x="256" y="894"/>
                    <a:pt x="236" y="882"/>
                  </a:cubicBezTo>
                  <a:cubicBezTo>
                    <a:pt x="305" y="763"/>
                    <a:pt x="305" y="763"/>
                    <a:pt x="305" y="763"/>
                  </a:cubicBezTo>
                  <a:cubicBezTo>
                    <a:pt x="427" y="974"/>
                    <a:pt x="427" y="974"/>
                    <a:pt x="427" y="974"/>
                  </a:cubicBezTo>
                  <a:cubicBezTo>
                    <a:pt x="449" y="966"/>
                    <a:pt x="449" y="966"/>
                    <a:pt x="449" y="966"/>
                  </a:cubicBezTo>
                  <a:cubicBezTo>
                    <a:pt x="466" y="951"/>
                    <a:pt x="466" y="951"/>
                    <a:pt x="466" y="951"/>
                  </a:cubicBezTo>
                  <a:cubicBezTo>
                    <a:pt x="331" y="717"/>
                    <a:pt x="331" y="717"/>
                    <a:pt x="331" y="717"/>
                  </a:cubicBezTo>
                  <a:cubicBezTo>
                    <a:pt x="372" y="646"/>
                    <a:pt x="372" y="646"/>
                    <a:pt x="372" y="646"/>
                  </a:cubicBezTo>
                  <a:cubicBezTo>
                    <a:pt x="371" y="631"/>
                    <a:pt x="370" y="615"/>
                    <a:pt x="370" y="599"/>
                  </a:cubicBezTo>
                  <a:cubicBezTo>
                    <a:pt x="370" y="584"/>
                    <a:pt x="370" y="569"/>
                    <a:pt x="372" y="554"/>
                  </a:cubicBezTo>
                  <a:cubicBezTo>
                    <a:pt x="305" y="671"/>
                    <a:pt x="305" y="671"/>
                    <a:pt x="305" y="671"/>
                  </a:cubicBezTo>
                  <a:cubicBezTo>
                    <a:pt x="236" y="552"/>
                    <a:pt x="236" y="552"/>
                    <a:pt x="236" y="552"/>
                  </a:cubicBezTo>
                  <a:cubicBezTo>
                    <a:pt x="256" y="540"/>
                    <a:pt x="273" y="522"/>
                    <a:pt x="286" y="501"/>
                  </a:cubicBezTo>
                  <a:cubicBezTo>
                    <a:pt x="298" y="479"/>
                    <a:pt x="304" y="456"/>
                    <a:pt x="305" y="432"/>
                  </a:cubicBezTo>
                  <a:cubicBezTo>
                    <a:pt x="414" y="432"/>
                    <a:pt x="414" y="432"/>
                    <a:pt x="414" y="432"/>
                  </a:cubicBezTo>
                  <a:cubicBezTo>
                    <a:pt x="425" y="415"/>
                    <a:pt x="438" y="400"/>
                    <a:pt x="453" y="386"/>
                  </a:cubicBezTo>
                  <a:cubicBezTo>
                    <a:pt x="298" y="386"/>
                    <a:pt x="298" y="386"/>
                    <a:pt x="298" y="386"/>
                  </a:cubicBezTo>
                  <a:cubicBezTo>
                    <a:pt x="294" y="373"/>
                    <a:pt x="287" y="360"/>
                    <a:pt x="279" y="348"/>
                  </a:cubicBezTo>
                  <a:cubicBezTo>
                    <a:pt x="531" y="202"/>
                    <a:pt x="531" y="202"/>
                    <a:pt x="531" y="202"/>
                  </a:cubicBezTo>
                  <a:cubicBezTo>
                    <a:pt x="537" y="215"/>
                    <a:pt x="545" y="227"/>
                    <a:pt x="555" y="238"/>
                  </a:cubicBezTo>
                  <a:cubicBezTo>
                    <a:pt x="482" y="363"/>
                    <a:pt x="482" y="363"/>
                    <a:pt x="482" y="363"/>
                  </a:cubicBezTo>
                  <a:cubicBezTo>
                    <a:pt x="504" y="349"/>
                    <a:pt x="528" y="337"/>
                    <a:pt x="555" y="329"/>
                  </a:cubicBezTo>
                  <a:cubicBezTo>
                    <a:pt x="591" y="267"/>
                    <a:pt x="591" y="267"/>
                    <a:pt x="591" y="267"/>
                  </a:cubicBezTo>
                  <a:cubicBezTo>
                    <a:pt x="611" y="278"/>
                    <a:pt x="635" y="285"/>
                    <a:pt x="660" y="285"/>
                  </a:cubicBezTo>
                  <a:cubicBezTo>
                    <a:pt x="685" y="285"/>
                    <a:pt x="709" y="278"/>
                    <a:pt x="729" y="267"/>
                  </a:cubicBezTo>
                  <a:cubicBezTo>
                    <a:pt x="765" y="329"/>
                    <a:pt x="765" y="329"/>
                    <a:pt x="765" y="329"/>
                  </a:cubicBezTo>
                  <a:cubicBezTo>
                    <a:pt x="792" y="337"/>
                    <a:pt x="816" y="349"/>
                    <a:pt x="838" y="363"/>
                  </a:cubicBezTo>
                  <a:cubicBezTo>
                    <a:pt x="765" y="238"/>
                    <a:pt x="765" y="238"/>
                    <a:pt x="765" y="238"/>
                  </a:cubicBezTo>
                  <a:cubicBezTo>
                    <a:pt x="775" y="227"/>
                    <a:pt x="783" y="215"/>
                    <a:pt x="789" y="202"/>
                  </a:cubicBezTo>
                  <a:cubicBezTo>
                    <a:pt x="1041" y="348"/>
                    <a:pt x="1041" y="348"/>
                    <a:pt x="1041" y="348"/>
                  </a:cubicBezTo>
                  <a:cubicBezTo>
                    <a:pt x="1033" y="360"/>
                    <a:pt x="1026" y="373"/>
                    <a:pt x="1022" y="386"/>
                  </a:cubicBezTo>
                  <a:cubicBezTo>
                    <a:pt x="867" y="386"/>
                    <a:pt x="867" y="386"/>
                    <a:pt x="867" y="386"/>
                  </a:cubicBezTo>
                  <a:cubicBezTo>
                    <a:pt x="882" y="400"/>
                    <a:pt x="895" y="415"/>
                    <a:pt x="906" y="432"/>
                  </a:cubicBezTo>
                  <a:cubicBezTo>
                    <a:pt x="1015" y="432"/>
                    <a:pt x="1015" y="432"/>
                    <a:pt x="1015" y="432"/>
                  </a:cubicBezTo>
                  <a:cubicBezTo>
                    <a:pt x="1016" y="456"/>
                    <a:pt x="1022" y="479"/>
                    <a:pt x="1034" y="501"/>
                  </a:cubicBezTo>
                  <a:cubicBezTo>
                    <a:pt x="1047" y="522"/>
                    <a:pt x="1064" y="540"/>
                    <a:pt x="1084" y="552"/>
                  </a:cubicBezTo>
                  <a:cubicBezTo>
                    <a:pt x="1015" y="671"/>
                    <a:pt x="1015" y="671"/>
                    <a:pt x="1015" y="671"/>
                  </a:cubicBezTo>
                  <a:cubicBezTo>
                    <a:pt x="948" y="554"/>
                    <a:pt x="948" y="554"/>
                    <a:pt x="948" y="554"/>
                  </a:cubicBezTo>
                  <a:cubicBezTo>
                    <a:pt x="949" y="568"/>
                    <a:pt x="950" y="583"/>
                    <a:pt x="950" y="599"/>
                  </a:cubicBezTo>
                  <a:cubicBezTo>
                    <a:pt x="950" y="615"/>
                    <a:pt x="949" y="631"/>
                    <a:pt x="948" y="646"/>
                  </a:cubicBezTo>
                  <a:cubicBezTo>
                    <a:pt x="989" y="717"/>
                    <a:pt x="989" y="717"/>
                    <a:pt x="989" y="717"/>
                  </a:cubicBezTo>
                  <a:cubicBezTo>
                    <a:pt x="854" y="951"/>
                    <a:pt x="854" y="951"/>
                    <a:pt x="854" y="951"/>
                  </a:cubicBezTo>
                  <a:cubicBezTo>
                    <a:pt x="871" y="966"/>
                    <a:pt x="871" y="966"/>
                    <a:pt x="871" y="966"/>
                  </a:cubicBezTo>
                  <a:cubicBezTo>
                    <a:pt x="893" y="975"/>
                    <a:pt x="893" y="975"/>
                    <a:pt x="893" y="975"/>
                  </a:cubicBezTo>
                  <a:cubicBezTo>
                    <a:pt x="1015" y="763"/>
                    <a:pt x="1015" y="763"/>
                    <a:pt x="1015" y="763"/>
                  </a:cubicBezTo>
                  <a:cubicBezTo>
                    <a:pt x="1084" y="882"/>
                    <a:pt x="1084" y="882"/>
                    <a:pt x="1084" y="882"/>
                  </a:cubicBezTo>
                  <a:cubicBezTo>
                    <a:pt x="1064" y="894"/>
                    <a:pt x="1047" y="911"/>
                    <a:pt x="1034" y="933"/>
                  </a:cubicBezTo>
                  <a:cubicBezTo>
                    <a:pt x="1022" y="955"/>
                    <a:pt x="1016" y="978"/>
                    <a:pt x="1015" y="1002"/>
                  </a:cubicBezTo>
                  <a:cubicBezTo>
                    <a:pt x="962" y="1002"/>
                    <a:pt x="962" y="1002"/>
                    <a:pt x="962" y="1002"/>
                  </a:cubicBezTo>
                  <a:cubicBezTo>
                    <a:pt x="1106" y="1059"/>
                    <a:pt x="1106" y="1059"/>
                    <a:pt x="1106" y="1059"/>
                  </a:cubicBezTo>
                  <a:cubicBezTo>
                    <a:pt x="1139" y="1072"/>
                    <a:pt x="1161" y="1103"/>
                    <a:pt x="1177" y="1145"/>
                  </a:cubicBezTo>
                  <a:cubicBezTo>
                    <a:pt x="1219" y="1139"/>
                    <a:pt x="1258" y="1115"/>
                    <a:pt x="1281" y="1075"/>
                  </a:cubicBezTo>
                  <a:cubicBezTo>
                    <a:pt x="1320" y="1007"/>
                    <a:pt x="1297" y="920"/>
                    <a:pt x="1229" y="881"/>
                  </a:cubicBezTo>
                  <a:close/>
                  <a:moveTo>
                    <a:pt x="278" y="717"/>
                  </a:moveTo>
                  <a:cubicBezTo>
                    <a:pt x="192" y="865"/>
                    <a:pt x="192" y="865"/>
                    <a:pt x="192" y="865"/>
                  </a:cubicBezTo>
                  <a:cubicBezTo>
                    <a:pt x="179" y="862"/>
                    <a:pt x="164" y="861"/>
                    <a:pt x="150" y="862"/>
                  </a:cubicBezTo>
                  <a:cubicBezTo>
                    <a:pt x="150" y="571"/>
                    <a:pt x="150" y="571"/>
                    <a:pt x="150" y="571"/>
                  </a:cubicBezTo>
                  <a:cubicBezTo>
                    <a:pt x="164" y="573"/>
                    <a:pt x="179" y="572"/>
                    <a:pt x="192" y="569"/>
                  </a:cubicBezTo>
                  <a:lnTo>
                    <a:pt x="278" y="717"/>
                  </a:lnTo>
                  <a:close/>
                  <a:moveTo>
                    <a:pt x="1170" y="862"/>
                  </a:moveTo>
                  <a:cubicBezTo>
                    <a:pt x="1156" y="861"/>
                    <a:pt x="1141" y="862"/>
                    <a:pt x="1128" y="865"/>
                  </a:cubicBezTo>
                  <a:cubicBezTo>
                    <a:pt x="1042" y="717"/>
                    <a:pt x="1042" y="717"/>
                    <a:pt x="1042" y="717"/>
                  </a:cubicBezTo>
                  <a:cubicBezTo>
                    <a:pt x="1128" y="569"/>
                    <a:pt x="1128" y="569"/>
                    <a:pt x="1128" y="569"/>
                  </a:cubicBezTo>
                  <a:cubicBezTo>
                    <a:pt x="1141" y="572"/>
                    <a:pt x="1156" y="573"/>
                    <a:pt x="1170" y="571"/>
                  </a:cubicBezTo>
                  <a:lnTo>
                    <a:pt x="1170" y="862"/>
                  </a:lnTo>
                  <a:close/>
                  <a:moveTo>
                    <a:pt x="1170" y="862"/>
                  </a:moveTo>
                  <a:cubicBezTo>
                    <a:pt x="1170" y="862"/>
                    <a:pt x="1170" y="862"/>
                    <a:pt x="1170" y="86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sz="2400"/>
            </a:p>
          </p:txBody>
        </p:sp>
        <p:sp>
          <p:nvSpPr>
            <p:cNvPr id="40" name="Freeform 26"/>
            <p:cNvSpPr>
              <a:spLocks noEditPoints="1"/>
            </p:cNvSpPr>
            <p:nvPr/>
          </p:nvSpPr>
          <p:spPr bwMode="auto">
            <a:xfrm>
              <a:off x="7085013" y="4668838"/>
              <a:ext cx="260350" cy="315913"/>
            </a:xfrm>
            <a:custGeom>
              <a:avLst/>
              <a:gdLst>
                <a:gd name="T0" fmla="*/ 247 w 492"/>
                <a:gd name="T1" fmla="*/ 587 h 597"/>
                <a:gd name="T2" fmla="*/ 492 w 492"/>
                <a:gd name="T3" fmla="*/ 240 h 597"/>
                <a:gd name="T4" fmla="*/ 247 w 492"/>
                <a:gd name="T5" fmla="*/ 0 h 597"/>
                <a:gd name="T6" fmla="*/ 2 w 492"/>
                <a:gd name="T7" fmla="*/ 240 h 597"/>
                <a:gd name="T8" fmla="*/ 247 w 492"/>
                <a:gd name="T9" fmla="*/ 587 h 597"/>
                <a:gd name="T10" fmla="*/ 247 w 492"/>
                <a:gd name="T11" fmla="*/ 587 h 597"/>
                <a:gd name="T12" fmla="*/ 247 w 492"/>
                <a:gd name="T13" fmla="*/ 587 h 5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2" h="597">
                  <a:moveTo>
                    <a:pt x="247" y="587"/>
                  </a:moveTo>
                  <a:cubicBezTo>
                    <a:pt x="247" y="587"/>
                    <a:pt x="492" y="597"/>
                    <a:pt x="492" y="240"/>
                  </a:cubicBezTo>
                  <a:cubicBezTo>
                    <a:pt x="492" y="82"/>
                    <a:pt x="409" y="0"/>
                    <a:pt x="247" y="0"/>
                  </a:cubicBezTo>
                  <a:cubicBezTo>
                    <a:pt x="88" y="0"/>
                    <a:pt x="0" y="82"/>
                    <a:pt x="2" y="240"/>
                  </a:cubicBezTo>
                  <a:cubicBezTo>
                    <a:pt x="4" y="458"/>
                    <a:pt x="97" y="589"/>
                    <a:pt x="247" y="587"/>
                  </a:cubicBezTo>
                  <a:close/>
                  <a:moveTo>
                    <a:pt x="247" y="587"/>
                  </a:moveTo>
                  <a:cubicBezTo>
                    <a:pt x="247" y="587"/>
                    <a:pt x="247" y="587"/>
                    <a:pt x="247" y="587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sz="2400"/>
            </a:p>
          </p:txBody>
        </p:sp>
        <p:sp>
          <p:nvSpPr>
            <p:cNvPr id="41" name="Freeform 27"/>
            <p:cNvSpPr>
              <a:spLocks noEditPoints="1"/>
            </p:cNvSpPr>
            <p:nvPr/>
          </p:nvSpPr>
          <p:spPr bwMode="auto">
            <a:xfrm>
              <a:off x="6940550" y="4981575"/>
              <a:ext cx="549275" cy="261938"/>
            </a:xfrm>
            <a:custGeom>
              <a:avLst/>
              <a:gdLst>
                <a:gd name="T0" fmla="*/ 952 w 1038"/>
                <a:gd name="T1" fmla="*/ 159 h 495"/>
                <a:gd name="T2" fmla="*/ 708 w 1038"/>
                <a:gd name="T3" fmla="*/ 61 h 495"/>
                <a:gd name="T4" fmla="*/ 650 w 1038"/>
                <a:gd name="T5" fmla="*/ 13 h 495"/>
                <a:gd name="T6" fmla="*/ 599 w 1038"/>
                <a:gd name="T7" fmla="*/ 15 h 495"/>
                <a:gd name="T8" fmla="*/ 519 w 1038"/>
                <a:gd name="T9" fmla="*/ 94 h 495"/>
                <a:gd name="T10" fmla="*/ 439 w 1038"/>
                <a:gd name="T11" fmla="*/ 15 h 495"/>
                <a:gd name="T12" fmla="*/ 388 w 1038"/>
                <a:gd name="T13" fmla="*/ 13 h 495"/>
                <a:gd name="T14" fmla="*/ 330 w 1038"/>
                <a:gd name="T15" fmla="*/ 61 h 495"/>
                <a:gd name="T16" fmla="*/ 86 w 1038"/>
                <a:gd name="T17" fmla="*/ 159 h 495"/>
                <a:gd name="T18" fmla="*/ 0 w 1038"/>
                <a:gd name="T19" fmla="*/ 495 h 495"/>
                <a:gd name="T20" fmla="*/ 1038 w 1038"/>
                <a:gd name="T21" fmla="*/ 495 h 495"/>
                <a:gd name="T22" fmla="*/ 952 w 1038"/>
                <a:gd name="T23" fmla="*/ 159 h 495"/>
                <a:gd name="T24" fmla="*/ 952 w 1038"/>
                <a:gd name="T25" fmla="*/ 159 h 495"/>
                <a:gd name="T26" fmla="*/ 952 w 1038"/>
                <a:gd name="T27" fmla="*/ 159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38" h="495">
                  <a:moveTo>
                    <a:pt x="952" y="159"/>
                  </a:moveTo>
                  <a:cubicBezTo>
                    <a:pt x="708" y="61"/>
                    <a:pt x="708" y="61"/>
                    <a:pt x="708" y="61"/>
                  </a:cubicBezTo>
                  <a:cubicBezTo>
                    <a:pt x="650" y="13"/>
                    <a:pt x="650" y="13"/>
                    <a:pt x="650" y="13"/>
                  </a:cubicBezTo>
                  <a:cubicBezTo>
                    <a:pt x="635" y="0"/>
                    <a:pt x="613" y="1"/>
                    <a:pt x="599" y="15"/>
                  </a:cubicBezTo>
                  <a:cubicBezTo>
                    <a:pt x="519" y="94"/>
                    <a:pt x="519" y="94"/>
                    <a:pt x="519" y="94"/>
                  </a:cubicBezTo>
                  <a:cubicBezTo>
                    <a:pt x="439" y="15"/>
                    <a:pt x="439" y="15"/>
                    <a:pt x="439" y="15"/>
                  </a:cubicBezTo>
                  <a:cubicBezTo>
                    <a:pt x="425" y="1"/>
                    <a:pt x="403" y="0"/>
                    <a:pt x="388" y="13"/>
                  </a:cubicBezTo>
                  <a:cubicBezTo>
                    <a:pt x="330" y="61"/>
                    <a:pt x="330" y="61"/>
                    <a:pt x="330" y="61"/>
                  </a:cubicBezTo>
                  <a:cubicBezTo>
                    <a:pt x="86" y="159"/>
                    <a:pt x="86" y="159"/>
                    <a:pt x="86" y="159"/>
                  </a:cubicBezTo>
                  <a:cubicBezTo>
                    <a:pt x="7" y="190"/>
                    <a:pt x="7" y="469"/>
                    <a:pt x="0" y="495"/>
                  </a:cubicBezTo>
                  <a:cubicBezTo>
                    <a:pt x="1038" y="495"/>
                    <a:pt x="1038" y="495"/>
                    <a:pt x="1038" y="495"/>
                  </a:cubicBezTo>
                  <a:cubicBezTo>
                    <a:pt x="1031" y="469"/>
                    <a:pt x="1031" y="190"/>
                    <a:pt x="952" y="159"/>
                  </a:cubicBezTo>
                  <a:close/>
                  <a:moveTo>
                    <a:pt x="952" y="159"/>
                  </a:moveTo>
                  <a:cubicBezTo>
                    <a:pt x="952" y="159"/>
                    <a:pt x="952" y="159"/>
                    <a:pt x="952" y="15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sz="2400"/>
            </a:p>
          </p:txBody>
        </p:sp>
      </p:grpSp>
      <p:sp>
        <p:nvSpPr>
          <p:cNvPr id="44" name="箭头: 下 43">
            <a:extLst>
              <a:ext uri="{FF2B5EF4-FFF2-40B4-BE49-F238E27FC236}">
                <a16:creationId xmlns="" xmlns:a16="http://schemas.microsoft.com/office/drawing/2014/main" id="{BD64FC73-8100-48C0-96EF-D2697CC445A3}"/>
              </a:ext>
            </a:extLst>
          </p:cNvPr>
          <p:cNvSpPr/>
          <p:nvPr/>
        </p:nvSpPr>
        <p:spPr>
          <a:xfrm>
            <a:off x="620815" y="261257"/>
            <a:ext cx="714197" cy="595164"/>
          </a:xfrm>
          <a:prstGeom prst="downArrow">
            <a:avLst/>
          </a:prstGeom>
          <a:solidFill>
            <a:srgbClr val="2A93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44">
            <a:extLst>
              <a:ext uri="{FF2B5EF4-FFF2-40B4-BE49-F238E27FC236}">
                <a16:creationId xmlns="" xmlns:a16="http://schemas.microsoft.com/office/drawing/2014/main" id="{BF0E5A7A-5356-418F-96DE-304EEEE486E1}"/>
              </a:ext>
            </a:extLst>
          </p:cNvPr>
          <p:cNvSpPr txBox="1"/>
          <p:nvPr/>
        </p:nvSpPr>
        <p:spPr>
          <a:xfrm>
            <a:off x="-216856" y="839757"/>
            <a:ext cx="27850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项目完成具体情况</a:t>
            </a:r>
          </a:p>
        </p:txBody>
      </p:sp>
      <p:sp>
        <p:nvSpPr>
          <p:cNvPr id="46" name="矩形 45">
            <a:extLst>
              <a:ext uri="{FF2B5EF4-FFF2-40B4-BE49-F238E27FC236}">
                <a16:creationId xmlns="" xmlns:a16="http://schemas.microsoft.com/office/drawing/2014/main" id="{EE3FD7E5-63BF-4BCF-92C2-33F9023CEAC5}"/>
              </a:ext>
            </a:extLst>
          </p:cNvPr>
          <p:cNvSpPr/>
          <p:nvPr/>
        </p:nvSpPr>
        <p:spPr>
          <a:xfrm>
            <a:off x="798285" y="0"/>
            <a:ext cx="377372" cy="159657"/>
          </a:xfrm>
          <a:prstGeom prst="rect">
            <a:avLst/>
          </a:prstGeom>
          <a:solidFill>
            <a:srgbClr val="2A93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3142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random/>
      </p:transition>
    </mc:Choice>
    <mc:Fallback xmlns="">
      <p:transition spd="slow" advClick="0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3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5">
            <a:extLst>
              <a:ext uri="{FF2B5EF4-FFF2-40B4-BE49-F238E27FC236}">
                <a16:creationId xmlns="" xmlns:a16="http://schemas.microsoft.com/office/drawing/2014/main" id="{77496A83-12C9-4180-9DD1-7FAEADBFD6EE}"/>
              </a:ext>
            </a:extLst>
          </p:cNvPr>
          <p:cNvSpPr>
            <a:spLocks/>
          </p:cNvSpPr>
          <p:nvPr/>
        </p:nvSpPr>
        <p:spPr bwMode="auto">
          <a:xfrm flipH="1">
            <a:off x="2519524" y="2146698"/>
            <a:ext cx="1957388" cy="1454944"/>
          </a:xfrm>
          <a:custGeom>
            <a:avLst/>
            <a:gdLst>
              <a:gd name="T0" fmla="*/ 820 w 886"/>
              <a:gd name="T1" fmla="*/ 261 h 659"/>
              <a:gd name="T2" fmla="*/ 750 w 886"/>
              <a:gd name="T3" fmla="*/ 290 h 659"/>
              <a:gd name="T4" fmla="*/ 724 w 886"/>
              <a:gd name="T5" fmla="*/ 251 h 659"/>
              <a:gd name="T6" fmla="*/ 723 w 886"/>
              <a:gd name="T7" fmla="*/ 251 h 659"/>
              <a:gd name="T8" fmla="*/ 723 w 886"/>
              <a:gd name="T9" fmla="*/ 5 h 659"/>
              <a:gd name="T10" fmla="*/ 644 w 886"/>
              <a:gd name="T11" fmla="*/ 0 h 659"/>
              <a:gd name="T12" fmla="*/ 148 w 886"/>
              <a:gd name="T13" fmla="*/ 189 h 659"/>
              <a:gd name="T14" fmla="*/ 7 w 886"/>
              <a:gd name="T15" fmla="*/ 573 h 659"/>
              <a:gd name="T16" fmla="*/ 6 w 886"/>
              <a:gd name="T17" fmla="*/ 586 h 659"/>
              <a:gd name="T18" fmla="*/ 0 w 886"/>
              <a:gd name="T19" fmla="*/ 659 h 659"/>
              <a:gd name="T20" fmla="*/ 175 w 886"/>
              <a:gd name="T21" fmla="*/ 659 h 659"/>
              <a:gd name="T22" fmla="*/ 175 w 886"/>
              <a:gd name="T23" fmla="*/ 659 h 659"/>
              <a:gd name="T24" fmla="*/ 214 w 886"/>
              <a:gd name="T25" fmla="*/ 632 h 659"/>
              <a:gd name="T26" fmla="*/ 185 w 886"/>
              <a:gd name="T27" fmla="*/ 563 h 659"/>
              <a:gd name="T28" fmla="*/ 311 w 886"/>
              <a:gd name="T29" fmla="*/ 563 h 659"/>
              <a:gd name="T30" fmla="*/ 282 w 886"/>
              <a:gd name="T31" fmla="*/ 632 h 659"/>
              <a:gd name="T32" fmla="*/ 336 w 886"/>
              <a:gd name="T33" fmla="*/ 659 h 659"/>
              <a:gd name="T34" fmla="*/ 723 w 886"/>
              <a:gd name="T35" fmla="*/ 659 h 659"/>
              <a:gd name="T36" fmla="*/ 723 w 886"/>
              <a:gd name="T37" fmla="*/ 412 h 659"/>
              <a:gd name="T38" fmla="*/ 750 w 886"/>
              <a:gd name="T39" fmla="*/ 358 h 659"/>
              <a:gd name="T40" fmla="*/ 820 w 886"/>
              <a:gd name="T41" fmla="*/ 387 h 659"/>
              <a:gd name="T42" fmla="*/ 820 w 886"/>
              <a:gd name="T43" fmla="*/ 261 h 6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886" h="659">
                <a:moveTo>
                  <a:pt x="820" y="261"/>
                </a:moveTo>
                <a:cubicBezTo>
                  <a:pt x="781" y="255"/>
                  <a:pt x="777" y="277"/>
                  <a:pt x="750" y="290"/>
                </a:cubicBezTo>
                <a:cubicBezTo>
                  <a:pt x="737" y="296"/>
                  <a:pt x="726" y="287"/>
                  <a:pt x="724" y="251"/>
                </a:cubicBezTo>
                <a:cubicBezTo>
                  <a:pt x="723" y="251"/>
                  <a:pt x="723" y="251"/>
                  <a:pt x="723" y="251"/>
                </a:cubicBezTo>
                <a:cubicBezTo>
                  <a:pt x="723" y="5"/>
                  <a:pt x="723" y="5"/>
                  <a:pt x="723" y="5"/>
                </a:cubicBezTo>
                <a:cubicBezTo>
                  <a:pt x="697" y="1"/>
                  <a:pt x="671" y="0"/>
                  <a:pt x="644" y="0"/>
                </a:cubicBezTo>
                <a:cubicBezTo>
                  <a:pt x="416" y="0"/>
                  <a:pt x="259" y="60"/>
                  <a:pt x="148" y="189"/>
                </a:cubicBezTo>
                <a:cubicBezTo>
                  <a:pt x="36" y="319"/>
                  <a:pt x="16" y="497"/>
                  <a:pt x="7" y="573"/>
                </a:cubicBezTo>
                <a:cubicBezTo>
                  <a:pt x="7" y="578"/>
                  <a:pt x="6" y="583"/>
                  <a:pt x="6" y="586"/>
                </a:cubicBezTo>
                <a:cubicBezTo>
                  <a:pt x="2" y="616"/>
                  <a:pt x="0" y="640"/>
                  <a:pt x="0" y="659"/>
                </a:cubicBezTo>
                <a:cubicBezTo>
                  <a:pt x="175" y="659"/>
                  <a:pt x="175" y="659"/>
                  <a:pt x="175" y="659"/>
                </a:cubicBezTo>
                <a:cubicBezTo>
                  <a:pt x="175" y="659"/>
                  <a:pt x="175" y="659"/>
                  <a:pt x="175" y="659"/>
                </a:cubicBezTo>
                <a:cubicBezTo>
                  <a:pt x="211" y="656"/>
                  <a:pt x="220" y="645"/>
                  <a:pt x="214" y="632"/>
                </a:cubicBezTo>
                <a:cubicBezTo>
                  <a:pt x="202" y="605"/>
                  <a:pt x="179" y="601"/>
                  <a:pt x="185" y="563"/>
                </a:cubicBezTo>
                <a:cubicBezTo>
                  <a:pt x="195" y="496"/>
                  <a:pt x="301" y="496"/>
                  <a:pt x="311" y="563"/>
                </a:cubicBezTo>
                <a:cubicBezTo>
                  <a:pt x="317" y="601"/>
                  <a:pt x="295" y="605"/>
                  <a:pt x="282" y="632"/>
                </a:cubicBezTo>
                <a:cubicBezTo>
                  <a:pt x="276" y="647"/>
                  <a:pt x="287" y="659"/>
                  <a:pt x="336" y="659"/>
                </a:cubicBezTo>
                <a:cubicBezTo>
                  <a:pt x="723" y="659"/>
                  <a:pt x="723" y="659"/>
                  <a:pt x="723" y="659"/>
                </a:cubicBezTo>
                <a:cubicBezTo>
                  <a:pt x="723" y="412"/>
                  <a:pt x="723" y="412"/>
                  <a:pt x="723" y="412"/>
                </a:cubicBezTo>
                <a:cubicBezTo>
                  <a:pt x="723" y="363"/>
                  <a:pt x="735" y="352"/>
                  <a:pt x="750" y="358"/>
                </a:cubicBezTo>
                <a:cubicBezTo>
                  <a:pt x="777" y="370"/>
                  <a:pt x="781" y="393"/>
                  <a:pt x="820" y="387"/>
                </a:cubicBezTo>
                <a:cubicBezTo>
                  <a:pt x="886" y="377"/>
                  <a:pt x="886" y="271"/>
                  <a:pt x="820" y="261"/>
                </a:cubicBezTo>
                <a:close/>
              </a:path>
            </a:pathLst>
          </a:custGeom>
          <a:solidFill>
            <a:srgbClr val="2A93CD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4" name="Freeform 6">
            <a:extLst>
              <a:ext uri="{FF2B5EF4-FFF2-40B4-BE49-F238E27FC236}">
                <a16:creationId xmlns="" xmlns:a16="http://schemas.microsoft.com/office/drawing/2014/main" id="{D74D101B-E6D4-4A5A-9A35-ED03A6ED7C19}"/>
              </a:ext>
            </a:extLst>
          </p:cNvPr>
          <p:cNvSpPr>
            <a:spLocks/>
          </p:cNvSpPr>
          <p:nvPr/>
        </p:nvSpPr>
        <p:spPr bwMode="auto">
          <a:xfrm flipH="1">
            <a:off x="1575789" y="4496992"/>
            <a:ext cx="2864644" cy="1506140"/>
          </a:xfrm>
          <a:custGeom>
            <a:avLst/>
            <a:gdLst>
              <a:gd name="T0" fmla="*/ 424 w 1297"/>
              <a:gd name="T1" fmla="*/ 682 h 682"/>
              <a:gd name="T2" fmla="*/ 1297 w 1297"/>
              <a:gd name="T3" fmla="*/ 682 h 682"/>
              <a:gd name="T4" fmla="*/ 1128 w 1297"/>
              <a:gd name="T5" fmla="*/ 516 h 682"/>
              <a:gd name="T6" fmla="*/ 1040 w 1297"/>
              <a:gd name="T7" fmla="*/ 198 h 682"/>
              <a:gd name="T8" fmla="*/ 1048 w 1297"/>
              <a:gd name="T9" fmla="*/ 162 h 682"/>
              <a:gd name="T10" fmla="*/ 782 w 1297"/>
              <a:gd name="T11" fmla="*/ 162 h 682"/>
              <a:gd name="T12" fmla="*/ 728 w 1297"/>
              <a:gd name="T13" fmla="*/ 136 h 682"/>
              <a:gd name="T14" fmla="*/ 757 w 1297"/>
              <a:gd name="T15" fmla="*/ 66 h 682"/>
              <a:gd name="T16" fmla="*/ 631 w 1297"/>
              <a:gd name="T17" fmla="*/ 66 h 682"/>
              <a:gd name="T18" fmla="*/ 660 w 1297"/>
              <a:gd name="T19" fmla="*/ 136 h 682"/>
              <a:gd name="T20" fmla="*/ 621 w 1297"/>
              <a:gd name="T21" fmla="*/ 162 h 682"/>
              <a:gd name="T22" fmla="*/ 621 w 1297"/>
              <a:gd name="T23" fmla="*/ 162 h 682"/>
              <a:gd name="T24" fmla="*/ 539 w 1297"/>
              <a:gd name="T25" fmla="*/ 162 h 682"/>
              <a:gd name="T26" fmla="*/ 308 w 1297"/>
              <a:gd name="T27" fmla="*/ 162 h 682"/>
              <a:gd name="T28" fmla="*/ 308 w 1297"/>
              <a:gd name="T29" fmla="*/ 163 h 682"/>
              <a:gd name="T30" fmla="*/ 270 w 1297"/>
              <a:gd name="T31" fmla="*/ 189 h 682"/>
              <a:gd name="T32" fmla="*/ 299 w 1297"/>
              <a:gd name="T33" fmla="*/ 259 h 682"/>
              <a:gd name="T34" fmla="*/ 173 w 1297"/>
              <a:gd name="T35" fmla="*/ 259 h 682"/>
              <a:gd name="T36" fmla="*/ 202 w 1297"/>
              <a:gd name="T37" fmla="*/ 189 h 682"/>
              <a:gd name="T38" fmla="*/ 147 w 1297"/>
              <a:gd name="T39" fmla="*/ 162 h 682"/>
              <a:gd name="T40" fmla="*/ 0 w 1297"/>
              <a:gd name="T41" fmla="*/ 162 h 682"/>
              <a:gd name="T42" fmla="*/ 8 w 1297"/>
              <a:gd name="T43" fmla="*/ 173 h 682"/>
              <a:gd name="T44" fmla="*/ 28 w 1297"/>
              <a:gd name="T45" fmla="*/ 249 h 682"/>
              <a:gd name="T46" fmla="*/ 35 w 1297"/>
              <a:gd name="T47" fmla="*/ 256 h 682"/>
              <a:gd name="T48" fmla="*/ 45 w 1297"/>
              <a:gd name="T49" fmla="*/ 288 h 682"/>
              <a:gd name="T50" fmla="*/ 103 w 1297"/>
              <a:gd name="T51" fmla="*/ 473 h 682"/>
              <a:gd name="T52" fmla="*/ 202 w 1297"/>
              <a:gd name="T53" fmla="*/ 491 h 682"/>
              <a:gd name="T54" fmla="*/ 323 w 1297"/>
              <a:gd name="T55" fmla="*/ 478 h 682"/>
              <a:gd name="T56" fmla="*/ 358 w 1297"/>
              <a:gd name="T57" fmla="*/ 473 h 682"/>
              <a:gd name="T58" fmla="*/ 392 w 1297"/>
              <a:gd name="T59" fmla="*/ 468 h 682"/>
              <a:gd name="T60" fmla="*/ 396 w 1297"/>
              <a:gd name="T61" fmla="*/ 467 h 682"/>
              <a:gd name="T62" fmla="*/ 431 w 1297"/>
              <a:gd name="T63" fmla="*/ 571 h 682"/>
              <a:gd name="T64" fmla="*/ 441 w 1297"/>
              <a:gd name="T65" fmla="*/ 633 h 682"/>
              <a:gd name="T66" fmla="*/ 424 w 1297"/>
              <a:gd name="T67" fmla="*/ 682 h 6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297" h="682">
                <a:moveTo>
                  <a:pt x="424" y="682"/>
                </a:moveTo>
                <a:cubicBezTo>
                  <a:pt x="1297" y="682"/>
                  <a:pt x="1297" y="682"/>
                  <a:pt x="1297" y="682"/>
                </a:cubicBezTo>
                <a:cubicBezTo>
                  <a:pt x="1254" y="649"/>
                  <a:pt x="1161" y="573"/>
                  <a:pt x="1128" y="516"/>
                </a:cubicBezTo>
                <a:cubicBezTo>
                  <a:pt x="1102" y="473"/>
                  <a:pt x="1020" y="321"/>
                  <a:pt x="1040" y="198"/>
                </a:cubicBezTo>
                <a:cubicBezTo>
                  <a:pt x="1042" y="185"/>
                  <a:pt x="1045" y="173"/>
                  <a:pt x="1048" y="162"/>
                </a:cubicBezTo>
                <a:cubicBezTo>
                  <a:pt x="782" y="162"/>
                  <a:pt x="782" y="162"/>
                  <a:pt x="782" y="162"/>
                </a:cubicBezTo>
                <a:cubicBezTo>
                  <a:pt x="733" y="162"/>
                  <a:pt x="722" y="150"/>
                  <a:pt x="728" y="136"/>
                </a:cubicBezTo>
                <a:cubicBezTo>
                  <a:pt x="741" y="108"/>
                  <a:pt x="763" y="105"/>
                  <a:pt x="757" y="66"/>
                </a:cubicBezTo>
                <a:cubicBezTo>
                  <a:pt x="747" y="0"/>
                  <a:pt x="641" y="0"/>
                  <a:pt x="631" y="66"/>
                </a:cubicBezTo>
                <a:cubicBezTo>
                  <a:pt x="625" y="105"/>
                  <a:pt x="648" y="108"/>
                  <a:pt x="660" y="136"/>
                </a:cubicBezTo>
                <a:cubicBezTo>
                  <a:pt x="666" y="149"/>
                  <a:pt x="657" y="159"/>
                  <a:pt x="621" y="162"/>
                </a:cubicBezTo>
                <a:cubicBezTo>
                  <a:pt x="621" y="162"/>
                  <a:pt x="621" y="162"/>
                  <a:pt x="621" y="162"/>
                </a:cubicBezTo>
                <a:cubicBezTo>
                  <a:pt x="539" y="162"/>
                  <a:pt x="539" y="162"/>
                  <a:pt x="539" y="162"/>
                </a:cubicBezTo>
                <a:cubicBezTo>
                  <a:pt x="308" y="162"/>
                  <a:pt x="308" y="162"/>
                  <a:pt x="308" y="162"/>
                </a:cubicBezTo>
                <a:cubicBezTo>
                  <a:pt x="308" y="163"/>
                  <a:pt x="308" y="163"/>
                  <a:pt x="308" y="163"/>
                </a:cubicBezTo>
                <a:cubicBezTo>
                  <a:pt x="273" y="165"/>
                  <a:pt x="264" y="176"/>
                  <a:pt x="270" y="189"/>
                </a:cubicBezTo>
                <a:cubicBezTo>
                  <a:pt x="282" y="216"/>
                  <a:pt x="305" y="220"/>
                  <a:pt x="299" y="259"/>
                </a:cubicBezTo>
                <a:cubicBezTo>
                  <a:pt x="288" y="325"/>
                  <a:pt x="183" y="325"/>
                  <a:pt x="173" y="259"/>
                </a:cubicBezTo>
                <a:cubicBezTo>
                  <a:pt x="167" y="220"/>
                  <a:pt x="189" y="216"/>
                  <a:pt x="202" y="189"/>
                </a:cubicBezTo>
                <a:cubicBezTo>
                  <a:pt x="208" y="174"/>
                  <a:pt x="197" y="162"/>
                  <a:pt x="147" y="162"/>
                </a:cubicBezTo>
                <a:cubicBezTo>
                  <a:pt x="0" y="162"/>
                  <a:pt x="0" y="162"/>
                  <a:pt x="0" y="162"/>
                </a:cubicBezTo>
                <a:cubicBezTo>
                  <a:pt x="8" y="173"/>
                  <a:pt x="8" y="173"/>
                  <a:pt x="8" y="173"/>
                </a:cubicBezTo>
                <a:cubicBezTo>
                  <a:pt x="6" y="193"/>
                  <a:pt x="5" y="227"/>
                  <a:pt x="28" y="249"/>
                </a:cubicBezTo>
                <a:cubicBezTo>
                  <a:pt x="30" y="252"/>
                  <a:pt x="33" y="254"/>
                  <a:pt x="35" y="256"/>
                </a:cubicBezTo>
                <a:cubicBezTo>
                  <a:pt x="50" y="271"/>
                  <a:pt x="50" y="271"/>
                  <a:pt x="45" y="288"/>
                </a:cubicBezTo>
                <a:cubicBezTo>
                  <a:pt x="7" y="403"/>
                  <a:pt x="55" y="452"/>
                  <a:pt x="103" y="473"/>
                </a:cubicBezTo>
                <a:cubicBezTo>
                  <a:pt x="130" y="485"/>
                  <a:pt x="163" y="491"/>
                  <a:pt x="202" y="491"/>
                </a:cubicBezTo>
                <a:cubicBezTo>
                  <a:pt x="246" y="491"/>
                  <a:pt x="289" y="484"/>
                  <a:pt x="323" y="478"/>
                </a:cubicBezTo>
                <a:cubicBezTo>
                  <a:pt x="337" y="476"/>
                  <a:pt x="349" y="474"/>
                  <a:pt x="358" y="473"/>
                </a:cubicBezTo>
                <a:cubicBezTo>
                  <a:pt x="372" y="471"/>
                  <a:pt x="383" y="469"/>
                  <a:pt x="392" y="468"/>
                </a:cubicBezTo>
                <a:cubicBezTo>
                  <a:pt x="394" y="467"/>
                  <a:pt x="395" y="467"/>
                  <a:pt x="396" y="467"/>
                </a:cubicBezTo>
                <a:cubicBezTo>
                  <a:pt x="402" y="498"/>
                  <a:pt x="417" y="548"/>
                  <a:pt x="431" y="571"/>
                </a:cubicBezTo>
                <a:cubicBezTo>
                  <a:pt x="442" y="589"/>
                  <a:pt x="446" y="613"/>
                  <a:pt x="441" y="633"/>
                </a:cubicBezTo>
                <a:cubicBezTo>
                  <a:pt x="437" y="647"/>
                  <a:pt x="430" y="666"/>
                  <a:pt x="424" y="682"/>
                </a:cubicBezTo>
                <a:close/>
              </a:path>
            </a:pathLst>
          </a:custGeom>
          <a:solidFill>
            <a:srgbClr val="2A93CD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5" name="Freeform 7">
            <a:extLst>
              <a:ext uri="{FF2B5EF4-FFF2-40B4-BE49-F238E27FC236}">
                <a16:creationId xmlns="" xmlns:a16="http://schemas.microsoft.com/office/drawing/2014/main" id="{EC9111B6-959C-429E-B112-4D6FED23FD41}"/>
              </a:ext>
            </a:extLst>
          </p:cNvPr>
          <p:cNvSpPr>
            <a:spLocks/>
          </p:cNvSpPr>
          <p:nvPr/>
        </p:nvSpPr>
        <p:spPr bwMode="auto">
          <a:xfrm flipH="1">
            <a:off x="1553902" y="2157413"/>
            <a:ext cx="1327547" cy="1803797"/>
          </a:xfrm>
          <a:custGeom>
            <a:avLst/>
            <a:gdLst>
              <a:gd name="T0" fmla="*/ 533 w 601"/>
              <a:gd name="T1" fmla="*/ 343 h 817"/>
              <a:gd name="T2" fmla="*/ 400 w 601"/>
              <a:gd name="T3" fmla="*/ 173 h 817"/>
              <a:gd name="T4" fmla="*/ 0 w 601"/>
              <a:gd name="T5" fmla="*/ 0 h 817"/>
              <a:gd name="T6" fmla="*/ 0 w 601"/>
              <a:gd name="T7" fmla="*/ 246 h 817"/>
              <a:gd name="T8" fmla="*/ 1 w 601"/>
              <a:gd name="T9" fmla="*/ 246 h 817"/>
              <a:gd name="T10" fmla="*/ 27 w 601"/>
              <a:gd name="T11" fmla="*/ 285 h 817"/>
              <a:gd name="T12" fmla="*/ 97 w 601"/>
              <a:gd name="T13" fmla="*/ 256 h 817"/>
              <a:gd name="T14" fmla="*/ 97 w 601"/>
              <a:gd name="T15" fmla="*/ 382 h 817"/>
              <a:gd name="T16" fmla="*/ 27 w 601"/>
              <a:gd name="T17" fmla="*/ 353 h 817"/>
              <a:gd name="T18" fmla="*/ 0 w 601"/>
              <a:gd name="T19" fmla="*/ 407 h 817"/>
              <a:gd name="T20" fmla="*/ 0 w 601"/>
              <a:gd name="T21" fmla="*/ 654 h 817"/>
              <a:gd name="T22" fmla="*/ 327 w 601"/>
              <a:gd name="T23" fmla="*/ 654 h 817"/>
              <a:gd name="T24" fmla="*/ 381 w 601"/>
              <a:gd name="T25" fmla="*/ 681 h 817"/>
              <a:gd name="T26" fmla="*/ 352 w 601"/>
              <a:gd name="T27" fmla="*/ 750 h 817"/>
              <a:gd name="T28" fmla="*/ 478 w 601"/>
              <a:gd name="T29" fmla="*/ 750 h 817"/>
              <a:gd name="T30" fmla="*/ 449 w 601"/>
              <a:gd name="T31" fmla="*/ 681 h 817"/>
              <a:gd name="T32" fmla="*/ 488 w 601"/>
              <a:gd name="T33" fmla="*/ 654 h 817"/>
              <a:gd name="T34" fmla="*/ 488 w 601"/>
              <a:gd name="T35" fmla="*/ 654 h 817"/>
              <a:gd name="T36" fmla="*/ 591 w 601"/>
              <a:gd name="T37" fmla="*/ 654 h 817"/>
              <a:gd name="T38" fmla="*/ 594 w 601"/>
              <a:gd name="T39" fmla="*/ 616 h 817"/>
              <a:gd name="T40" fmla="*/ 533 w 601"/>
              <a:gd name="T41" fmla="*/ 343 h 8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601" h="817">
                <a:moveTo>
                  <a:pt x="533" y="343"/>
                </a:moveTo>
                <a:cubicBezTo>
                  <a:pt x="488" y="260"/>
                  <a:pt x="431" y="201"/>
                  <a:pt x="400" y="173"/>
                </a:cubicBezTo>
                <a:cubicBezTo>
                  <a:pt x="333" y="110"/>
                  <a:pt x="179" y="21"/>
                  <a:pt x="0" y="0"/>
                </a:cubicBezTo>
                <a:cubicBezTo>
                  <a:pt x="0" y="246"/>
                  <a:pt x="0" y="246"/>
                  <a:pt x="0" y="246"/>
                </a:cubicBezTo>
                <a:cubicBezTo>
                  <a:pt x="1" y="246"/>
                  <a:pt x="1" y="246"/>
                  <a:pt x="1" y="246"/>
                </a:cubicBezTo>
                <a:cubicBezTo>
                  <a:pt x="3" y="282"/>
                  <a:pt x="14" y="291"/>
                  <a:pt x="27" y="285"/>
                </a:cubicBezTo>
                <a:cubicBezTo>
                  <a:pt x="54" y="272"/>
                  <a:pt x="58" y="250"/>
                  <a:pt x="97" y="256"/>
                </a:cubicBezTo>
                <a:cubicBezTo>
                  <a:pt x="163" y="266"/>
                  <a:pt x="163" y="372"/>
                  <a:pt x="97" y="382"/>
                </a:cubicBezTo>
                <a:cubicBezTo>
                  <a:pt x="58" y="388"/>
                  <a:pt x="54" y="365"/>
                  <a:pt x="27" y="353"/>
                </a:cubicBezTo>
                <a:cubicBezTo>
                  <a:pt x="12" y="347"/>
                  <a:pt x="0" y="358"/>
                  <a:pt x="0" y="407"/>
                </a:cubicBezTo>
                <a:cubicBezTo>
                  <a:pt x="0" y="654"/>
                  <a:pt x="0" y="654"/>
                  <a:pt x="0" y="654"/>
                </a:cubicBezTo>
                <a:cubicBezTo>
                  <a:pt x="327" y="654"/>
                  <a:pt x="327" y="654"/>
                  <a:pt x="327" y="654"/>
                </a:cubicBezTo>
                <a:cubicBezTo>
                  <a:pt x="376" y="654"/>
                  <a:pt x="388" y="666"/>
                  <a:pt x="381" y="681"/>
                </a:cubicBezTo>
                <a:cubicBezTo>
                  <a:pt x="369" y="708"/>
                  <a:pt x="346" y="712"/>
                  <a:pt x="352" y="750"/>
                </a:cubicBezTo>
                <a:cubicBezTo>
                  <a:pt x="363" y="817"/>
                  <a:pt x="468" y="817"/>
                  <a:pt x="478" y="750"/>
                </a:cubicBezTo>
                <a:cubicBezTo>
                  <a:pt x="484" y="712"/>
                  <a:pt x="462" y="708"/>
                  <a:pt x="449" y="681"/>
                </a:cubicBezTo>
                <a:cubicBezTo>
                  <a:pt x="444" y="668"/>
                  <a:pt x="452" y="657"/>
                  <a:pt x="488" y="654"/>
                </a:cubicBezTo>
                <a:cubicBezTo>
                  <a:pt x="488" y="654"/>
                  <a:pt x="488" y="654"/>
                  <a:pt x="488" y="654"/>
                </a:cubicBezTo>
                <a:cubicBezTo>
                  <a:pt x="591" y="654"/>
                  <a:pt x="591" y="654"/>
                  <a:pt x="591" y="654"/>
                </a:cubicBezTo>
                <a:cubicBezTo>
                  <a:pt x="592" y="642"/>
                  <a:pt x="593" y="629"/>
                  <a:pt x="594" y="616"/>
                </a:cubicBezTo>
                <a:cubicBezTo>
                  <a:pt x="601" y="524"/>
                  <a:pt x="580" y="432"/>
                  <a:pt x="533" y="343"/>
                </a:cubicBezTo>
                <a:close/>
              </a:path>
            </a:pathLst>
          </a:custGeom>
          <a:solidFill>
            <a:srgbClr val="FAD159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6" name="Freeform 8">
            <a:extLst>
              <a:ext uri="{FF2B5EF4-FFF2-40B4-BE49-F238E27FC236}">
                <a16:creationId xmlns="" xmlns:a16="http://schemas.microsoft.com/office/drawing/2014/main" id="{6256A9B3-1EF0-4603-B4C4-31DA734A2D29}"/>
              </a:ext>
            </a:extLst>
          </p:cNvPr>
          <p:cNvSpPr>
            <a:spLocks/>
          </p:cNvSpPr>
          <p:nvPr/>
        </p:nvSpPr>
        <p:spPr bwMode="auto">
          <a:xfrm flipH="1">
            <a:off x="1577943" y="3601641"/>
            <a:ext cx="2040731" cy="1253728"/>
          </a:xfrm>
          <a:custGeom>
            <a:avLst/>
            <a:gdLst>
              <a:gd name="T0" fmla="*/ 821 w 924"/>
              <a:gd name="T1" fmla="*/ 0 h 568"/>
              <a:gd name="T2" fmla="*/ 821 w 924"/>
              <a:gd name="T3" fmla="*/ 0 h 568"/>
              <a:gd name="T4" fmla="*/ 782 w 924"/>
              <a:gd name="T5" fmla="*/ 27 h 568"/>
              <a:gd name="T6" fmla="*/ 811 w 924"/>
              <a:gd name="T7" fmla="*/ 96 h 568"/>
              <a:gd name="T8" fmla="*/ 685 w 924"/>
              <a:gd name="T9" fmla="*/ 96 h 568"/>
              <a:gd name="T10" fmla="*/ 714 w 924"/>
              <a:gd name="T11" fmla="*/ 27 h 568"/>
              <a:gd name="T12" fmla="*/ 660 w 924"/>
              <a:gd name="T13" fmla="*/ 0 h 568"/>
              <a:gd name="T14" fmla="*/ 333 w 924"/>
              <a:gd name="T15" fmla="*/ 0 h 568"/>
              <a:gd name="T16" fmla="*/ 163 w 924"/>
              <a:gd name="T17" fmla="*/ 0 h 568"/>
              <a:gd name="T18" fmla="*/ 163 w 924"/>
              <a:gd name="T19" fmla="*/ 194 h 568"/>
              <a:gd name="T20" fmla="*/ 136 w 924"/>
              <a:gd name="T21" fmla="*/ 248 h 568"/>
              <a:gd name="T22" fmla="*/ 66 w 924"/>
              <a:gd name="T23" fmla="*/ 219 h 568"/>
              <a:gd name="T24" fmla="*/ 66 w 924"/>
              <a:gd name="T25" fmla="*/ 345 h 568"/>
              <a:gd name="T26" fmla="*/ 136 w 924"/>
              <a:gd name="T27" fmla="*/ 317 h 568"/>
              <a:gd name="T28" fmla="*/ 162 w 924"/>
              <a:gd name="T29" fmla="*/ 355 h 568"/>
              <a:gd name="T30" fmla="*/ 163 w 924"/>
              <a:gd name="T31" fmla="*/ 355 h 568"/>
              <a:gd name="T32" fmla="*/ 163 w 924"/>
              <a:gd name="T33" fmla="*/ 568 h 568"/>
              <a:gd name="T34" fmla="*/ 245 w 924"/>
              <a:gd name="T35" fmla="*/ 568 h 568"/>
              <a:gd name="T36" fmla="*/ 245 w 924"/>
              <a:gd name="T37" fmla="*/ 568 h 568"/>
              <a:gd name="T38" fmla="*/ 284 w 924"/>
              <a:gd name="T39" fmla="*/ 542 h 568"/>
              <a:gd name="T40" fmla="*/ 255 w 924"/>
              <a:gd name="T41" fmla="*/ 472 h 568"/>
              <a:gd name="T42" fmla="*/ 381 w 924"/>
              <a:gd name="T43" fmla="*/ 472 h 568"/>
              <a:gd name="T44" fmla="*/ 352 w 924"/>
              <a:gd name="T45" fmla="*/ 542 h 568"/>
              <a:gd name="T46" fmla="*/ 406 w 924"/>
              <a:gd name="T47" fmla="*/ 568 h 568"/>
              <a:gd name="T48" fmla="*/ 672 w 924"/>
              <a:gd name="T49" fmla="*/ 568 h 568"/>
              <a:gd name="T50" fmla="*/ 730 w 924"/>
              <a:gd name="T51" fmla="*/ 477 h 568"/>
              <a:gd name="T52" fmla="*/ 797 w 924"/>
              <a:gd name="T53" fmla="*/ 385 h 568"/>
              <a:gd name="T54" fmla="*/ 924 w 924"/>
              <a:gd name="T55" fmla="*/ 0 h 568"/>
              <a:gd name="T56" fmla="*/ 821 w 924"/>
              <a:gd name="T57" fmla="*/ 0 h 5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924" h="568">
                <a:moveTo>
                  <a:pt x="821" y="0"/>
                </a:moveTo>
                <a:cubicBezTo>
                  <a:pt x="821" y="0"/>
                  <a:pt x="821" y="0"/>
                  <a:pt x="821" y="0"/>
                </a:cubicBezTo>
                <a:cubicBezTo>
                  <a:pt x="785" y="3"/>
                  <a:pt x="777" y="14"/>
                  <a:pt x="782" y="27"/>
                </a:cubicBezTo>
                <a:cubicBezTo>
                  <a:pt x="795" y="54"/>
                  <a:pt x="817" y="58"/>
                  <a:pt x="811" y="96"/>
                </a:cubicBezTo>
                <a:cubicBezTo>
                  <a:pt x="801" y="163"/>
                  <a:pt x="696" y="163"/>
                  <a:pt x="685" y="96"/>
                </a:cubicBezTo>
                <a:cubicBezTo>
                  <a:pt x="679" y="58"/>
                  <a:pt x="702" y="54"/>
                  <a:pt x="714" y="27"/>
                </a:cubicBezTo>
                <a:cubicBezTo>
                  <a:pt x="721" y="12"/>
                  <a:pt x="709" y="0"/>
                  <a:pt x="660" y="0"/>
                </a:cubicBezTo>
                <a:cubicBezTo>
                  <a:pt x="333" y="0"/>
                  <a:pt x="333" y="0"/>
                  <a:pt x="333" y="0"/>
                </a:cubicBezTo>
                <a:cubicBezTo>
                  <a:pt x="163" y="0"/>
                  <a:pt x="163" y="0"/>
                  <a:pt x="163" y="0"/>
                </a:cubicBezTo>
                <a:cubicBezTo>
                  <a:pt x="163" y="194"/>
                  <a:pt x="163" y="194"/>
                  <a:pt x="163" y="194"/>
                </a:cubicBezTo>
                <a:cubicBezTo>
                  <a:pt x="163" y="243"/>
                  <a:pt x="151" y="255"/>
                  <a:pt x="136" y="248"/>
                </a:cubicBezTo>
                <a:cubicBezTo>
                  <a:pt x="109" y="236"/>
                  <a:pt x="105" y="213"/>
                  <a:pt x="66" y="219"/>
                </a:cubicBezTo>
                <a:cubicBezTo>
                  <a:pt x="0" y="230"/>
                  <a:pt x="0" y="335"/>
                  <a:pt x="66" y="345"/>
                </a:cubicBezTo>
                <a:cubicBezTo>
                  <a:pt x="105" y="351"/>
                  <a:pt x="109" y="329"/>
                  <a:pt x="136" y="317"/>
                </a:cubicBezTo>
                <a:cubicBezTo>
                  <a:pt x="149" y="311"/>
                  <a:pt x="160" y="319"/>
                  <a:pt x="162" y="355"/>
                </a:cubicBezTo>
                <a:cubicBezTo>
                  <a:pt x="163" y="355"/>
                  <a:pt x="163" y="355"/>
                  <a:pt x="163" y="355"/>
                </a:cubicBezTo>
                <a:cubicBezTo>
                  <a:pt x="163" y="568"/>
                  <a:pt x="163" y="568"/>
                  <a:pt x="163" y="568"/>
                </a:cubicBezTo>
                <a:cubicBezTo>
                  <a:pt x="245" y="568"/>
                  <a:pt x="245" y="568"/>
                  <a:pt x="245" y="568"/>
                </a:cubicBezTo>
                <a:cubicBezTo>
                  <a:pt x="245" y="568"/>
                  <a:pt x="245" y="568"/>
                  <a:pt x="245" y="568"/>
                </a:cubicBezTo>
                <a:cubicBezTo>
                  <a:pt x="281" y="565"/>
                  <a:pt x="290" y="555"/>
                  <a:pt x="284" y="542"/>
                </a:cubicBezTo>
                <a:cubicBezTo>
                  <a:pt x="272" y="514"/>
                  <a:pt x="249" y="511"/>
                  <a:pt x="255" y="472"/>
                </a:cubicBezTo>
                <a:cubicBezTo>
                  <a:pt x="265" y="406"/>
                  <a:pt x="371" y="406"/>
                  <a:pt x="381" y="472"/>
                </a:cubicBezTo>
                <a:cubicBezTo>
                  <a:pt x="387" y="511"/>
                  <a:pt x="365" y="514"/>
                  <a:pt x="352" y="542"/>
                </a:cubicBezTo>
                <a:cubicBezTo>
                  <a:pt x="346" y="556"/>
                  <a:pt x="357" y="568"/>
                  <a:pt x="406" y="568"/>
                </a:cubicBezTo>
                <a:cubicBezTo>
                  <a:pt x="672" y="568"/>
                  <a:pt x="672" y="568"/>
                  <a:pt x="672" y="568"/>
                </a:cubicBezTo>
                <a:cubicBezTo>
                  <a:pt x="685" y="529"/>
                  <a:pt x="705" y="505"/>
                  <a:pt x="730" y="477"/>
                </a:cubicBezTo>
                <a:cubicBezTo>
                  <a:pt x="751" y="453"/>
                  <a:pt x="775" y="425"/>
                  <a:pt x="797" y="385"/>
                </a:cubicBezTo>
                <a:cubicBezTo>
                  <a:pt x="851" y="285"/>
                  <a:pt x="905" y="173"/>
                  <a:pt x="924" y="0"/>
                </a:cubicBezTo>
                <a:lnTo>
                  <a:pt x="821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7" name="Freeform 9">
            <a:extLst>
              <a:ext uri="{FF2B5EF4-FFF2-40B4-BE49-F238E27FC236}">
                <a16:creationId xmlns="" xmlns:a16="http://schemas.microsoft.com/office/drawing/2014/main" id="{E0849236-9593-4D83-897C-DCD40E5BF77C}"/>
              </a:ext>
            </a:extLst>
          </p:cNvPr>
          <p:cNvSpPr>
            <a:spLocks/>
          </p:cNvSpPr>
          <p:nvPr/>
        </p:nvSpPr>
        <p:spPr bwMode="auto">
          <a:xfrm flipH="1">
            <a:off x="3249493" y="3242074"/>
            <a:ext cx="1466850" cy="1972865"/>
          </a:xfrm>
          <a:custGeom>
            <a:avLst/>
            <a:gdLst>
              <a:gd name="T0" fmla="*/ 567 w 664"/>
              <a:gd name="T1" fmla="*/ 382 h 894"/>
              <a:gd name="T2" fmla="*/ 637 w 664"/>
              <a:gd name="T3" fmla="*/ 411 h 894"/>
              <a:gd name="T4" fmla="*/ 664 w 664"/>
              <a:gd name="T5" fmla="*/ 357 h 894"/>
              <a:gd name="T6" fmla="*/ 664 w 664"/>
              <a:gd name="T7" fmla="*/ 163 h 894"/>
              <a:gd name="T8" fmla="*/ 447 w 664"/>
              <a:gd name="T9" fmla="*/ 163 h 894"/>
              <a:gd name="T10" fmla="*/ 393 w 664"/>
              <a:gd name="T11" fmla="*/ 136 h 894"/>
              <a:gd name="T12" fmla="*/ 422 w 664"/>
              <a:gd name="T13" fmla="*/ 67 h 894"/>
              <a:gd name="T14" fmla="*/ 296 w 664"/>
              <a:gd name="T15" fmla="*/ 67 h 894"/>
              <a:gd name="T16" fmla="*/ 325 w 664"/>
              <a:gd name="T17" fmla="*/ 136 h 894"/>
              <a:gd name="T18" fmla="*/ 286 w 664"/>
              <a:gd name="T19" fmla="*/ 163 h 894"/>
              <a:gd name="T20" fmla="*/ 286 w 664"/>
              <a:gd name="T21" fmla="*/ 163 h 894"/>
              <a:gd name="T22" fmla="*/ 111 w 664"/>
              <a:gd name="T23" fmla="*/ 163 h 894"/>
              <a:gd name="T24" fmla="*/ 130 w 664"/>
              <a:gd name="T25" fmla="*/ 225 h 894"/>
              <a:gd name="T26" fmla="*/ 135 w 664"/>
              <a:gd name="T27" fmla="*/ 285 h 894"/>
              <a:gd name="T28" fmla="*/ 29 w 664"/>
              <a:gd name="T29" fmla="*/ 465 h 894"/>
              <a:gd name="T30" fmla="*/ 14 w 664"/>
              <a:gd name="T31" fmla="*/ 558 h 894"/>
              <a:gd name="T32" fmla="*/ 65 w 664"/>
              <a:gd name="T33" fmla="*/ 598 h 894"/>
              <a:gd name="T34" fmla="*/ 132 w 664"/>
              <a:gd name="T35" fmla="*/ 632 h 894"/>
              <a:gd name="T36" fmla="*/ 123 w 664"/>
              <a:gd name="T37" fmla="*/ 658 h 894"/>
              <a:gd name="T38" fmla="*/ 125 w 664"/>
              <a:gd name="T39" fmla="*/ 731 h 894"/>
              <a:gd name="T40" fmla="*/ 272 w 664"/>
              <a:gd name="T41" fmla="*/ 731 h 894"/>
              <a:gd name="T42" fmla="*/ 327 w 664"/>
              <a:gd name="T43" fmla="*/ 758 h 894"/>
              <a:gd name="T44" fmla="*/ 298 w 664"/>
              <a:gd name="T45" fmla="*/ 828 h 894"/>
              <a:gd name="T46" fmla="*/ 424 w 664"/>
              <a:gd name="T47" fmla="*/ 828 h 894"/>
              <a:gd name="T48" fmla="*/ 395 w 664"/>
              <a:gd name="T49" fmla="*/ 758 h 894"/>
              <a:gd name="T50" fmla="*/ 433 w 664"/>
              <a:gd name="T51" fmla="*/ 732 h 894"/>
              <a:gd name="T52" fmla="*/ 433 w 664"/>
              <a:gd name="T53" fmla="*/ 731 h 894"/>
              <a:gd name="T54" fmla="*/ 664 w 664"/>
              <a:gd name="T55" fmla="*/ 731 h 894"/>
              <a:gd name="T56" fmla="*/ 664 w 664"/>
              <a:gd name="T57" fmla="*/ 518 h 894"/>
              <a:gd name="T58" fmla="*/ 663 w 664"/>
              <a:gd name="T59" fmla="*/ 518 h 894"/>
              <a:gd name="T60" fmla="*/ 637 w 664"/>
              <a:gd name="T61" fmla="*/ 480 h 894"/>
              <a:gd name="T62" fmla="*/ 567 w 664"/>
              <a:gd name="T63" fmla="*/ 508 h 894"/>
              <a:gd name="T64" fmla="*/ 567 w 664"/>
              <a:gd name="T65" fmla="*/ 382 h 8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664" h="894">
                <a:moveTo>
                  <a:pt x="567" y="382"/>
                </a:moveTo>
                <a:cubicBezTo>
                  <a:pt x="606" y="376"/>
                  <a:pt x="610" y="399"/>
                  <a:pt x="637" y="411"/>
                </a:cubicBezTo>
                <a:cubicBezTo>
                  <a:pt x="652" y="418"/>
                  <a:pt x="664" y="406"/>
                  <a:pt x="664" y="357"/>
                </a:cubicBezTo>
                <a:cubicBezTo>
                  <a:pt x="664" y="163"/>
                  <a:pt x="664" y="163"/>
                  <a:pt x="664" y="163"/>
                </a:cubicBezTo>
                <a:cubicBezTo>
                  <a:pt x="447" y="163"/>
                  <a:pt x="447" y="163"/>
                  <a:pt x="447" y="163"/>
                </a:cubicBezTo>
                <a:cubicBezTo>
                  <a:pt x="398" y="163"/>
                  <a:pt x="387" y="151"/>
                  <a:pt x="393" y="136"/>
                </a:cubicBezTo>
                <a:cubicBezTo>
                  <a:pt x="406" y="109"/>
                  <a:pt x="428" y="105"/>
                  <a:pt x="422" y="67"/>
                </a:cubicBezTo>
                <a:cubicBezTo>
                  <a:pt x="412" y="0"/>
                  <a:pt x="306" y="0"/>
                  <a:pt x="296" y="67"/>
                </a:cubicBezTo>
                <a:cubicBezTo>
                  <a:pt x="290" y="105"/>
                  <a:pt x="313" y="109"/>
                  <a:pt x="325" y="136"/>
                </a:cubicBezTo>
                <a:cubicBezTo>
                  <a:pt x="331" y="149"/>
                  <a:pt x="322" y="160"/>
                  <a:pt x="286" y="163"/>
                </a:cubicBezTo>
                <a:cubicBezTo>
                  <a:pt x="286" y="163"/>
                  <a:pt x="286" y="163"/>
                  <a:pt x="286" y="163"/>
                </a:cubicBezTo>
                <a:cubicBezTo>
                  <a:pt x="111" y="163"/>
                  <a:pt x="111" y="163"/>
                  <a:pt x="111" y="163"/>
                </a:cubicBezTo>
                <a:cubicBezTo>
                  <a:pt x="111" y="192"/>
                  <a:pt x="116" y="212"/>
                  <a:pt x="130" y="225"/>
                </a:cubicBezTo>
                <a:cubicBezTo>
                  <a:pt x="150" y="245"/>
                  <a:pt x="151" y="263"/>
                  <a:pt x="135" y="285"/>
                </a:cubicBezTo>
                <a:cubicBezTo>
                  <a:pt x="98" y="338"/>
                  <a:pt x="43" y="437"/>
                  <a:pt x="29" y="465"/>
                </a:cubicBezTo>
                <a:cubicBezTo>
                  <a:pt x="19" y="486"/>
                  <a:pt x="0" y="524"/>
                  <a:pt x="14" y="558"/>
                </a:cubicBezTo>
                <a:cubicBezTo>
                  <a:pt x="20" y="571"/>
                  <a:pt x="34" y="589"/>
                  <a:pt x="65" y="598"/>
                </a:cubicBezTo>
                <a:cubicBezTo>
                  <a:pt x="132" y="619"/>
                  <a:pt x="132" y="631"/>
                  <a:pt x="132" y="632"/>
                </a:cubicBezTo>
                <a:cubicBezTo>
                  <a:pt x="130" y="642"/>
                  <a:pt x="126" y="650"/>
                  <a:pt x="123" y="658"/>
                </a:cubicBezTo>
                <a:cubicBezTo>
                  <a:pt x="115" y="677"/>
                  <a:pt x="105" y="704"/>
                  <a:pt x="125" y="731"/>
                </a:cubicBezTo>
                <a:cubicBezTo>
                  <a:pt x="272" y="731"/>
                  <a:pt x="272" y="731"/>
                  <a:pt x="272" y="731"/>
                </a:cubicBezTo>
                <a:cubicBezTo>
                  <a:pt x="322" y="731"/>
                  <a:pt x="333" y="743"/>
                  <a:pt x="327" y="758"/>
                </a:cubicBezTo>
                <a:cubicBezTo>
                  <a:pt x="314" y="785"/>
                  <a:pt x="292" y="789"/>
                  <a:pt x="298" y="828"/>
                </a:cubicBezTo>
                <a:cubicBezTo>
                  <a:pt x="308" y="894"/>
                  <a:pt x="413" y="894"/>
                  <a:pt x="424" y="828"/>
                </a:cubicBezTo>
                <a:cubicBezTo>
                  <a:pt x="430" y="789"/>
                  <a:pt x="407" y="785"/>
                  <a:pt x="395" y="758"/>
                </a:cubicBezTo>
                <a:cubicBezTo>
                  <a:pt x="389" y="745"/>
                  <a:pt x="398" y="734"/>
                  <a:pt x="433" y="732"/>
                </a:cubicBezTo>
                <a:cubicBezTo>
                  <a:pt x="433" y="731"/>
                  <a:pt x="433" y="731"/>
                  <a:pt x="433" y="731"/>
                </a:cubicBezTo>
                <a:cubicBezTo>
                  <a:pt x="664" y="731"/>
                  <a:pt x="664" y="731"/>
                  <a:pt x="664" y="731"/>
                </a:cubicBezTo>
                <a:cubicBezTo>
                  <a:pt x="664" y="518"/>
                  <a:pt x="664" y="518"/>
                  <a:pt x="664" y="518"/>
                </a:cubicBezTo>
                <a:cubicBezTo>
                  <a:pt x="663" y="518"/>
                  <a:pt x="663" y="518"/>
                  <a:pt x="663" y="518"/>
                </a:cubicBezTo>
                <a:cubicBezTo>
                  <a:pt x="661" y="482"/>
                  <a:pt x="650" y="474"/>
                  <a:pt x="637" y="480"/>
                </a:cubicBezTo>
                <a:cubicBezTo>
                  <a:pt x="610" y="492"/>
                  <a:pt x="606" y="514"/>
                  <a:pt x="567" y="508"/>
                </a:cubicBezTo>
                <a:cubicBezTo>
                  <a:pt x="501" y="498"/>
                  <a:pt x="501" y="393"/>
                  <a:pt x="567" y="382"/>
                </a:cubicBezTo>
                <a:close/>
              </a:path>
            </a:pathLst>
          </a:custGeom>
          <a:solidFill>
            <a:srgbClr val="FAD159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8" name="TextBox 15">
            <a:extLst>
              <a:ext uri="{FF2B5EF4-FFF2-40B4-BE49-F238E27FC236}">
                <a16:creationId xmlns="" xmlns:a16="http://schemas.microsoft.com/office/drawing/2014/main" id="{81EECA15-C27B-48EF-A91E-8EF5D73AE328}"/>
              </a:ext>
            </a:extLst>
          </p:cNvPr>
          <p:cNvSpPr txBox="1"/>
          <p:nvPr/>
        </p:nvSpPr>
        <p:spPr>
          <a:xfrm flipH="1">
            <a:off x="3151583" y="2721628"/>
            <a:ext cx="5245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01</a:t>
            </a:r>
            <a:endParaRPr lang="en-US" sz="1350" b="1" dirty="0">
              <a:solidFill>
                <a:schemeClr val="bg1"/>
              </a:solidFill>
            </a:endParaRPr>
          </a:p>
        </p:txBody>
      </p:sp>
      <p:sp>
        <p:nvSpPr>
          <p:cNvPr id="9" name="TextBox 16">
            <a:extLst>
              <a:ext uri="{FF2B5EF4-FFF2-40B4-BE49-F238E27FC236}">
                <a16:creationId xmlns="" xmlns:a16="http://schemas.microsoft.com/office/drawing/2014/main" id="{2E2BCAD6-FA99-4B8F-8539-7AC696E5C5B4}"/>
              </a:ext>
            </a:extLst>
          </p:cNvPr>
          <p:cNvSpPr txBox="1"/>
          <p:nvPr/>
        </p:nvSpPr>
        <p:spPr>
          <a:xfrm flipH="1">
            <a:off x="2881753" y="5230035"/>
            <a:ext cx="5453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05</a:t>
            </a:r>
            <a:endParaRPr lang="en-US" sz="1350" b="1" dirty="0">
              <a:solidFill>
                <a:schemeClr val="bg1"/>
              </a:solidFill>
            </a:endParaRPr>
          </a:p>
        </p:txBody>
      </p:sp>
      <p:sp>
        <p:nvSpPr>
          <p:cNvPr id="10" name="TextBox 17">
            <a:extLst>
              <a:ext uri="{FF2B5EF4-FFF2-40B4-BE49-F238E27FC236}">
                <a16:creationId xmlns="" xmlns:a16="http://schemas.microsoft.com/office/drawing/2014/main" id="{5155F5DE-45D6-45AD-BC72-A44D86310125}"/>
              </a:ext>
            </a:extLst>
          </p:cNvPr>
          <p:cNvSpPr txBox="1"/>
          <p:nvPr/>
        </p:nvSpPr>
        <p:spPr>
          <a:xfrm flipH="1">
            <a:off x="3740126" y="4047378"/>
            <a:ext cx="5469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04</a:t>
            </a:r>
            <a:endParaRPr lang="en-US" sz="1350" b="1" dirty="0">
              <a:solidFill>
                <a:schemeClr val="bg1"/>
              </a:solidFill>
            </a:endParaRPr>
          </a:p>
        </p:txBody>
      </p:sp>
      <p:sp>
        <p:nvSpPr>
          <p:cNvPr id="11" name="TextBox 18">
            <a:extLst>
              <a:ext uri="{FF2B5EF4-FFF2-40B4-BE49-F238E27FC236}">
                <a16:creationId xmlns="" xmlns:a16="http://schemas.microsoft.com/office/drawing/2014/main" id="{6516B810-2E97-4B75-98F6-1CB6B0F14DBD}"/>
              </a:ext>
            </a:extLst>
          </p:cNvPr>
          <p:cNvSpPr txBox="1"/>
          <p:nvPr/>
        </p:nvSpPr>
        <p:spPr>
          <a:xfrm flipH="1">
            <a:off x="2342248" y="3948896"/>
            <a:ext cx="5453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03</a:t>
            </a:r>
            <a:endParaRPr lang="en-US" sz="1350" b="1" dirty="0">
              <a:solidFill>
                <a:schemeClr val="bg1"/>
              </a:solidFill>
            </a:endParaRPr>
          </a:p>
        </p:txBody>
      </p:sp>
      <p:sp>
        <p:nvSpPr>
          <p:cNvPr id="12" name="TextBox 19">
            <a:extLst>
              <a:ext uri="{FF2B5EF4-FFF2-40B4-BE49-F238E27FC236}">
                <a16:creationId xmlns="" xmlns:a16="http://schemas.microsoft.com/office/drawing/2014/main" id="{DD55B12E-C5B7-4ECE-94FF-41CD3FB781F4}"/>
              </a:ext>
            </a:extLst>
          </p:cNvPr>
          <p:cNvSpPr txBox="1"/>
          <p:nvPr/>
        </p:nvSpPr>
        <p:spPr>
          <a:xfrm flipH="1">
            <a:off x="1971491" y="2796637"/>
            <a:ext cx="5485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02</a:t>
            </a:r>
            <a:endParaRPr lang="en-US" sz="1350" b="1" dirty="0">
              <a:solidFill>
                <a:schemeClr val="bg1"/>
              </a:solidFill>
            </a:endParaRPr>
          </a:p>
        </p:txBody>
      </p:sp>
      <p:grpSp>
        <p:nvGrpSpPr>
          <p:cNvPr id="13" name="Group 20">
            <a:extLst>
              <a:ext uri="{FF2B5EF4-FFF2-40B4-BE49-F238E27FC236}">
                <a16:creationId xmlns="" xmlns:a16="http://schemas.microsoft.com/office/drawing/2014/main" id="{280D8677-4005-419A-B944-1E6B53BE3125}"/>
              </a:ext>
            </a:extLst>
          </p:cNvPr>
          <p:cNvGrpSpPr/>
          <p:nvPr/>
        </p:nvGrpSpPr>
        <p:grpSpPr>
          <a:xfrm>
            <a:off x="5266322" y="2712481"/>
            <a:ext cx="208235" cy="207614"/>
            <a:chOff x="2138511" y="2464802"/>
            <a:chExt cx="354012" cy="352956"/>
          </a:xfrm>
          <a:solidFill>
            <a:srgbClr val="FAD159"/>
          </a:solidFill>
        </p:grpSpPr>
        <p:sp>
          <p:nvSpPr>
            <p:cNvPr id="14" name="Oval 21">
              <a:extLst>
                <a:ext uri="{FF2B5EF4-FFF2-40B4-BE49-F238E27FC236}">
                  <a16:creationId xmlns="" xmlns:a16="http://schemas.microsoft.com/office/drawing/2014/main" id="{9ECEEC8B-61A5-496E-AA2B-7CBEADB116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5" name="Freeform 22">
              <a:extLst>
                <a:ext uri="{FF2B5EF4-FFF2-40B4-BE49-F238E27FC236}">
                  <a16:creationId xmlns="" xmlns:a16="http://schemas.microsoft.com/office/drawing/2014/main" id="{D5DBD8E7-C85E-40DD-9280-4D70A593899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</p:grpSp>
      <p:grpSp>
        <p:nvGrpSpPr>
          <p:cNvPr id="16" name="Group 23">
            <a:extLst>
              <a:ext uri="{FF2B5EF4-FFF2-40B4-BE49-F238E27FC236}">
                <a16:creationId xmlns="" xmlns:a16="http://schemas.microsoft.com/office/drawing/2014/main" id="{3018F9CD-3BF6-4E88-96EE-19C29F335F93}"/>
              </a:ext>
            </a:extLst>
          </p:cNvPr>
          <p:cNvGrpSpPr/>
          <p:nvPr/>
        </p:nvGrpSpPr>
        <p:grpSpPr>
          <a:xfrm>
            <a:off x="5266322" y="3352080"/>
            <a:ext cx="208235" cy="207614"/>
            <a:chOff x="2138511" y="2464802"/>
            <a:chExt cx="354012" cy="352956"/>
          </a:xfrm>
          <a:solidFill>
            <a:srgbClr val="2A93CD"/>
          </a:solidFill>
        </p:grpSpPr>
        <p:sp>
          <p:nvSpPr>
            <p:cNvPr id="17" name="Oval 24">
              <a:extLst>
                <a:ext uri="{FF2B5EF4-FFF2-40B4-BE49-F238E27FC236}">
                  <a16:creationId xmlns="" xmlns:a16="http://schemas.microsoft.com/office/drawing/2014/main" id="{C4D15983-EF55-433F-B1E7-D18DF758FD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8" name="Freeform 25">
              <a:extLst>
                <a:ext uri="{FF2B5EF4-FFF2-40B4-BE49-F238E27FC236}">
                  <a16:creationId xmlns="" xmlns:a16="http://schemas.microsoft.com/office/drawing/2014/main" id="{3AECCDFF-D5EE-4296-AB4D-C63CD2E481B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</p:grpSp>
      <p:grpSp>
        <p:nvGrpSpPr>
          <p:cNvPr id="19" name="Group 26">
            <a:extLst>
              <a:ext uri="{FF2B5EF4-FFF2-40B4-BE49-F238E27FC236}">
                <a16:creationId xmlns="" xmlns:a16="http://schemas.microsoft.com/office/drawing/2014/main" id="{5377D098-CBB6-49E6-8711-A6C4CEDBBF7B}"/>
              </a:ext>
            </a:extLst>
          </p:cNvPr>
          <p:cNvGrpSpPr/>
          <p:nvPr/>
        </p:nvGrpSpPr>
        <p:grpSpPr>
          <a:xfrm>
            <a:off x="5266322" y="4001683"/>
            <a:ext cx="208235" cy="207614"/>
            <a:chOff x="2138511" y="2464802"/>
            <a:chExt cx="354012" cy="352956"/>
          </a:xfrm>
          <a:solidFill>
            <a:srgbClr val="FAD159"/>
          </a:solidFill>
        </p:grpSpPr>
        <p:sp>
          <p:nvSpPr>
            <p:cNvPr id="20" name="Oval 27">
              <a:extLst>
                <a:ext uri="{FF2B5EF4-FFF2-40B4-BE49-F238E27FC236}">
                  <a16:creationId xmlns="" xmlns:a16="http://schemas.microsoft.com/office/drawing/2014/main" id="{461571B4-9D6A-4BBA-8090-7A3BEDFF9A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1" name="Freeform 28">
              <a:extLst>
                <a:ext uri="{FF2B5EF4-FFF2-40B4-BE49-F238E27FC236}">
                  <a16:creationId xmlns="" xmlns:a16="http://schemas.microsoft.com/office/drawing/2014/main" id="{C7F7CB36-1E66-4B0F-A308-D444EA8495E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</p:grpSp>
      <p:grpSp>
        <p:nvGrpSpPr>
          <p:cNvPr id="22" name="Group 29">
            <a:extLst>
              <a:ext uri="{FF2B5EF4-FFF2-40B4-BE49-F238E27FC236}">
                <a16:creationId xmlns="" xmlns:a16="http://schemas.microsoft.com/office/drawing/2014/main" id="{504A5CDF-1779-46EC-A6DB-DE2C2F1F13D8}"/>
              </a:ext>
            </a:extLst>
          </p:cNvPr>
          <p:cNvGrpSpPr/>
          <p:nvPr/>
        </p:nvGrpSpPr>
        <p:grpSpPr>
          <a:xfrm>
            <a:off x="5266322" y="4637170"/>
            <a:ext cx="208235" cy="207614"/>
            <a:chOff x="2138511" y="2464802"/>
            <a:chExt cx="354012" cy="352956"/>
          </a:xfrm>
          <a:solidFill>
            <a:srgbClr val="2A93CD"/>
          </a:solidFill>
        </p:grpSpPr>
        <p:sp>
          <p:nvSpPr>
            <p:cNvPr id="23" name="Oval 30">
              <a:extLst>
                <a:ext uri="{FF2B5EF4-FFF2-40B4-BE49-F238E27FC236}">
                  <a16:creationId xmlns="" xmlns:a16="http://schemas.microsoft.com/office/drawing/2014/main" id="{7A73CD18-83F3-4BCA-8CCC-D7E29F85E5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29830" y="2555417"/>
              <a:ext cx="171376" cy="17172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4" name="Freeform 31">
              <a:extLst>
                <a:ext uri="{FF2B5EF4-FFF2-40B4-BE49-F238E27FC236}">
                  <a16:creationId xmlns="" xmlns:a16="http://schemas.microsoft.com/office/drawing/2014/main" id="{D93E308B-51A5-4EAC-B031-2543A9807AA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38511" y="2464802"/>
              <a:ext cx="354012" cy="352956"/>
            </a:xfrm>
            <a:custGeom>
              <a:avLst/>
              <a:gdLst>
                <a:gd name="T0" fmla="*/ 212 w 423"/>
                <a:gd name="T1" fmla="*/ 0 h 424"/>
                <a:gd name="T2" fmla="*/ 0 w 423"/>
                <a:gd name="T3" fmla="*/ 212 h 424"/>
                <a:gd name="T4" fmla="*/ 212 w 423"/>
                <a:gd name="T5" fmla="*/ 424 h 424"/>
                <a:gd name="T6" fmla="*/ 423 w 423"/>
                <a:gd name="T7" fmla="*/ 212 h 424"/>
                <a:gd name="T8" fmla="*/ 212 w 423"/>
                <a:gd name="T9" fmla="*/ 0 h 424"/>
                <a:gd name="T10" fmla="*/ 212 w 423"/>
                <a:gd name="T11" fmla="*/ 386 h 424"/>
                <a:gd name="T12" fmla="*/ 38 w 423"/>
                <a:gd name="T13" fmla="*/ 212 h 424"/>
                <a:gd name="T14" fmla="*/ 212 w 423"/>
                <a:gd name="T15" fmla="*/ 38 h 424"/>
                <a:gd name="T16" fmla="*/ 386 w 423"/>
                <a:gd name="T17" fmla="*/ 212 h 424"/>
                <a:gd name="T18" fmla="*/ 212 w 423"/>
                <a:gd name="T19" fmla="*/ 386 h 4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23" h="424">
                  <a:moveTo>
                    <a:pt x="212" y="0"/>
                  </a:moveTo>
                  <a:cubicBezTo>
                    <a:pt x="95" y="0"/>
                    <a:pt x="0" y="95"/>
                    <a:pt x="0" y="212"/>
                  </a:cubicBezTo>
                  <a:cubicBezTo>
                    <a:pt x="0" y="329"/>
                    <a:pt x="95" y="424"/>
                    <a:pt x="212" y="424"/>
                  </a:cubicBezTo>
                  <a:cubicBezTo>
                    <a:pt x="329" y="424"/>
                    <a:pt x="423" y="329"/>
                    <a:pt x="423" y="212"/>
                  </a:cubicBezTo>
                  <a:cubicBezTo>
                    <a:pt x="423" y="95"/>
                    <a:pt x="329" y="0"/>
                    <a:pt x="212" y="0"/>
                  </a:cubicBezTo>
                  <a:close/>
                  <a:moveTo>
                    <a:pt x="212" y="386"/>
                  </a:moveTo>
                  <a:cubicBezTo>
                    <a:pt x="116" y="386"/>
                    <a:pt x="38" y="308"/>
                    <a:pt x="38" y="212"/>
                  </a:cubicBezTo>
                  <a:cubicBezTo>
                    <a:pt x="38" y="116"/>
                    <a:pt x="116" y="38"/>
                    <a:pt x="212" y="38"/>
                  </a:cubicBezTo>
                  <a:cubicBezTo>
                    <a:pt x="308" y="38"/>
                    <a:pt x="386" y="116"/>
                    <a:pt x="386" y="212"/>
                  </a:cubicBezTo>
                  <a:cubicBezTo>
                    <a:pt x="386" y="308"/>
                    <a:pt x="308" y="386"/>
                    <a:pt x="212" y="3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</p:grpSp>
      <p:grpSp>
        <p:nvGrpSpPr>
          <p:cNvPr id="25" name="Group 32">
            <a:extLst>
              <a:ext uri="{FF2B5EF4-FFF2-40B4-BE49-F238E27FC236}">
                <a16:creationId xmlns="" xmlns:a16="http://schemas.microsoft.com/office/drawing/2014/main" id="{1D194EA1-BD64-476C-9895-140898326036}"/>
              </a:ext>
            </a:extLst>
          </p:cNvPr>
          <p:cNvGrpSpPr/>
          <p:nvPr/>
        </p:nvGrpSpPr>
        <p:grpSpPr>
          <a:xfrm>
            <a:off x="5474558" y="2658314"/>
            <a:ext cx="1641332" cy="529922"/>
            <a:chOff x="2615766" y="2382903"/>
            <a:chExt cx="2188443" cy="706562"/>
          </a:xfrm>
        </p:grpSpPr>
        <p:sp>
          <p:nvSpPr>
            <p:cNvPr id="26" name="TextBox 33">
              <a:extLst>
                <a:ext uri="{FF2B5EF4-FFF2-40B4-BE49-F238E27FC236}">
                  <a16:creationId xmlns="" xmlns:a16="http://schemas.microsoft.com/office/drawing/2014/main" id="{12F04C6C-81E8-47E8-A6E3-9D140133381B}"/>
                </a:ext>
              </a:extLst>
            </p:cNvPr>
            <p:cNvSpPr txBox="1"/>
            <p:nvPr/>
          </p:nvSpPr>
          <p:spPr>
            <a:xfrm>
              <a:off x="2615766" y="2382903"/>
              <a:ext cx="1340538" cy="4514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具体情况</a:t>
              </a:r>
              <a:endParaRPr lang="id-ID" sz="1500" dirty="0"/>
            </a:p>
          </p:txBody>
        </p:sp>
        <p:sp>
          <p:nvSpPr>
            <p:cNvPr id="27" name="TextBox 34">
              <a:extLst>
                <a:ext uri="{FF2B5EF4-FFF2-40B4-BE49-F238E27FC236}">
                  <a16:creationId xmlns="" xmlns:a16="http://schemas.microsoft.com/office/drawing/2014/main" id="{91325EF8-5982-4BC5-8DA3-C4108A653900}"/>
                </a:ext>
              </a:extLst>
            </p:cNvPr>
            <p:cNvSpPr txBox="1"/>
            <p:nvPr/>
          </p:nvSpPr>
          <p:spPr>
            <a:xfrm>
              <a:off x="2615766" y="2638060"/>
              <a:ext cx="2188443" cy="4514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双击输入替换内容 双击输入替换内容 </a:t>
              </a:r>
              <a:endParaRPr lang="id-ID" altLang="zh-CN" sz="8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8" name="Group 35">
            <a:extLst>
              <a:ext uri="{FF2B5EF4-FFF2-40B4-BE49-F238E27FC236}">
                <a16:creationId xmlns="" xmlns:a16="http://schemas.microsoft.com/office/drawing/2014/main" id="{D471F3D2-7778-42FC-8E73-488C02EF812A}"/>
              </a:ext>
            </a:extLst>
          </p:cNvPr>
          <p:cNvGrpSpPr/>
          <p:nvPr/>
        </p:nvGrpSpPr>
        <p:grpSpPr>
          <a:xfrm>
            <a:off x="5474558" y="3301948"/>
            <a:ext cx="1641332" cy="529922"/>
            <a:chOff x="2615766" y="3418610"/>
            <a:chExt cx="2188443" cy="706562"/>
          </a:xfrm>
        </p:grpSpPr>
        <p:sp>
          <p:nvSpPr>
            <p:cNvPr id="29" name="TextBox 36">
              <a:extLst>
                <a:ext uri="{FF2B5EF4-FFF2-40B4-BE49-F238E27FC236}">
                  <a16:creationId xmlns="" xmlns:a16="http://schemas.microsoft.com/office/drawing/2014/main" id="{68B9D4D7-0A2D-48DF-AB67-E3E24133D9EE}"/>
                </a:ext>
              </a:extLst>
            </p:cNvPr>
            <p:cNvSpPr txBox="1"/>
            <p:nvPr/>
          </p:nvSpPr>
          <p:spPr>
            <a:xfrm>
              <a:off x="2615766" y="3418610"/>
              <a:ext cx="1340538" cy="4514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具体情况</a:t>
              </a:r>
              <a:endParaRPr lang="id-ID" sz="1500" dirty="0"/>
            </a:p>
          </p:txBody>
        </p:sp>
        <p:sp>
          <p:nvSpPr>
            <p:cNvPr id="30" name="TextBox 37">
              <a:extLst>
                <a:ext uri="{FF2B5EF4-FFF2-40B4-BE49-F238E27FC236}">
                  <a16:creationId xmlns="" xmlns:a16="http://schemas.microsoft.com/office/drawing/2014/main" id="{D1E5E667-1646-433B-B07E-5AE02EB3F919}"/>
                </a:ext>
              </a:extLst>
            </p:cNvPr>
            <p:cNvSpPr txBox="1"/>
            <p:nvPr/>
          </p:nvSpPr>
          <p:spPr>
            <a:xfrm>
              <a:off x="2615766" y="3673767"/>
              <a:ext cx="2188443" cy="4514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双击输入替换内容 双击输入替换内容 </a:t>
              </a:r>
              <a:endParaRPr lang="id-ID" altLang="zh-CN" sz="8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1" name="Group 38">
            <a:extLst>
              <a:ext uri="{FF2B5EF4-FFF2-40B4-BE49-F238E27FC236}">
                <a16:creationId xmlns="" xmlns:a16="http://schemas.microsoft.com/office/drawing/2014/main" id="{3B56BAD8-6DC2-4919-B0B2-1B17193EA1C0}"/>
              </a:ext>
            </a:extLst>
          </p:cNvPr>
          <p:cNvGrpSpPr/>
          <p:nvPr/>
        </p:nvGrpSpPr>
        <p:grpSpPr>
          <a:xfrm>
            <a:off x="5474558" y="3963311"/>
            <a:ext cx="1641332" cy="529922"/>
            <a:chOff x="2615766" y="4433853"/>
            <a:chExt cx="2188443" cy="706562"/>
          </a:xfrm>
        </p:grpSpPr>
        <p:sp>
          <p:nvSpPr>
            <p:cNvPr id="32" name="TextBox 39">
              <a:extLst>
                <a:ext uri="{FF2B5EF4-FFF2-40B4-BE49-F238E27FC236}">
                  <a16:creationId xmlns="" xmlns:a16="http://schemas.microsoft.com/office/drawing/2014/main" id="{93041700-689D-4CDC-A1B5-B0EDCA11A76A}"/>
                </a:ext>
              </a:extLst>
            </p:cNvPr>
            <p:cNvSpPr txBox="1"/>
            <p:nvPr/>
          </p:nvSpPr>
          <p:spPr>
            <a:xfrm>
              <a:off x="2615766" y="4433853"/>
              <a:ext cx="1340538" cy="4514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具体情况</a:t>
              </a:r>
              <a:endParaRPr lang="id-ID" sz="1500" dirty="0"/>
            </a:p>
          </p:txBody>
        </p:sp>
        <p:sp>
          <p:nvSpPr>
            <p:cNvPr id="33" name="TextBox 40">
              <a:extLst>
                <a:ext uri="{FF2B5EF4-FFF2-40B4-BE49-F238E27FC236}">
                  <a16:creationId xmlns="" xmlns:a16="http://schemas.microsoft.com/office/drawing/2014/main" id="{DCA5FDD1-9464-40BB-A56C-6DFD5FC3BEDF}"/>
                </a:ext>
              </a:extLst>
            </p:cNvPr>
            <p:cNvSpPr txBox="1"/>
            <p:nvPr/>
          </p:nvSpPr>
          <p:spPr>
            <a:xfrm>
              <a:off x="2615766" y="4689010"/>
              <a:ext cx="2188443" cy="4514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双击输入替换内容 双击输入替换内容 </a:t>
              </a:r>
              <a:endParaRPr lang="id-ID" altLang="zh-CN" sz="8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4" name="Group 41">
            <a:extLst>
              <a:ext uri="{FF2B5EF4-FFF2-40B4-BE49-F238E27FC236}">
                <a16:creationId xmlns="" xmlns:a16="http://schemas.microsoft.com/office/drawing/2014/main" id="{BBCACA4F-1EEC-4CF2-A470-98DEFC27C902}"/>
              </a:ext>
            </a:extLst>
          </p:cNvPr>
          <p:cNvGrpSpPr/>
          <p:nvPr/>
        </p:nvGrpSpPr>
        <p:grpSpPr>
          <a:xfrm>
            <a:off x="5474558" y="4591246"/>
            <a:ext cx="1641332" cy="529922"/>
            <a:chOff x="2615766" y="5589923"/>
            <a:chExt cx="2188443" cy="706562"/>
          </a:xfrm>
        </p:grpSpPr>
        <p:sp>
          <p:nvSpPr>
            <p:cNvPr id="35" name="TextBox 42">
              <a:extLst>
                <a:ext uri="{FF2B5EF4-FFF2-40B4-BE49-F238E27FC236}">
                  <a16:creationId xmlns="" xmlns:a16="http://schemas.microsoft.com/office/drawing/2014/main" id="{0AFFE6DE-3C3B-4973-BE8F-ACE604AB8702}"/>
                </a:ext>
              </a:extLst>
            </p:cNvPr>
            <p:cNvSpPr txBox="1"/>
            <p:nvPr/>
          </p:nvSpPr>
          <p:spPr>
            <a:xfrm>
              <a:off x="2615766" y="5589923"/>
              <a:ext cx="1340538" cy="45140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具体情况</a:t>
              </a:r>
              <a:endParaRPr lang="id-ID" sz="1500" dirty="0"/>
            </a:p>
          </p:txBody>
        </p:sp>
        <p:sp>
          <p:nvSpPr>
            <p:cNvPr id="36" name="TextBox 43">
              <a:extLst>
                <a:ext uri="{FF2B5EF4-FFF2-40B4-BE49-F238E27FC236}">
                  <a16:creationId xmlns="" xmlns:a16="http://schemas.microsoft.com/office/drawing/2014/main" id="{DD07F1F3-49C7-438F-8AF0-18C2BDE78F7F}"/>
                </a:ext>
              </a:extLst>
            </p:cNvPr>
            <p:cNvSpPr txBox="1"/>
            <p:nvPr/>
          </p:nvSpPr>
          <p:spPr>
            <a:xfrm>
              <a:off x="2615766" y="5845080"/>
              <a:ext cx="2188443" cy="4514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双击输入替换内容 双击输入替换内容 </a:t>
              </a:r>
              <a:endParaRPr lang="id-ID" altLang="zh-CN" sz="8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B72D015F-B20E-485B-AF64-E4387A45B194}"/>
              </a:ext>
            </a:extLst>
          </p:cNvPr>
          <p:cNvGrpSpPr/>
          <p:nvPr/>
        </p:nvGrpSpPr>
        <p:grpSpPr>
          <a:xfrm>
            <a:off x="7335064" y="2920095"/>
            <a:ext cx="3446006" cy="2009705"/>
            <a:chOff x="7480207" y="2832949"/>
            <a:chExt cx="1764026" cy="1028777"/>
          </a:xfrm>
        </p:grpSpPr>
        <p:grpSp>
          <p:nvGrpSpPr>
            <p:cNvPr id="39" name="Group 46">
              <a:extLst>
                <a:ext uri="{FF2B5EF4-FFF2-40B4-BE49-F238E27FC236}">
                  <a16:creationId xmlns="" xmlns:a16="http://schemas.microsoft.com/office/drawing/2014/main" id="{74D9E4DD-4089-4893-B7E8-F2C5F4D11470}"/>
                </a:ext>
              </a:extLst>
            </p:cNvPr>
            <p:cNvGrpSpPr/>
            <p:nvPr/>
          </p:nvGrpSpPr>
          <p:grpSpPr>
            <a:xfrm>
              <a:off x="7480207" y="2832949"/>
              <a:ext cx="1764026" cy="112832"/>
              <a:chOff x="5279680" y="3506146"/>
              <a:chExt cx="2352034" cy="150443"/>
            </a:xfrm>
            <a:solidFill>
              <a:schemeClr val="accent1"/>
            </a:solidFill>
          </p:grpSpPr>
          <p:sp>
            <p:nvSpPr>
              <p:cNvPr id="40" name="Parallelogram 47">
                <a:extLst>
                  <a:ext uri="{FF2B5EF4-FFF2-40B4-BE49-F238E27FC236}">
                    <a16:creationId xmlns="" xmlns:a16="http://schemas.microsoft.com/office/drawing/2014/main" id="{CD8697E6-A832-48E0-99E0-D3B9B0BCDD33}"/>
                  </a:ext>
                </a:extLst>
              </p:cNvPr>
              <p:cNvSpPr/>
              <p:nvPr/>
            </p:nvSpPr>
            <p:spPr>
              <a:xfrm>
                <a:off x="7159104" y="3506147"/>
                <a:ext cx="472610" cy="150439"/>
              </a:xfrm>
              <a:prstGeom prst="parallelogram">
                <a:avLst/>
              </a:prstGeom>
              <a:grpFill/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41" name="Parallelogram 48">
                <a:extLst>
                  <a:ext uri="{FF2B5EF4-FFF2-40B4-BE49-F238E27FC236}">
                    <a16:creationId xmlns="" xmlns:a16="http://schemas.microsoft.com/office/drawing/2014/main" id="{8DDFFF9A-D609-43E0-A66D-80EE1C5FBB89}"/>
                  </a:ext>
                </a:extLst>
              </p:cNvPr>
              <p:cNvSpPr/>
              <p:nvPr/>
            </p:nvSpPr>
            <p:spPr>
              <a:xfrm>
                <a:off x="6689248" y="3506147"/>
                <a:ext cx="472610" cy="150439"/>
              </a:xfrm>
              <a:prstGeom prst="parallelogram">
                <a:avLst/>
              </a:prstGeom>
              <a:grpFill/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42" name="Parallelogram 49">
                <a:extLst>
                  <a:ext uri="{FF2B5EF4-FFF2-40B4-BE49-F238E27FC236}">
                    <a16:creationId xmlns="" xmlns:a16="http://schemas.microsoft.com/office/drawing/2014/main" id="{710C6369-F0AC-4908-B395-E4B6146C1A91}"/>
                  </a:ext>
                </a:extLst>
              </p:cNvPr>
              <p:cNvSpPr/>
              <p:nvPr/>
            </p:nvSpPr>
            <p:spPr>
              <a:xfrm>
                <a:off x="6219392" y="3506147"/>
                <a:ext cx="472610" cy="150439"/>
              </a:xfrm>
              <a:prstGeom prst="parallelogram">
                <a:avLst/>
              </a:prstGeom>
              <a:grpFill/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43" name="Parallelogram 50">
                <a:extLst>
                  <a:ext uri="{FF2B5EF4-FFF2-40B4-BE49-F238E27FC236}">
                    <a16:creationId xmlns="" xmlns:a16="http://schemas.microsoft.com/office/drawing/2014/main" id="{C23A6177-8454-4729-AF5D-E0B8DEC8AA3F}"/>
                  </a:ext>
                </a:extLst>
              </p:cNvPr>
              <p:cNvSpPr/>
              <p:nvPr/>
            </p:nvSpPr>
            <p:spPr>
              <a:xfrm>
                <a:off x="5749536" y="3506148"/>
                <a:ext cx="472610" cy="150441"/>
              </a:xfrm>
              <a:prstGeom prst="parallelogram">
                <a:avLst/>
              </a:prstGeom>
              <a:grpFill/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44" name="Parallelogram 51">
                <a:extLst>
                  <a:ext uri="{FF2B5EF4-FFF2-40B4-BE49-F238E27FC236}">
                    <a16:creationId xmlns="" xmlns:a16="http://schemas.microsoft.com/office/drawing/2014/main" id="{0DF922C3-74F9-4894-AB57-EBF48F7B9546}"/>
                  </a:ext>
                </a:extLst>
              </p:cNvPr>
              <p:cNvSpPr/>
              <p:nvPr/>
            </p:nvSpPr>
            <p:spPr>
              <a:xfrm>
                <a:off x="5279680" y="3506146"/>
                <a:ext cx="472610" cy="150440"/>
              </a:xfrm>
              <a:prstGeom prst="parallelogram">
                <a:avLst/>
              </a:prstGeom>
              <a:grpFill/>
              <a:ln w="6350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>
                  <a:solidFill>
                    <a:schemeClr val="accent3"/>
                  </a:solidFill>
                </a:endParaRPr>
              </a:p>
            </p:txBody>
          </p:sp>
        </p:grpSp>
        <p:grpSp>
          <p:nvGrpSpPr>
            <p:cNvPr id="46" name="Group 53">
              <a:extLst>
                <a:ext uri="{FF2B5EF4-FFF2-40B4-BE49-F238E27FC236}">
                  <a16:creationId xmlns="" xmlns:a16="http://schemas.microsoft.com/office/drawing/2014/main" id="{FA34DE1F-501E-4BD9-AF9C-6284F00F4BC5}"/>
                </a:ext>
              </a:extLst>
            </p:cNvPr>
            <p:cNvGrpSpPr/>
            <p:nvPr/>
          </p:nvGrpSpPr>
          <p:grpSpPr>
            <a:xfrm>
              <a:off x="7480207" y="3130012"/>
              <a:ext cx="1764026" cy="112832"/>
              <a:chOff x="5279680" y="3902230"/>
              <a:chExt cx="2352034" cy="150443"/>
            </a:xfrm>
          </p:grpSpPr>
          <p:sp>
            <p:nvSpPr>
              <p:cNvPr id="47" name="Parallelogram 54">
                <a:extLst>
                  <a:ext uri="{FF2B5EF4-FFF2-40B4-BE49-F238E27FC236}">
                    <a16:creationId xmlns="" xmlns:a16="http://schemas.microsoft.com/office/drawing/2014/main" id="{FEE05AE5-3EE6-4803-BAF0-FFEA276F6DCB}"/>
                  </a:ext>
                </a:extLst>
              </p:cNvPr>
              <p:cNvSpPr/>
              <p:nvPr/>
            </p:nvSpPr>
            <p:spPr>
              <a:xfrm>
                <a:off x="7159104" y="3902231"/>
                <a:ext cx="472610" cy="150439"/>
              </a:xfrm>
              <a:prstGeom prst="parallelogram">
                <a:avLst/>
              </a:prstGeom>
              <a:noFill/>
              <a:ln w="6350">
                <a:solidFill>
                  <a:srgbClr val="FAD15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>
                  <a:solidFill>
                    <a:schemeClr val="tx2"/>
                  </a:solidFill>
                </a:endParaRPr>
              </a:p>
            </p:txBody>
          </p:sp>
          <p:sp>
            <p:nvSpPr>
              <p:cNvPr id="48" name="Parallelogram 55">
                <a:extLst>
                  <a:ext uri="{FF2B5EF4-FFF2-40B4-BE49-F238E27FC236}">
                    <a16:creationId xmlns="" xmlns:a16="http://schemas.microsoft.com/office/drawing/2014/main" id="{4F2B29DD-3A24-449A-A7BF-F7D06A422E05}"/>
                  </a:ext>
                </a:extLst>
              </p:cNvPr>
              <p:cNvSpPr/>
              <p:nvPr/>
            </p:nvSpPr>
            <p:spPr>
              <a:xfrm>
                <a:off x="6689248" y="3902231"/>
                <a:ext cx="472610" cy="150439"/>
              </a:xfrm>
              <a:prstGeom prst="parallelogram">
                <a:avLst/>
              </a:prstGeom>
              <a:solidFill>
                <a:srgbClr val="FAD159"/>
              </a:solidFill>
              <a:ln w="6350">
                <a:solidFill>
                  <a:srgbClr val="FAD15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49" name="Parallelogram 56">
                <a:extLst>
                  <a:ext uri="{FF2B5EF4-FFF2-40B4-BE49-F238E27FC236}">
                    <a16:creationId xmlns="" xmlns:a16="http://schemas.microsoft.com/office/drawing/2014/main" id="{274CB45C-6968-4872-AC14-AC16C4AFA93C}"/>
                  </a:ext>
                </a:extLst>
              </p:cNvPr>
              <p:cNvSpPr/>
              <p:nvPr/>
            </p:nvSpPr>
            <p:spPr>
              <a:xfrm>
                <a:off x="6219392" y="3902231"/>
                <a:ext cx="472610" cy="150439"/>
              </a:xfrm>
              <a:prstGeom prst="parallelogram">
                <a:avLst/>
              </a:prstGeom>
              <a:solidFill>
                <a:srgbClr val="FAD159"/>
              </a:solidFill>
              <a:ln w="6350">
                <a:solidFill>
                  <a:srgbClr val="FAD15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>
                  <a:solidFill>
                    <a:schemeClr val="tx2"/>
                  </a:solidFill>
                </a:endParaRPr>
              </a:p>
            </p:txBody>
          </p:sp>
          <p:sp>
            <p:nvSpPr>
              <p:cNvPr id="50" name="Parallelogram 57">
                <a:extLst>
                  <a:ext uri="{FF2B5EF4-FFF2-40B4-BE49-F238E27FC236}">
                    <a16:creationId xmlns="" xmlns:a16="http://schemas.microsoft.com/office/drawing/2014/main" id="{B60B493C-E5E1-4CA5-B731-C1A3EB9494BD}"/>
                  </a:ext>
                </a:extLst>
              </p:cNvPr>
              <p:cNvSpPr/>
              <p:nvPr/>
            </p:nvSpPr>
            <p:spPr>
              <a:xfrm>
                <a:off x="5749536" y="3902232"/>
                <a:ext cx="472610" cy="150441"/>
              </a:xfrm>
              <a:prstGeom prst="parallelogram">
                <a:avLst/>
              </a:prstGeom>
              <a:solidFill>
                <a:srgbClr val="FAD159"/>
              </a:solidFill>
              <a:ln w="6350">
                <a:solidFill>
                  <a:srgbClr val="FAD15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>
                  <a:solidFill>
                    <a:schemeClr val="tx2"/>
                  </a:solidFill>
                </a:endParaRPr>
              </a:p>
            </p:txBody>
          </p:sp>
          <p:sp>
            <p:nvSpPr>
              <p:cNvPr id="51" name="Parallelogram 58">
                <a:extLst>
                  <a:ext uri="{FF2B5EF4-FFF2-40B4-BE49-F238E27FC236}">
                    <a16:creationId xmlns="" xmlns:a16="http://schemas.microsoft.com/office/drawing/2014/main" id="{1D228A8C-AF56-48A1-A982-1F4B9172BCEE}"/>
                  </a:ext>
                </a:extLst>
              </p:cNvPr>
              <p:cNvSpPr/>
              <p:nvPr/>
            </p:nvSpPr>
            <p:spPr>
              <a:xfrm>
                <a:off x="5279680" y="3902230"/>
                <a:ext cx="472610" cy="150440"/>
              </a:xfrm>
              <a:prstGeom prst="parallelogram">
                <a:avLst/>
              </a:prstGeom>
              <a:solidFill>
                <a:srgbClr val="FAD159"/>
              </a:solidFill>
              <a:ln w="6350">
                <a:solidFill>
                  <a:srgbClr val="FAD15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>
                  <a:solidFill>
                    <a:schemeClr val="tx2"/>
                  </a:solidFill>
                </a:endParaRPr>
              </a:p>
            </p:txBody>
          </p:sp>
        </p:grpSp>
        <p:grpSp>
          <p:nvGrpSpPr>
            <p:cNvPr id="53" name="Group 60">
              <a:extLst>
                <a:ext uri="{FF2B5EF4-FFF2-40B4-BE49-F238E27FC236}">
                  <a16:creationId xmlns="" xmlns:a16="http://schemas.microsoft.com/office/drawing/2014/main" id="{9572F6BD-16BA-481B-A0CC-19A2501EEE4E}"/>
                </a:ext>
              </a:extLst>
            </p:cNvPr>
            <p:cNvGrpSpPr/>
            <p:nvPr/>
          </p:nvGrpSpPr>
          <p:grpSpPr>
            <a:xfrm>
              <a:off x="7480207" y="3444687"/>
              <a:ext cx="1764026" cy="112832"/>
              <a:chOff x="5279680" y="4321797"/>
              <a:chExt cx="2352034" cy="150443"/>
            </a:xfrm>
          </p:grpSpPr>
          <p:sp>
            <p:nvSpPr>
              <p:cNvPr id="54" name="Parallelogram 61">
                <a:extLst>
                  <a:ext uri="{FF2B5EF4-FFF2-40B4-BE49-F238E27FC236}">
                    <a16:creationId xmlns="" xmlns:a16="http://schemas.microsoft.com/office/drawing/2014/main" id="{240A3FE9-8FB4-40B9-9A70-A7E19FE62857}"/>
                  </a:ext>
                </a:extLst>
              </p:cNvPr>
              <p:cNvSpPr/>
              <p:nvPr/>
            </p:nvSpPr>
            <p:spPr>
              <a:xfrm>
                <a:off x="7159104" y="4321798"/>
                <a:ext cx="472610" cy="150439"/>
              </a:xfrm>
              <a:prstGeom prst="parallelogram">
                <a:avLst/>
              </a:prstGeom>
              <a:noFill/>
              <a:ln w="6350">
                <a:solidFill>
                  <a:srgbClr val="2A93C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>
                  <a:solidFill>
                    <a:schemeClr val="tx2"/>
                  </a:solidFill>
                </a:endParaRPr>
              </a:p>
            </p:txBody>
          </p:sp>
          <p:sp>
            <p:nvSpPr>
              <p:cNvPr id="55" name="Parallelogram 62">
                <a:extLst>
                  <a:ext uri="{FF2B5EF4-FFF2-40B4-BE49-F238E27FC236}">
                    <a16:creationId xmlns="" xmlns:a16="http://schemas.microsoft.com/office/drawing/2014/main" id="{9FA4A99C-8675-43B5-923E-FAD3864FF5F2}"/>
                  </a:ext>
                </a:extLst>
              </p:cNvPr>
              <p:cNvSpPr/>
              <p:nvPr/>
            </p:nvSpPr>
            <p:spPr>
              <a:xfrm>
                <a:off x="6689248" y="4321798"/>
                <a:ext cx="472610" cy="150439"/>
              </a:xfrm>
              <a:prstGeom prst="parallelogram">
                <a:avLst/>
              </a:prstGeom>
              <a:noFill/>
              <a:ln w="6350">
                <a:solidFill>
                  <a:srgbClr val="2A93C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>
                  <a:solidFill>
                    <a:schemeClr val="tx2"/>
                  </a:solidFill>
                </a:endParaRPr>
              </a:p>
            </p:txBody>
          </p:sp>
          <p:sp>
            <p:nvSpPr>
              <p:cNvPr id="56" name="Parallelogram 63">
                <a:extLst>
                  <a:ext uri="{FF2B5EF4-FFF2-40B4-BE49-F238E27FC236}">
                    <a16:creationId xmlns="" xmlns:a16="http://schemas.microsoft.com/office/drawing/2014/main" id="{087264EC-F6F6-4868-BD6C-A5D51B5A4C6D}"/>
                  </a:ext>
                </a:extLst>
              </p:cNvPr>
              <p:cNvSpPr/>
              <p:nvPr/>
            </p:nvSpPr>
            <p:spPr>
              <a:xfrm>
                <a:off x="6219392" y="4321798"/>
                <a:ext cx="472610" cy="150439"/>
              </a:xfrm>
              <a:prstGeom prst="parallelogram">
                <a:avLst/>
              </a:prstGeom>
              <a:solidFill>
                <a:srgbClr val="2A93CD"/>
              </a:solidFill>
              <a:ln w="6350">
                <a:solidFill>
                  <a:srgbClr val="2A93C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57" name="Parallelogram 64">
                <a:extLst>
                  <a:ext uri="{FF2B5EF4-FFF2-40B4-BE49-F238E27FC236}">
                    <a16:creationId xmlns="" xmlns:a16="http://schemas.microsoft.com/office/drawing/2014/main" id="{8C6A173B-E3E6-4739-9A3C-3417AB480C82}"/>
                  </a:ext>
                </a:extLst>
              </p:cNvPr>
              <p:cNvSpPr/>
              <p:nvPr/>
            </p:nvSpPr>
            <p:spPr>
              <a:xfrm>
                <a:off x="5749536" y="4321799"/>
                <a:ext cx="472610" cy="150441"/>
              </a:xfrm>
              <a:prstGeom prst="parallelogram">
                <a:avLst/>
              </a:prstGeom>
              <a:solidFill>
                <a:srgbClr val="2A93CD"/>
              </a:solidFill>
              <a:ln w="6350">
                <a:solidFill>
                  <a:srgbClr val="2A93C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>
                  <a:solidFill>
                    <a:schemeClr val="tx2"/>
                  </a:solidFill>
                </a:endParaRPr>
              </a:p>
            </p:txBody>
          </p:sp>
          <p:sp>
            <p:nvSpPr>
              <p:cNvPr id="58" name="Parallelogram 65">
                <a:extLst>
                  <a:ext uri="{FF2B5EF4-FFF2-40B4-BE49-F238E27FC236}">
                    <a16:creationId xmlns="" xmlns:a16="http://schemas.microsoft.com/office/drawing/2014/main" id="{8F9CEA6B-BAAD-44EB-A2FE-27C88AB3B7C4}"/>
                  </a:ext>
                </a:extLst>
              </p:cNvPr>
              <p:cNvSpPr/>
              <p:nvPr/>
            </p:nvSpPr>
            <p:spPr>
              <a:xfrm>
                <a:off x="5279680" y="4321797"/>
                <a:ext cx="472610" cy="150440"/>
              </a:xfrm>
              <a:prstGeom prst="parallelogram">
                <a:avLst/>
              </a:prstGeom>
              <a:solidFill>
                <a:srgbClr val="2A93CD"/>
              </a:solidFill>
              <a:ln w="6350">
                <a:solidFill>
                  <a:srgbClr val="2A93CD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>
                  <a:solidFill>
                    <a:schemeClr val="tx2"/>
                  </a:solidFill>
                </a:endParaRPr>
              </a:p>
            </p:txBody>
          </p:sp>
        </p:grpSp>
        <p:grpSp>
          <p:nvGrpSpPr>
            <p:cNvPr id="60" name="Group 67">
              <a:extLst>
                <a:ext uri="{FF2B5EF4-FFF2-40B4-BE49-F238E27FC236}">
                  <a16:creationId xmlns="" xmlns:a16="http://schemas.microsoft.com/office/drawing/2014/main" id="{2422A92E-6F2C-4319-BB4F-1C785392C365}"/>
                </a:ext>
              </a:extLst>
            </p:cNvPr>
            <p:cNvGrpSpPr/>
            <p:nvPr/>
          </p:nvGrpSpPr>
          <p:grpSpPr>
            <a:xfrm>
              <a:off x="7480207" y="3748894"/>
              <a:ext cx="1764026" cy="112832"/>
              <a:chOff x="5279680" y="4727406"/>
              <a:chExt cx="2352034" cy="150443"/>
            </a:xfrm>
          </p:grpSpPr>
          <p:sp>
            <p:nvSpPr>
              <p:cNvPr id="61" name="Parallelogram 68">
                <a:extLst>
                  <a:ext uri="{FF2B5EF4-FFF2-40B4-BE49-F238E27FC236}">
                    <a16:creationId xmlns="" xmlns:a16="http://schemas.microsoft.com/office/drawing/2014/main" id="{0F1DF197-8CBA-470B-9B4E-D60A24FEFE49}"/>
                  </a:ext>
                </a:extLst>
              </p:cNvPr>
              <p:cNvSpPr/>
              <p:nvPr/>
            </p:nvSpPr>
            <p:spPr>
              <a:xfrm>
                <a:off x="7159104" y="4727407"/>
                <a:ext cx="472610" cy="150439"/>
              </a:xfrm>
              <a:prstGeom prst="parallelogram">
                <a:avLst/>
              </a:prstGeom>
              <a:noFill/>
              <a:ln w="6350">
                <a:solidFill>
                  <a:srgbClr val="FAD15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>
                  <a:solidFill>
                    <a:schemeClr val="tx2"/>
                  </a:solidFill>
                </a:endParaRPr>
              </a:p>
            </p:txBody>
          </p:sp>
          <p:sp>
            <p:nvSpPr>
              <p:cNvPr id="62" name="Parallelogram 69">
                <a:extLst>
                  <a:ext uri="{FF2B5EF4-FFF2-40B4-BE49-F238E27FC236}">
                    <a16:creationId xmlns="" xmlns:a16="http://schemas.microsoft.com/office/drawing/2014/main" id="{6B264476-8668-4D6C-9D9B-EDFB552FAC54}"/>
                  </a:ext>
                </a:extLst>
              </p:cNvPr>
              <p:cNvSpPr/>
              <p:nvPr/>
            </p:nvSpPr>
            <p:spPr>
              <a:xfrm>
                <a:off x="6689248" y="4727407"/>
                <a:ext cx="472610" cy="150439"/>
              </a:xfrm>
              <a:prstGeom prst="parallelogram">
                <a:avLst/>
              </a:prstGeom>
              <a:noFill/>
              <a:ln w="6350">
                <a:solidFill>
                  <a:srgbClr val="FAD15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>
                  <a:solidFill>
                    <a:schemeClr val="tx2"/>
                  </a:solidFill>
                </a:endParaRPr>
              </a:p>
            </p:txBody>
          </p:sp>
          <p:sp>
            <p:nvSpPr>
              <p:cNvPr id="63" name="Parallelogram 70">
                <a:extLst>
                  <a:ext uri="{FF2B5EF4-FFF2-40B4-BE49-F238E27FC236}">
                    <a16:creationId xmlns="" xmlns:a16="http://schemas.microsoft.com/office/drawing/2014/main" id="{755D55AF-55AF-411A-AE8F-5178AAAD0F01}"/>
                  </a:ext>
                </a:extLst>
              </p:cNvPr>
              <p:cNvSpPr/>
              <p:nvPr/>
            </p:nvSpPr>
            <p:spPr>
              <a:xfrm>
                <a:off x="6219392" y="4727407"/>
                <a:ext cx="472610" cy="150439"/>
              </a:xfrm>
              <a:prstGeom prst="parallelogram">
                <a:avLst/>
              </a:prstGeom>
              <a:noFill/>
              <a:ln w="6350">
                <a:solidFill>
                  <a:srgbClr val="FAD15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>
                  <a:solidFill>
                    <a:schemeClr val="tx2"/>
                  </a:solidFill>
                </a:endParaRPr>
              </a:p>
            </p:txBody>
          </p:sp>
          <p:sp>
            <p:nvSpPr>
              <p:cNvPr id="64" name="Parallelogram 71">
                <a:extLst>
                  <a:ext uri="{FF2B5EF4-FFF2-40B4-BE49-F238E27FC236}">
                    <a16:creationId xmlns="" xmlns:a16="http://schemas.microsoft.com/office/drawing/2014/main" id="{88C4B9E4-A265-4D3F-B98C-81B980650DAB}"/>
                  </a:ext>
                </a:extLst>
              </p:cNvPr>
              <p:cNvSpPr/>
              <p:nvPr/>
            </p:nvSpPr>
            <p:spPr>
              <a:xfrm>
                <a:off x="5749536" y="4727408"/>
                <a:ext cx="472610" cy="150441"/>
              </a:xfrm>
              <a:prstGeom prst="parallelogram">
                <a:avLst/>
              </a:prstGeom>
              <a:solidFill>
                <a:srgbClr val="FAD159"/>
              </a:solidFill>
              <a:ln w="6350">
                <a:solidFill>
                  <a:srgbClr val="FAD15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65" name="Parallelogram 72">
                <a:extLst>
                  <a:ext uri="{FF2B5EF4-FFF2-40B4-BE49-F238E27FC236}">
                    <a16:creationId xmlns="" xmlns:a16="http://schemas.microsoft.com/office/drawing/2014/main" id="{D25F36C3-0FDF-41B7-9D35-482419EC98E8}"/>
                  </a:ext>
                </a:extLst>
              </p:cNvPr>
              <p:cNvSpPr/>
              <p:nvPr/>
            </p:nvSpPr>
            <p:spPr>
              <a:xfrm>
                <a:off x="5279680" y="4727406"/>
                <a:ext cx="472610" cy="150440"/>
              </a:xfrm>
              <a:prstGeom prst="parallelogram">
                <a:avLst/>
              </a:prstGeom>
              <a:solidFill>
                <a:srgbClr val="FAD159"/>
              </a:solidFill>
              <a:ln w="6350">
                <a:solidFill>
                  <a:srgbClr val="FAD15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>
                  <a:solidFill>
                    <a:schemeClr val="tx2"/>
                  </a:solidFill>
                </a:endParaRPr>
              </a:p>
            </p:txBody>
          </p:sp>
        </p:grpSp>
      </p:grpSp>
      <p:cxnSp>
        <p:nvCxnSpPr>
          <p:cNvPr id="75" name="Straight Connector 82">
            <a:extLst>
              <a:ext uri="{FF2B5EF4-FFF2-40B4-BE49-F238E27FC236}">
                <a16:creationId xmlns="" xmlns:a16="http://schemas.microsoft.com/office/drawing/2014/main" id="{F0CA38B4-9761-4B9C-B8ED-0A0ED76AA995}"/>
              </a:ext>
            </a:extLst>
          </p:cNvPr>
          <p:cNvCxnSpPr/>
          <p:nvPr/>
        </p:nvCxnSpPr>
        <p:spPr>
          <a:xfrm>
            <a:off x="4970706" y="2547586"/>
            <a:ext cx="0" cy="292417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箭头: 下 78">
            <a:extLst>
              <a:ext uri="{FF2B5EF4-FFF2-40B4-BE49-F238E27FC236}">
                <a16:creationId xmlns="" xmlns:a16="http://schemas.microsoft.com/office/drawing/2014/main" id="{9FE8E0F5-CB05-4BCC-921E-E252EDE2F5D6}"/>
              </a:ext>
            </a:extLst>
          </p:cNvPr>
          <p:cNvSpPr/>
          <p:nvPr/>
        </p:nvSpPr>
        <p:spPr>
          <a:xfrm>
            <a:off x="620815" y="261257"/>
            <a:ext cx="714197" cy="595164"/>
          </a:xfrm>
          <a:prstGeom prst="downArrow">
            <a:avLst/>
          </a:prstGeom>
          <a:solidFill>
            <a:srgbClr val="2A93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文本框 79">
            <a:extLst>
              <a:ext uri="{FF2B5EF4-FFF2-40B4-BE49-F238E27FC236}">
                <a16:creationId xmlns="" xmlns:a16="http://schemas.microsoft.com/office/drawing/2014/main" id="{7DB1BB5A-242D-4FF5-9BF2-A65BA092DBF2}"/>
              </a:ext>
            </a:extLst>
          </p:cNvPr>
          <p:cNvSpPr txBox="1"/>
          <p:nvPr/>
        </p:nvSpPr>
        <p:spPr>
          <a:xfrm>
            <a:off x="-216856" y="839757"/>
            <a:ext cx="27850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项目完成具体情况</a:t>
            </a:r>
          </a:p>
        </p:txBody>
      </p:sp>
      <p:sp>
        <p:nvSpPr>
          <p:cNvPr id="81" name="矩形 80">
            <a:extLst>
              <a:ext uri="{FF2B5EF4-FFF2-40B4-BE49-F238E27FC236}">
                <a16:creationId xmlns="" xmlns:a16="http://schemas.microsoft.com/office/drawing/2014/main" id="{A6B2A9BA-2DFB-4D5B-BE63-5963D9F25E23}"/>
              </a:ext>
            </a:extLst>
          </p:cNvPr>
          <p:cNvSpPr/>
          <p:nvPr/>
        </p:nvSpPr>
        <p:spPr>
          <a:xfrm>
            <a:off x="798285" y="0"/>
            <a:ext cx="377372" cy="159657"/>
          </a:xfrm>
          <a:prstGeom prst="rect">
            <a:avLst/>
          </a:prstGeom>
          <a:solidFill>
            <a:srgbClr val="2A93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4104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random/>
      </p:transition>
    </mc:Choice>
    <mc:Fallback xmlns="">
      <p:transition spd="slow" advClick="0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0"/>
                            </p:stCondLst>
                            <p:childTnLst>
                              <p:par>
                                <p:cTn id="6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500"/>
                            </p:stCondLst>
                            <p:childTnLst>
                              <p:par>
                                <p:cTn id="7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000"/>
                            </p:stCondLst>
                            <p:childTnLst>
                              <p:par>
                                <p:cTn id="7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6500"/>
                            </p:stCondLst>
                            <p:childTnLst>
                              <p:par>
                                <p:cTn id="8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/>
      <p:bldP spid="9" grpId="0"/>
      <p:bldP spid="10" grpId="0"/>
      <p:bldP spid="11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299">
            <a:extLst>
              <a:ext uri="{FF2B5EF4-FFF2-40B4-BE49-F238E27FC236}">
                <a16:creationId xmlns="" xmlns:a16="http://schemas.microsoft.com/office/drawing/2014/main" id="{2924EA20-6F3A-41FC-8D91-08AF0785E653}"/>
              </a:ext>
            </a:extLst>
          </p:cNvPr>
          <p:cNvSpPr txBox="1"/>
          <p:nvPr/>
        </p:nvSpPr>
        <p:spPr>
          <a:xfrm>
            <a:off x="1445209" y="4609424"/>
            <a:ext cx="85632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350" b="1" dirty="0"/>
              <a:t>Discover</a:t>
            </a:r>
          </a:p>
        </p:txBody>
      </p:sp>
      <p:sp>
        <p:nvSpPr>
          <p:cNvPr id="15" name="Freeform 5">
            <a:extLst>
              <a:ext uri="{FF2B5EF4-FFF2-40B4-BE49-F238E27FC236}">
                <a16:creationId xmlns="" xmlns:a16="http://schemas.microsoft.com/office/drawing/2014/main" id="{57F8CB65-6F98-46F9-940A-0854BF1B484F}"/>
              </a:ext>
            </a:extLst>
          </p:cNvPr>
          <p:cNvSpPr>
            <a:spLocks noEditPoints="1"/>
          </p:cNvSpPr>
          <p:nvPr/>
        </p:nvSpPr>
        <p:spPr bwMode="auto">
          <a:xfrm>
            <a:off x="975686" y="4565874"/>
            <a:ext cx="358636" cy="359861"/>
          </a:xfrm>
          <a:custGeom>
            <a:avLst/>
            <a:gdLst>
              <a:gd name="T0" fmla="*/ 0 w 124"/>
              <a:gd name="T1" fmla="*/ 62 h 124"/>
              <a:gd name="T2" fmla="*/ 124 w 124"/>
              <a:gd name="T3" fmla="*/ 62 h 124"/>
              <a:gd name="T4" fmla="*/ 116 w 124"/>
              <a:gd name="T5" fmla="*/ 60 h 124"/>
              <a:gd name="T6" fmla="*/ 87 w 124"/>
              <a:gd name="T7" fmla="*/ 35 h 124"/>
              <a:gd name="T8" fmla="*/ 116 w 124"/>
              <a:gd name="T9" fmla="*/ 60 h 124"/>
              <a:gd name="T10" fmla="*/ 43 w 124"/>
              <a:gd name="T11" fmla="*/ 95 h 124"/>
              <a:gd name="T12" fmla="*/ 60 w 124"/>
              <a:gd name="T13" fmla="*/ 116 h 124"/>
              <a:gd name="T14" fmla="*/ 64 w 124"/>
              <a:gd name="T15" fmla="*/ 8 h 124"/>
              <a:gd name="T16" fmla="*/ 64 w 124"/>
              <a:gd name="T17" fmla="*/ 36 h 124"/>
              <a:gd name="T18" fmla="*/ 64 w 124"/>
              <a:gd name="T19" fmla="*/ 8 h 124"/>
              <a:gd name="T20" fmla="*/ 100 w 124"/>
              <a:gd name="T21" fmla="*/ 23 h 124"/>
              <a:gd name="T22" fmla="*/ 71 w 124"/>
              <a:gd name="T23" fmla="*/ 9 h 124"/>
              <a:gd name="T24" fmla="*/ 60 w 124"/>
              <a:gd name="T25" fmla="*/ 36 h 124"/>
              <a:gd name="T26" fmla="*/ 60 w 124"/>
              <a:gd name="T27" fmla="*/ 8 h 124"/>
              <a:gd name="T28" fmla="*/ 38 w 124"/>
              <a:gd name="T29" fmla="*/ 31 h 124"/>
              <a:gd name="T30" fmla="*/ 53 w 124"/>
              <a:gd name="T31" fmla="*/ 9 h 124"/>
              <a:gd name="T32" fmla="*/ 40 w 124"/>
              <a:gd name="T33" fmla="*/ 36 h 124"/>
              <a:gd name="T34" fmla="*/ 60 w 124"/>
              <a:gd name="T35" fmla="*/ 60 h 124"/>
              <a:gd name="T36" fmla="*/ 40 w 124"/>
              <a:gd name="T37" fmla="*/ 36 h 124"/>
              <a:gd name="T38" fmla="*/ 60 w 124"/>
              <a:gd name="T39" fmla="*/ 88 h 124"/>
              <a:gd name="T40" fmla="*/ 36 w 124"/>
              <a:gd name="T41" fmla="*/ 64 h 124"/>
              <a:gd name="T42" fmla="*/ 53 w 124"/>
              <a:gd name="T43" fmla="*/ 115 h 124"/>
              <a:gd name="T44" fmla="*/ 40 w 124"/>
              <a:gd name="T45" fmla="*/ 96 h 124"/>
              <a:gd name="T46" fmla="*/ 64 w 124"/>
              <a:gd name="T47" fmla="*/ 116 h 124"/>
              <a:gd name="T48" fmla="*/ 81 w 124"/>
              <a:gd name="T49" fmla="*/ 95 h 124"/>
              <a:gd name="T50" fmla="*/ 64 w 124"/>
              <a:gd name="T51" fmla="*/ 116 h 124"/>
              <a:gd name="T52" fmla="*/ 97 w 124"/>
              <a:gd name="T53" fmla="*/ 103 h 124"/>
              <a:gd name="T54" fmla="*/ 84 w 124"/>
              <a:gd name="T55" fmla="*/ 96 h 124"/>
              <a:gd name="T56" fmla="*/ 64 w 124"/>
              <a:gd name="T57" fmla="*/ 88 h 124"/>
              <a:gd name="T58" fmla="*/ 88 w 124"/>
              <a:gd name="T59" fmla="*/ 64 h 124"/>
              <a:gd name="T60" fmla="*/ 64 w 124"/>
              <a:gd name="T61" fmla="*/ 60 h 124"/>
              <a:gd name="T62" fmla="*/ 84 w 124"/>
              <a:gd name="T63" fmla="*/ 36 h 124"/>
              <a:gd name="T64" fmla="*/ 64 w 124"/>
              <a:gd name="T65" fmla="*/ 60 h 124"/>
              <a:gd name="T66" fmla="*/ 37 w 124"/>
              <a:gd name="T67" fmla="*/ 35 h 124"/>
              <a:gd name="T68" fmla="*/ 8 w 124"/>
              <a:gd name="T69" fmla="*/ 60 h 124"/>
              <a:gd name="T70" fmla="*/ 8 w 124"/>
              <a:gd name="T71" fmla="*/ 64 h 124"/>
              <a:gd name="T72" fmla="*/ 38 w 124"/>
              <a:gd name="T73" fmla="*/ 93 h 124"/>
              <a:gd name="T74" fmla="*/ 8 w 124"/>
              <a:gd name="T75" fmla="*/ 64 h 124"/>
              <a:gd name="T76" fmla="*/ 86 w 124"/>
              <a:gd name="T77" fmla="*/ 93 h 124"/>
              <a:gd name="T78" fmla="*/ 116 w 124"/>
              <a:gd name="T79" fmla="*/ 64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24" h="124">
                <a:moveTo>
                  <a:pt x="62" y="0"/>
                </a:moveTo>
                <a:cubicBezTo>
                  <a:pt x="28" y="0"/>
                  <a:pt x="0" y="28"/>
                  <a:pt x="0" y="62"/>
                </a:cubicBezTo>
                <a:cubicBezTo>
                  <a:pt x="0" y="96"/>
                  <a:pt x="28" y="124"/>
                  <a:pt x="62" y="124"/>
                </a:cubicBezTo>
                <a:cubicBezTo>
                  <a:pt x="96" y="124"/>
                  <a:pt x="124" y="96"/>
                  <a:pt x="124" y="62"/>
                </a:cubicBezTo>
                <a:cubicBezTo>
                  <a:pt x="124" y="28"/>
                  <a:pt x="96" y="0"/>
                  <a:pt x="62" y="0"/>
                </a:cubicBezTo>
                <a:close/>
                <a:moveTo>
                  <a:pt x="116" y="60"/>
                </a:moveTo>
                <a:cubicBezTo>
                  <a:pt x="92" y="60"/>
                  <a:pt x="92" y="60"/>
                  <a:pt x="92" y="60"/>
                </a:cubicBezTo>
                <a:cubicBezTo>
                  <a:pt x="92" y="51"/>
                  <a:pt x="90" y="43"/>
                  <a:pt x="87" y="35"/>
                </a:cubicBezTo>
                <a:cubicBezTo>
                  <a:pt x="93" y="33"/>
                  <a:pt x="98" y="30"/>
                  <a:pt x="102" y="26"/>
                </a:cubicBezTo>
                <a:cubicBezTo>
                  <a:pt x="110" y="35"/>
                  <a:pt x="115" y="47"/>
                  <a:pt x="116" y="60"/>
                </a:cubicBezTo>
                <a:close/>
                <a:moveTo>
                  <a:pt x="60" y="116"/>
                </a:moveTo>
                <a:cubicBezTo>
                  <a:pt x="53" y="110"/>
                  <a:pt x="48" y="103"/>
                  <a:pt x="43" y="95"/>
                </a:cubicBezTo>
                <a:cubicBezTo>
                  <a:pt x="49" y="93"/>
                  <a:pt x="54" y="92"/>
                  <a:pt x="60" y="92"/>
                </a:cubicBezTo>
                <a:cubicBezTo>
                  <a:pt x="60" y="116"/>
                  <a:pt x="60" y="116"/>
                  <a:pt x="60" y="116"/>
                </a:cubicBezTo>
                <a:cubicBezTo>
                  <a:pt x="60" y="116"/>
                  <a:pt x="60" y="116"/>
                  <a:pt x="60" y="116"/>
                </a:cubicBezTo>
                <a:close/>
                <a:moveTo>
                  <a:pt x="64" y="8"/>
                </a:moveTo>
                <a:cubicBezTo>
                  <a:pt x="72" y="14"/>
                  <a:pt x="78" y="23"/>
                  <a:pt x="82" y="33"/>
                </a:cubicBezTo>
                <a:cubicBezTo>
                  <a:pt x="76" y="35"/>
                  <a:pt x="70" y="36"/>
                  <a:pt x="64" y="36"/>
                </a:cubicBezTo>
                <a:cubicBezTo>
                  <a:pt x="64" y="8"/>
                  <a:pt x="64" y="8"/>
                  <a:pt x="64" y="8"/>
                </a:cubicBezTo>
                <a:cubicBezTo>
                  <a:pt x="64" y="8"/>
                  <a:pt x="64" y="8"/>
                  <a:pt x="64" y="8"/>
                </a:cubicBezTo>
                <a:close/>
                <a:moveTo>
                  <a:pt x="71" y="9"/>
                </a:moveTo>
                <a:cubicBezTo>
                  <a:pt x="82" y="11"/>
                  <a:pt x="92" y="16"/>
                  <a:pt x="100" y="23"/>
                </a:cubicBezTo>
                <a:cubicBezTo>
                  <a:pt x="95" y="26"/>
                  <a:pt x="91" y="29"/>
                  <a:pt x="86" y="31"/>
                </a:cubicBezTo>
                <a:cubicBezTo>
                  <a:pt x="82" y="23"/>
                  <a:pt x="77" y="15"/>
                  <a:pt x="71" y="9"/>
                </a:cubicBezTo>
                <a:close/>
                <a:moveTo>
                  <a:pt x="60" y="8"/>
                </a:moveTo>
                <a:cubicBezTo>
                  <a:pt x="60" y="36"/>
                  <a:pt x="60" y="36"/>
                  <a:pt x="60" y="36"/>
                </a:cubicBezTo>
                <a:cubicBezTo>
                  <a:pt x="54" y="36"/>
                  <a:pt x="48" y="35"/>
                  <a:pt x="42" y="33"/>
                </a:cubicBezTo>
                <a:cubicBezTo>
                  <a:pt x="46" y="23"/>
                  <a:pt x="52" y="14"/>
                  <a:pt x="60" y="8"/>
                </a:cubicBezTo>
                <a:cubicBezTo>
                  <a:pt x="60" y="8"/>
                  <a:pt x="60" y="8"/>
                  <a:pt x="60" y="8"/>
                </a:cubicBezTo>
                <a:close/>
                <a:moveTo>
                  <a:pt x="38" y="31"/>
                </a:moveTo>
                <a:cubicBezTo>
                  <a:pt x="33" y="29"/>
                  <a:pt x="29" y="26"/>
                  <a:pt x="24" y="23"/>
                </a:cubicBezTo>
                <a:cubicBezTo>
                  <a:pt x="32" y="16"/>
                  <a:pt x="42" y="11"/>
                  <a:pt x="53" y="9"/>
                </a:cubicBezTo>
                <a:cubicBezTo>
                  <a:pt x="47" y="15"/>
                  <a:pt x="42" y="23"/>
                  <a:pt x="38" y="31"/>
                </a:cubicBezTo>
                <a:close/>
                <a:moveTo>
                  <a:pt x="40" y="36"/>
                </a:moveTo>
                <a:cubicBezTo>
                  <a:pt x="47" y="38"/>
                  <a:pt x="53" y="40"/>
                  <a:pt x="60" y="40"/>
                </a:cubicBezTo>
                <a:cubicBezTo>
                  <a:pt x="60" y="60"/>
                  <a:pt x="60" y="60"/>
                  <a:pt x="60" y="60"/>
                </a:cubicBezTo>
                <a:cubicBezTo>
                  <a:pt x="36" y="60"/>
                  <a:pt x="36" y="60"/>
                  <a:pt x="36" y="60"/>
                </a:cubicBezTo>
                <a:cubicBezTo>
                  <a:pt x="36" y="52"/>
                  <a:pt x="38" y="44"/>
                  <a:pt x="40" y="36"/>
                </a:cubicBezTo>
                <a:close/>
                <a:moveTo>
                  <a:pt x="60" y="64"/>
                </a:moveTo>
                <a:cubicBezTo>
                  <a:pt x="60" y="88"/>
                  <a:pt x="60" y="88"/>
                  <a:pt x="60" y="88"/>
                </a:cubicBezTo>
                <a:cubicBezTo>
                  <a:pt x="54" y="88"/>
                  <a:pt x="48" y="89"/>
                  <a:pt x="42" y="91"/>
                </a:cubicBezTo>
                <a:cubicBezTo>
                  <a:pt x="38" y="83"/>
                  <a:pt x="36" y="74"/>
                  <a:pt x="36" y="64"/>
                </a:cubicBezTo>
                <a:lnTo>
                  <a:pt x="60" y="64"/>
                </a:lnTo>
                <a:close/>
                <a:moveTo>
                  <a:pt x="53" y="115"/>
                </a:moveTo>
                <a:cubicBezTo>
                  <a:pt x="43" y="114"/>
                  <a:pt x="34" y="109"/>
                  <a:pt x="27" y="103"/>
                </a:cubicBezTo>
                <a:cubicBezTo>
                  <a:pt x="31" y="100"/>
                  <a:pt x="35" y="98"/>
                  <a:pt x="40" y="96"/>
                </a:cubicBezTo>
                <a:cubicBezTo>
                  <a:pt x="43" y="103"/>
                  <a:pt x="48" y="110"/>
                  <a:pt x="53" y="115"/>
                </a:cubicBezTo>
                <a:close/>
                <a:moveTo>
                  <a:pt x="64" y="116"/>
                </a:moveTo>
                <a:cubicBezTo>
                  <a:pt x="64" y="92"/>
                  <a:pt x="64" y="92"/>
                  <a:pt x="64" y="92"/>
                </a:cubicBezTo>
                <a:cubicBezTo>
                  <a:pt x="70" y="92"/>
                  <a:pt x="75" y="93"/>
                  <a:pt x="81" y="95"/>
                </a:cubicBezTo>
                <a:cubicBezTo>
                  <a:pt x="76" y="103"/>
                  <a:pt x="71" y="110"/>
                  <a:pt x="64" y="116"/>
                </a:cubicBezTo>
                <a:cubicBezTo>
                  <a:pt x="64" y="116"/>
                  <a:pt x="64" y="116"/>
                  <a:pt x="64" y="116"/>
                </a:cubicBezTo>
                <a:close/>
                <a:moveTo>
                  <a:pt x="84" y="96"/>
                </a:moveTo>
                <a:cubicBezTo>
                  <a:pt x="89" y="98"/>
                  <a:pt x="93" y="100"/>
                  <a:pt x="97" y="103"/>
                </a:cubicBezTo>
                <a:cubicBezTo>
                  <a:pt x="90" y="109"/>
                  <a:pt x="81" y="114"/>
                  <a:pt x="71" y="115"/>
                </a:cubicBezTo>
                <a:cubicBezTo>
                  <a:pt x="76" y="110"/>
                  <a:pt x="81" y="103"/>
                  <a:pt x="84" y="96"/>
                </a:cubicBezTo>
                <a:close/>
                <a:moveTo>
                  <a:pt x="82" y="91"/>
                </a:moveTo>
                <a:cubicBezTo>
                  <a:pt x="76" y="89"/>
                  <a:pt x="70" y="88"/>
                  <a:pt x="64" y="88"/>
                </a:cubicBezTo>
                <a:cubicBezTo>
                  <a:pt x="64" y="64"/>
                  <a:pt x="64" y="64"/>
                  <a:pt x="64" y="64"/>
                </a:cubicBezTo>
                <a:cubicBezTo>
                  <a:pt x="88" y="64"/>
                  <a:pt x="88" y="64"/>
                  <a:pt x="88" y="64"/>
                </a:cubicBezTo>
                <a:cubicBezTo>
                  <a:pt x="88" y="74"/>
                  <a:pt x="86" y="83"/>
                  <a:pt x="82" y="91"/>
                </a:cubicBezTo>
                <a:close/>
                <a:moveTo>
                  <a:pt x="64" y="60"/>
                </a:moveTo>
                <a:cubicBezTo>
                  <a:pt x="64" y="40"/>
                  <a:pt x="64" y="40"/>
                  <a:pt x="64" y="40"/>
                </a:cubicBezTo>
                <a:cubicBezTo>
                  <a:pt x="71" y="40"/>
                  <a:pt x="77" y="38"/>
                  <a:pt x="84" y="36"/>
                </a:cubicBezTo>
                <a:cubicBezTo>
                  <a:pt x="86" y="44"/>
                  <a:pt x="88" y="52"/>
                  <a:pt x="88" y="60"/>
                </a:cubicBezTo>
                <a:lnTo>
                  <a:pt x="64" y="60"/>
                </a:lnTo>
                <a:close/>
                <a:moveTo>
                  <a:pt x="22" y="26"/>
                </a:moveTo>
                <a:cubicBezTo>
                  <a:pt x="26" y="30"/>
                  <a:pt x="31" y="33"/>
                  <a:pt x="37" y="35"/>
                </a:cubicBezTo>
                <a:cubicBezTo>
                  <a:pt x="34" y="43"/>
                  <a:pt x="32" y="51"/>
                  <a:pt x="32" y="60"/>
                </a:cubicBezTo>
                <a:cubicBezTo>
                  <a:pt x="8" y="60"/>
                  <a:pt x="8" y="60"/>
                  <a:pt x="8" y="60"/>
                </a:cubicBezTo>
                <a:cubicBezTo>
                  <a:pt x="9" y="47"/>
                  <a:pt x="14" y="35"/>
                  <a:pt x="22" y="26"/>
                </a:cubicBezTo>
                <a:close/>
                <a:moveTo>
                  <a:pt x="8" y="64"/>
                </a:moveTo>
                <a:cubicBezTo>
                  <a:pt x="32" y="64"/>
                  <a:pt x="32" y="64"/>
                  <a:pt x="32" y="64"/>
                </a:cubicBezTo>
                <a:cubicBezTo>
                  <a:pt x="32" y="74"/>
                  <a:pt x="34" y="84"/>
                  <a:pt x="38" y="93"/>
                </a:cubicBezTo>
                <a:cubicBezTo>
                  <a:pt x="33" y="95"/>
                  <a:pt x="28" y="97"/>
                  <a:pt x="24" y="100"/>
                </a:cubicBezTo>
                <a:cubicBezTo>
                  <a:pt x="15" y="91"/>
                  <a:pt x="9" y="78"/>
                  <a:pt x="8" y="64"/>
                </a:cubicBezTo>
                <a:close/>
                <a:moveTo>
                  <a:pt x="100" y="100"/>
                </a:moveTo>
                <a:cubicBezTo>
                  <a:pt x="96" y="97"/>
                  <a:pt x="91" y="95"/>
                  <a:pt x="86" y="93"/>
                </a:cubicBezTo>
                <a:cubicBezTo>
                  <a:pt x="90" y="84"/>
                  <a:pt x="92" y="74"/>
                  <a:pt x="92" y="64"/>
                </a:cubicBezTo>
                <a:cubicBezTo>
                  <a:pt x="116" y="64"/>
                  <a:pt x="116" y="64"/>
                  <a:pt x="116" y="64"/>
                </a:cubicBezTo>
                <a:cubicBezTo>
                  <a:pt x="115" y="78"/>
                  <a:pt x="109" y="91"/>
                  <a:pt x="100" y="100"/>
                </a:cubicBezTo>
                <a:close/>
              </a:path>
            </a:pathLst>
          </a:custGeom>
          <a:solidFill>
            <a:srgbClr val="2A93CD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40" name="TextBox 326">
            <a:extLst>
              <a:ext uri="{FF2B5EF4-FFF2-40B4-BE49-F238E27FC236}">
                <a16:creationId xmlns="" xmlns:a16="http://schemas.microsoft.com/office/drawing/2014/main" id="{E43927CE-4556-497A-8812-2C12AB0ED365}"/>
              </a:ext>
            </a:extLst>
          </p:cNvPr>
          <p:cNvSpPr txBox="1"/>
          <p:nvPr/>
        </p:nvSpPr>
        <p:spPr>
          <a:xfrm>
            <a:off x="1445209" y="3815263"/>
            <a:ext cx="724878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350" b="1" dirty="0"/>
              <a:t>Design</a:t>
            </a:r>
          </a:p>
        </p:txBody>
      </p:sp>
      <p:sp>
        <p:nvSpPr>
          <p:cNvPr id="43" name="TextBox 329">
            <a:extLst>
              <a:ext uri="{FF2B5EF4-FFF2-40B4-BE49-F238E27FC236}">
                <a16:creationId xmlns="" xmlns:a16="http://schemas.microsoft.com/office/drawing/2014/main" id="{89157417-9F68-4D36-A395-D7D00AB71BD2}"/>
              </a:ext>
            </a:extLst>
          </p:cNvPr>
          <p:cNvSpPr txBox="1"/>
          <p:nvPr/>
        </p:nvSpPr>
        <p:spPr>
          <a:xfrm>
            <a:off x="1445209" y="3136233"/>
            <a:ext cx="59022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350" b="1" dirty="0"/>
              <a:t>Code</a:t>
            </a:r>
          </a:p>
        </p:txBody>
      </p:sp>
      <p:grpSp>
        <p:nvGrpSpPr>
          <p:cNvPr id="45" name="Group 331">
            <a:extLst>
              <a:ext uri="{FF2B5EF4-FFF2-40B4-BE49-F238E27FC236}">
                <a16:creationId xmlns="" xmlns:a16="http://schemas.microsoft.com/office/drawing/2014/main" id="{8F3FA7FE-2FEA-4BFE-8B17-DE6FC36B0FC1}"/>
              </a:ext>
            </a:extLst>
          </p:cNvPr>
          <p:cNvGrpSpPr/>
          <p:nvPr/>
        </p:nvGrpSpPr>
        <p:grpSpPr>
          <a:xfrm>
            <a:off x="1004794" y="3817353"/>
            <a:ext cx="299516" cy="320609"/>
            <a:chOff x="6138863" y="1941513"/>
            <a:chExt cx="450850" cy="482600"/>
          </a:xfrm>
          <a:solidFill>
            <a:srgbClr val="2A93CD"/>
          </a:solidFill>
        </p:grpSpPr>
        <p:sp>
          <p:nvSpPr>
            <p:cNvPr id="46" name="Freeform 79">
              <a:extLst>
                <a:ext uri="{FF2B5EF4-FFF2-40B4-BE49-F238E27FC236}">
                  <a16:creationId xmlns="" xmlns:a16="http://schemas.microsoft.com/office/drawing/2014/main" id="{B214B2FA-CCF0-4FAD-969C-5118F4047B5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38863" y="1941513"/>
              <a:ext cx="450850" cy="482600"/>
            </a:xfrm>
            <a:custGeom>
              <a:avLst/>
              <a:gdLst>
                <a:gd name="T0" fmla="*/ 104 w 120"/>
                <a:gd name="T1" fmla="*/ 0 h 128"/>
                <a:gd name="T2" fmla="*/ 16 w 120"/>
                <a:gd name="T3" fmla="*/ 0 h 128"/>
                <a:gd name="T4" fmla="*/ 0 w 120"/>
                <a:gd name="T5" fmla="*/ 16 h 128"/>
                <a:gd name="T6" fmla="*/ 0 w 120"/>
                <a:gd name="T7" fmla="*/ 112 h 128"/>
                <a:gd name="T8" fmla="*/ 16 w 120"/>
                <a:gd name="T9" fmla="*/ 128 h 128"/>
                <a:gd name="T10" fmla="*/ 104 w 120"/>
                <a:gd name="T11" fmla="*/ 128 h 128"/>
                <a:gd name="T12" fmla="*/ 120 w 120"/>
                <a:gd name="T13" fmla="*/ 112 h 128"/>
                <a:gd name="T14" fmla="*/ 120 w 120"/>
                <a:gd name="T15" fmla="*/ 16 h 128"/>
                <a:gd name="T16" fmla="*/ 104 w 120"/>
                <a:gd name="T17" fmla="*/ 0 h 128"/>
                <a:gd name="T18" fmla="*/ 112 w 120"/>
                <a:gd name="T19" fmla="*/ 112 h 128"/>
                <a:gd name="T20" fmla="*/ 104 w 120"/>
                <a:gd name="T21" fmla="*/ 120 h 128"/>
                <a:gd name="T22" fmla="*/ 16 w 120"/>
                <a:gd name="T23" fmla="*/ 120 h 128"/>
                <a:gd name="T24" fmla="*/ 8 w 120"/>
                <a:gd name="T25" fmla="*/ 112 h 128"/>
                <a:gd name="T26" fmla="*/ 8 w 120"/>
                <a:gd name="T27" fmla="*/ 16 h 128"/>
                <a:gd name="T28" fmla="*/ 16 w 120"/>
                <a:gd name="T29" fmla="*/ 8 h 128"/>
                <a:gd name="T30" fmla="*/ 104 w 120"/>
                <a:gd name="T31" fmla="*/ 8 h 128"/>
                <a:gd name="T32" fmla="*/ 112 w 120"/>
                <a:gd name="T33" fmla="*/ 16 h 128"/>
                <a:gd name="T34" fmla="*/ 112 w 120"/>
                <a:gd name="T35" fmla="*/ 11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0" h="128">
                  <a:moveTo>
                    <a:pt x="104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1"/>
                    <a:pt x="7" y="128"/>
                    <a:pt x="16" y="128"/>
                  </a:cubicBezTo>
                  <a:cubicBezTo>
                    <a:pt x="104" y="128"/>
                    <a:pt x="104" y="128"/>
                    <a:pt x="104" y="128"/>
                  </a:cubicBezTo>
                  <a:cubicBezTo>
                    <a:pt x="113" y="128"/>
                    <a:pt x="120" y="121"/>
                    <a:pt x="120" y="112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7"/>
                    <a:pt x="113" y="0"/>
                    <a:pt x="104" y="0"/>
                  </a:cubicBezTo>
                  <a:close/>
                  <a:moveTo>
                    <a:pt x="112" y="112"/>
                  </a:moveTo>
                  <a:cubicBezTo>
                    <a:pt x="112" y="116"/>
                    <a:pt x="108" y="120"/>
                    <a:pt x="104" y="120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12" y="120"/>
                    <a:pt x="8" y="116"/>
                    <a:pt x="8" y="112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2"/>
                    <a:pt x="12" y="8"/>
                    <a:pt x="16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8" y="8"/>
                    <a:pt x="112" y="12"/>
                    <a:pt x="112" y="16"/>
                  </a:cubicBezTo>
                  <a:lnTo>
                    <a:pt x="112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7" name="Freeform 80">
              <a:extLst>
                <a:ext uri="{FF2B5EF4-FFF2-40B4-BE49-F238E27FC236}">
                  <a16:creationId xmlns="" xmlns:a16="http://schemas.microsoft.com/office/drawing/2014/main" id="{6C9F463A-16C3-4656-8DDB-713ED48BC3A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199188" y="2001838"/>
              <a:ext cx="330200" cy="301625"/>
            </a:xfrm>
            <a:custGeom>
              <a:avLst/>
              <a:gdLst>
                <a:gd name="T0" fmla="*/ 84 w 88"/>
                <a:gd name="T1" fmla="*/ 0 h 80"/>
                <a:gd name="T2" fmla="*/ 4 w 88"/>
                <a:gd name="T3" fmla="*/ 0 h 80"/>
                <a:gd name="T4" fmla="*/ 0 w 88"/>
                <a:gd name="T5" fmla="*/ 4 h 80"/>
                <a:gd name="T6" fmla="*/ 0 w 88"/>
                <a:gd name="T7" fmla="*/ 76 h 80"/>
                <a:gd name="T8" fmla="*/ 4 w 88"/>
                <a:gd name="T9" fmla="*/ 80 h 80"/>
                <a:gd name="T10" fmla="*/ 84 w 88"/>
                <a:gd name="T11" fmla="*/ 80 h 80"/>
                <a:gd name="T12" fmla="*/ 88 w 88"/>
                <a:gd name="T13" fmla="*/ 76 h 80"/>
                <a:gd name="T14" fmla="*/ 88 w 88"/>
                <a:gd name="T15" fmla="*/ 4 h 80"/>
                <a:gd name="T16" fmla="*/ 84 w 88"/>
                <a:gd name="T17" fmla="*/ 0 h 80"/>
                <a:gd name="T18" fmla="*/ 84 w 88"/>
                <a:gd name="T19" fmla="*/ 4 h 80"/>
                <a:gd name="T20" fmla="*/ 84 w 88"/>
                <a:gd name="T21" fmla="*/ 59 h 80"/>
                <a:gd name="T22" fmla="*/ 71 w 88"/>
                <a:gd name="T23" fmla="*/ 45 h 80"/>
                <a:gd name="T24" fmla="*/ 68 w 88"/>
                <a:gd name="T25" fmla="*/ 44 h 80"/>
                <a:gd name="T26" fmla="*/ 65 w 88"/>
                <a:gd name="T27" fmla="*/ 45 h 80"/>
                <a:gd name="T28" fmla="*/ 55 w 88"/>
                <a:gd name="T29" fmla="*/ 57 h 80"/>
                <a:gd name="T30" fmla="*/ 23 w 88"/>
                <a:gd name="T31" fmla="*/ 21 h 80"/>
                <a:gd name="T32" fmla="*/ 20 w 88"/>
                <a:gd name="T33" fmla="*/ 20 h 80"/>
                <a:gd name="T34" fmla="*/ 17 w 88"/>
                <a:gd name="T35" fmla="*/ 21 h 80"/>
                <a:gd name="T36" fmla="*/ 4 w 88"/>
                <a:gd name="T37" fmla="*/ 36 h 80"/>
                <a:gd name="T38" fmla="*/ 4 w 88"/>
                <a:gd name="T39" fmla="*/ 4 h 80"/>
                <a:gd name="T40" fmla="*/ 84 w 88"/>
                <a:gd name="T41" fmla="*/ 4 h 80"/>
                <a:gd name="T42" fmla="*/ 4 w 88"/>
                <a:gd name="T43" fmla="*/ 42 h 80"/>
                <a:gd name="T44" fmla="*/ 20 w 88"/>
                <a:gd name="T45" fmla="*/ 24 h 80"/>
                <a:gd name="T46" fmla="*/ 52 w 88"/>
                <a:gd name="T47" fmla="*/ 61 h 80"/>
                <a:gd name="T48" fmla="*/ 55 w 88"/>
                <a:gd name="T49" fmla="*/ 63 h 80"/>
                <a:gd name="T50" fmla="*/ 66 w 88"/>
                <a:gd name="T51" fmla="*/ 76 h 80"/>
                <a:gd name="T52" fmla="*/ 4 w 88"/>
                <a:gd name="T53" fmla="*/ 76 h 80"/>
                <a:gd name="T54" fmla="*/ 4 w 88"/>
                <a:gd name="T55" fmla="*/ 42 h 80"/>
                <a:gd name="T56" fmla="*/ 71 w 88"/>
                <a:gd name="T57" fmla="*/ 76 h 80"/>
                <a:gd name="T58" fmla="*/ 57 w 88"/>
                <a:gd name="T59" fmla="*/ 60 h 80"/>
                <a:gd name="T60" fmla="*/ 68 w 88"/>
                <a:gd name="T61" fmla="*/ 48 h 80"/>
                <a:gd name="T62" fmla="*/ 84 w 88"/>
                <a:gd name="T63" fmla="*/ 66 h 80"/>
                <a:gd name="T64" fmla="*/ 84 w 88"/>
                <a:gd name="T65" fmla="*/ 76 h 80"/>
                <a:gd name="T66" fmla="*/ 71 w 88"/>
                <a:gd name="T67" fmla="*/ 7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8" h="80">
                  <a:moveTo>
                    <a:pt x="8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0"/>
                    <a:pt x="4" y="80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6" y="80"/>
                    <a:pt x="88" y="78"/>
                    <a:pt x="88" y="76"/>
                  </a:cubicBezTo>
                  <a:cubicBezTo>
                    <a:pt x="88" y="4"/>
                    <a:pt x="88" y="4"/>
                    <a:pt x="88" y="4"/>
                  </a:cubicBezTo>
                  <a:cubicBezTo>
                    <a:pt x="88" y="2"/>
                    <a:pt x="86" y="0"/>
                    <a:pt x="84" y="0"/>
                  </a:cubicBezTo>
                  <a:close/>
                  <a:moveTo>
                    <a:pt x="84" y="4"/>
                  </a:moveTo>
                  <a:cubicBezTo>
                    <a:pt x="84" y="59"/>
                    <a:pt x="84" y="59"/>
                    <a:pt x="84" y="59"/>
                  </a:cubicBezTo>
                  <a:cubicBezTo>
                    <a:pt x="71" y="45"/>
                    <a:pt x="71" y="45"/>
                    <a:pt x="71" y="45"/>
                  </a:cubicBezTo>
                  <a:cubicBezTo>
                    <a:pt x="70" y="44"/>
                    <a:pt x="69" y="44"/>
                    <a:pt x="68" y="44"/>
                  </a:cubicBezTo>
                  <a:cubicBezTo>
                    <a:pt x="67" y="44"/>
                    <a:pt x="66" y="44"/>
                    <a:pt x="65" y="45"/>
                  </a:cubicBezTo>
                  <a:cubicBezTo>
                    <a:pt x="55" y="57"/>
                    <a:pt x="55" y="57"/>
                    <a:pt x="55" y="57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2" y="20"/>
                    <a:pt x="21" y="20"/>
                    <a:pt x="20" y="20"/>
                  </a:cubicBezTo>
                  <a:cubicBezTo>
                    <a:pt x="19" y="20"/>
                    <a:pt x="18" y="20"/>
                    <a:pt x="17" y="21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4"/>
                    <a:pt x="4" y="4"/>
                    <a:pt x="4" y="4"/>
                  </a:cubicBezTo>
                  <a:lnTo>
                    <a:pt x="84" y="4"/>
                  </a:lnTo>
                  <a:close/>
                  <a:moveTo>
                    <a:pt x="4" y="42"/>
                  </a:moveTo>
                  <a:cubicBezTo>
                    <a:pt x="20" y="24"/>
                    <a:pt x="20" y="24"/>
                    <a:pt x="20" y="24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66" y="76"/>
                    <a:pt x="66" y="76"/>
                    <a:pt x="66" y="76"/>
                  </a:cubicBezTo>
                  <a:cubicBezTo>
                    <a:pt x="4" y="76"/>
                    <a:pt x="4" y="76"/>
                    <a:pt x="4" y="76"/>
                  </a:cubicBezTo>
                  <a:lnTo>
                    <a:pt x="4" y="42"/>
                  </a:lnTo>
                  <a:close/>
                  <a:moveTo>
                    <a:pt x="71" y="76"/>
                  </a:moveTo>
                  <a:cubicBezTo>
                    <a:pt x="57" y="60"/>
                    <a:pt x="57" y="60"/>
                    <a:pt x="57" y="60"/>
                  </a:cubicBezTo>
                  <a:cubicBezTo>
                    <a:pt x="68" y="48"/>
                    <a:pt x="68" y="48"/>
                    <a:pt x="68" y="48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4" y="76"/>
                    <a:pt x="84" y="76"/>
                    <a:pt x="84" y="76"/>
                  </a:cubicBezTo>
                  <a:lnTo>
                    <a:pt x="71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8" name="Freeform 81">
              <a:extLst>
                <a:ext uri="{FF2B5EF4-FFF2-40B4-BE49-F238E27FC236}">
                  <a16:creationId xmlns="" xmlns:a16="http://schemas.microsoft.com/office/drawing/2014/main" id="{416E51CC-19E3-4A67-9AC6-DE548F3F7B1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378575" y="2047876"/>
              <a:ext cx="90487" cy="90488"/>
            </a:xfrm>
            <a:custGeom>
              <a:avLst/>
              <a:gdLst>
                <a:gd name="T0" fmla="*/ 12 w 24"/>
                <a:gd name="T1" fmla="*/ 24 h 24"/>
                <a:gd name="T2" fmla="*/ 24 w 24"/>
                <a:gd name="T3" fmla="*/ 12 h 24"/>
                <a:gd name="T4" fmla="*/ 12 w 24"/>
                <a:gd name="T5" fmla="*/ 0 h 24"/>
                <a:gd name="T6" fmla="*/ 0 w 24"/>
                <a:gd name="T7" fmla="*/ 12 h 24"/>
                <a:gd name="T8" fmla="*/ 12 w 24"/>
                <a:gd name="T9" fmla="*/ 24 h 24"/>
                <a:gd name="T10" fmla="*/ 12 w 24"/>
                <a:gd name="T11" fmla="*/ 4 h 24"/>
                <a:gd name="T12" fmla="*/ 20 w 24"/>
                <a:gd name="T13" fmla="*/ 12 h 24"/>
                <a:gd name="T14" fmla="*/ 12 w 24"/>
                <a:gd name="T15" fmla="*/ 20 h 24"/>
                <a:gd name="T16" fmla="*/ 4 w 24"/>
                <a:gd name="T17" fmla="*/ 12 h 24"/>
                <a:gd name="T18" fmla="*/ 12 w 24"/>
                <a:gd name="T19" fmla="*/ 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4">
                  <a:moveTo>
                    <a:pt x="12" y="24"/>
                  </a:moveTo>
                  <a:cubicBezTo>
                    <a:pt x="19" y="24"/>
                    <a:pt x="24" y="19"/>
                    <a:pt x="24" y="12"/>
                  </a:cubicBezTo>
                  <a:cubicBezTo>
                    <a:pt x="24" y="5"/>
                    <a:pt x="19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9"/>
                    <a:pt x="5" y="24"/>
                    <a:pt x="12" y="24"/>
                  </a:cubicBezTo>
                  <a:close/>
                  <a:moveTo>
                    <a:pt x="12" y="4"/>
                  </a:moveTo>
                  <a:cubicBezTo>
                    <a:pt x="16" y="4"/>
                    <a:pt x="20" y="8"/>
                    <a:pt x="20" y="12"/>
                  </a:cubicBezTo>
                  <a:cubicBezTo>
                    <a:pt x="20" y="16"/>
                    <a:pt x="16" y="20"/>
                    <a:pt x="12" y="20"/>
                  </a:cubicBezTo>
                  <a:cubicBezTo>
                    <a:pt x="8" y="20"/>
                    <a:pt x="4" y="16"/>
                    <a:pt x="4" y="12"/>
                  </a:cubicBezTo>
                  <a:cubicBezTo>
                    <a:pt x="4" y="8"/>
                    <a:pt x="8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</p:grpSp>
      <p:grpSp>
        <p:nvGrpSpPr>
          <p:cNvPr id="49" name="Group 335">
            <a:extLst>
              <a:ext uri="{FF2B5EF4-FFF2-40B4-BE49-F238E27FC236}">
                <a16:creationId xmlns="" xmlns:a16="http://schemas.microsoft.com/office/drawing/2014/main" id="{9618D604-1560-4639-9767-E443DDE09781}"/>
              </a:ext>
            </a:extLst>
          </p:cNvPr>
          <p:cNvGrpSpPr/>
          <p:nvPr/>
        </p:nvGrpSpPr>
        <p:grpSpPr>
          <a:xfrm>
            <a:off x="1017913" y="3183427"/>
            <a:ext cx="292260" cy="293225"/>
            <a:chOff x="4198938" y="2905126"/>
            <a:chExt cx="481012" cy="482600"/>
          </a:xfrm>
          <a:solidFill>
            <a:srgbClr val="2A93CD"/>
          </a:solidFill>
        </p:grpSpPr>
        <p:sp>
          <p:nvSpPr>
            <p:cNvPr id="50" name="Freeform 57">
              <a:extLst>
                <a:ext uri="{FF2B5EF4-FFF2-40B4-BE49-F238E27FC236}">
                  <a16:creationId xmlns="" xmlns:a16="http://schemas.microsoft.com/office/drawing/2014/main" id="{B210A744-2C58-49C1-B14B-A3FE8783EB5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98938" y="2905126"/>
              <a:ext cx="150812" cy="482600"/>
            </a:xfrm>
            <a:custGeom>
              <a:avLst/>
              <a:gdLst>
                <a:gd name="T0" fmla="*/ 32 w 40"/>
                <a:gd name="T1" fmla="*/ 24 h 128"/>
                <a:gd name="T2" fmla="*/ 32 w 40"/>
                <a:gd name="T3" fmla="*/ 12 h 128"/>
                <a:gd name="T4" fmla="*/ 20 w 40"/>
                <a:gd name="T5" fmla="*/ 0 h 128"/>
                <a:gd name="T6" fmla="*/ 8 w 40"/>
                <a:gd name="T7" fmla="*/ 12 h 128"/>
                <a:gd name="T8" fmla="*/ 8 w 40"/>
                <a:gd name="T9" fmla="*/ 24 h 128"/>
                <a:gd name="T10" fmla="*/ 0 w 40"/>
                <a:gd name="T11" fmla="*/ 40 h 128"/>
                <a:gd name="T12" fmla="*/ 8 w 40"/>
                <a:gd name="T13" fmla="*/ 56 h 128"/>
                <a:gd name="T14" fmla="*/ 8 w 40"/>
                <a:gd name="T15" fmla="*/ 116 h 128"/>
                <a:gd name="T16" fmla="*/ 20 w 40"/>
                <a:gd name="T17" fmla="*/ 128 h 128"/>
                <a:gd name="T18" fmla="*/ 32 w 40"/>
                <a:gd name="T19" fmla="*/ 116 h 128"/>
                <a:gd name="T20" fmla="*/ 32 w 40"/>
                <a:gd name="T21" fmla="*/ 56 h 128"/>
                <a:gd name="T22" fmla="*/ 40 w 40"/>
                <a:gd name="T23" fmla="*/ 40 h 128"/>
                <a:gd name="T24" fmla="*/ 32 w 40"/>
                <a:gd name="T25" fmla="*/ 24 h 128"/>
                <a:gd name="T26" fmla="*/ 16 w 40"/>
                <a:gd name="T27" fmla="*/ 12 h 128"/>
                <a:gd name="T28" fmla="*/ 20 w 40"/>
                <a:gd name="T29" fmla="*/ 8 h 128"/>
                <a:gd name="T30" fmla="*/ 24 w 40"/>
                <a:gd name="T31" fmla="*/ 12 h 128"/>
                <a:gd name="T32" fmla="*/ 24 w 40"/>
                <a:gd name="T33" fmla="*/ 20 h 128"/>
                <a:gd name="T34" fmla="*/ 20 w 40"/>
                <a:gd name="T35" fmla="*/ 20 h 128"/>
                <a:gd name="T36" fmla="*/ 16 w 40"/>
                <a:gd name="T37" fmla="*/ 20 h 128"/>
                <a:gd name="T38" fmla="*/ 16 w 40"/>
                <a:gd name="T39" fmla="*/ 12 h 128"/>
                <a:gd name="T40" fmla="*/ 24 w 40"/>
                <a:gd name="T41" fmla="*/ 116 h 128"/>
                <a:gd name="T42" fmla="*/ 20 w 40"/>
                <a:gd name="T43" fmla="*/ 120 h 128"/>
                <a:gd name="T44" fmla="*/ 16 w 40"/>
                <a:gd name="T45" fmla="*/ 116 h 128"/>
                <a:gd name="T46" fmla="*/ 16 w 40"/>
                <a:gd name="T47" fmla="*/ 60 h 128"/>
                <a:gd name="T48" fmla="*/ 20 w 40"/>
                <a:gd name="T49" fmla="*/ 60 h 128"/>
                <a:gd name="T50" fmla="*/ 24 w 40"/>
                <a:gd name="T51" fmla="*/ 60 h 128"/>
                <a:gd name="T52" fmla="*/ 24 w 40"/>
                <a:gd name="T53" fmla="*/ 116 h 128"/>
                <a:gd name="T54" fmla="*/ 31 w 40"/>
                <a:gd name="T55" fmla="*/ 43 h 128"/>
                <a:gd name="T56" fmla="*/ 31 w 40"/>
                <a:gd name="T57" fmla="*/ 44 h 128"/>
                <a:gd name="T58" fmla="*/ 30 w 40"/>
                <a:gd name="T59" fmla="*/ 47 h 128"/>
                <a:gd name="T60" fmla="*/ 30 w 40"/>
                <a:gd name="T61" fmla="*/ 47 h 128"/>
                <a:gd name="T62" fmla="*/ 27 w 40"/>
                <a:gd name="T63" fmla="*/ 50 h 128"/>
                <a:gd name="T64" fmla="*/ 27 w 40"/>
                <a:gd name="T65" fmla="*/ 50 h 128"/>
                <a:gd name="T66" fmla="*/ 24 w 40"/>
                <a:gd name="T67" fmla="*/ 51 h 128"/>
                <a:gd name="T68" fmla="*/ 20 w 40"/>
                <a:gd name="T69" fmla="*/ 52 h 128"/>
                <a:gd name="T70" fmla="*/ 16 w 40"/>
                <a:gd name="T71" fmla="*/ 51 h 128"/>
                <a:gd name="T72" fmla="*/ 13 w 40"/>
                <a:gd name="T73" fmla="*/ 50 h 128"/>
                <a:gd name="T74" fmla="*/ 13 w 40"/>
                <a:gd name="T75" fmla="*/ 50 h 128"/>
                <a:gd name="T76" fmla="*/ 10 w 40"/>
                <a:gd name="T77" fmla="*/ 47 h 128"/>
                <a:gd name="T78" fmla="*/ 10 w 40"/>
                <a:gd name="T79" fmla="*/ 47 h 128"/>
                <a:gd name="T80" fmla="*/ 9 w 40"/>
                <a:gd name="T81" fmla="*/ 44 h 128"/>
                <a:gd name="T82" fmla="*/ 9 w 40"/>
                <a:gd name="T83" fmla="*/ 43 h 128"/>
                <a:gd name="T84" fmla="*/ 8 w 40"/>
                <a:gd name="T85" fmla="*/ 40 h 128"/>
                <a:gd name="T86" fmla="*/ 9 w 40"/>
                <a:gd name="T87" fmla="*/ 37 h 128"/>
                <a:gd name="T88" fmla="*/ 9 w 40"/>
                <a:gd name="T89" fmla="*/ 36 h 128"/>
                <a:gd name="T90" fmla="*/ 10 w 40"/>
                <a:gd name="T91" fmla="*/ 33 h 128"/>
                <a:gd name="T92" fmla="*/ 10 w 40"/>
                <a:gd name="T93" fmla="*/ 33 h 128"/>
                <a:gd name="T94" fmla="*/ 13 w 40"/>
                <a:gd name="T95" fmla="*/ 30 h 128"/>
                <a:gd name="T96" fmla="*/ 13 w 40"/>
                <a:gd name="T97" fmla="*/ 30 h 128"/>
                <a:gd name="T98" fmla="*/ 16 w 40"/>
                <a:gd name="T99" fmla="*/ 29 h 128"/>
                <a:gd name="T100" fmla="*/ 20 w 40"/>
                <a:gd name="T101" fmla="*/ 28 h 128"/>
                <a:gd name="T102" fmla="*/ 24 w 40"/>
                <a:gd name="T103" fmla="*/ 29 h 128"/>
                <a:gd name="T104" fmla="*/ 27 w 40"/>
                <a:gd name="T105" fmla="*/ 30 h 128"/>
                <a:gd name="T106" fmla="*/ 27 w 40"/>
                <a:gd name="T107" fmla="*/ 30 h 128"/>
                <a:gd name="T108" fmla="*/ 30 w 40"/>
                <a:gd name="T109" fmla="*/ 33 h 128"/>
                <a:gd name="T110" fmla="*/ 30 w 40"/>
                <a:gd name="T111" fmla="*/ 33 h 128"/>
                <a:gd name="T112" fmla="*/ 31 w 40"/>
                <a:gd name="T113" fmla="*/ 36 h 128"/>
                <a:gd name="T114" fmla="*/ 31 w 40"/>
                <a:gd name="T115" fmla="*/ 37 h 128"/>
                <a:gd name="T116" fmla="*/ 32 w 40"/>
                <a:gd name="T117" fmla="*/ 40 h 128"/>
                <a:gd name="T118" fmla="*/ 31 w 40"/>
                <a:gd name="T119" fmla="*/ 43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0" h="128">
                  <a:moveTo>
                    <a:pt x="32" y="24"/>
                  </a:moveTo>
                  <a:cubicBezTo>
                    <a:pt x="32" y="12"/>
                    <a:pt x="32" y="12"/>
                    <a:pt x="32" y="12"/>
                  </a:cubicBezTo>
                  <a:cubicBezTo>
                    <a:pt x="32" y="5"/>
                    <a:pt x="27" y="0"/>
                    <a:pt x="20" y="0"/>
                  </a:cubicBezTo>
                  <a:cubicBezTo>
                    <a:pt x="13" y="0"/>
                    <a:pt x="8" y="5"/>
                    <a:pt x="8" y="12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3" y="28"/>
                    <a:pt x="0" y="33"/>
                    <a:pt x="0" y="40"/>
                  </a:cubicBezTo>
                  <a:cubicBezTo>
                    <a:pt x="0" y="47"/>
                    <a:pt x="3" y="52"/>
                    <a:pt x="8" y="56"/>
                  </a:cubicBezTo>
                  <a:cubicBezTo>
                    <a:pt x="8" y="116"/>
                    <a:pt x="8" y="116"/>
                    <a:pt x="8" y="116"/>
                  </a:cubicBezTo>
                  <a:cubicBezTo>
                    <a:pt x="8" y="123"/>
                    <a:pt x="13" y="128"/>
                    <a:pt x="20" y="128"/>
                  </a:cubicBezTo>
                  <a:cubicBezTo>
                    <a:pt x="27" y="128"/>
                    <a:pt x="32" y="123"/>
                    <a:pt x="32" y="116"/>
                  </a:cubicBezTo>
                  <a:cubicBezTo>
                    <a:pt x="32" y="56"/>
                    <a:pt x="32" y="56"/>
                    <a:pt x="32" y="56"/>
                  </a:cubicBezTo>
                  <a:cubicBezTo>
                    <a:pt x="37" y="52"/>
                    <a:pt x="40" y="47"/>
                    <a:pt x="40" y="40"/>
                  </a:cubicBezTo>
                  <a:cubicBezTo>
                    <a:pt x="40" y="33"/>
                    <a:pt x="37" y="28"/>
                    <a:pt x="32" y="24"/>
                  </a:cubicBezTo>
                  <a:close/>
                  <a:moveTo>
                    <a:pt x="16" y="12"/>
                  </a:moveTo>
                  <a:cubicBezTo>
                    <a:pt x="16" y="10"/>
                    <a:pt x="18" y="8"/>
                    <a:pt x="20" y="8"/>
                  </a:cubicBezTo>
                  <a:cubicBezTo>
                    <a:pt x="22" y="8"/>
                    <a:pt x="24" y="10"/>
                    <a:pt x="24" y="12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3" y="20"/>
                    <a:pt x="21" y="20"/>
                    <a:pt x="20" y="20"/>
                  </a:cubicBezTo>
                  <a:cubicBezTo>
                    <a:pt x="19" y="20"/>
                    <a:pt x="17" y="20"/>
                    <a:pt x="16" y="20"/>
                  </a:cubicBezTo>
                  <a:lnTo>
                    <a:pt x="16" y="12"/>
                  </a:lnTo>
                  <a:close/>
                  <a:moveTo>
                    <a:pt x="24" y="116"/>
                  </a:moveTo>
                  <a:cubicBezTo>
                    <a:pt x="24" y="118"/>
                    <a:pt x="22" y="120"/>
                    <a:pt x="20" y="120"/>
                  </a:cubicBezTo>
                  <a:cubicBezTo>
                    <a:pt x="18" y="120"/>
                    <a:pt x="16" y="118"/>
                    <a:pt x="16" y="116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17" y="60"/>
                    <a:pt x="19" y="60"/>
                    <a:pt x="20" y="60"/>
                  </a:cubicBezTo>
                  <a:cubicBezTo>
                    <a:pt x="21" y="60"/>
                    <a:pt x="23" y="60"/>
                    <a:pt x="24" y="60"/>
                  </a:cubicBezTo>
                  <a:lnTo>
                    <a:pt x="24" y="116"/>
                  </a:lnTo>
                  <a:close/>
                  <a:moveTo>
                    <a:pt x="31" y="43"/>
                  </a:moveTo>
                  <a:cubicBezTo>
                    <a:pt x="31" y="44"/>
                    <a:pt x="31" y="44"/>
                    <a:pt x="31" y="44"/>
                  </a:cubicBezTo>
                  <a:cubicBezTo>
                    <a:pt x="31" y="45"/>
                    <a:pt x="30" y="46"/>
                    <a:pt x="30" y="47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29" y="48"/>
                    <a:pt x="28" y="49"/>
                    <a:pt x="27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6" y="50"/>
                    <a:pt x="25" y="51"/>
                    <a:pt x="24" y="51"/>
                  </a:cubicBezTo>
                  <a:cubicBezTo>
                    <a:pt x="23" y="52"/>
                    <a:pt x="21" y="52"/>
                    <a:pt x="20" y="52"/>
                  </a:cubicBezTo>
                  <a:cubicBezTo>
                    <a:pt x="19" y="52"/>
                    <a:pt x="17" y="52"/>
                    <a:pt x="16" y="51"/>
                  </a:cubicBezTo>
                  <a:cubicBezTo>
                    <a:pt x="15" y="51"/>
                    <a:pt x="14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2" y="49"/>
                    <a:pt x="11" y="48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4"/>
                    <a:pt x="9" y="44"/>
                    <a:pt x="9" y="43"/>
                  </a:cubicBezTo>
                  <a:cubicBezTo>
                    <a:pt x="8" y="42"/>
                    <a:pt x="8" y="41"/>
                    <a:pt x="8" y="40"/>
                  </a:cubicBezTo>
                  <a:cubicBezTo>
                    <a:pt x="8" y="39"/>
                    <a:pt x="8" y="38"/>
                    <a:pt x="9" y="37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9" y="35"/>
                    <a:pt x="10" y="34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1" y="32"/>
                    <a:pt x="12" y="31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4" y="30"/>
                    <a:pt x="15" y="29"/>
                    <a:pt x="16" y="29"/>
                  </a:cubicBezTo>
                  <a:cubicBezTo>
                    <a:pt x="17" y="28"/>
                    <a:pt x="19" y="28"/>
                    <a:pt x="20" y="28"/>
                  </a:cubicBezTo>
                  <a:cubicBezTo>
                    <a:pt x="21" y="28"/>
                    <a:pt x="23" y="28"/>
                    <a:pt x="24" y="29"/>
                  </a:cubicBezTo>
                  <a:cubicBezTo>
                    <a:pt x="25" y="29"/>
                    <a:pt x="26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8" y="31"/>
                    <a:pt x="29" y="32"/>
                    <a:pt x="30" y="33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0" y="34"/>
                    <a:pt x="31" y="35"/>
                    <a:pt x="31" y="36"/>
                  </a:cubicBezTo>
                  <a:cubicBezTo>
                    <a:pt x="31" y="36"/>
                    <a:pt x="31" y="36"/>
                    <a:pt x="31" y="37"/>
                  </a:cubicBezTo>
                  <a:cubicBezTo>
                    <a:pt x="32" y="38"/>
                    <a:pt x="32" y="39"/>
                    <a:pt x="32" y="40"/>
                  </a:cubicBezTo>
                  <a:cubicBezTo>
                    <a:pt x="32" y="41"/>
                    <a:pt x="32" y="42"/>
                    <a:pt x="3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51" name="Freeform 58">
              <a:extLst>
                <a:ext uri="{FF2B5EF4-FFF2-40B4-BE49-F238E27FC236}">
                  <a16:creationId xmlns="" xmlns:a16="http://schemas.microsoft.com/office/drawing/2014/main" id="{E5498CB2-F430-4ABA-8AA6-DDFFFC6313E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29138" y="2905126"/>
              <a:ext cx="150812" cy="482600"/>
            </a:xfrm>
            <a:custGeom>
              <a:avLst/>
              <a:gdLst>
                <a:gd name="T0" fmla="*/ 32 w 40"/>
                <a:gd name="T1" fmla="*/ 24 h 128"/>
                <a:gd name="T2" fmla="*/ 32 w 40"/>
                <a:gd name="T3" fmla="*/ 12 h 128"/>
                <a:gd name="T4" fmla="*/ 20 w 40"/>
                <a:gd name="T5" fmla="*/ 0 h 128"/>
                <a:gd name="T6" fmla="*/ 8 w 40"/>
                <a:gd name="T7" fmla="*/ 12 h 128"/>
                <a:gd name="T8" fmla="*/ 8 w 40"/>
                <a:gd name="T9" fmla="*/ 24 h 128"/>
                <a:gd name="T10" fmla="*/ 0 w 40"/>
                <a:gd name="T11" fmla="*/ 40 h 128"/>
                <a:gd name="T12" fmla="*/ 8 w 40"/>
                <a:gd name="T13" fmla="*/ 56 h 128"/>
                <a:gd name="T14" fmla="*/ 8 w 40"/>
                <a:gd name="T15" fmla="*/ 116 h 128"/>
                <a:gd name="T16" fmla="*/ 20 w 40"/>
                <a:gd name="T17" fmla="*/ 128 h 128"/>
                <a:gd name="T18" fmla="*/ 32 w 40"/>
                <a:gd name="T19" fmla="*/ 116 h 128"/>
                <a:gd name="T20" fmla="*/ 32 w 40"/>
                <a:gd name="T21" fmla="*/ 56 h 128"/>
                <a:gd name="T22" fmla="*/ 40 w 40"/>
                <a:gd name="T23" fmla="*/ 40 h 128"/>
                <a:gd name="T24" fmla="*/ 32 w 40"/>
                <a:gd name="T25" fmla="*/ 24 h 128"/>
                <a:gd name="T26" fmla="*/ 16 w 40"/>
                <a:gd name="T27" fmla="*/ 12 h 128"/>
                <a:gd name="T28" fmla="*/ 20 w 40"/>
                <a:gd name="T29" fmla="*/ 8 h 128"/>
                <a:gd name="T30" fmla="*/ 24 w 40"/>
                <a:gd name="T31" fmla="*/ 12 h 128"/>
                <a:gd name="T32" fmla="*/ 24 w 40"/>
                <a:gd name="T33" fmla="*/ 20 h 128"/>
                <a:gd name="T34" fmla="*/ 20 w 40"/>
                <a:gd name="T35" fmla="*/ 20 h 128"/>
                <a:gd name="T36" fmla="*/ 16 w 40"/>
                <a:gd name="T37" fmla="*/ 20 h 128"/>
                <a:gd name="T38" fmla="*/ 16 w 40"/>
                <a:gd name="T39" fmla="*/ 12 h 128"/>
                <a:gd name="T40" fmla="*/ 24 w 40"/>
                <a:gd name="T41" fmla="*/ 116 h 128"/>
                <a:gd name="T42" fmla="*/ 20 w 40"/>
                <a:gd name="T43" fmla="*/ 120 h 128"/>
                <a:gd name="T44" fmla="*/ 16 w 40"/>
                <a:gd name="T45" fmla="*/ 116 h 128"/>
                <a:gd name="T46" fmla="*/ 16 w 40"/>
                <a:gd name="T47" fmla="*/ 60 h 128"/>
                <a:gd name="T48" fmla="*/ 20 w 40"/>
                <a:gd name="T49" fmla="*/ 60 h 128"/>
                <a:gd name="T50" fmla="*/ 24 w 40"/>
                <a:gd name="T51" fmla="*/ 60 h 128"/>
                <a:gd name="T52" fmla="*/ 24 w 40"/>
                <a:gd name="T53" fmla="*/ 116 h 128"/>
                <a:gd name="T54" fmla="*/ 31 w 40"/>
                <a:gd name="T55" fmla="*/ 43 h 128"/>
                <a:gd name="T56" fmla="*/ 31 w 40"/>
                <a:gd name="T57" fmla="*/ 44 h 128"/>
                <a:gd name="T58" fmla="*/ 30 w 40"/>
                <a:gd name="T59" fmla="*/ 47 h 128"/>
                <a:gd name="T60" fmla="*/ 30 w 40"/>
                <a:gd name="T61" fmla="*/ 47 h 128"/>
                <a:gd name="T62" fmla="*/ 27 w 40"/>
                <a:gd name="T63" fmla="*/ 50 h 128"/>
                <a:gd name="T64" fmla="*/ 27 w 40"/>
                <a:gd name="T65" fmla="*/ 50 h 128"/>
                <a:gd name="T66" fmla="*/ 24 w 40"/>
                <a:gd name="T67" fmla="*/ 51 h 128"/>
                <a:gd name="T68" fmla="*/ 20 w 40"/>
                <a:gd name="T69" fmla="*/ 52 h 128"/>
                <a:gd name="T70" fmla="*/ 16 w 40"/>
                <a:gd name="T71" fmla="*/ 51 h 128"/>
                <a:gd name="T72" fmla="*/ 13 w 40"/>
                <a:gd name="T73" fmla="*/ 50 h 128"/>
                <a:gd name="T74" fmla="*/ 13 w 40"/>
                <a:gd name="T75" fmla="*/ 50 h 128"/>
                <a:gd name="T76" fmla="*/ 10 w 40"/>
                <a:gd name="T77" fmla="*/ 47 h 128"/>
                <a:gd name="T78" fmla="*/ 10 w 40"/>
                <a:gd name="T79" fmla="*/ 47 h 128"/>
                <a:gd name="T80" fmla="*/ 9 w 40"/>
                <a:gd name="T81" fmla="*/ 44 h 128"/>
                <a:gd name="T82" fmla="*/ 9 w 40"/>
                <a:gd name="T83" fmla="*/ 43 h 128"/>
                <a:gd name="T84" fmla="*/ 8 w 40"/>
                <a:gd name="T85" fmla="*/ 40 h 128"/>
                <a:gd name="T86" fmla="*/ 9 w 40"/>
                <a:gd name="T87" fmla="*/ 37 h 128"/>
                <a:gd name="T88" fmla="*/ 9 w 40"/>
                <a:gd name="T89" fmla="*/ 36 h 128"/>
                <a:gd name="T90" fmla="*/ 10 w 40"/>
                <a:gd name="T91" fmla="*/ 33 h 128"/>
                <a:gd name="T92" fmla="*/ 10 w 40"/>
                <a:gd name="T93" fmla="*/ 33 h 128"/>
                <a:gd name="T94" fmla="*/ 13 w 40"/>
                <a:gd name="T95" fmla="*/ 30 h 128"/>
                <a:gd name="T96" fmla="*/ 13 w 40"/>
                <a:gd name="T97" fmla="*/ 30 h 128"/>
                <a:gd name="T98" fmla="*/ 16 w 40"/>
                <a:gd name="T99" fmla="*/ 29 h 128"/>
                <a:gd name="T100" fmla="*/ 20 w 40"/>
                <a:gd name="T101" fmla="*/ 28 h 128"/>
                <a:gd name="T102" fmla="*/ 24 w 40"/>
                <a:gd name="T103" fmla="*/ 29 h 128"/>
                <a:gd name="T104" fmla="*/ 27 w 40"/>
                <a:gd name="T105" fmla="*/ 30 h 128"/>
                <a:gd name="T106" fmla="*/ 27 w 40"/>
                <a:gd name="T107" fmla="*/ 30 h 128"/>
                <a:gd name="T108" fmla="*/ 30 w 40"/>
                <a:gd name="T109" fmla="*/ 33 h 128"/>
                <a:gd name="T110" fmla="*/ 30 w 40"/>
                <a:gd name="T111" fmla="*/ 33 h 128"/>
                <a:gd name="T112" fmla="*/ 31 w 40"/>
                <a:gd name="T113" fmla="*/ 36 h 128"/>
                <a:gd name="T114" fmla="*/ 31 w 40"/>
                <a:gd name="T115" fmla="*/ 37 h 128"/>
                <a:gd name="T116" fmla="*/ 32 w 40"/>
                <a:gd name="T117" fmla="*/ 40 h 128"/>
                <a:gd name="T118" fmla="*/ 31 w 40"/>
                <a:gd name="T119" fmla="*/ 43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0" h="128">
                  <a:moveTo>
                    <a:pt x="32" y="24"/>
                  </a:moveTo>
                  <a:cubicBezTo>
                    <a:pt x="32" y="12"/>
                    <a:pt x="32" y="12"/>
                    <a:pt x="32" y="12"/>
                  </a:cubicBezTo>
                  <a:cubicBezTo>
                    <a:pt x="32" y="5"/>
                    <a:pt x="27" y="0"/>
                    <a:pt x="20" y="0"/>
                  </a:cubicBezTo>
                  <a:cubicBezTo>
                    <a:pt x="13" y="0"/>
                    <a:pt x="8" y="5"/>
                    <a:pt x="8" y="12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3" y="28"/>
                    <a:pt x="0" y="33"/>
                    <a:pt x="0" y="40"/>
                  </a:cubicBezTo>
                  <a:cubicBezTo>
                    <a:pt x="0" y="47"/>
                    <a:pt x="3" y="52"/>
                    <a:pt x="8" y="56"/>
                  </a:cubicBezTo>
                  <a:cubicBezTo>
                    <a:pt x="8" y="116"/>
                    <a:pt x="8" y="116"/>
                    <a:pt x="8" y="116"/>
                  </a:cubicBezTo>
                  <a:cubicBezTo>
                    <a:pt x="8" y="123"/>
                    <a:pt x="13" y="128"/>
                    <a:pt x="20" y="128"/>
                  </a:cubicBezTo>
                  <a:cubicBezTo>
                    <a:pt x="27" y="128"/>
                    <a:pt x="32" y="123"/>
                    <a:pt x="32" y="116"/>
                  </a:cubicBezTo>
                  <a:cubicBezTo>
                    <a:pt x="32" y="56"/>
                    <a:pt x="32" y="56"/>
                    <a:pt x="32" y="56"/>
                  </a:cubicBezTo>
                  <a:cubicBezTo>
                    <a:pt x="37" y="52"/>
                    <a:pt x="40" y="47"/>
                    <a:pt x="40" y="40"/>
                  </a:cubicBezTo>
                  <a:cubicBezTo>
                    <a:pt x="40" y="33"/>
                    <a:pt x="37" y="28"/>
                    <a:pt x="32" y="24"/>
                  </a:cubicBezTo>
                  <a:close/>
                  <a:moveTo>
                    <a:pt x="16" y="12"/>
                  </a:moveTo>
                  <a:cubicBezTo>
                    <a:pt x="16" y="10"/>
                    <a:pt x="18" y="8"/>
                    <a:pt x="20" y="8"/>
                  </a:cubicBezTo>
                  <a:cubicBezTo>
                    <a:pt x="22" y="8"/>
                    <a:pt x="24" y="10"/>
                    <a:pt x="24" y="12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23" y="20"/>
                    <a:pt x="21" y="20"/>
                    <a:pt x="20" y="20"/>
                  </a:cubicBezTo>
                  <a:cubicBezTo>
                    <a:pt x="19" y="20"/>
                    <a:pt x="17" y="20"/>
                    <a:pt x="16" y="20"/>
                  </a:cubicBezTo>
                  <a:lnTo>
                    <a:pt x="16" y="12"/>
                  </a:lnTo>
                  <a:close/>
                  <a:moveTo>
                    <a:pt x="24" y="116"/>
                  </a:moveTo>
                  <a:cubicBezTo>
                    <a:pt x="24" y="118"/>
                    <a:pt x="22" y="120"/>
                    <a:pt x="20" y="120"/>
                  </a:cubicBezTo>
                  <a:cubicBezTo>
                    <a:pt x="18" y="120"/>
                    <a:pt x="16" y="118"/>
                    <a:pt x="16" y="116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17" y="60"/>
                    <a:pt x="19" y="60"/>
                    <a:pt x="20" y="60"/>
                  </a:cubicBezTo>
                  <a:cubicBezTo>
                    <a:pt x="21" y="60"/>
                    <a:pt x="23" y="60"/>
                    <a:pt x="24" y="60"/>
                  </a:cubicBezTo>
                  <a:lnTo>
                    <a:pt x="24" y="116"/>
                  </a:lnTo>
                  <a:close/>
                  <a:moveTo>
                    <a:pt x="31" y="43"/>
                  </a:moveTo>
                  <a:cubicBezTo>
                    <a:pt x="31" y="44"/>
                    <a:pt x="31" y="44"/>
                    <a:pt x="31" y="44"/>
                  </a:cubicBezTo>
                  <a:cubicBezTo>
                    <a:pt x="31" y="45"/>
                    <a:pt x="30" y="46"/>
                    <a:pt x="30" y="47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29" y="48"/>
                    <a:pt x="28" y="49"/>
                    <a:pt x="27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6" y="50"/>
                    <a:pt x="25" y="51"/>
                    <a:pt x="24" y="51"/>
                  </a:cubicBezTo>
                  <a:cubicBezTo>
                    <a:pt x="23" y="52"/>
                    <a:pt x="21" y="52"/>
                    <a:pt x="20" y="52"/>
                  </a:cubicBezTo>
                  <a:cubicBezTo>
                    <a:pt x="19" y="52"/>
                    <a:pt x="17" y="52"/>
                    <a:pt x="16" y="51"/>
                  </a:cubicBezTo>
                  <a:cubicBezTo>
                    <a:pt x="15" y="51"/>
                    <a:pt x="14" y="50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2" y="49"/>
                    <a:pt x="11" y="48"/>
                    <a:pt x="10" y="47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4"/>
                    <a:pt x="9" y="44"/>
                    <a:pt x="9" y="43"/>
                  </a:cubicBezTo>
                  <a:cubicBezTo>
                    <a:pt x="8" y="42"/>
                    <a:pt x="8" y="41"/>
                    <a:pt x="8" y="40"/>
                  </a:cubicBezTo>
                  <a:cubicBezTo>
                    <a:pt x="8" y="39"/>
                    <a:pt x="8" y="38"/>
                    <a:pt x="9" y="37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9" y="35"/>
                    <a:pt x="10" y="34"/>
                    <a:pt x="10" y="33"/>
                  </a:cubicBezTo>
                  <a:cubicBezTo>
                    <a:pt x="10" y="33"/>
                    <a:pt x="10" y="33"/>
                    <a:pt x="10" y="33"/>
                  </a:cubicBezTo>
                  <a:cubicBezTo>
                    <a:pt x="11" y="32"/>
                    <a:pt x="12" y="31"/>
                    <a:pt x="13" y="30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14" y="30"/>
                    <a:pt x="15" y="29"/>
                    <a:pt x="16" y="29"/>
                  </a:cubicBezTo>
                  <a:cubicBezTo>
                    <a:pt x="17" y="28"/>
                    <a:pt x="19" y="28"/>
                    <a:pt x="20" y="28"/>
                  </a:cubicBezTo>
                  <a:cubicBezTo>
                    <a:pt x="21" y="28"/>
                    <a:pt x="23" y="28"/>
                    <a:pt x="24" y="29"/>
                  </a:cubicBezTo>
                  <a:cubicBezTo>
                    <a:pt x="25" y="29"/>
                    <a:pt x="26" y="30"/>
                    <a:pt x="27" y="30"/>
                  </a:cubicBezTo>
                  <a:cubicBezTo>
                    <a:pt x="27" y="30"/>
                    <a:pt x="27" y="30"/>
                    <a:pt x="27" y="30"/>
                  </a:cubicBezTo>
                  <a:cubicBezTo>
                    <a:pt x="28" y="31"/>
                    <a:pt x="29" y="32"/>
                    <a:pt x="30" y="33"/>
                  </a:cubicBezTo>
                  <a:cubicBezTo>
                    <a:pt x="30" y="33"/>
                    <a:pt x="30" y="33"/>
                    <a:pt x="30" y="33"/>
                  </a:cubicBezTo>
                  <a:cubicBezTo>
                    <a:pt x="30" y="34"/>
                    <a:pt x="31" y="35"/>
                    <a:pt x="31" y="36"/>
                  </a:cubicBezTo>
                  <a:cubicBezTo>
                    <a:pt x="31" y="36"/>
                    <a:pt x="31" y="36"/>
                    <a:pt x="31" y="37"/>
                  </a:cubicBezTo>
                  <a:cubicBezTo>
                    <a:pt x="32" y="38"/>
                    <a:pt x="32" y="39"/>
                    <a:pt x="32" y="40"/>
                  </a:cubicBezTo>
                  <a:cubicBezTo>
                    <a:pt x="32" y="41"/>
                    <a:pt x="32" y="42"/>
                    <a:pt x="3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52" name="Freeform 59">
              <a:extLst>
                <a:ext uri="{FF2B5EF4-FFF2-40B4-BE49-F238E27FC236}">
                  <a16:creationId xmlns="" xmlns:a16="http://schemas.microsoft.com/office/drawing/2014/main" id="{B4E9CAE0-3A37-4A72-9DC7-E1F7D07F495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364038" y="2905126"/>
              <a:ext cx="150812" cy="482600"/>
            </a:xfrm>
            <a:custGeom>
              <a:avLst/>
              <a:gdLst>
                <a:gd name="T0" fmla="*/ 32 w 40"/>
                <a:gd name="T1" fmla="*/ 72 h 128"/>
                <a:gd name="T2" fmla="*/ 32 w 40"/>
                <a:gd name="T3" fmla="*/ 12 h 128"/>
                <a:gd name="T4" fmla="*/ 20 w 40"/>
                <a:gd name="T5" fmla="*/ 0 h 128"/>
                <a:gd name="T6" fmla="*/ 8 w 40"/>
                <a:gd name="T7" fmla="*/ 12 h 128"/>
                <a:gd name="T8" fmla="*/ 8 w 40"/>
                <a:gd name="T9" fmla="*/ 72 h 128"/>
                <a:gd name="T10" fmla="*/ 0 w 40"/>
                <a:gd name="T11" fmla="*/ 88 h 128"/>
                <a:gd name="T12" fmla="*/ 8 w 40"/>
                <a:gd name="T13" fmla="*/ 104 h 128"/>
                <a:gd name="T14" fmla="*/ 8 w 40"/>
                <a:gd name="T15" fmla="*/ 116 h 128"/>
                <a:gd name="T16" fmla="*/ 20 w 40"/>
                <a:gd name="T17" fmla="*/ 128 h 128"/>
                <a:gd name="T18" fmla="*/ 32 w 40"/>
                <a:gd name="T19" fmla="*/ 116 h 128"/>
                <a:gd name="T20" fmla="*/ 32 w 40"/>
                <a:gd name="T21" fmla="*/ 104 h 128"/>
                <a:gd name="T22" fmla="*/ 40 w 40"/>
                <a:gd name="T23" fmla="*/ 88 h 128"/>
                <a:gd name="T24" fmla="*/ 32 w 40"/>
                <a:gd name="T25" fmla="*/ 72 h 128"/>
                <a:gd name="T26" fmla="*/ 16 w 40"/>
                <a:gd name="T27" fmla="*/ 12 h 128"/>
                <a:gd name="T28" fmla="*/ 20 w 40"/>
                <a:gd name="T29" fmla="*/ 8 h 128"/>
                <a:gd name="T30" fmla="*/ 24 w 40"/>
                <a:gd name="T31" fmla="*/ 12 h 128"/>
                <a:gd name="T32" fmla="*/ 24 w 40"/>
                <a:gd name="T33" fmla="*/ 68 h 128"/>
                <a:gd name="T34" fmla="*/ 20 w 40"/>
                <a:gd name="T35" fmla="*/ 68 h 128"/>
                <a:gd name="T36" fmla="*/ 16 w 40"/>
                <a:gd name="T37" fmla="*/ 68 h 128"/>
                <a:gd name="T38" fmla="*/ 16 w 40"/>
                <a:gd name="T39" fmla="*/ 12 h 128"/>
                <a:gd name="T40" fmla="*/ 24 w 40"/>
                <a:gd name="T41" fmla="*/ 116 h 128"/>
                <a:gd name="T42" fmla="*/ 20 w 40"/>
                <a:gd name="T43" fmla="*/ 120 h 128"/>
                <a:gd name="T44" fmla="*/ 16 w 40"/>
                <a:gd name="T45" fmla="*/ 116 h 128"/>
                <a:gd name="T46" fmla="*/ 16 w 40"/>
                <a:gd name="T47" fmla="*/ 108 h 128"/>
                <a:gd name="T48" fmla="*/ 20 w 40"/>
                <a:gd name="T49" fmla="*/ 108 h 128"/>
                <a:gd name="T50" fmla="*/ 24 w 40"/>
                <a:gd name="T51" fmla="*/ 108 h 128"/>
                <a:gd name="T52" fmla="*/ 24 w 40"/>
                <a:gd name="T53" fmla="*/ 116 h 128"/>
                <a:gd name="T54" fmla="*/ 31 w 40"/>
                <a:gd name="T55" fmla="*/ 91 h 128"/>
                <a:gd name="T56" fmla="*/ 31 w 40"/>
                <a:gd name="T57" fmla="*/ 92 h 128"/>
                <a:gd name="T58" fmla="*/ 30 w 40"/>
                <a:gd name="T59" fmla="*/ 95 h 128"/>
                <a:gd name="T60" fmla="*/ 30 w 40"/>
                <a:gd name="T61" fmla="*/ 95 h 128"/>
                <a:gd name="T62" fmla="*/ 27 w 40"/>
                <a:gd name="T63" fmla="*/ 98 h 128"/>
                <a:gd name="T64" fmla="*/ 27 w 40"/>
                <a:gd name="T65" fmla="*/ 98 h 128"/>
                <a:gd name="T66" fmla="*/ 24 w 40"/>
                <a:gd name="T67" fmla="*/ 99 h 128"/>
                <a:gd name="T68" fmla="*/ 20 w 40"/>
                <a:gd name="T69" fmla="*/ 100 h 128"/>
                <a:gd name="T70" fmla="*/ 16 w 40"/>
                <a:gd name="T71" fmla="*/ 99 h 128"/>
                <a:gd name="T72" fmla="*/ 13 w 40"/>
                <a:gd name="T73" fmla="*/ 98 h 128"/>
                <a:gd name="T74" fmla="*/ 13 w 40"/>
                <a:gd name="T75" fmla="*/ 98 h 128"/>
                <a:gd name="T76" fmla="*/ 10 w 40"/>
                <a:gd name="T77" fmla="*/ 95 h 128"/>
                <a:gd name="T78" fmla="*/ 10 w 40"/>
                <a:gd name="T79" fmla="*/ 95 h 128"/>
                <a:gd name="T80" fmla="*/ 9 w 40"/>
                <a:gd name="T81" fmla="*/ 92 h 128"/>
                <a:gd name="T82" fmla="*/ 9 w 40"/>
                <a:gd name="T83" fmla="*/ 91 h 128"/>
                <a:gd name="T84" fmla="*/ 8 w 40"/>
                <a:gd name="T85" fmla="*/ 88 h 128"/>
                <a:gd name="T86" fmla="*/ 9 w 40"/>
                <a:gd name="T87" fmla="*/ 85 h 128"/>
                <a:gd name="T88" fmla="*/ 9 w 40"/>
                <a:gd name="T89" fmla="*/ 84 h 128"/>
                <a:gd name="T90" fmla="*/ 10 w 40"/>
                <a:gd name="T91" fmla="*/ 81 h 128"/>
                <a:gd name="T92" fmla="*/ 10 w 40"/>
                <a:gd name="T93" fmla="*/ 81 h 128"/>
                <a:gd name="T94" fmla="*/ 13 w 40"/>
                <a:gd name="T95" fmla="*/ 78 h 128"/>
                <a:gd name="T96" fmla="*/ 13 w 40"/>
                <a:gd name="T97" fmla="*/ 78 h 128"/>
                <a:gd name="T98" fmla="*/ 16 w 40"/>
                <a:gd name="T99" fmla="*/ 77 h 128"/>
                <a:gd name="T100" fmla="*/ 20 w 40"/>
                <a:gd name="T101" fmla="*/ 76 h 128"/>
                <a:gd name="T102" fmla="*/ 24 w 40"/>
                <a:gd name="T103" fmla="*/ 77 h 128"/>
                <a:gd name="T104" fmla="*/ 27 w 40"/>
                <a:gd name="T105" fmla="*/ 78 h 128"/>
                <a:gd name="T106" fmla="*/ 27 w 40"/>
                <a:gd name="T107" fmla="*/ 78 h 128"/>
                <a:gd name="T108" fmla="*/ 30 w 40"/>
                <a:gd name="T109" fmla="*/ 81 h 128"/>
                <a:gd name="T110" fmla="*/ 30 w 40"/>
                <a:gd name="T111" fmla="*/ 81 h 128"/>
                <a:gd name="T112" fmla="*/ 31 w 40"/>
                <a:gd name="T113" fmla="*/ 84 h 128"/>
                <a:gd name="T114" fmla="*/ 31 w 40"/>
                <a:gd name="T115" fmla="*/ 85 h 128"/>
                <a:gd name="T116" fmla="*/ 32 w 40"/>
                <a:gd name="T117" fmla="*/ 88 h 128"/>
                <a:gd name="T118" fmla="*/ 31 w 40"/>
                <a:gd name="T119" fmla="*/ 91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40" h="128">
                  <a:moveTo>
                    <a:pt x="32" y="72"/>
                  </a:moveTo>
                  <a:cubicBezTo>
                    <a:pt x="32" y="12"/>
                    <a:pt x="32" y="12"/>
                    <a:pt x="32" y="12"/>
                  </a:cubicBezTo>
                  <a:cubicBezTo>
                    <a:pt x="32" y="5"/>
                    <a:pt x="27" y="0"/>
                    <a:pt x="20" y="0"/>
                  </a:cubicBezTo>
                  <a:cubicBezTo>
                    <a:pt x="13" y="0"/>
                    <a:pt x="8" y="5"/>
                    <a:pt x="8" y="12"/>
                  </a:cubicBezTo>
                  <a:cubicBezTo>
                    <a:pt x="8" y="72"/>
                    <a:pt x="8" y="72"/>
                    <a:pt x="8" y="72"/>
                  </a:cubicBezTo>
                  <a:cubicBezTo>
                    <a:pt x="3" y="76"/>
                    <a:pt x="0" y="81"/>
                    <a:pt x="0" y="88"/>
                  </a:cubicBezTo>
                  <a:cubicBezTo>
                    <a:pt x="0" y="95"/>
                    <a:pt x="3" y="100"/>
                    <a:pt x="8" y="104"/>
                  </a:cubicBezTo>
                  <a:cubicBezTo>
                    <a:pt x="8" y="116"/>
                    <a:pt x="8" y="116"/>
                    <a:pt x="8" y="116"/>
                  </a:cubicBezTo>
                  <a:cubicBezTo>
                    <a:pt x="8" y="123"/>
                    <a:pt x="13" y="128"/>
                    <a:pt x="20" y="128"/>
                  </a:cubicBezTo>
                  <a:cubicBezTo>
                    <a:pt x="27" y="128"/>
                    <a:pt x="32" y="123"/>
                    <a:pt x="32" y="116"/>
                  </a:cubicBezTo>
                  <a:cubicBezTo>
                    <a:pt x="32" y="104"/>
                    <a:pt x="32" y="104"/>
                    <a:pt x="32" y="104"/>
                  </a:cubicBezTo>
                  <a:cubicBezTo>
                    <a:pt x="37" y="100"/>
                    <a:pt x="40" y="95"/>
                    <a:pt x="40" y="88"/>
                  </a:cubicBezTo>
                  <a:cubicBezTo>
                    <a:pt x="40" y="81"/>
                    <a:pt x="37" y="76"/>
                    <a:pt x="32" y="72"/>
                  </a:cubicBezTo>
                  <a:close/>
                  <a:moveTo>
                    <a:pt x="16" y="12"/>
                  </a:moveTo>
                  <a:cubicBezTo>
                    <a:pt x="16" y="10"/>
                    <a:pt x="18" y="8"/>
                    <a:pt x="20" y="8"/>
                  </a:cubicBezTo>
                  <a:cubicBezTo>
                    <a:pt x="22" y="8"/>
                    <a:pt x="24" y="10"/>
                    <a:pt x="24" y="12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3" y="68"/>
                    <a:pt x="21" y="68"/>
                    <a:pt x="20" y="68"/>
                  </a:cubicBezTo>
                  <a:cubicBezTo>
                    <a:pt x="19" y="68"/>
                    <a:pt x="17" y="68"/>
                    <a:pt x="16" y="68"/>
                  </a:cubicBezTo>
                  <a:lnTo>
                    <a:pt x="16" y="12"/>
                  </a:lnTo>
                  <a:close/>
                  <a:moveTo>
                    <a:pt x="24" y="116"/>
                  </a:moveTo>
                  <a:cubicBezTo>
                    <a:pt x="24" y="118"/>
                    <a:pt x="22" y="120"/>
                    <a:pt x="20" y="120"/>
                  </a:cubicBezTo>
                  <a:cubicBezTo>
                    <a:pt x="18" y="120"/>
                    <a:pt x="16" y="118"/>
                    <a:pt x="16" y="116"/>
                  </a:cubicBezTo>
                  <a:cubicBezTo>
                    <a:pt x="16" y="108"/>
                    <a:pt x="16" y="108"/>
                    <a:pt x="16" y="108"/>
                  </a:cubicBezTo>
                  <a:cubicBezTo>
                    <a:pt x="17" y="108"/>
                    <a:pt x="19" y="108"/>
                    <a:pt x="20" y="108"/>
                  </a:cubicBezTo>
                  <a:cubicBezTo>
                    <a:pt x="21" y="108"/>
                    <a:pt x="23" y="108"/>
                    <a:pt x="24" y="108"/>
                  </a:cubicBezTo>
                  <a:lnTo>
                    <a:pt x="24" y="116"/>
                  </a:lnTo>
                  <a:close/>
                  <a:moveTo>
                    <a:pt x="31" y="91"/>
                  </a:moveTo>
                  <a:cubicBezTo>
                    <a:pt x="31" y="92"/>
                    <a:pt x="31" y="92"/>
                    <a:pt x="31" y="92"/>
                  </a:cubicBezTo>
                  <a:cubicBezTo>
                    <a:pt x="31" y="93"/>
                    <a:pt x="30" y="94"/>
                    <a:pt x="30" y="95"/>
                  </a:cubicBezTo>
                  <a:cubicBezTo>
                    <a:pt x="30" y="95"/>
                    <a:pt x="30" y="95"/>
                    <a:pt x="30" y="95"/>
                  </a:cubicBezTo>
                  <a:cubicBezTo>
                    <a:pt x="29" y="96"/>
                    <a:pt x="28" y="97"/>
                    <a:pt x="27" y="98"/>
                  </a:cubicBezTo>
                  <a:cubicBezTo>
                    <a:pt x="27" y="98"/>
                    <a:pt x="27" y="98"/>
                    <a:pt x="27" y="98"/>
                  </a:cubicBezTo>
                  <a:cubicBezTo>
                    <a:pt x="26" y="98"/>
                    <a:pt x="25" y="99"/>
                    <a:pt x="24" y="99"/>
                  </a:cubicBezTo>
                  <a:cubicBezTo>
                    <a:pt x="23" y="100"/>
                    <a:pt x="21" y="100"/>
                    <a:pt x="20" y="100"/>
                  </a:cubicBezTo>
                  <a:cubicBezTo>
                    <a:pt x="19" y="100"/>
                    <a:pt x="17" y="100"/>
                    <a:pt x="16" y="99"/>
                  </a:cubicBezTo>
                  <a:cubicBezTo>
                    <a:pt x="15" y="99"/>
                    <a:pt x="14" y="98"/>
                    <a:pt x="13" y="98"/>
                  </a:cubicBezTo>
                  <a:cubicBezTo>
                    <a:pt x="13" y="98"/>
                    <a:pt x="13" y="98"/>
                    <a:pt x="13" y="98"/>
                  </a:cubicBezTo>
                  <a:cubicBezTo>
                    <a:pt x="12" y="97"/>
                    <a:pt x="11" y="96"/>
                    <a:pt x="10" y="95"/>
                  </a:cubicBezTo>
                  <a:cubicBezTo>
                    <a:pt x="10" y="95"/>
                    <a:pt x="10" y="95"/>
                    <a:pt x="10" y="95"/>
                  </a:cubicBezTo>
                  <a:cubicBezTo>
                    <a:pt x="10" y="94"/>
                    <a:pt x="9" y="93"/>
                    <a:pt x="9" y="92"/>
                  </a:cubicBezTo>
                  <a:cubicBezTo>
                    <a:pt x="9" y="92"/>
                    <a:pt x="9" y="92"/>
                    <a:pt x="9" y="91"/>
                  </a:cubicBezTo>
                  <a:cubicBezTo>
                    <a:pt x="8" y="90"/>
                    <a:pt x="8" y="89"/>
                    <a:pt x="8" y="88"/>
                  </a:cubicBezTo>
                  <a:cubicBezTo>
                    <a:pt x="8" y="87"/>
                    <a:pt x="8" y="86"/>
                    <a:pt x="9" y="85"/>
                  </a:cubicBezTo>
                  <a:cubicBezTo>
                    <a:pt x="9" y="84"/>
                    <a:pt x="9" y="84"/>
                    <a:pt x="9" y="84"/>
                  </a:cubicBezTo>
                  <a:cubicBezTo>
                    <a:pt x="9" y="83"/>
                    <a:pt x="10" y="82"/>
                    <a:pt x="10" y="81"/>
                  </a:cubicBezTo>
                  <a:cubicBezTo>
                    <a:pt x="10" y="81"/>
                    <a:pt x="10" y="81"/>
                    <a:pt x="10" y="81"/>
                  </a:cubicBezTo>
                  <a:cubicBezTo>
                    <a:pt x="11" y="80"/>
                    <a:pt x="12" y="79"/>
                    <a:pt x="13" y="78"/>
                  </a:cubicBezTo>
                  <a:cubicBezTo>
                    <a:pt x="13" y="78"/>
                    <a:pt x="13" y="78"/>
                    <a:pt x="13" y="78"/>
                  </a:cubicBezTo>
                  <a:cubicBezTo>
                    <a:pt x="14" y="78"/>
                    <a:pt x="15" y="77"/>
                    <a:pt x="16" y="77"/>
                  </a:cubicBezTo>
                  <a:cubicBezTo>
                    <a:pt x="17" y="76"/>
                    <a:pt x="19" y="76"/>
                    <a:pt x="20" y="76"/>
                  </a:cubicBezTo>
                  <a:cubicBezTo>
                    <a:pt x="21" y="76"/>
                    <a:pt x="23" y="76"/>
                    <a:pt x="24" y="77"/>
                  </a:cubicBezTo>
                  <a:cubicBezTo>
                    <a:pt x="25" y="77"/>
                    <a:pt x="26" y="78"/>
                    <a:pt x="27" y="78"/>
                  </a:cubicBezTo>
                  <a:cubicBezTo>
                    <a:pt x="27" y="78"/>
                    <a:pt x="27" y="78"/>
                    <a:pt x="27" y="78"/>
                  </a:cubicBezTo>
                  <a:cubicBezTo>
                    <a:pt x="28" y="79"/>
                    <a:pt x="29" y="80"/>
                    <a:pt x="30" y="81"/>
                  </a:cubicBezTo>
                  <a:cubicBezTo>
                    <a:pt x="30" y="81"/>
                    <a:pt x="30" y="81"/>
                    <a:pt x="30" y="81"/>
                  </a:cubicBezTo>
                  <a:cubicBezTo>
                    <a:pt x="30" y="82"/>
                    <a:pt x="31" y="83"/>
                    <a:pt x="31" y="84"/>
                  </a:cubicBezTo>
                  <a:cubicBezTo>
                    <a:pt x="31" y="84"/>
                    <a:pt x="31" y="84"/>
                    <a:pt x="31" y="85"/>
                  </a:cubicBezTo>
                  <a:cubicBezTo>
                    <a:pt x="32" y="86"/>
                    <a:pt x="32" y="87"/>
                    <a:pt x="32" y="88"/>
                  </a:cubicBezTo>
                  <a:cubicBezTo>
                    <a:pt x="32" y="89"/>
                    <a:pt x="32" y="90"/>
                    <a:pt x="31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</p:grpSp>
      <p:grpSp>
        <p:nvGrpSpPr>
          <p:cNvPr id="53" name="Group 339">
            <a:extLst>
              <a:ext uri="{FF2B5EF4-FFF2-40B4-BE49-F238E27FC236}">
                <a16:creationId xmlns="" xmlns:a16="http://schemas.microsoft.com/office/drawing/2014/main" id="{7B505456-A101-4398-8519-39D12D9B1197}"/>
              </a:ext>
            </a:extLst>
          </p:cNvPr>
          <p:cNvGrpSpPr/>
          <p:nvPr/>
        </p:nvGrpSpPr>
        <p:grpSpPr>
          <a:xfrm>
            <a:off x="1000916" y="2444405"/>
            <a:ext cx="372665" cy="350044"/>
            <a:chOff x="5160963" y="4846638"/>
            <a:chExt cx="496887" cy="466725"/>
          </a:xfrm>
          <a:solidFill>
            <a:srgbClr val="2A93CD"/>
          </a:solidFill>
        </p:grpSpPr>
        <p:sp>
          <p:nvSpPr>
            <p:cNvPr id="54" name="Oval 17">
              <a:extLst>
                <a:ext uri="{FF2B5EF4-FFF2-40B4-BE49-F238E27FC236}">
                  <a16:creationId xmlns="" xmlns:a16="http://schemas.microsoft.com/office/drawing/2014/main" id="{8E554908-5452-4431-945C-F39B884236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02263" y="5102226"/>
              <a:ext cx="60325" cy="603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55" name="Freeform 18">
              <a:extLst>
                <a:ext uri="{FF2B5EF4-FFF2-40B4-BE49-F238E27FC236}">
                  <a16:creationId xmlns="" xmlns:a16="http://schemas.microsoft.com/office/drawing/2014/main" id="{F0D3FC63-4990-400E-B8D2-ABDDEA7CD3B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60963" y="4846638"/>
              <a:ext cx="496887" cy="466725"/>
            </a:xfrm>
            <a:custGeom>
              <a:avLst/>
              <a:gdLst>
                <a:gd name="T0" fmla="*/ 116 w 132"/>
                <a:gd name="T1" fmla="*/ 48 h 124"/>
                <a:gd name="T2" fmla="*/ 116 w 132"/>
                <a:gd name="T3" fmla="*/ 22 h 124"/>
                <a:gd name="T4" fmla="*/ 104 w 132"/>
                <a:gd name="T5" fmla="*/ 0 h 124"/>
                <a:gd name="T6" fmla="*/ 22 w 132"/>
                <a:gd name="T7" fmla="*/ 0 h 124"/>
                <a:gd name="T8" fmla="*/ 0 w 132"/>
                <a:gd name="T9" fmla="*/ 102 h 124"/>
                <a:gd name="T10" fmla="*/ 94 w 132"/>
                <a:gd name="T11" fmla="*/ 124 h 124"/>
                <a:gd name="T12" fmla="*/ 116 w 132"/>
                <a:gd name="T13" fmla="*/ 96 h 124"/>
                <a:gd name="T14" fmla="*/ 116 w 132"/>
                <a:gd name="T15" fmla="*/ 48 h 124"/>
                <a:gd name="T16" fmla="*/ 88 w 132"/>
                <a:gd name="T17" fmla="*/ 8 h 124"/>
                <a:gd name="T18" fmla="*/ 108 w 132"/>
                <a:gd name="T19" fmla="*/ 12 h 124"/>
                <a:gd name="T20" fmla="*/ 108 w 132"/>
                <a:gd name="T21" fmla="*/ 24 h 124"/>
                <a:gd name="T22" fmla="*/ 104 w 132"/>
                <a:gd name="T23" fmla="*/ 36 h 124"/>
                <a:gd name="T24" fmla="*/ 104 w 132"/>
                <a:gd name="T25" fmla="*/ 32 h 124"/>
                <a:gd name="T26" fmla="*/ 104 w 132"/>
                <a:gd name="T27" fmla="*/ 16 h 124"/>
                <a:gd name="T28" fmla="*/ 16 w 132"/>
                <a:gd name="T29" fmla="*/ 12 h 124"/>
                <a:gd name="T30" fmla="*/ 12 w 132"/>
                <a:gd name="T31" fmla="*/ 24 h 124"/>
                <a:gd name="T32" fmla="*/ 8 w 132"/>
                <a:gd name="T33" fmla="*/ 22 h 124"/>
                <a:gd name="T34" fmla="*/ 100 w 132"/>
                <a:gd name="T35" fmla="*/ 20 h 124"/>
                <a:gd name="T36" fmla="*/ 16 w 132"/>
                <a:gd name="T37" fmla="*/ 16 h 124"/>
                <a:gd name="T38" fmla="*/ 100 w 132"/>
                <a:gd name="T39" fmla="*/ 20 h 124"/>
                <a:gd name="T40" fmla="*/ 100 w 132"/>
                <a:gd name="T41" fmla="*/ 28 h 124"/>
                <a:gd name="T42" fmla="*/ 16 w 132"/>
                <a:gd name="T43" fmla="*/ 24 h 124"/>
                <a:gd name="T44" fmla="*/ 100 w 132"/>
                <a:gd name="T45" fmla="*/ 32 h 124"/>
                <a:gd name="T46" fmla="*/ 88 w 132"/>
                <a:gd name="T47" fmla="*/ 36 h 124"/>
                <a:gd name="T48" fmla="*/ 16 w 132"/>
                <a:gd name="T49" fmla="*/ 35 h 124"/>
                <a:gd name="T50" fmla="*/ 100 w 132"/>
                <a:gd name="T51" fmla="*/ 32 h 124"/>
                <a:gd name="T52" fmla="*/ 94 w 132"/>
                <a:gd name="T53" fmla="*/ 116 h 124"/>
                <a:gd name="T54" fmla="*/ 8 w 132"/>
                <a:gd name="T55" fmla="*/ 102 h 124"/>
                <a:gd name="T56" fmla="*/ 22 w 132"/>
                <a:gd name="T57" fmla="*/ 44 h 124"/>
                <a:gd name="T58" fmla="*/ 104 w 132"/>
                <a:gd name="T59" fmla="*/ 44 h 124"/>
                <a:gd name="T60" fmla="*/ 108 w 132"/>
                <a:gd name="T61" fmla="*/ 56 h 124"/>
                <a:gd name="T62" fmla="*/ 52 w 132"/>
                <a:gd name="T63" fmla="*/ 76 h 124"/>
                <a:gd name="T64" fmla="*/ 108 w 132"/>
                <a:gd name="T65" fmla="*/ 96 h 124"/>
                <a:gd name="T66" fmla="*/ 113 w 132"/>
                <a:gd name="T67" fmla="*/ 88 h 124"/>
                <a:gd name="T68" fmla="*/ 60 w 132"/>
                <a:gd name="T69" fmla="*/ 76 h 124"/>
                <a:gd name="T70" fmla="*/ 108 w 132"/>
                <a:gd name="T71" fmla="*/ 64 h 124"/>
                <a:gd name="T72" fmla="*/ 115 w 132"/>
                <a:gd name="T73" fmla="*/ 59 h 124"/>
                <a:gd name="T74" fmla="*/ 120 w 132"/>
                <a:gd name="T75" fmla="*/ 72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2" h="124">
                  <a:moveTo>
                    <a:pt x="116" y="48"/>
                  </a:moveTo>
                  <a:cubicBezTo>
                    <a:pt x="116" y="48"/>
                    <a:pt x="116" y="48"/>
                    <a:pt x="116" y="48"/>
                  </a:cubicBezTo>
                  <a:cubicBezTo>
                    <a:pt x="116" y="24"/>
                    <a:pt x="116" y="24"/>
                    <a:pt x="116" y="24"/>
                  </a:cubicBezTo>
                  <a:cubicBezTo>
                    <a:pt x="116" y="22"/>
                    <a:pt x="116" y="22"/>
                    <a:pt x="116" y="22"/>
                  </a:cubicBezTo>
                  <a:cubicBezTo>
                    <a:pt x="116" y="12"/>
                    <a:pt x="116" y="12"/>
                    <a:pt x="116" y="12"/>
                  </a:cubicBezTo>
                  <a:cubicBezTo>
                    <a:pt x="116" y="5"/>
                    <a:pt x="111" y="0"/>
                    <a:pt x="104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10" y="0"/>
                    <a:pt x="0" y="10"/>
                    <a:pt x="0" y="22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0" y="114"/>
                    <a:pt x="10" y="124"/>
                    <a:pt x="22" y="124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106" y="124"/>
                    <a:pt x="116" y="114"/>
                    <a:pt x="116" y="102"/>
                  </a:cubicBezTo>
                  <a:cubicBezTo>
                    <a:pt x="116" y="96"/>
                    <a:pt x="116" y="96"/>
                    <a:pt x="116" y="96"/>
                  </a:cubicBezTo>
                  <a:cubicBezTo>
                    <a:pt x="116" y="96"/>
                    <a:pt x="116" y="96"/>
                    <a:pt x="116" y="96"/>
                  </a:cubicBezTo>
                  <a:cubicBezTo>
                    <a:pt x="132" y="84"/>
                    <a:pt x="132" y="60"/>
                    <a:pt x="116" y="48"/>
                  </a:cubicBezTo>
                  <a:close/>
                  <a:moveTo>
                    <a:pt x="22" y="8"/>
                  </a:moveTo>
                  <a:cubicBezTo>
                    <a:pt x="88" y="8"/>
                    <a:pt x="88" y="8"/>
                    <a:pt x="88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6" y="8"/>
                    <a:pt x="108" y="10"/>
                    <a:pt x="108" y="12"/>
                  </a:cubicBezTo>
                  <a:cubicBezTo>
                    <a:pt x="108" y="22"/>
                    <a:pt x="108" y="22"/>
                    <a:pt x="108" y="22"/>
                  </a:cubicBezTo>
                  <a:cubicBezTo>
                    <a:pt x="108" y="24"/>
                    <a:pt x="108" y="24"/>
                    <a:pt x="108" y="24"/>
                  </a:cubicBezTo>
                  <a:cubicBezTo>
                    <a:pt x="108" y="37"/>
                    <a:pt x="108" y="37"/>
                    <a:pt x="108" y="37"/>
                  </a:cubicBezTo>
                  <a:cubicBezTo>
                    <a:pt x="107" y="36"/>
                    <a:pt x="105" y="36"/>
                    <a:pt x="104" y="36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4"/>
                    <a:pt x="104" y="24"/>
                    <a:pt x="104" y="24"/>
                  </a:cubicBezTo>
                  <a:cubicBezTo>
                    <a:pt x="104" y="16"/>
                    <a:pt x="104" y="16"/>
                    <a:pt x="104" y="16"/>
                  </a:cubicBezTo>
                  <a:cubicBezTo>
                    <a:pt x="104" y="14"/>
                    <a:pt x="102" y="12"/>
                    <a:pt x="100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4" y="12"/>
                    <a:pt x="12" y="14"/>
                    <a:pt x="12" y="16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0" y="29"/>
                    <a:pt x="8" y="26"/>
                    <a:pt x="8" y="22"/>
                  </a:cubicBezTo>
                  <a:cubicBezTo>
                    <a:pt x="8" y="14"/>
                    <a:pt x="14" y="8"/>
                    <a:pt x="22" y="8"/>
                  </a:cubicBezTo>
                  <a:close/>
                  <a:moveTo>
                    <a:pt x="100" y="20"/>
                  </a:moveTo>
                  <a:cubicBezTo>
                    <a:pt x="16" y="20"/>
                    <a:pt x="16" y="20"/>
                    <a:pt x="16" y="20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00" y="16"/>
                    <a:pt x="100" y="16"/>
                    <a:pt x="100" y="16"/>
                  </a:cubicBezTo>
                  <a:lnTo>
                    <a:pt x="100" y="20"/>
                  </a:lnTo>
                  <a:close/>
                  <a:moveTo>
                    <a:pt x="100" y="24"/>
                  </a:moveTo>
                  <a:cubicBezTo>
                    <a:pt x="100" y="28"/>
                    <a:pt x="100" y="28"/>
                    <a:pt x="100" y="28"/>
                  </a:cubicBezTo>
                  <a:cubicBezTo>
                    <a:pt x="16" y="28"/>
                    <a:pt x="16" y="28"/>
                    <a:pt x="16" y="28"/>
                  </a:cubicBezTo>
                  <a:cubicBezTo>
                    <a:pt x="16" y="24"/>
                    <a:pt x="16" y="24"/>
                    <a:pt x="16" y="24"/>
                  </a:cubicBezTo>
                  <a:lnTo>
                    <a:pt x="100" y="24"/>
                  </a:lnTo>
                  <a:close/>
                  <a:moveTo>
                    <a:pt x="100" y="32"/>
                  </a:moveTo>
                  <a:cubicBezTo>
                    <a:pt x="100" y="36"/>
                    <a:pt x="100" y="36"/>
                    <a:pt x="100" y="36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0" y="36"/>
                    <a:pt x="18" y="35"/>
                    <a:pt x="16" y="35"/>
                  </a:cubicBezTo>
                  <a:cubicBezTo>
                    <a:pt x="16" y="32"/>
                    <a:pt x="16" y="32"/>
                    <a:pt x="16" y="32"/>
                  </a:cubicBezTo>
                  <a:lnTo>
                    <a:pt x="100" y="32"/>
                  </a:lnTo>
                  <a:close/>
                  <a:moveTo>
                    <a:pt x="108" y="102"/>
                  </a:moveTo>
                  <a:cubicBezTo>
                    <a:pt x="108" y="110"/>
                    <a:pt x="102" y="116"/>
                    <a:pt x="94" y="116"/>
                  </a:cubicBezTo>
                  <a:cubicBezTo>
                    <a:pt x="22" y="116"/>
                    <a:pt x="22" y="116"/>
                    <a:pt x="22" y="116"/>
                  </a:cubicBezTo>
                  <a:cubicBezTo>
                    <a:pt x="14" y="116"/>
                    <a:pt x="8" y="110"/>
                    <a:pt x="8" y="102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12" y="42"/>
                    <a:pt x="17" y="44"/>
                    <a:pt x="22" y="44"/>
                  </a:cubicBezTo>
                  <a:cubicBezTo>
                    <a:pt x="88" y="44"/>
                    <a:pt x="88" y="44"/>
                    <a:pt x="88" y="44"/>
                  </a:cubicBezTo>
                  <a:cubicBezTo>
                    <a:pt x="104" y="44"/>
                    <a:pt x="104" y="44"/>
                    <a:pt x="104" y="44"/>
                  </a:cubicBezTo>
                  <a:cubicBezTo>
                    <a:pt x="106" y="44"/>
                    <a:pt x="108" y="46"/>
                    <a:pt x="108" y="48"/>
                  </a:cubicBezTo>
                  <a:cubicBezTo>
                    <a:pt x="108" y="56"/>
                    <a:pt x="108" y="56"/>
                    <a:pt x="108" y="56"/>
                  </a:cubicBezTo>
                  <a:cubicBezTo>
                    <a:pt x="72" y="56"/>
                    <a:pt x="72" y="56"/>
                    <a:pt x="72" y="56"/>
                  </a:cubicBezTo>
                  <a:cubicBezTo>
                    <a:pt x="61" y="56"/>
                    <a:pt x="52" y="65"/>
                    <a:pt x="52" y="76"/>
                  </a:cubicBezTo>
                  <a:cubicBezTo>
                    <a:pt x="52" y="87"/>
                    <a:pt x="61" y="96"/>
                    <a:pt x="72" y="96"/>
                  </a:cubicBezTo>
                  <a:cubicBezTo>
                    <a:pt x="108" y="96"/>
                    <a:pt x="108" y="96"/>
                    <a:pt x="108" y="96"/>
                  </a:cubicBezTo>
                  <a:lnTo>
                    <a:pt x="108" y="102"/>
                  </a:lnTo>
                  <a:close/>
                  <a:moveTo>
                    <a:pt x="113" y="88"/>
                  </a:moveTo>
                  <a:cubicBezTo>
                    <a:pt x="72" y="88"/>
                    <a:pt x="72" y="88"/>
                    <a:pt x="72" y="88"/>
                  </a:cubicBezTo>
                  <a:cubicBezTo>
                    <a:pt x="65" y="88"/>
                    <a:pt x="60" y="83"/>
                    <a:pt x="60" y="76"/>
                  </a:cubicBezTo>
                  <a:cubicBezTo>
                    <a:pt x="60" y="69"/>
                    <a:pt x="65" y="64"/>
                    <a:pt x="72" y="64"/>
                  </a:cubicBezTo>
                  <a:cubicBezTo>
                    <a:pt x="108" y="64"/>
                    <a:pt x="108" y="64"/>
                    <a:pt x="108" y="64"/>
                  </a:cubicBezTo>
                  <a:cubicBezTo>
                    <a:pt x="110" y="64"/>
                    <a:pt x="113" y="63"/>
                    <a:pt x="114" y="61"/>
                  </a:cubicBezTo>
                  <a:cubicBezTo>
                    <a:pt x="115" y="60"/>
                    <a:pt x="115" y="60"/>
                    <a:pt x="115" y="59"/>
                  </a:cubicBezTo>
                  <a:cubicBezTo>
                    <a:pt x="115" y="59"/>
                    <a:pt x="116" y="59"/>
                    <a:pt x="116" y="59"/>
                  </a:cubicBezTo>
                  <a:cubicBezTo>
                    <a:pt x="118" y="62"/>
                    <a:pt x="120" y="67"/>
                    <a:pt x="120" y="72"/>
                  </a:cubicBezTo>
                  <a:cubicBezTo>
                    <a:pt x="120" y="78"/>
                    <a:pt x="118" y="84"/>
                    <a:pt x="113" y="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</p:grpSp>
      <p:sp>
        <p:nvSpPr>
          <p:cNvPr id="58" name="TextBox 344">
            <a:extLst>
              <a:ext uri="{FF2B5EF4-FFF2-40B4-BE49-F238E27FC236}">
                <a16:creationId xmlns="" xmlns:a16="http://schemas.microsoft.com/office/drawing/2014/main" id="{8052DBE7-FCB2-4A1F-B05D-FA3E5498DE22}"/>
              </a:ext>
            </a:extLst>
          </p:cNvPr>
          <p:cNvSpPr txBox="1"/>
          <p:nvPr/>
        </p:nvSpPr>
        <p:spPr>
          <a:xfrm>
            <a:off x="1445209" y="2444405"/>
            <a:ext cx="739305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1350" b="1" dirty="0"/>
              <a:t>Deploy</a:t>
            </a:r>
          </a:p>
        </p:txBody>
      </p:sp>
      <p:grpSp>
        <p:nvGrpSpPr>
          <p:cNvPr id="67" name="组合 66">
            <a:extLst>
              <a:ext uri="{FF2B5EF4-FFF2-40B4-BE49-F238E27FC236}">
                <a16:creationId xmlns="" xmlns:a16="http://schemas.microsoft.com/office/drawing/2014/main" id="{91365E4F-D9EA-4474-BA87-9E786476FB02}"/>
              </a:ext>
            </a:extLst>
          </p:cNvPr>
          <p:cNvGrpSpPr/>
          <p:nvPr/>
        </p:nvGrpSpPr>
        <p:grpSpPr>
          <a:xfrm>
            <a:off x="2489128" y="2237935"/>
            <a:ext cx="5030170" cy="3170528"/>
            <a:chOff x="4085700" y="2673363"/>
            <a:chExt cx="5030170" cy="3170528"/>
          </a:xfrm>
        </p:grpSpPr>
        <p:sp>
          <p:nvSpPr>
            <p:cNvPr id="2" name="Rectangle 288">
              <a:extLst>
                <a:ext uri="{FF2B5EF4-FFF2-40B4-BE49-F238E27FC236}">
                  <a16:creationId xmlns="" xmlns:a16="http://schemas.microsoft.com/office/drawing/2014/main" id="{20810960-3827-4EB2-8E92-A8E4BFF28D6E}"/>
                </a:ext>
              </a:extLst>
            </p:cNvPr>
            <p:cNvSpPr/>
            <p:nvPr/>
          </p:nvSpPr>
          <p:spPr>
            <a:xfrm>
              <a:off x="4202491" y="2764984"/>
              <a:ext cx="4913379" cy="678218"/>
            </a:xfrm>
            <a:prstGeom prst="rect">
              <a:avLst/>
            </a:prstGeom>
            <a:solidFill>
              <a:srgbClr val="2A93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 dirty="0"/>
            </a:p>
          </p:txBody>
        </p:sp>
        <p:sp>
          <p:nvSpPr>
            <p:cNvPr id="3" name="Rectangle 289">
              <a:extLst>
                <a:ext uri="{FF2B5EF4-FFF2-40B4-BE49-F238E27FC236}">
                  <a16:creationId xmlns="" xmlns:a16="http://schemas.microsoft.com/office/drawing/2014/main" id="{01483A87-902E-47DA-AF5F-3AFABCDC1E45}"/>
                </a:ext>
              </a:extLst>
            </p:cNvPr>
            <p:cNvSpPr/>
            <p:nvPr/>
          </p:nvSpPr>
          <p:spPr>
            <a:xfrm>
              <a:off x="4149347" y="3415159"/>
              <a:ext cx="3421422" cy="678218"/>
            </a:xfrm>
            <a:prstGeom prst="rect">
              <a:avLst/>
            </a:prstGeom>
            <a:solidFill>
              <a:srgbClr val="2A93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4" name="Rectangle 290">
              <a:extLst>
                <a:ext uri="{FF2B5EF4-FFF2-40B4-BE49-F238E27FC236}">
                  <a16:creationId xmlns="" xmlns:a16="http://schemas.microsoft.com/office/drawing/2014/main" id="{1D0B6344-9CE5-4417-8B98-DCEAD22440DF}"/>
                </a:ext>
              </a:extLst>
            </p:cNvPr>
            <p:cNvSpPr/>
            <p:nvPr/>
          </p:nvSpPr>
          <p:spPr>
            <a:xfrm>
              <a:off x="4149347" y="4093780"/>
              <a:ext cx="2049822" cy="678218"/>
            </a:xfrm>
            <a:prstGeom prst="rect">
              <a:avLst/>
            </a:prstGeom>
            <a:solidFill>
              <a:srgbClr val="2A93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5" name="Rectangle 291">
              <a:extLst>
                <a:ext uri="{FF2B5EF4-FFF2-40B4-BE49-F238E27FC236}">
                  <a16:creationId xmlns="" xmlns:a16="http://schemas.microsoft.com/office/drawing/2014/main" id="{9AA2DE80-5D78-4B24-8F05-6B8A7E850D9E}"/>
                </a:ext>
              </a:extLst>
            </p:cNvPr>
            <p:cNvSpPr/>
            <p:nvPr/>
          </p:nvSpPr>
          <p:spPr>
            <a:xfrm>
              <a:off x="4149348" y="4757890"/>
              <a:ext cx="856815" cy="678218"/>
            </a:xfrm>
            <a:prstGeom prst="rect">
              <a:avLst/>
            </a:prstGeom>
            <a:solidFill>
              <a:srgbClr val="2A93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grpSp>
          <p:nvGrpSpPr>
            <p:cNvPr id="6" name="Group 292">
              <a:extLst>
                <a:ext uri="{FF2B5EF4-FFF2-40B4-BE49-F238E27FC236}">
                  <a16:creationId xmlns="" xmlns:a16="http://schemas.microsoft.com/office/drawing/2014/main" id="{5CB8232B-3BF8-4761-90BA-5F4F3ABC73B6}"/>
                </a:ext>
              </a:extLst>
            </p:cNvPr>
            <p:cNvGrpSpPr/>
            <p:nvPr/>
          </p:nvGrpSpPr>
          <p:grpSpPr>
            <a:xfrm>
              <a:off x="4085700" y="5371720"/>
              <a:ext cx="4977026" cy="128776"/>
              <a:chOff x="3649517" y="6019293"/>
              <a:chExt cx="6636034" cy="171701"/>
            </a:xfrm>
          </p:grpSpPr>
          <p:cxnSp>
            <p:nvCxnSpPr>
              <p:cNvPr id="7" name="Straight Connector 293">
                <a:extLst>
                  <a:ext uri="{FF2B5EF4-FFF2-40B4-BE49-F238E27FC236}">
                    <a16:creationId xmlns="" xmlns:a16="http://schemas.microsoft.com/office/drawing/2014/main" id="{7B954274-64E7-4A10-A712-582EC1325BA7}"/>
                  </a:ext>
                </a:extLst>
              </p:cNvPr>
              <p:cNvCxnSpPr/>
              <p:nvPr/>
            </p:nvCxnSpPr>
            <p:spPr>
              <a:xfrm>
                <a:off x="3805238" y="6105143"/>
                <a:ext cx="6480313" cy="0"/>
              </a:xfrm>
              <a:prstGeom prst="line">
                <a:avLst/>
              </a:prstGeom>
              <a:ln w="12700">
                <a:solidFill>
                  <a:schemeClr val="bg1">
                    <a:lumMod val="85000"/>
                  </a:schemeClr>
                </a:solidFill>
                <a:prstDash val="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8" name="Group 294">
                <a:extLst>
                  <a:ext uri="{FF2B5EF4-FFF2-40B4-BE49-F238E27FC236}">
                    <a16:creationId xmlns="" xmlns:a16="http://schemas.microsoft.com/office/drawing/2014/main" id="{846B8E5A-B0DD-4698-B733-4FCD23DAE464}"/>
                  </a:ext>
                </a:extLst>
              </p:cNvPr>
              <p:cNvGrpSpPr/>
              <p:nvPr/>
            </p:nvGrpSpPr>
            <p:grpSpPr>
              <a:xfrm>
                <a:off x="3649517" y="6019293"/>
                <a:ext cx="172215" cy="171701"/>
                <a:chOff x="2138511" y="2464802"/>
                <a:chExt cx="354012" cy="352956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9" name="Oval 295">
                  <a:extLst>
                    <a:ext uri="{FF2B5EF4-FFF2-40B4-BE49-F238E27FC236}">
                      <a16:creationId xmlns="" xmlns:a16="http://schemas.microsoft.com/office/drawing/2014/main" id="{5D4C8AD3-8445-4468-BEE9-AC33EBD14AB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29830" y="2555417"/>
                  <a:ext cx="171376" cy="171727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350"/>
                </a:p>
              </p:txBody>
            </p:sp>
            <p:sp>
              <p:nvSpPr>
                <p:cNvPr id="10" name="Freeform 296">
                  <a:extLst>
                    <a:ext uri="{FF2B5EF4-FFF2-40B4-BE49-F238E27FC236}">
                      <a16:creationId xmlns="" xmlns:a16="http://schemas.microsoft.com/office/drawing/2014/main" id="{712F9352-5687-4BFA-B945-C14D2D4DB4C8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138511" y="2464802"/>
                  <a:ext cx="354012" cy="352956"/>
                </a:xfrm>
                <a:custGeom>
                  <a:avLst/>
                  <a:gdLst>
                    <a:gd name="T0" fmla="*/ 212 w 423"/>
                    <a:gd name="T1" fmla="*/ 0 h 424"/>
                    <a:gd name="T2" fmla="*/ 0 w 423"/>
                    <a:gd name="T3" fmla="*/ 212 h 424"/>
                    <a:gd name="T4" fmla="*/ 212 w 423"/>
                    <a:gd name="T5" fmla="*/ 424 h 424"/>
                    <a:gd name="T6" fmla="*/ 423 w 423"/>
                    <a:gd name="T7" fmla="*/ 212 h 424"/>
                    <a:gd name="T8" fmla="*/ 212 w 423"/>
                    <a:gd name="T9" fmla="*/ 0 h 424"/>
                    <a:gd name="T10" fmla="*/ 212 w 423"/>
                    <a:gd name="T11" fmla="*/ 386 h 424"/>
                    <a:gd name="T12" fmla="*/ 38 w 423"/>
                    <a:gd name="T13" fmla="*/ 212 h 424"/>
                    <a:gd name="T14" fmla="*/ 212 w 423"/>
                    <a:gd name="T15" fmla="*/ 38 h 424"/>
                    <a:gd name="T16" fmla="*/ 386 w 423"/>
                    <a:gd name="T17" fmla="*/ 212 h 424"/>
                    <a:gd name="T18" fmla="*/ 212 w 423"/>
                    <a:gd name="T19" fmla="*/ 386 h 4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23" h="424">
                      <a:moveTo>
                        <a:pt x="212" y="0"/>
                      </a:moveTo>
                      <a:cubicBezTo>
                        <a:pt x="95" y="0"/>
                        <a:pt x="0" y="95"/>
                        <a:pt x="0" y="212"/>
                      </a:cubicBezTo>
                      <a:cubicBezTo>
                        <a:pt x="0" y="329"/>
                        <a:pt x="95" y="424"/>
                        <a:pt x="212" y="424"/>
                      </a:cubicBezTo>
                      <a:cubicBezTo>
                        <a:pt x="329" y="424"/>
                        <a:pt x="423" y="329"/>
                        <a:pt x="423" y="212"/>
                      </a:cubicBezTo>
                      <a:cubicBezTo>
                        <a:pt x="423" y="95"/>
                        <a:pt x="329" y="0"/>
                        <a:pt x="212" y="0"/>
                      </a:cubicBezTo>
                      <a:close/>
                      <a:moveTo>
                        <a:pt x="212" y="386"/>
                      </a:moveTo>
                      <a:cubicBezTo>
                        <a:pt x="116" y="386"/>
                        <a:pt x="38" y="308"/>
                        <a:pt x="38" y="212"/>
                      </a:cubicBezTo>
                      <a:cubicBezTo>
                        <a:pt x="38" y="116"/>
                        <a:pt x="116" y="38"/>
                        <a:pt x="212" y="38"/>
                      </a:cubicBezTo>
                      <a:cubicBezTo>
                        <a:pt x="308" y="38"/>
                        <a:pt x="386" y="116"/>
                        <a:pt x="386" y="212"/>
                      </a:cubicBezTo>
                      <a:cubicBezTo>
                        <a:pt x="386" y="308"/>
                        <a:pt x="308" y="386"/>
                        <a:pt x="212" y="38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350"/>
                </a:p>
              </p:txBody>
            </p:sp>
          </p:grpSp>
        </p:grpSp>
        <p:cxnSp>
          <p:nvCxnSpPr>
            <p:cNvPr id="11" name="Straight Connector 297">
              <a:extLst>
                <a:ext uri="{FF2B5EF4-FFF2-40B4-BE49-F238E27FC236}">
                  <a16:creationId xmlns="" xmlns:a16="http://schemas.microsoft.com/office/drawing/2014/main" id="{5DE4BD09-64CB-4912-A8D1-28ECE64426DC}"/>
                </a:ext>
              </a:extLst>
            </p:cNvPr>
            <p:cNvCxnSpPr/>
            <p:nvPr/>
          </p:nvCxnSpPr>
          <p:spPr>
            <a:xfrm>
              <a:off x="4150280" y="4848060"/>
              <a:ext cx="0" cy="489814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" name="Group 302">
              <a:extLst>
                <a:ext uri="{FF2B5EF4-FFF2-40B4-BE49-F238E27FC236}">
                  <a16:creationId xmlns="" xmlns:a16="http://schemas.microsoft.com/office/drawing/2014/main" id="{FA62D6A2-8B63-4951-A1FE-8159CB7A4AA6}"/>
                </a:ext>
              </a:extLst>
            </p:cNvPr>
            <p:cNvGrpSpPr/>
            <p:nvPr/>
          </p:nvGrpSpPr>
          <p:grpSpPr>
            <a:xfrm>
              <a:off x="4085700" y="4695492"/>
              <a:ext cx="4977026" cy="128776"/>
              <a:chOff x="3649517" y="5117655"/>
              <a:chExt cx="6636034" cy="171701"/>
            </a:xfrm>
          </p:grpSpPr>
          <p:cxnSp>
            <p:nvCxnSpPr>
              <p:cNvPr id="17" name="Straight Connector 303">
                <a:extLst>
                  <a:ext uri="{FF2B5EF4-FFF2-40B4-BE49-F238E27FC236}">
                    <a16:creationId xmlns="" xmlns:a16="http://schemas.microsoft.com/office/drawing/2014/main" id="{A190750B-5517-428D-A719-8248ACF9B392}"/>
                  </a:ext>
                </a:extLst>
              </p:cNvPr>
              <p:cNvCxnSpPr/>
              <p:nvPr/>
            </p:nvCxnSpPr>
            <p:spPr>
              <a:xfrm>
                <a:off x="3805238" y="5193171"/>
                <a:ext cx="6480313" cy="0"/>
              </a:xfrm>
              <a:prstGeom prst="line">
                <a:avLst/>
              </a:prstGeom>
              <a:ln w="12700">
                <a:solidFill>
                  <a:schemeClr val="bg1">
                    <a:lumMod val="85000"/>
                  </a:schemeClr>
                </a:solidFill>
                <a:prstDash val="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8" name="Group 304">
                <a:extLst>
                  <a:ext uri="{FF2B5EF4-FFF2-40B4-BE49-F238E27FC236}">
                    <a16:creationId xmlns="" xmlns:a16="http://schemas.microsoft.com/office/drawing/2014/main" id="{F7BA132E-41C2-4C21-9129-7BBAB69DB5F3}"/>
                  </a:ext>
                </a:extLst>
              </p:cNvPr>
              <p:cNvGrpSpPr/>
              <p:nvPr/>
            </p:nvGrpSpPr>
            <p:grpSpPr>
              <a:xfrm>
                <a:off x="3649517" y="5117655"/>
                <a:ext cx="172215" cy="171701"/>
                <a:chOff x="2138511" y="2464802"/>
                <a:chExt cx="354012" cy="352956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19" name="Oval 305">
                  <a:extLst>
                    <a:ext uri="{FF2B5EF4-FFF2-40B4-BE49-F238E27FC236}">
                      <a16:creationId xmlns="" xmlns:a16="http://schemas.microsoft.com/office/drawing/2014/main" id="{E066F0D0-95E5-4191-B6F9-6D654B9B28C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29830" y="2555417"/>
                  <a:ext cx="171376" cy="171727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350"/>
                </a:p>
              </p:txBody>
            </p:sp>
            <p:sp>
              <p:nvSpPr>
                <p:cNvPr id="20" name="Freeform 306">
                  <a:extLst>
                    <a:ext uri="{FF2B5EF4-FFF2-40B4-BE49-F238E27FC236}">
                      <a16:creationId xmlns="" xmlns:a16="http://schemas.microsoft.com/office/drawing/2014/main" id="{ABA009AD-CCF6-401B-88B5-EE53EF06C29A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138511" y="2464802"/>
                  <a:ext cx="354012" cy="352956"/>
                </a:xfrm>
                <a:custGeom>
                  <a:avLst/>
                  <a:gdLst>
                    <a:gd name="T0" fmla="*/ 212 w 423"/>
                    <a:gd name="T1" fmla="*/ 0 h 424"/>
                    <a:gd name="T2" fmla="*/ 0 w 423"/>
                    <a:gd name="T3" fmla="*/ 212 h 424"/>
                    <a:gd name="T4" fmla="*/ 212 w 423"/>
                    <a:gd name="T5" fmla="*/ 424 h 424"/>
                    <a:gd name="T6" fmla="*/ 423 w 423"/>
                    <a:gd name="T7" fmla="*/ 212 h 424"/>
                    <a:gd name="T8" fmla="*/ 212 w 423"/>
                    <a:gd name="T9" fmla="*/ 0 h 424"/>
                    <a:gd name="T10" fmla="*/ 212 w 423"/>
                    <a:gd name="T11" fmla="*/ 386 h 424"/>
                    <a:gd name="T12" fmla="*/ 38 w 423"/>
                    <a:gd name="T13" fmla="*/ 212 h 424"/>
                    <a:gd name="T14" fmla="*/ 212 w 423"/>
                    <a:gd name="T15" fmla="*/ 38 h 424"/>
                    <a:gd name="T16" fmla="*/ 386 w 423"/>
                    <a:gd name="T17" fmla="*/ 212 h 424"/>
                    <a:gd name="T18" fmla="*/ 212 w 423"/>
                    <a:gd name="T19" fmla="*/ 386 h 4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23" h="424">
                      <a:moveTo>
                        <a:pt x="212" y="0"/>
                      </a:moveTo>
                      <a:cubicBezTo>
                        <a:pt x="95" y="0"/>
                        <a:pt x="0" y="95"/>
                        <a:pt x="0" y="212"/>
                      </a:cubicBezTo>
                      <a:cubicBezTo>
                        <a:pt x="0" y="329"/>
                        <a:pt x="95" y="424"/>
                        <a:pt x="212" y="424"/>
                      </a:cubicBezTo>
                      <a:cubicBezTo>
                        <a:pt x="329" y="424"/>
                        <a:pt x="423" y="329"/>
                        <a:pt x="423" y="212"/>
                      </a:cubicBezTo>
                      <a:cubicBezTo>
                        <a:pt x="423" y="95"/>
                        <a:pt x="329" y="0"/>
                        <a:pt x="212" y="0"/>
                      </a:cubicBezTo>
                      <a:close/>
                      <a:moveTo>
                        <a:pt x="212" y="386"/>
                      </a:moveTo>
                      <a:cubicBezTo>
                        <a:pt x="116" y="386"/>
                        <a:pt x="38" y="308"/>
                        <a:pt x="38" y="212"/>
                      </a:cubicBezTo>
                      <a:cubicBezTo>
                        <a:pt x="38" y="116"/>
                        <a:pt x="116" y="38"/>
                        <a:pt x="212" y="38"/>
                      </a:cubicBezTo>
                      <a:cubicBezTo>
                        <a:pt x="308" y="38"/>
                        <a:pt x="386" y="116"/>
                        <a:pt x="386" y="212"/>
                      </a:cubicBezTo>
                      <a:cubicBezTo>
                        <a:pt x="386" y="308"/>
                        <a:pt x="308" y="386"/>
                        <a:pt x="212" y="38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350"/>
                </a:p>
              </p:txBody>
            </p:sp>
          </p:grpSp>
        </p:grpSp>
        <p:cxnSp>
          <p:nvCxnSpPr>
            <p:cNvPr id="21" name="Straight Connector 307">
              <a:extLst>
                <a:ext uri="{FF2B5EF4-FFF2-40B4-BE49-F238E27FC236}">
                  <a16:creationId xmlns="" xmlns:a16="http://schemas.microsoft.com/office/drawing/2014/main" id="{61030809-4E20-4B44-A3FF-72D28680493A}"/>
                </a:ext>
              </a:extLst>
            </p:cNvPr>
            <p:cNvCxnSpPr/>
            <p:nvPr/>
          </p:nvCxnSpPr>
          <p:spPr>
            <a:xfrm>
              <a:off x="4150280" y="4171832"/>
              <a:ext cx="0" cy="489814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" name="Group 308">
              <a:extLst>
                <a:ext uri="{FF2B5EF4-FFF2-40B4-BE49-F238E27FC236}">
                  <a16:creationId xmlns="" xmlns:a16="http://schemas.microsoft.com/office/drawing/2014/main" id="{F33FB010-01CE-469F-80F0-6DD9688C651D}"/>
                </a:ext>
              </a:extLst>
            </p:cNvPr>
            <p:cNvGrpSpPr/>
            <p:nvPr/>
          </p:nvGrpSpPr>
          <p:grpSpPr>
            <a:xfrm>
              <a:off x="4085700" y="4024470"/>
              <a:ext cx="4977026" cy="128776"/>
              <a:chOff x="3649517" y="4222959"/>
              <a:chExt cx="6636034" cy="171701"/>
            </a:xfrm>
          </p:grpSpPr>
          <p:cxnSp>
            <p:nvCxnSpPr>
              <p:cNvPr id="23" name="Straight Connector 309">
                <a:extLst>
                  <a:ext uri="{FF2B5EF4-FFF2-40B4-BE49-F238E27FC236}">
                    <a16:creationId xmlns="" xmlns:a16="http://schemas.microsoft.com/office/drawing/2014/main" id="{F4B816F2-34E3-4D97-BAF2-1AEC71626589}"/>
                  </a:ext>
                </a:extLst>
              </p:cNvPr>
              <p:cNvCxnSpPr/>
              <p:nvPr/>
            </p:nvCxnSpPr>
            <p:spPr>
              <a:xfrm>
                <a:off x="3805238" y="4308809"/>
                <a:ext cx="6480313" cy="0"/>
              </a:xfrm>
              <a:prstGeom prst="line">
                <a:avLst/>
              </a:prstGeom>
              <a:ln w="12700">
                <a:solidFill>
                  <a:schemeClr val="bg1">
                    <a:lumMod val="85000"/>
                  </a:schemeClr>
                </a:solidFill>
                <a:prstDash val="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4" name="Group 310">
                <a:extLst>
                  <a:ext uri="{FF2B5EF4-FFF2-40B4-BE49-F238E27FC236}">
                    <a16:creationId xmlns="" xmlns:a16="http://schemas.microsoft.com/office/drawing/2014/main" id="{78BF49BD-F5B0-4050-8D82-F88A6B10C8E9}"/>
                  </a:ext>
                </a:extLst>
              </p:cNvPr>
              <p:cNvGrpSpPr/>
              <p:nvPr/>
            </p:nvGrpSpPr>
            <p:grpSpPr>
              <a:xfrm>
                <a:off x="3649517" y="4222959"/>
                <a:ext cx="172215" cy="171701"/>
                <a:chOff x="2138511" y="2464802"/>
                <a:chExt cx="354012" cy="352956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25" name="Oval 311">
                  <a:extLst>
                    <a:ext uri="{FF2B5EF4-FFF2-40B4-BE49-F238E27FC236}">
                      <a16:creationId xmlns="" xmlns:a16="http://schemas.microsoft.com/office/drawing/2014/main" id="{E94270AC-7BE1-42FB-9692-15553FC3ED9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29830" y="2555417"/>
                  <a:ext cx="171376" cy="171727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350"/>
                </a:p>
              </p:txBody>
            </p:sp>
            <p:sp>
              <p:nvSpPr>
                <p:cNvPr id="26" name="Freeform 312">
                  <a:extLst>
                    <a:ext uri="{FF2B5EF4-FFF2-40B4-BE49-F238E27FC236}">
                      <a16:creationId xmlns="" xmlns:a16="http://schemas.microsoft.com/office/drawing/2014/main" id="{F547BC34-36E8-48CD-BC0C-0F6737E20D17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138511" y="2464802"/>
                  <a:ext cx="354012" cy="352956"/>
                </a:xfrm>
                <a:custGeom>
                  <a:avLst/>
                  <a:gdLst>
                    <a:gd name="T0" fmla="*/ 212 w 423"/>
                    <a:gd name="T1" fmla="*/ 0 h 424"/>
                    <a:gd name="T2" fmla="*/ 0 w 423"/>
                    <a:gd name="T3" fmla="*/ 212 h 424"/>
                    <a:gd name="T4" fmla="*/ 212 w 423"/>
                    <a:gd name="T5" fmla="*/ 424 h 424"/>
                    <a:gd name="T6" fmla="*/ 423 w 423"/>
                    <a:gd name="T7" fmla="*/ 212 h 424"/>
                    <a:gd name="T8" fmla="*/ 212 w 423"/>
                    <a:gd name="T9" fmla="*/ 0 h 424"/>
                    <a:gd name="T10" fmla="*/ 212 w 423"/>
                    <a:gd name="T11" fmla="*/ 386 h 424"/>
                    <a:gd name="T12" fmla="*/ 38 w 423"/>
                    <a:gd name="T13" fmla="*/ 212 h 424"/>
                    <a:gd name="T14" fmla="*/ 212 w 423"/>
                    <a:gd name="T15" fmla="*/ 38 h 424"/>
                    <a:gd name="T16" fmla="*/ 386 w 423"/>
                    <a:gd name="T17" fmla="*/ 212 h 424"/>
                    <a:gd name="T18" fmla="*/ 212 w 423"/>
                    <a:gd name="T19" fmla="*/ 386 h 4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23" h="424">
                      <a:moveTo>
                        <a:pt x="212" y="0"/>
                      </a:moveTo>
                      <a:cubicBezTo>
                        <a:pt x="95" y="0"/>
                        <a:pt x="0" y="95"/>
                        <a:pt x="0" y="212"/>
                      </a:cubicBezTo>
                      <a:cubicBezTo>
                        <a:pt x="0" y="329"/>
                        <a:pt x="95" y="424"/>
                        <a:pt x="212" y="424"/>
                      </a:cubicBezTo>
                      <a:cubicBezTo>
                        <a:pt x="329" y="424"/>
                        <a:pt x="423" y="329"/>
                        <a:pt x="423" y="212"/>
                      </a:cubicBezTo>
                      <a:cubicBezTo>
                        <a:pt x="423" y="95"/>
                        <a:pt x="329" y="0"/>
                        <a:pt x="212" y="0"/>
                      </a:cubicBezTo>
                      <a:close/>
                      <a:moveTo>
                        <a:pt x="212" y="386"/>
                      </a:moveTo>
                      <a:cubicBezTo>
                        <a:pt x="116" y="386"/>
                        <a:pt x="38" y="308"/>
                        <a:pt x="38" y="212"/>
                      </a:cubicBezTo>
                      <a:cubicBezTo>
                        <a:pt x="38" y="116"/>
                        <a:pt x="116" y="38"/>
                        <a:pt x="212" y="38"/>
                      </a:cubicBezTo>
                      <a:cubicBezTo>
                        <a:pt x="308" y="38"/>
                        <a:pt x="386" y="116"/>
                        <a:pt x="386" y="212"/>
                      </a:cubicBezTo>
                      <a:cubicBezTo>
                        <a:pt x="386" y="308"/>
                        <a:pt x="308" y="386"/>
                        <a:pt x="212" y="38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350"/>
                </a:p>
              </p:txBody>
            </p:sp>
          </p:grpSp>
        </p:grpSp>
        <p:cxnSp>
          <p:nvCxnSpPr>
            <p:cNvPr id="27" name="Straight Connector 313">
              <a:extLst>
                <a:ext uri="{FF2B5EF4-FFF2-40B4-BE49-F238E27FC236}">
                  <a16:creationId xmlns="" xmlns:a16="http://schemas.microsoft.com/office/drawing/2014/main" id="{8C273D0A-C0AA-48A4-B4E5-2E1FD0059953}"/>
                </a:ext>
              </a:extLst>
            </p:cNvPr>
            <p:cNvCxnSpPr/>
            <p:nvPr/>
          </p:nvCxnSpPr>
          <p:spPr>
            <a:xfrm>
              <a:off x="4150280" y="3494832"/>
              <a:ext cx="0" cy="489814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8" name="Group 314">
              <a:extLst>
                <a:ext uri="{FF2B5EF4-FFF2-40B4-BE49-F238E27FC236}">
                  <a16:creationId xmlns="" xmlns:a16="http://schemas.microsoft.com/office/drawing/2014/main" id="{1C95F68F-FD0B-4124-BDB2-7D06F1F4A075}"/>
                </a:ext>
              </a:extLst>
            </p:cNvPr>
            <p:cNvGrpSpPr/>
            <p:nvPr/>
          </p:nvGrpSpPr>
          <p:grpSpPr>
            <a:xfrm>
              <a:off x="4085700" y="3347470"/>
              <a:ext cx="4977026" cy="128776"/>
              <a:chOff x="3649517" y="3320293"/>
              <a:chExt cx="6636034" cy="171701"/>
            </a:xfrm>
          </p:grpSpPr>
          <p:cxnSp>
            <p:nvCxnSpPr>
              <p:cNvPr id="29" name="Straight Connector 315">
                <a:extLst>
                  <a:ext uri="{FF2B5EF4-FFF2-40B4-BE49-F238E27FC236}">
                    <a16:creationId xmlns="" xmlns:a16="http://schemas.microsoft.com/office/drawing/2014/main" id="{1A2DA522-318F-4A15-9444-E33FEA2308AE}"/>
                  </a:ext>
                </a:extLst>
              </p:cNvPr>
              <p:cNvCxnSpPr/>
              <p:nvPr/>
            </p:nvCxnSpPr>
            <p:spPr>
              <a:xfrm>
                <a:off x="3805238" y="3416564"/>
                <a:ext cx="6480313" cy="0"/>
              </a:xfrm>
              <a:prstGeom prst="line">
                <a:avLst/>
              </a:prstGeom>
              <a:ln w="12700">
                <a:solidFill>
                  <a:schemeClr val="bg1">
                    <a:lumMod val="85000"/>
                  </a:schemeClr>
                </a:solidFill>
                <a:prstDash val="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0" name="Group 316">
                <a:extLst>
                  <a:ext uri="{FF2B5EF4-FFF2-40B4-BE49-F238E27FC236}">
                    <a16:creationId xmlns="" xmlns:a16="http://schemas.microsoft.com/office/drawing/2014/main" id="{4C19A04D-387F-4B30-B531-6B8B2A21D326}"/>
                  </a:ext>
                </a:extLst>
              </p:cNvPr>
              <p:cNvGrpSpPr/>
              <p:nvPr/>
            </p:nvGrpSpPr>
            <p:grpSpPr>
              <a:xfrm>
                <a:off x="3649517" y="3320293"/>
                <a:ext cx="172215" cy="171701"/>
                <a:chOff x="2138511" y="2464802"/>
                <a:chExt cx="354012" cy="352956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31" name="Oval 317">
                  <a:extLst>
                    <a:ext uri="{FF2B5EF4-FFF2-40B4-BE49-F238E27FC236}">
                      <a16:creationId xmlns="" xmlns:a16="http://schemas.microsoft.com/office/drawing/2014/main" id="{71F02B46-C3B8-4BF8-9DD5-238F37E2141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29830" y="2555417"/>
                  <a:ext cx="171376" cy="171727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350"/>
                </a:p>
              </p:txBody>
            </p:sp>
            <p:sp>
              <p:nvSpPr>
                <p:cNvPr id="32" name="Freeform 318">
                  <a:extLst>
                    <a:ext uri="{FF2B5EF4-FFF2-40B4-BE49-F238E27FC236}">
                      <a16:creationId xmlns="" xmlns:a16="http://schemas.microsoft.com/office/drawing/2014/main" id="{0E9E27C9-5FEF-4313-B786-A5170C61392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138511" y="2464802"/>
                  <a:ext cx="354012" cy="352956"/>
                </a:xfrm>
                <a:custGeom>
                  <a:avLst/>
                  <a:gdLst>
                    <a:gd name="T0" fmla="*/ 212 w 423"/>
                    <a:gd name="T1" fmla="*/ 0 h 424"/>
                    <a:gd name="T2" fmla="*/ 0 w 423"/>
                    <a:gd name="T3" fmla="*/ 212 h 424"/>
                    <a:gd name="T4" fmla="*/ 212 w 423"/>
                    <a:gd name="T5" fmla="*/ 424 h 424"/>
                    <a:gd name="T6" fmla="*/ 423 w 423"/>
                    <a:gd name="T7" fmla="*/ 212 h 424"/>
                    <a:gd name="T8" fmla="*/ 212 w 423"/>
                    <a:gd name="T9" fmla="*/ 0 h 424"/>
                    <a:gd name="T10" fmla="*/ 212 w 423"/>
                    <a:gd name="T11" fmla="*/ 386 h 424"/>
                    <a:gd name="T12" fmla="*/ 38 w 423"/>
                    <a:gd name="T13" fmla="*/ 212 h 424"/>
                    <a:gd name="T14" fmla="*/ 212 w 423"/>
                    <a:gd name="T15" fmla="*/ 38 h 424"/>
                    <a:gd name="T16" fmla="*/ 386 w 423"/>
                    <a:gd name="T17" fmla="*/ 212 h 424"/>
                    <a:gd name="T18" fmla="*/ 212 w 423"/>
                    <a:gd name="T19" fmla="*/ 386 h 4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23" h="424">
                      <a:moveTo>
                        <a:pt x="212" y="0"/>
                      </a:moveTo>
                      <a:cubicBezTo>
                        <a:pt x="95" y="0"/>
                        <a:pt x="0" y="95"/>
                        <a:pt x="0" y="212"/>
                      </a:cubicBezTo>
                      <a:cubicBezTo>
                        <a:pt x="0" y="329"/>
                        <a:pt x="95" y="424"/>
                        <a:pt x="212" y="424"/>
                      </a:cubicBezTo>
                      <a:cubicBezTo>
                        <a:pt x="329" y="424"/>
                        <a:pt x="423" y="329"/>
                        <a:pt x="423" y="212"/>
                      </a:cubicBezTo>
                      <a:cubicBezTo>
                        <a:pt x="423" y="95"/>
                        <a:pt x="329" y="0"/>
                        <a:pt x="212" y="0"/>
                      </a:cubicBezTo>
                      <a:close/>
                      <a:moveTo>
                        <a:pt x="212" y="386"/>
                      </a:moveTo>
                      <a:cubicBezTo>
                        <a:pt x="116" y="386"/>
                        <a:pt x="38" y="308"/>
                        <a:pt x="38" y="212"/>
                      </a:cubicBezTo>
                      <a:cubicBezTo>
                        <a:pt x="38" y="116"/>
                        <a:pt x="116" y="38"/>
                        <a:pt x="212" y="38"/>
                      </a:cubicBezTo>
                      <a:cubicBezTo>
                        <a:pt x="308" y="38"/>
                        <a:pt x="386" y="116"/>
                        <a:pt x="386" y="212"/>
                      </a:cubicBezTo>
                      <a:cubicBezTo>
                        <a:pt x="386" y="308"/>
                        <a:pt x="308" y="386"/>
                        <a:pt x="212" y="38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350"/>
                </a:p>
              </p:txBody>
            </p:sp>
          </p:grpSp>
        </p:grpSp>
        <p:cxnSp>
          <p:nvCxnSpPr>
            <p:cNvPr id="33" name="Straight Connector 319">
              <a:extLst>
                <a:ext uri="{FF2B5EF4-FFF2-40B4-BE49-F238E27FC236}">
                  <a16:creationId xmlns="" xmlns:a16="http://schemas.microsoft.com/office/drawing/2014/main" id="{C77BA3E2-C7F7-440F-A213-2BAE7187FD29}"/>
                </a:ext>
              </a:extLst>
            </p:cNvPr>
            <p:cNvCxnSpPr/>
            <p:nvPr/>
          </p:nvCxnSpPr>
          <p:spPr>
            <a:xfrm>
              <a:off x="4150280" y="2820725"/>
              <a:ext cx="0" cy="489814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4" name="Group 320">
              <a:extLst>
                <a:ext uri="{FF2B5EF4-FFF2-40B4-BE49-F238E27FC236}">
                  <a16:creationId xmlns="" xmlns:a16="http://schemas.microsoft.com/office/drawing/2014/main" id="{0826B4F5-8ED9-4C3F-82F2-FCD7E577CEC5}"/>
                </a:ext>
              </a:extLst>
            </p:cNvPr>
            <p:cNvGrpSpPr/>
            <p:nvPr/>
          </p:nvGrpSpPr>
          <p:grpSpPr>
            <a:xfrm>
              <a:off x="4085700" y="2673363"/>
              <a:ext cx="4977026" cy="128776"/>
              <a:chOff x="3649517" y="2421483"/>
              <a:chExt cx="6636034" cy="171701"/>
            </a:xfrm>
          </p:grpSpPr>
          <p:cxnSp>
            <p:nvCxnSpPr>
              <p:cNvPr id="35" name="Straight Connector 321">
                <a:extLst>
                  <a:ext uri="{FF2B5EF4-FFF2-40B4-BE49-F238E27FC236}">
                    <a16:creationId xmlns="" xmlns:a16="http://schemas.microsoft.com/office/drawing/2014/main" id="{6F065CEA-7009-459E-86BB-11E4F5FD0879}"/>
                  </a:ext>
                </a:extLst>
              </p:cNvPr>
              <p:cNvCxnSpPr/>
              <p:nvPr/>
            </p:nvCxnSpPr>
            <p:spPr>
              <a:xfrm>
                <a:off x="3805238" y="2511334"/>
                <a:ext cx="6480313" cy="0"/>
              </a:xfrm>
              <a:prstGeom prst="line">
                <a:avLst/>
              </a:prstGeom>
              <a:ln w="12700">
                <a:solidFill>
                  <a:schemeClr val="bg1">
                    <a:lumMod val="85000"/>
                  </a:schemeClr>
                </a:solidFill>
                <a:prstDash val="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6" name="Group 322">
                <a:extLst>
                  <a:ext uri="{FF2B5EF4-FFF2-40B4-BE49-F238E27FC236}">
                    <a16:creationId xmlns="" xmlns:a16="http://schemas.microsoft.com/office/drawing/2014/main" id="{DEAF2D68-2244-4966-9CDB-30F68AA52F0D}"/>
                  </a:ext>
                </a:extLst>
              </p:cNvPr>
              <p:cNvGrpSpPr/>
              <p:nvPr/>
            </p:nvGrpSpPr>
            <p:grpSpPr>
              <a:xfrm>
                <a:off x="3649517" y="2421483"/>
                <a:ext cx="172215" cy="171701"/>
                <a:chOff x="2138511" y="2464802"/>
                <a:chExt cx="354012" cy="352956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37" name="Oval 323">
                  <a:extLst>
                    <a:ext uri="{FF2B5EF4-FFF2-40B4-BE49-F238E27FC236}">
                      <a16:creationId xmlns="" xmlns:a16="http://schemas.microsoft.com/office/drawing/2014/main" id="{D6EA3CB1-339A-4416-B27F-C241FB9BFEA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29830" y="2555417"/>
                  <a:ext cx="171376" cy="171727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350"/>
                </a:p>
              </p:txBody>
            </p:sp>
            <p:sp>
              <p:nvSpPr>
                <p:cNvPr id="38" name="Freeform 324">
                  <a:extLst>
                    <a:ext uri="{FF2B5EF4-FFF2-40B4-BE49-F238E27FC236}">
                      <a16:creationId xmlns="" xmlns:a16="http://schemas.microsoft.com/office/drawing/2014/main" id="{DBAF8D6F-FB50-441A-9108-909E3631D597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2138511" y="2464802"/>
                  <a:ext cx="354012" cy="352956"/>
                </a:xfrm>
                <a:custGeom>
                  <a:avLst/>
                  <a:gdLst>
                    <a:gd name="T0" fmla="*/ 212 w 423"/>
                    <a:gd name="T1" fmla="*/ 0 h 424"/>
                    <a:gd name="T2" fmla="*/ 0 w 423"/>
                    <a:gd name="T3" fmla="*/ 212 h 424"/>
                    <a:gd name="T4" fmla="*/ 212 w 423"/>
                    <a:gd name="T5" fmla="*/ 424 h 424"/>
                    <a:gd name="T6" fmla="*/ 423 w 423"/>
                    <a:gd name="T7" fmla="*/ 212 h 424"/>
                    <a:gd name="T8" fmla="*/ 212 w 423"/>
                    <a:gd name="T9" fmla="*/ 0 h 424"/>
                    <a:gd name="T10" fmla="*/ 212 w 423"/>
                    <a:gd name="T11" fmla="*/ 386 h 424"/>
                    <a:gd name="T12" fmla="*/ 38 w 423"/>
                    <a:gd name="T13" fmla="*/ 212 h 424"/>
                    <a:gd name="T14" fmla="*/ 212 w 423"/>
                    <a:gd name="T15" fmla="*/ 38 h 424"/>
                    <a:gd name="T16" fmla="*/ 386 w 423"/>
                    <a:gd name="T17" fmla="*/ 212 h 424"/>
                    <a:gd name="T18" fmla="*/ 212 w 423"/>
                    <a:gd name="T19" fmla="*/ 386 h 4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23" h="424">
                      <a:moveTo>
                        <a:pt x="212" y="0"/>
                      </a:moveTo>
                      <a:cubicBezTo>
                        <a:pt x="95" y="0"/>
                        <a:pt x="0" y="95"/>
                        <a:pt x="0" y="212"/>
                      </a:cubicBezTo>
                      <a:cubicBezTo>
                        <a:pt x="0" y="329"/>
                        <a:pt x="95" y="424"/>
                        <a:pt x="212" y="424"/>
                      </a:cubicBezTo>
                      <a:cubicBezTo>
                        <a:pt x="329" y="424"/>
                        <a:pt x="423" y="329"/>
                        <a:pt x="423" y="212"/>
                      </a:cubicBezTo>
                      <a:cubicBezTo>
                        <a:pt x="423" y="95"/>
                        <a:pt x="329" y="0"/>
                        <a:pt x="212" y="0"/>
                      </a:cubicBezTo>
                      <a:close/>
                      <a:moveTo>
                        <a:pt x="212" y="386"/>
                      </a:moveTo>
                      <a:cubicBezTo>
                        <a:pt x="116" y="386"/>
                        <a:pt x="38" y="308"/>
                        <a:pt x="38" y="212"/>
                      </a:cubicBezTo>
                      <a:cubicBezTo>
                        <a:pt x="38" y="116"/>
                        <a:pt x="116" y="38"/>
                        <a:pt x="212" y="38"/>
                      </a:cubicBezTo>
                      <a:cubicBezTo>
                        <a:pt x="308" y="38"/>
                        <a:pt x="386" y="116"/>
                        <a:pt x="386" y="212"/>
                      </a:cubicBezTo>
                      <a:cubicBezTo>
                        <a:pt x="386" y="308"/>
                        <a:pt x="308" y="386"/>
                        <a:pt x="212" y="38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68580" tIns="34290" rIns="68580" bIns="3429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 sz="1350"/>
                </a:p>
              </p:txBody>
            </p:sp>
          </p:grpSp>
        </p:grpSp>
        <p:sp>
          <p:nvSpPr>
            <p:cNvPr id="59" name="TextBox 345">
              <a:extLst>
                <a:ext uri="{FF2B5EF4-FFF2-40B4-BE49-F238E27FC236}">
                  <a16:creationId xmlns="" xmlns:a16="http://schemas.microsoft.com/office/drawing/2014/main" id="{1809F2D8-EFAC-4647-A957-7029307AA41E}"/>
                </a:ext>
              </a:extLst>
            </p:cNvPr>
            <p:cNvSpPr txBox="1"/>
            <p:nvPr/>
          </p:nvSpPr>
          <p:spPr>
            <a:xfrm>
              <a:off x="4647800" y="5566892"/>
              <a:ext cx="68480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d-ID" sz="1200" dirty="0">
                  <a:solidFill>
                    <a:schemeClr val="bg1"/>
                  </a:solidFill>
                </a:rPr>
                <a:t>Step 01</a:t>
              </a:r>
            </a:p>
          </p:txBody>
        </p:sp>
        <p:sp>
          <p:nvSpPr>
            <p:cNvPr id="60" name="TextBox 346">
              <a:extLst>
                <a:ext uri="{FF2B5EF4-FFF2-40B4-BE49-F238E27FC236}">
                  <a16:creationId xmlns="" xmlns:a16="http://schemas.microsoft.com/office/drawing/2014/main" id="{B0AEB74F-E89C-4047-8C2B-50794BE4F860}"/>
                </a:ext>
              </a:extLst>
            </p:cNvPr>
            <p:cNvSpPr txBox="1"/>
            <p:nvPr/>
          </p:nvSpPr>
          <p:spPr>
            <a:xfrm>
              <a:off x="5860808" y="5566892"/>
              <a:ext cx="68480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d-ID" sz="1200" dirty="0">
                  <a:solidFill>
                    <a:schemeClr val="bg1"/>
                  </a:solidFill>
                </a:rPr>
                <a:t>Step 02</a:t>
              </a:r>
            </a:p>
          </p:txBody>
        </p:sp>
        <p:sp>
          <p:nvSpPr>
            <p:cNvPr id="61" name="TextBox 482">
              <a:extLst>
                <a:ext uri="{FF2B5EF4-FFF2-40B4-BE49-F238E27FC236}">
                  <a16:creationId xmlns="" xmlns:a16="http://schemas.microsoft.com/office/drawing/2014/main" id="{320AEA10-8EB8-425F-BEA5-D72F684D4533}"/>
                </a:ext>
              </a:extLst>
            </p:cNvPr>
            <p:cNvSpPr txBox="1"/>
            <p:nvPr/>
          </p:nvSpPr>
          <p:spPr>
            <a:xfrm>
              <a:off x="7071061" y="5566892"/>
              <a:ext cx="68480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d-ID" sz="1200" dirty="0">
                  <a:solidFill>
                    <a:schemeClr val="bg1"/>
                  </a:solidFill>
                </a:rPr>
                <a:t>Step 03</a:t>
              </a:r>
            </a:p>
          </p:txBody>
        </p:sp>
        <p:sp>
          <p:nvSpPr>
            <p:cNvPr id="62" name="TextBox 483">
              <a:extLst>
                <a:ext uri="{FF2B5EF4-FFF2-40B4-BE49-F238E27FC236}">
                  <a16:creationId xmlns="" xmlns:a16="http://schemas.microsoft.com/office/drawing/2014/main" id="{ED9F7622-C2BA-450B-AB73-44876F6492CC}"/>
                </a:ext>
              </a:extLst>
            </p:cNvPr>
            <p:cNvSpPr txBox="1"/>
            <p:nvPr/>
          </p:nvSpPr>
          <p:spPr>
            <a:xfrm>
              <a:off x="8279217" y="5566892"/>
              <a:ext cx="68480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d-ID" sz="1200" dirty="0">
                  <a:solidFill>
                    <a:schemeClr val="bg1"/>
                  </a:solidFill>
                </a:rPr>
                <a:t>Step 04</a:t>
              </a:r>
            </a:p>
          </p:txBody>
        </p:sp>
      </p:grpSp>
      <p:cxnSp>
        <p:nvCxnSpPr>
          <p:cNvPr id="69" name="直接连接符 68">
            <a:extLst>
              <a:ext uri="{FF2B5EF4-FFF2-40B4-BE49-F238E27FC236}">
                <a16:creationId xmlns="" xmlns:a16="http://schemas.microsoft.com/office/drawing/2014/main" id="{9113178A-EF1F-4576-8A9C-7F2BC9B0B8B7}"/>
              </a:ext>
            </a:extLst>
          </p:cNvPr>
          <p:cNvCxnSpPr>
            <a:cxnSpLocks/>
          </p:cNvCxnSpPr>
          <p:nvPr/>
        </p:nvCxnSpPr>
        <p:spPr>
          <a:xfrm>
            <a:off x="7779657" y="2237935"/>
            <a:ext cx="0" cy="3292008"/>
          </a:xfrm>
          <a:prstGeom prst="line">
            <a:avLst/>
          </a:prstGeom>
          <a:ln>
            <a:solidFill>
              <a:srgbClr val="2A93C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箭头: 下 69">
            <a:extLst>
              <a:ext uri="{FF2B5EF4-FFF2-40B4-BE49-F238E27FC236}">
                <a16:creationId xmlns="" xmlns:a16="http://schemas.microsoft.com/office/drawing/2014/main" id="{409EF7A5-EEA0-48C8-A2C0-DFE482A2D546}"/>
              </a:ext>
            </a:extLst>
          </p:cNvPr>
          <p:cNvSpPr/>
          <p:nvPr/>
        </p:nvSpPr>
        <p:spPr>
          <a:xfrm>
            <a:off x="620815" y="261257"/>
            <a:ext cx="714197" cy="595164"/>
          </a:xfrm>
          <a:prstGeom prst="downArrow">
            <a:avLst/>
          </a:prstGeom>
          <a:solidFill>
            <a:srgbClr val="2A93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文本框 70">
            <a:extLst>
              <a:ext uri="{FF2B5EF4-FFF2-40B4-BE49-F238E27FC236}">
                <a16:creationId xmlns="" xmlns:a16="http://schemas.microsoft.com/office/drawing/2014/main" id="{150F4025-9E2C-424A-8299-E775C4C52894}"/>
              </a:ext>
            </a:extLst>
          </p:cNvPr>
          <p:cNvSpPr txBox="1"/>
          <p:nvPr/>
        </p:nvSpPr>
        <p:spPr>
          <a:xfrm>
            <a:off x="-216856" y="839757"/>
            <a:ext cx="27850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项目完成具体情况</a:t>
            </a:r>
          </a:p>
        </p:txBody>
      </p:sp>
      <p:sp>
        <p:nvSpPr>
          <p:cNvPr id="72" name="矩形 71">
            <a:extLst>
              <a:ext uri="{FF2B5EF4-FFF2-40B4-BE49-F238E27FC236}">
                <a16:creationId xmlns="" xmlns:a16="http://schemas.microsoft.com/office/drawing/2014/main" id="{B8583D02-6E6B-4810-9EB1-BA14609CA7B2}"/>
              </a:ext>
            </a:extLst>
          </p:cNvPr>
          <p:cNvSpPr/>
          <p:nvPr/>
        </p:nvSpPr>
        <p:spPr>
          <a:xfrm>
            <a:off x="798285" y="0"/>
            <a:ext cx="377372" cy="159657"/>
          </a:xfrm>
          <a:prstGeom prst="rect">
            <a:avLst/>
          </a:prstGeom>
          <a:solidFill>
            <a:srgbClr val="2A93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3" name="Group 57">
            <a:extLst>
              <a:ext uri="{FF2B5EF4-FFF2-40B4-BE49-F238E27FC236}">
                <a16:creationId xmlns="" xmlns:a16="http://schemas.microsoft.com/office/drawing/2014/main" id="{994FDCFF-E37A-451B-82A4-BA77452263DF}"/>
              </a:ext>
            </a:extLst>
          </p:cNvPr>
          <p:cNvGrpSpPr/>
          <p:nvPr/>
        </p:nvGrpSpPr>
        <p:grpSpPr>
          <a:xfrm>
            <a:off x="8240254" y="2681340"/>
            <a:ext cx="2062720" cy="1840154"/>
            <a:chOff x="8149513" y="1080284"/>
            <a:chExt cx="2750293" cy="2453539"/>
          </a:xfrm>
        </p:grpSpPr>
        <p:sp>
          <p:nvSpPr>
            <p:cNvPr id="74" name="TextBox 53">
              <a:extLst>
                <a:ext uri="{FF2B5EF4-FFF2-40B4-BE49-F238E27FC236}">
                  <a16:creationId xmlns="" xmlns:a16="http://schemas.microsoft.com/office/drawing/2014/main" id="{D8095993-4EA7-4B42-9905-563EB2DBEE1D}"/>
                </a:ext>
              </a:extLst>
            </p:cNvPr>
            <p:cNvSpPr txBox="1"/>
            <p:nvPr/>
          </p:nvSpPr>
          <p:spPr>
            <a:xfrm>
              <a:off x="8149513" y="1471720"/>
              <a:ext cx="2750293" cy="2062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5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双击输入替换内容 双击输入替换内容 双击输入替换内容 双击输入替换内容 </a:t>
              </a:r>
              <a:r>
                <a:rPr lang="en-US" altLang="zh-CN" sz="105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en-US" altLang="zh-CN" sz="105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05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双击输入替换内容 双击输入替换内容 </a:t>
              </a:r>
              <a:r>
                <a:rPr lang="en-US" altLang="zh-CN" sz="105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en-US" altLang="zh-CN" sz="105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endParaRPr lang="en-US" altLang="zh-CN" sz="105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5" name="TextBox 54">
              <a:extLst>
                <a:ext uri="{FF2B5EF4-FFF2-40B4-BE49-F238E27FC236}">
                  <a16:creationId xmlns="" xmlns:a16="http://schemas.microsoft.com/office/drawing/2014/main" id="{A4EC468C-78C7-4523-95ED-FAFE97872173}"/>
                </a:ext>
              </a:extLst>
            </p:cNvPr>
            <p:cNvSpPr txBox="1"/>
            <p:nvPr/>
          </p:nvSpPr>
          <p:spPr>
            <a:xfrm>
              <a:off x="8172552" y="1080284"/>
              <a:ext cx="2298065" cy="53348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此处输入标题</a:t>
              </a:r>
              <a:endParaRPr lang="id-ID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24281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random/>
      </p:transition>
    </mc:Choice>
    <mc:Fallback xmlns="">
      <p:transition spd="slow" advClick="0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9">
            <a:extLst>
              <a:ext uri="{FF2B5EF4-FFF2-40B4-BE49-F238E27FC236}">
                <a16:creationId xmlns="" xmlns:a16="http://schemas.microsoft.com/office/drawing/2014/main" id="{4733358C-6948-4FDE-83AD-B8D311248EAB}"/>
              </a:ext>
            </a:extLst>
          </p:cNvPr>
          <p:cNvGrpSpPr/>
          <p:nvPr/>
        </p:nvGrpSpPr>
        <p:grpSpPr>
          <a:xfrm rot="4680530">
            <a:off x="1495425" y="2552943"/>
            <a:ext cx="9201152" cy="2415779"/>
            <a:chOff x="1495425" y="2552943"/>
            <a:chExt cx="9201152" cy="2415779"/>
          </a:xfrm>
        </p:grpSpPr>
        <p:sp>
          <p:nvSpPr>
            <p:cNvPr id="2" name="Freeform 5">
              <a:extLst>
                <a:ext uri="{FF2B5EF4-FFF2-40B4-BE49-F238E27FC236}">
                  <a16:creationId xmlns="" xmlns:a16="http://schemas.microsoft.com/office/drawing/2014/main" id="{EE600903-1C32-4D62-92CD-E6936BF9EECD}"/>
                </a:ext>
              </a:extLst>
            </p:cNvPr>
            <p:cNvSpPr>
              <a:spLocks/>
            </p:cNvSpPr>
            <p:nvPr/>
          </p:nvSpPr>
          <p:spPr bwMode="auto">
            <a:xfrm>
              <a:off x="1495425" y="2898225"/>
              <a:ext cx="3117056" cy="1044179"/>
            </a:xfrm>
            <a:custGeom>
              <a:avLst/>
              <a:gdLst>
                <a:gd name="T0" fmla="*/ 0 w 2618"/>
                <a:gd name="T1" fmla="*/ 877 h 877"/>
                <a:gd name="T2" fmla="*/ 2618 w 2618"/>
                <a:gd name="T3" fmla="*/ 182 h 877"/>
                <a:gd name="T4" fmla="*/ 2376 w 2618"/>
                <a:gd name="T5" fmla="*/ 0 h 877"/>
                <a:gd name="T6" fmla="*/ 0 w 2618"/>
                <a:gd name="T7" fmla="*/ 679 h 877"/>
                <a:gd name="T8" fmla="*/ 0 w 2618"/>
                <a:gd name="T9" fmla="*/ 877 h 8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18" h="877">
                  <a:moveTo>
                    <a:pt x="0" y="877"/>
                  </a:moveTo>
                  <a:lnTo>
                    <a:pt x="2618" y="182"/>
                  </a:lnTo>
                  <a:lnTo>
                    <a:pt x="2376" y="0"/>
                  </a:lnTo>
                  <a:lnTo>
                    <a:pt x="0" y="679"/>
                  </a:lnTo>
                  <a:lnTo>
                    <a:pt x="0" y="877"/>
                  </a:lnTo>
                  <a:close/>
                </a:path>
              </a:pathLst>
            </a:custGeom>
            <a:solidFill>
              <a:schemeClr val="bg1">
                <a:lumMod val="85000"/>
                <a:alpha val="54000"/>
              </a:scheme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" name="Freeform 6">
              <a:extLst>
                <a:ext uri="{FF2B5EF4-FFF2-40B4-BE49-F238E27FC236}">
                  <a16:creationId xmlns="" xmlns:a16="http://schemas.microsoft.com/office/drawing/2014/main" id="{0D8E1106-F91A-4BC3-A298-859A593792D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73580" y="3256603"/>
              <a:ext cx="3022997" cy="1329929"/>
            </a:xfrm>
            <a:custGeom>
              <a:avLst/>
              <a:gdLst>
                <a:gd name="T0" fmla="*/ 2539 w 2539"/>
                <a:gd name="T1" fmla="*/ 0 h 1117"/>
                <a:gd name="T2" fmla="*/ 0 w 2539"/>
                <a:gd name="T3" fmla="*/ 904 h 1117"/>
                <a:gd name="T4" fmla="*/ 283 w 2539"/>
                <a:gd name="T5" fmla="*/ 1117 h 1117"/>
                <a:gd name="T6" fmla="*/ 2539 w 2539"/>
                <a:gd name="T7" fmla="*/ 289 h 1117"/>
                <a:gd name="T8" fmla="*/ 2539 w 2539"/>
                <a:gd name="T9" fmla="*/ 0 h 1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39" h="1117">
                  <a:moveTo>
                    <a:pt x="2539" y="0"/>
                  </a:moveTo>
                  <a:lnTo>
                    <a:pt x="0" y="904"/>
                  </a:lnTo>
                  <a:lnTo>
                    <a:pt x="283" y="1117"/>
                  </a:lnTo>
                  <a:lnTo>
                    <a:pt x="2539" y="289"/>
                  </a:lnTo>
                  <a:lnTo>
                    <a:pt x="2539" y="0"/>
                  </a:lnTo>
                  <a:close/>
                </a:path>
              </a:pathLst>
            </a:custGeom>
            <a:solidFill>
              <a:schemeClr val="bg1">
                <a:lumMod val="85000"/>
                <a:alpha val="54000"/>
              </a:scheme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5" name="Freeform 8">
              <a:extLst>
                <a:ext uri="{FF2B5EF4-FFF2-40B4-BE49-F238E27FC236}">
                  <a16:creationId xmlns="" xmlns:a16="http://schemas.microsoft.com/office/drawing/2014/main" id="{B5457924-AD73-4C26-88F5-2FA05ADFFD8E}"/>
                </a:ext>
              </a:extLst>
            </p:cNvPr>
            <p:cNvSpPr>
              <a:spLocks/>
            </p:cNvSpPr>
            <p:nvPr/>
          </p:nvSpPr>
          <p:spPr bwMode="auto">
            <a:xfrm>
              <a:off x="3690938" y="2680340"/>
              <a:ext cx="1604963" cy="1814513"/>
            </a:xfrm>
            <a:custGeom>
              <a:avLst/>
              <a:gdLst>
                <a:gd name="T0" fmla="*/ 1348 w 1348"/>
                <a:gd name="T1" fmla="*/ 229 h 1524"/>
                <a:gd name="T2" fmla="*/ 246 w 1348"/>
                <a:gd name="T3" fmla="*/ 1524 h 1524"/>
                <a:gd name="T4" fmla="*/ 0 w 1348"/>
                <a:gd name="T5" fmla="*/ 1339 h 1524"/>
                <a:gd name="T6" fmla="*/ 1045 w 1348"/>
                <a:gd name="T7" fmla="*/ 0 h 1524"/>
                <a:gd name="T8" fmla="*/ 1348 w 1348"/>
                <a:gd name="T9" fmla="*/ 229 h 1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48" h="1524">
                  <a:moveTo>
                    <a:pt x="1348" y="229"/>
                  </a:moveTo>
                  <a:lnTo>
                    <a:pt x="246" y="1524"/>
                  </a:lnTo>
                  <a:lnTo>
                    <a:pt x="0" y="1339"/>
                  </a:lnTo>
                  <a:lnTo>
                    <a:pt x="1045" y="0"/>
                  </a:lnTo>
                  <a:lnTo>
                    <a:pt x="1348" y="229"/>
                  </a:lnTo>
                  <a:close/>
                </a:path>
              </a:pathLst>
            </a:custGeom>
            <a:solidFill>
              <a:schemeClr val="bg1">
                <a:lumMod val="85000"/>
                <a:alpha val="54000"/>
              </a:scheme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6" name="Freeform 9">
              <a:extLst>
                <a:ext uri="{FF2B5EF4-FFF2-40B4-BE49-F238E27FC236}">
                  <a16:creationId xmlns="" xmlns:a16="http://schemas.microsoft.com/office/drawing/2014/main" id="{61A9A959-FC9D-4D96-990D-0D7B765FEDB4}"/>
                </a:ext>
              </a:extLst>
            </p:cNvPr>
            <p:cNvSpPr>
              <a:spLocks/>
            </p:cNvSpPr>
            <p:nvPr/>
          </p:nvSpPr>
          <p:spPr bwMode="auto">
            <a:xfrm>
              <a:off x="4570810" y="2552943"/>
              <a:ext cx="2010966" cy="2153841"/>
            </a:xfrm>
            <a:custGeom>
              <a:avLst/>
              <a:gdLst>
                <a:gd name="T0" fmla="*/ 1689 w 1689"/>
                <a:gd name="T1" fmla="*/ 339 h 1809"/>
                <a:gd name="T2" fmla="*/ 313 w 1689"/>
                <a:gd name="T3" fmla="*/ 1809 h 1809"/>
                <a:gd name="T4" fmla="*/ 0 w 1689"/>
                <a:gd name="T5" fmla="*/ 1572 h 1809"/>
                <a:gd name="T6" fmla="*/ 1240 w 1689"/>
                <a:gd name="T7" fmla="*/ 0 h 1809"/>
                <a:gd name="T8" fmla="*/ 1689 w 1689"/>
                <a:gd name="T9" fmla="*/ 339 h 18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89" h="1809">
                  <a:moveTo>
                    <a:pt x="1689" y="339"/>
                  </a:moveTo>
                  <a:lnTo>
                    <a:pt x="313" y="1809"/>
                  </a:lnTo>
                  <a:lnTo>
                    <a:pt x="0" y="1572"/>
                  </a:lnTo>
                  <a:lnTo>
                    <a:pt x="1240" y="0"/>
                  </a:lnTo>
                  <a:lnTo>
                    <a:pt x="1689" y="339"/>
                  </a:lnTo>
                  <a:close/>
                </a:path>
              </a:pathLst>
            </a:custGeom>
            <a:solidFill>
              <a:schemeClr val="bg1">
                <a:lumMod val="85000"/>
                <a:alpha val="54000"/>
              </a:scheme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7" name="Freeform 12">
              <a:extLst>
                <a:ext uri="{FF2B5EF4-FFF2-40B4-BE49-F238E27FC236}">
                  <a16:creationId xmlns="" xmlns:a16="http://schemas.microsoft.com/office/drawing/2014/main" id="{B62AB682-0B33-451C-BE2D-3B05D8B162F4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2898" y="2982758"/>
              <a:ext cx="1550194" cy="1747838"/>
            </a:xfrm>
            <a:custGeom>
              <a:avLst/>
              <a:gdLst>
                <a:gd name="T0" fmla="*/ 0 w 1302"/>
                <a:gd name="T1" fmla="*/ 1290 h 1468"/>
                <a:gd name="T2" fmla="*/ 1109 w 1302"/>
                <a:gd name="T3" fmla="*/ 0 h 1468"/>
                <a:gd name="T4" fmla="*/ 1302 w 1302"/>
                <a:gd name="T5" fmla="*/ 146 h 1468"/>
                <a:gd name="T6" fmla="*/ 234 w 1302"/>
                <a:gd name="T7" fmla="*/ 1468 h 1468"/>
                <a:gd name="T8" fmla="*/ 0 w 1302"/>
                <a:gd name="T9" fmla="*/ 1290 h 1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2" h="1468">
                  <a:moveTo>
                    <a:pt x="0" y="1290"/>
                  </a:moveTo>
                  <a:lnTo>
                    <a:pt x="1109" y="0"/>
                  </a:lnTo>
                  <a:lnTo>
                    <a:pt x="1302" y="146"/>
                  </a:lnTo>
                  <a:lnTo>
                    <a:pt x="234" y="1468"/>
                  </a:lnTo>
                  <a:lnTo>
                    <a:pt x="0" y="1290"/>
                  </a:lnTo>
                  <a:close/>
                </a:path>
              </a:pathLst>
            </a:custGeom>
            <a:solidFill>
              <a:schemeClr val="bg1">
                <a:lumMod val="85000"/>
                <a:alpha val="54000"/>
              </a:scheme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8" name="Freeform 13">
              <a:extLst>
                <a:ext uri="{FF2B5EF4-FFF2-40B4-BE49-F238E27FC236}">
                  <a16:creationId xmlns="" xmlns:a16="http://schemas.microsoft.com/office/drawing/2014/main" id="{8E2EFB72-2DF4-4783-B41A-8C80DDA4F0F2}"/>
                </a:ext>
              </a:extLst>
            </p:cNvPr>
            <p:cNvSpPr>
              <a:spLocks/>
            </p:cNvSpPr>
            <p:nvPr/>
          </p:nvSpPr>
          <p:spPr bwMode="auto">
            <a:xfrm>
              <a:off x="5155407" y="2812499"/>
              <a:ext cx="1922860" cy="2152650"/>
            </a:xfrm>
            <a:custGeom>
              <a:avLst/>
              <a:gdLst>
                <a:gd name="T0" fmla="*/ 0 w 1615"/>
                <a:gd name="T1" fmla="*/ 1470 h 1808"/>
                <a:gd name="T2" fmla="*/ 1378 w 1615"/>
                <a:gd name="T3" fmla="*/ 0 h 1808"/>
                <a:gd name="T4" fmla="*/ 1615 w 1615"/>
                <a:gd name="T5" fmla="*/ 178 h 1808"/>
                <a:gd name="T6" fmla="*/ 449 w 1615"/>
                <a:gd name="T7" fmla="*/ 1808 h 1808"/>
                <a:gd name="T8" fmla="*/ 0 w 1615"/>
                <a:gd name="T9" fmla="*/ 1470 h 18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5" h="1808">
                  <a:moveTo>
                    <a:pt x="0" y="1470"/>
                  </a:moveTo>
                  <a:lnTo>
                    <a:pt x="1378" y="0"/>
                  </a:lnTo>
                  <a:lnTo>
                    <a:pt x="1615" y="178"/>
                  </a:lnTo>
                  <a:lnTo>
                    <a:pt x="449" y="1808"/>
                  </a:lnTo>
                  <a:lnTo>
                    <a:pt x="0" y="1470"/>
                  </a:lnTo>
                  <a:close/>
                </a:path>
              </a:pathLst>
            </a:custGeom>
            <a:solidFill>
              <a:schemeClr val="bg1">
                <a:lumMod val="85000"/>
                <a:alpha val="54000"/>
              </a:scheme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9" name="Freeform 15">
              <a:extLst>
                <a:ext uri="{FF2B5EF4-FFF2-40B4-BE49-F238E27FC236}">
                  <a16:creationId xmlns="" xmlns:a16="http://schemas.microsoft.com/office/drawing/2014/main" id="{8E2D134C-0A56-46C1-AA76-6C49F7523AFE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8224" y="3424482"/>
              <a:ext cx="1221581" cy="1126331"/>
            </a:xfrm>
            <a:custGeom>
              <a:avLst/>
              <a:gdLst>
                <a:gd name="T0" fmla="*/ 0 w 1026"/>
                <a:gd name="T1" fmla="*/ 800 h 946"/>
                <a:gd name="T2" fmla="*/ 745 w 1026"/>
                <a:gd name="T3" fmla="*/ 0 h 946"/>
                <a:gd name="T4" fmla="*/ 1026 w 1026"/>
                <a:gd name="T5" fmla="*/ 210 h 946"/>
                <a:gd name="T6" fmla="*/ 195 w 1026"/>
                <a:gd name="T7" fmla="*/ 946 h 946"/>
                <a:gd name="T8" fmla="*/ 0 w 1026"/>
                <a:gd name="T9" fmla="*/ 800 h 9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6" h="946">
                  <a:moveTo>
                    <a:pt x="0" y="800"/>
                  </a:moveTo>
                  <a:lnTo>
                    <a:pt x="745" y="0"/>
                  </a:lnTo>
                  <a:lnTo>
                    <a:pt x="1026" y="210"/>
                  </a:lnTo>
                  <a:lnTo>
                    <a:pt x="195" y="946"/>
                  </a:lnTo>
                  <a:lnTo>
                    <a:pt x="0" y="800"/>
                  </a:lnTo>
                  <a:close/>
                </a:path>
              </a:pathLst>
            </a:custGeom>
            <a:solidFill>
              <a:schemeClr val="bg1">
                <a:lumMod val="85000"/>
                <a:alpha val="54000"/>
              </a:schemeClr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grpSp>
          <p:nvGrpSpPr>
            <p:cNvPr id="12" name="Group 60">
              <a:extLst>
                <a:ext uri="{FF2B5EF4-FFF2-40B4-BE49-F238E27FC236}">
                  <a16:creationId xmlns="" xmlns:a16="http://schemas.microsoft.com/office/drawing/2014/main" id="{994A0C68-804E-4E32-AB46-20EB82643067}"/>
                </a:ext>
              </a:extLst>
            </p:cNvPr>
            <p:cNvGrpSpPr/>
            <p:nvPr/>
          </p:nvGrpSpPr>
          <p:grpSpPr>
            <a:xfrm>
              <a:off x="3690938" y="2886318"/>
              <a:ext cx="917972" cy="1614488"/>
              <a:chOff x="2889250" y="2705424"/>
              <a:chExt cx="1223963" cy="2152650"/>
            </a:xfrm>
          </p:grpSpPr>
          <p:sp>
            <p:nvSpPr>
              <p:cNvPr id="13" name="Freeform 11">
                <a:extLst>
                  <a:ext uri="{FF2B5EF4-FFF2-40B4-BE49-F238E27FC236}">
                    <a16:creationId xmlns="" xmlns:a16="http://schemas.microsoft.com/office/drawing/2014/main" id="{F02079AF-CE1A-4D41-829E-78D5871795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89250" y="2705424"/>
                <a:ext cx="1223963" cy="2152650"/>
              </a:xfrm>
              <a:custGeom>
                <a:avLst/>
                <a:gdLst>
                  <a:gd name="T0" fmla="*/ 771 w 771"/>
                  <a:gd name="T1" fmla="*/ 185 h 1356"/>
                  <a:gd name="T2" fmla="*/ 246 w 771"/>
                  <a:gd name="T3" fmla="*/ 1356 h 1356"/>
                  <a:gd name="T4" fmla="*/ 0 w 771"/>
                  <a:gd name="T5" fmla="*/ 1171 h 1356"/>
                  <a:gd name="T6" fmla="*/ 525 w 771"/>
                  <a:gd name="T7" fmla="*/ 0 h 1356"/>
                  <a:gd name="T8" fmla="*/ 771 w 771"/>
                  <a:gd name="T9" fmla="*/ 185 h 1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1" h="1356">
                    <a:moveTo>
                      <a:pt x="771" y="185"/>
                    </a:moveTo>
                    <a:lnTo>
                      <a:pt x="246" y="1356"/>
                    </a:lnTo>
                    <a:lnTo>
                      <a:pt x="0" y="1171"/>
                    </a:lnTo>
                    <a:lnTo>
                      <a:pt x="525" y="0"/>
                    </a:lnTo>
                    <a:lnTo>
                      <a:pt x="771" y="185"/>
                    </a:lnTo>
                    <a:close/>
                  </a:path>
                </a:pathLst>
              </a:custGeom>
              <a:solidFill>
                <a:srgbClr val="2A93CD"/>
              </a:solidFill>
              <a:ln>
                <a:noFill/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  <p:sp>
            <p:nvSpPr>
              <p:cNvPr id="14" name="TextBox 62">
                <a:extLst>
                  <a:ext uri="{FF2B5EF4-FFF2-40B4-BE49-F238E27FC236}">
                    <a16:creationId xmlns="" xmlns:a16="http://schemas.microsoft.com/office/drawing/2014/main" id="{57959AE1-1DCC-43FE-BDD6-52FD38D36649}"/>
                  </a:ext>
                </a:extLst>
              </p:cNvPr>
              <p:cNvSpPr txBox="1"/>
              <p:nvPr/>
            </p:nvSpPr>
            <p:spPr>
              <a:xfrm rot="17619524">
                <a:off x="2868633" y="3570040"/>
                <a:ext cx="1203748" cy="4103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具体情况</a:t>
                </a:r>
                <a:endParaRPr lang="en-US" sz="135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5" name="Group 63">
              <a:extLst>
                <a:ext uri="{FF2B5EF4-FFF2-40B4-BE49-F238E27FC236}">
                  <a16:creationId xmlns="" xmlns:a16="http://schemas.microsoft.com/office/drawing/2014/main" id="{42A45305-E216-40F7-9331-9066D22F555C}"/>
                </a:ext>
              </a:extLst>
            </p:cNvPr>
            <p:cNvGrpSpPr/>
            <p:nvPr/>
          </p:nvGrpSpPr>
          <p:grpSpPr>
            <a:xfrm>
              <a:off x="4520804" y="2680340"/>
              <a:ext cx="834629" cy="2026444"/>
              <a:chOff x="3995738" y="2430786"/>
              <a:chExt cx="1112838" cy="2701925"/>
            </a:xfrm>
          </p:grpSpPr>
          <p:sp>
            <p:nvSpPr>
              <p:cNvPr id="16" name="Freeform 10">
                <a:extLst>
                  <a:ext uri="{FF2B5EF4-FFF2-40B4-BE49-F238E27FC236}">
                    <a16:creationId xmlns="" xmlns:a16="http://schemas.microsoft.com/office/drawing/2014/main" id="{A7874BC2-0961-430B-B28B-F92E0A2A89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95738" y="2430786"/>
                <a:ext cx="1112838" cy="2701925"/>
              </a:xfrm>
              <a:custGeom>
                <a:avLst/>
                <a:gdLst>
                  <a:gd name="T0" fmla="*/ 701 w 701"/>
                  <a:gd name="T1" fmla="*/ 168 h 1702"/>
                  <a:gd name="T2" fmla="*/ 353 w 701"/>
                  <a:gd name="T3" fmla="*/ 1702 h 1702"/>
                  <a:gd name="T4" fmla="*/ 0 w 701"/>
                  <a:gd name="T5" fmla="*/ 1532 h 1702"/>
                  <a:gd name="T6" fmla="*/ 346 w 701"/>
                  <a:gd name="T7" fmla="*/ 0 h 1702"/>
                  <a:gd name="T8" fmla="*/ 701 w 701"/>
                  <a:gd name="T9" fmla="*/ 168 h 17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1" h="1702">
                    <a:moveTo>
                      <a:pt x="701" y="168"/>
                    </a:moveTo>
                    <a:lnTo>
                      <a:pt x="353" y="1702"/>
                    </a:lnTo>
                    <a:lnTo>
                      <a:pt x="0" y="1532"/>
                    </a:lnTo>
                    <a:lnTo>
                      <a:pt x="346" y="0"/>
                    </a:lnTo>
                    <a:lnTo>
                      <a:pt x="701" y="168"/>
                    </a:lnTo>
                    <a:close/>
                  </a:path>
                </a:pathLst>
              </a:custGeom>
              <a:solidFill>
                <a:srgbClr val="FAD159"/>
              </a:solidFill>
              <a:ln>
                <a:noFill/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  <p:sp>
            <p:nvSpPr>
              <p:cNvPr id="17" name="TextBox 65">
                <a:extLst>
                  <a:ext uri="{FF2B5EF4-FFF2-40B4-BE49-F238E27FC236}">
                    <a16:creationId xmlns="" xmlns:a16="http://schemas.microsoft.com/office/drawing/2014/main" id="{0817C835-5839-4278-AD38-E68D67E7BD08}"/>
                  </a:ext>
                </a:extLst>
              </p:cNvPr>
              <p:cNvSpPr txBox="1"/>
              <p:nvPr/>
            </p:nvSpPr>
            <p:spPr>
              <a:xfrm rot="16925572">
                <a:off x="3828733" y="3508871"/>
                <a:ext cx="1477328" cy="49244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具体情况</a:t>
                </a:r>
                <a:endParaRPr lang="en-US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8" name="Group 66">
              <a:extLst>
                <a:ext uri="{FF2B5EF4-FFF2-40B4-BE49-F238E27FC236}">
                  <a16:creationId xmlns="" xmlns:a16="http://schemas.microsoft.com/office/drawing/2014/main" id="{09F81076-E898-4CEA-A3B8-1E09AE986D76}"/>
                </a:ext>
              </a:extLst>
            </p:cNvPr>
            <p:cNvGrpSpPr/>
            <p:nvPr/>
          </p:nvGrpSpPr>
          <p:grpSpPr>
            <a:xfrm>
              <a:off x="5149454" y="2552943"/>
              <a:ext cx="1440656" cy="2415779"/>
              <a:chOff x="4833938" y="2260923"/>
              <a:chExt cx="1920875" cy="3221038"/>
            </a:xfrm>
          </p:grpSpPr>
          <p:sp>
            <p:nvSpPr>
              <p:cNvPr id="19" name="Freeform 18">
                <a:extLst>
                  <a:ext uri="{FF2B5EF4-FFF2-40B4-BE49-F238E27FC236}">
                    <a16:creationId xmlns="" xmlns:a16="http://schemas.microsoft.com/office/drawing/2014/main" id="{599277C3-E0E6-4A9B-B7E1-459ABED489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33938" y="2260923"/>
                <a:ext cx="1920875" cy="3221038"/>
              </a:xfrm>
              <a:custGeom>
                <a:avLst/>
                <a:gdLst>
                  <a:gd name="T0" fmla="*/ 0 w 1210"/>
                  <a:gd name="T1" fmla="*/ 1685 h 2029"/>
                  <a:gd name="T2" fmla="*/ 754 w 1210"/>
                  <a:gd name="T3" fmla="*/ 0 h 2029"/>
                  <a:gd name="T4" fmla="*/ 1210 w 1210"/>
                  <a:gd name="T5" fmla="*/ 344 h 2029"/>
                  <a:gd name="T6" fmla="*/ 456 w 1210"/>
                  <a:gd name="T7" fmla="*/ 2029 h 2029"/>
                  <a:gd name="T8" fmla="*/ 0 w 1210"/>
                  <a:gd name="T9" fmla="*/ 1685 h 20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0" h="2029">
                    <a:moveTo>
                      <a:pt x="0" y="1685"/>
                    </a:moveTo>
                    <a:lnTo>
                      <a:pt x="754" y="0"/>
                    </a:lnTo>
                    <a:lnTo>
                      <a:pt x="1210" y="344"/>
                    </a:lnTo>
                    <a:lnTo>
                      <a:pt x="456" y="2029"/>
                    </a:lnTo>
                    <a:lnTo>
                      <a:pt x="0" y="1685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  <p:sp>
            <p:nvSpPr>
              <p:cNvPr id="20" name="TextBox 68">
                <a:extLst>
                  <a:ext uri="{FF2B5EF4-FFF2-40B4-BE49-F238E27FC236}">
                    <a16:creationId xmlns="" xmlns:a16="http://schemas.microsoft.com/office/drawing/2014/main" id="{C2FD0958-A137-4CFC-9542-B1883E5B44B9}"/>
                  </a:ext>
                </a:extLst>
              </p:cNvPr>
              <p:cNvSpPr txBox="1"/>
              <p:nvPr/>
            </p:nvSpPr>
            <p:spPr>
              <a:xfrm rot="17639212">
                <a:off x="4648984" y="3680055"/>
                <a:ext cx="2161276" cy="69762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8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具体情况</a:t>
                </a:r>
                <a:endParaRPr lang="en-US" sz="27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1" name="Group 69">
              <a:extLst>
                <a:ext uri="{FF2B5EF4-FFF2-40B4-BE49-F238E27FC236}">
                  <a16:creationId xmlns="" xmlns:a16="http://schemas.microsoft.com/office/drawing/2014/main" id="{79F6EE99-2ADA-4DB2-B9F0-CC062FA8DD0B}"/>
                </a:ext>
              </a:extLst>
            </p:cNvPr>
            <p:cNvGrpSpPr/>
            <p:nvPr/>
          </p:nvGrpSpPr>
          <p:grpSpPr>
            <a:xfrm>
              <a:off x="6030516" y="2812500"/>
              <a:ext cx="1047750" cy="1920479"/>
              <a:chOff x="6008688" y="2606999"/>
              <a:chExt cx="1397000" cy="2560638"/>
            </a:xfrm>
          </p:grpSpPr>
          <p:sp>
            <p:nvSpPr>
              <p:cNvPr id="22" name="Freeform 14">
                <a:extLst>
                  <a:ext uri="{FF2B5EF4-FFF2-40B4-BE49-F238E27FC236}">
                    <a16:creationId xmlns="" xmlns:a16="http://schemas.microsoft.com/office/drawing/2014/main" id="{E7BEC87E-9866-4D44-A73C-49F808ABF2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08688" y="2606999"/>
                <a:ext cx="1397000" cy="2560638"/>
              </a:xfrm>
              <a:custGeom>
                <a:avLst/>
                <a:gdLst>
                  <a:gd name="T0" fmla="*/ 0 w 880"/>
                  <a:gd name="T1" fmla="*/ 1433 h 1613"/>
                  <a:gd name="T2" fmla="*/ 643 w 880"/>
                  <a:gd name="T3" fmla="*/ 0 h 1613"/>
                  <a:gd name="T4" fmla="*/ 880 w 880"/>
                  <a:gd name="T5" fmla="*/ 178 h 1613"/>
                  <a:gd name="T6" fmla="*/ 236 w 880"/>
                  <a:gd name="T7" fmla="*/ 1613 h 1613"/>
                  <a:gd name="T8" fmla="*/ 0 w 880"/>
                  <a:gd name="T9" fmla="*/ 1433 h 16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80" h="1613">
                    <a:moveTo>
                      <a:pt x="0" y="1433"/>
                    </a:moveTo>
                    <a:lnTo>
                      <a:pt x="643" y="0"/>
                    </a:lnTo>
                    <a:lnTo>
                      <a:pt x="880" y="178"/>
                    </a:lnTo>
                    <a:lnTo>
                      <a:pt x="236" y="1613"/>
                    </a:lnTo>
                    <a:lnTo>
                      <a:pt x="0" y="1433"/>
                    </a:lnTo>
                    <a:close/>
                  </a:path>
                </a:pathLst>
              </a:custGeom>
              <a:solidFill>
                <a:srgbClr val="FAD159"/>
              </a:solidFill>
              <a:ln>
                <a:noFill/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  <p:sp>
            <p:nvSpPr>
              <p:cNvPr id="23" name="TextBox 71">
                <a:extLst>
                  <a:ext uri="{FF2B5EF4-FFF2-40B4-BE49-F238E27FC236}">
                    <a16:creationId xmlns="" xmlns:a16="http://schemas.microsoft.com/office/drawing/2014/main" id="{DBE6BF58-83A9-4086-963B-9E0AD267ED27}"/>
                  </a:ext>
                </a:extLst>
              </p:cNvPr>
              <p:cNvSpPr txBox="1"/>
              <p:nvPr/>
            </p:nvSpPr>
            <p:spPr>
              <a:xfrm rot="17700058">
                <a:off x="5949959" y="3630461"/>
                <a:ext cx="1477328" cy="49244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具体情况</a:t>
                </a:r>
                <a:endParaRPr lang="en-US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4" name="Group 72">
              <a:extLst>
                <a:ext uri="{FF2B5EF4-FFF2-40B4-BE49-F238E27FC236}">
                  <a16:creationId xmlns="" xmlns:a16="http://schemas.microsoft.com/office/drawing/2014/main" id="{B9472075-3840-4343-8F94-123F922B7A3B}"/>
                </a:ext>
              </a:extLst>
            </p:cNvPr>
            <p:cNvGrpSpPr/>
            <p:nvPr/>
          </p:nvGrpSpPr>
          <p:grpSpPr>
            <a:xfrm>
              <a:off x="6728224" y="2982758"/>
              <a:ext cx="854869" cy="1568054"/>
              <a:chOff x="6938963" y="2834011"/>
              <a:chExt cx="1139825" cy="2090738"/>
            </a:xfrm>
          </p:grpSpPr>
          <p:sp>
            <p:nvSpPr>
              <p:cNvPr id="25" name="Freeform 16">
                <a:extLst>
                  <a:ext uri="{FF2B5EF4-FFF2-40B4-BE49-F238E27FC236}">
                    <a16:creationId xmlns="" xmlns:a16="http://schemas.microsoft.com/office/drawing/2014/main" id="{37C0AF70-69FB-467E-8C4C-26564EC0A4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38963" y="2834011"/>
                <a:ext cx="1139825" cy="2090738"/>
              </a:xfrm>
              <a:custGeom>
                <a:avLst/>
                <a:gdLst>
                  <a:gd name="T0" fmla="*/ 0 w 718"/>
                  <a:gd name="T1" fmla="*/ 1171 h 1317"/>
                  <a:gd name="T2" fmla="*/ 525 w 718"/>
                  <a:gd name="T3" fmla="*/ 0 h 1317"/>
                  <a:gd name="T4" fmla="*/ 718 w 718"/>
                  <a:gd name="T5" fmla="*/ 146 h 1317"/>
                  <a:gd name="T6" fmla="*/ 192 w 718"/>
                  <a:gd name="T7" fmla="*/ 1317 h 1317"/>
                  <a:gd name="T8" fmla="*/ 0 w 718"/>
                  <a:gd name="T9" fmla="*/ 1171 h 13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18" h="1317">
                    <a:moveTo>
                      <a:pt x="0" y="1171"/>
                    </a:moveTo>
                    <a:lnTo>
                      <a:pt x="525" y="0"/>
                    </a:lnTo>
                    <a:lnTo>
                      <a:pt x="718" y="146"/>
                    </a:lnTo>
                    <a:lnTo>
                      <a:pt x="192" y="1317"/>
                    </a:lnTo>
                    <a:lnTo>
                      <a:pt x="0" y="1171"/>
                    </a:lnTo>
                    <a:close/>
                  </a:path>
                </a:pathLst>
              </a:custGeom>
              <a:solidFill>
                <a:srgbClr val="2A93CD"/>
              </a:solidFill>
              <a:ln>
                <a:noFill/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  <p:sp>
            <p:nvSpPr>
              <p:cNvPr id="26" name="TextBox 74">
                <a:extLst>
                  <a:ext uri="{FF2B5EF4-FFF2-40B4-BE49-F238E27FC236}">
                    <a16:creationId xmlns="" xmlns:a16="http://schemas.microsoft.com/office/drawing/2014/main" id="{3FCB50C0-8263-4EEE-861B-9224A663B070}"/>
                  </a:ext>
                </a:extLst>
              </p:cNvPr>
              <p:cNvSpPr txBox="1"/>
              <p:nvPr/>
            </p:nvSpPr>
            <p:spPr>
              <a:xfrm rot="17700058">
                <a:off x="6832796" y="3614242"/>
                <a:ext cx="1340537" cy="45140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具体情况</a:t>
                </a:r>
                <a:endParaRPr lang="en-US" sz="1500" b="1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7" name="Group 75">
              <a:extLst>
                <a:ext uri="{FF2B5EF4-FFF2-40B4-BE49-F238E27FC236}">
                  <a16:creationId xmlns="" xmlns:a16="http://schemas.microsoft.com/office/drawing/2014/main" id="{7BC49842-D6EB-4F1C-B791-E4A25B23FB1E}"/>
                </a:ext>
              </a:extLst>
            </p:cNvPr>
            <p:cNvGrpSpPr/>
            <p:nvPr/>
          </p:nvGrpSpPr>
          <p:grpSpPr>
            <a:xfrm>
              <a:off x="7615237" y="3424481"/>
              <a:ext cx="395288" cy="1162050"/>
              <a:chOff x="8121650" y="3422974"/>
              <a:chExt cx="527050" cy="1549400"/>
            </a:xfrm>
          </p:grpSpPr>
          <p:sp>
            <p:nvSpPr>
              <p:cNvPr id="28" name="Freeform 17">
                <a:extLst>
                  <a:ext uri="{FF2B5EF4-FFF2-40B4-BE49-F238E27FC236}">
                    <a16:creationId xmlns="" xmlns:a16="http://schemas.microsoft.com/office/drawing/2014/main" id="{7E64143A-E307-43BB-8249-1642E80A22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21650" y="3422974"/>
                <a:ext cx="527050" cy="1549400"/>
              </a:xfrm>
              <a:custGeom>
                <a:avLst/>
                <a:gdLst>
                  <a:gd name="T0" fmla="*/ 49 w 332"/>
                  <a:gd name="T1" fmla="*/ 763 h 976"/>
                  <a:gd name="T2" fmla="*/ 0 w 332"/>
                  <a:gd name="T3" fmla="*/ 0 h 976"/>
                  <a:gd name="T4" fmla="*/ 283 w 332"/>
                  <a:gd name="T5" fmla="*/ 212 h 976"/>
                  <a:gd name="T6" fmla="*/ 332 w 332"/>
                  <a:gd name="T7" fmla="*/ 976 h 976"/>
                  <a:gd name="T8" fmla="*/ 49 w 332"/>
                  <a:gd name="T9" fmla="*/ 763 h 9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2" h="976">
                    <a:moveTo>
                      <a:pt x="49" y="763"/>
                    </a:moveTo>
                    <a:lnTo>
                      <a:pt x="0" y="0"/>
                    </a:lnTo>
                    <a:lnTo>
                      <a:pt x="283" y="212"/>
                    </a:lnTo>
                    <a:lnTo>
                      <a:pt x="332" y="976"/>
                    </a:lnTo>
                    <a:lnTo>
                      <a:pt x="49" y="763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  <a:extLst/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  <p:sp>
            <p:nvSpPr>
              <p:cNvPr id="29" name="TextBox 77">
                <a:extLst>
                  <a:ext uri="{FF2B5EF4-FFF2-40B4-BE49-F238E27FC236}">
                    <a16:creationId xmlns="" xmlns:a16="http://schemas.microsoft.com/office/drawing/2014/main" id="{630FCD6C-ED27-4AE7-9194-C38E0A3B468F}"/>
                  </a:ext>
                </a:extLst>
              </p:cNvPr>
              <p:cNvSpPr txBox="1"/>
              <p:nvPr/>
            </p:nvSpPr>
            <p:spPr>
              <a:xfrm rot="15980418">
                <a:off x="7752380" y="3945489"/>
                <a:ext cx="1203748" cy="4103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具体情况</a:t>
                </a:r>
                <a:endParaRPr lang="en-US" sz="1350" b="1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34" name="箭头: 下 33">
            <a:extLst>
              <a:ext uri="{FF2B5EF4-FFF2-40B4-BE49-F238E27FC236}">
                <a16:creationId xmlns="" xmlns:a16="http://schemas.microsoft.com/office/drawing/2014/main" id="{526E7449-9304-4798-B00A-511AEB6A3BEC}"/>
              </a:ext>
            </a:extLst>
          </p:cNvPr>
          <p:cNvSpPr/>
          <p:nvPr/>
        </p:nvSpPr>
        <p:spPr>
          <a:xfrm>
            <a:off x="620815" y="261257"/>
            <a:ext cx="714197" cy="595164"/>
          </a:xfrm>
          <a:prstGeom prst="downArrow">
            <a:avLst/>
          </a:prstGeom>
          <a:solidFill>
            <a:srgbClr val="2A93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="" xmlns:a16="http://schemas.microsoft.com/office/drawing/2014/main" id="{BEC9450C-CBEB-4819-ABD6-8E1B24D659E1}"/>
              </a:ext>
            </a:extLst>
          </p:cNvPr>
          <p:cNvSpPr txBox="1"/>
          <p:nvPr/>
        </p:nvSpPr>
        <p:spPr>
          <a:xfrm>
            <a:off x="-216856" y="839757"/>
            <a:ext cx="27850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项目完成具体情况</a:t>
            </a:r>
          </a:p>
        </p:txBody>
      </p:sp>
      <p:sp>
        <p:nvSpPr>
          <p:cNvPr id="36" name="矩形 35">
            <a:extLst>
              <a:ext uri="{FF2B5EF4-FFF2-40B4-BE49-F238E27FC236}">
                <a16:creationId xmlns="" xmlns:a16="http://schemas.microsoft.com/office/drawing/2014/main" id="{2E026BC1-8510-4C81-A201-A16982DBDC9C}"/>
              </a:ext>
            </a:extLst>
          </p:cNvPr>
          <p:cNvSpPr/>
          <p:nvPr/>
        </p:nvSpPr>
        <p:spPr>
          <a:xfrm>
            <a:off x="798285" y="0"/>
            <a:ext cx="377372" cy="159657"/>
          </a:xfrm>
          <a:prstGeom prst="rect">
            <a:avLst/>
          </a:prstGeom>
          <a:solidFill>
            <a:srgbClr val="2A93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4464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random/>
      </p:transition>
    </mc:Choice>
    <mc:Fallback xmlns="">
      <p:transition spd="slow" advClick="0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59">
            <a:extLst>
              <a:ext uri="{FF2B5EF4-FFF2-40B4-BE49-F238E27FC236}">
                <a16:creationId xmlns="" xmlns:a16="http://schemas.microsoft.com/office/drawing/2014/main" id="{596F9452-1515-42F4-859D-8D6CD14F5187}"/>
              </a:ext>
            </a:extLst>
          </p:cNvPr>
          <p:cNvSpPr/>
          <p:nvPr/>
        </p:nvSpPr>
        <p:spPr>
          <a:xfrm>
            <a:off x="1004840" y="2874783"/>
            <a:ext cx="3378889" cy="2240449"/>
          </a:xfrm>
          <a:prstGeom prst="rect">
            <a:avLst/>
          </a:prstGeom>
          <a:noFill/>
          <a:ln w="635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schemeClr val="tx1"/>
              </a:solidFill>
            </a:endParaRPr>
          </a:p>
        </p:txBody>
      </p:sp>
      <p:sp>
        <p:nvSpPr>
          <p:cNvPr id="3" name="Oval 460">
            <a:extLst>
              <a:ext uri="{FF2B5EF4-FFF2-40B4-BE49-F238E27FC236}">
                <a16:creationId xmlns="" xmlns:a16="http://schemas.microsoft.com/office/drawing/2014/main" id="{0F1AB60B-1E16-4A9E-93F4-78E0D998C5ED}"/>
              </a:ext>
            </a:extLst>
          </p:cNvPr>
          <p:cNvSpPr/>
          <p:nvPr/>
        </p:nvSpPr>
        <p:spPr>
          <a:xfrm>
            <a:off x="2202479" y="2392086"/>
            <a:ext cx="983611" cy="983611"/>
          </a:xfrm>
          <a:prstGeom prst="ellipse">
            <a:avLst/>
          </a:prstGeom>
          <a:solidFill>
            <a:srgbClr val="2A93CD"/>
          </a:solidFill>
          <a:ln w="476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schemeClr val="tx1"/>
              </a:solidFill>
            </a:endParaRPr>
          </a:p>
        </p:txBody>
      </p:sp>
      <p:sp>
        <p:nvSpPr>
          <p:cNvPr id="4" name="Rectangle 461">
            <a:extLst>
              <a:ext uri="{FF2B5EF4-FFF2-40B4-BE49-F238E27FC236}">
                <a16:creationId xmlns="" xmlns:a16="http://schemas.microsoft.com/office/drawing/2014/main" id="{2C368D2B-68F8-4D04-843B-92A7A4F99FEA}"/>
              </a:ext>
            </a:extLst>
          </p:cNvPr>
          <p:cNvSpPr/>
          <p:nvPr/>
        </p:nvSpPr>
        <p:spPr>
          <a:xfrm>
            <a:off x="2011221" y="4955850"/>
            <a:ext cx="1366128" cy="336978"/>
          </a:xfrm>
          <a:prstGeom prst="rect">
            <a:avLst/>
          </a:prstGeom>
          <a:solidFill>
            <a:srgbClr val="2A93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>
              <a:solidFill>
                <a:schemeClr val="tx1"/>
              </a:solidFill>
            </a:endParaRPr>
          </a:p>
        </p:txBody>
      </p:sp>
      <p:sp>
        <p:nvSpPr>
          <p:cNvPr id="5" name="Freeform 12">
            <a:extLst>
              <a:ext uri="{FF2B5EF4-FFF2-40B4-BE49-F238E27FC236}">
                <a16:creationId xmlns="" xmlns:a16="http://schemas.microsoft.com/office/drawing/2014/main" id="{4411824F-CF9E-4FEF-92A1-CEFA6AE7F304}"/>
              </a:ext>
            </a:extLst>
          </p:cNvPr>
          <p:cNvSpPr>
            <a:spLocks noEditPoints="1"/>
          </p:cNvSpPr>
          <p:nvPr/>
        </p:nvSpPr>
        <p:spPr bwMode="auto">
          <a:xfrm>
            <a:off x="2525845" y="2694806"/>
            <a:ext cx="336877" cy="335789"/>
          </a:xfrm>
          <a:custGeom>
            <a:avLst/>
            <a:gdLst>
              <a:gd name="T0" fmla="*/ 126 w 128"/>
              <a:gd name="T1" fmla="*/ 1 h 128"/>
              <a:gd name="T2" fmla="*/ 124 w 128"/>
              <a:gd name="T3" fmla="*/ 0 h 128"/>
              <a:gd name="T4" fmla="*/ 122 w 128"/>
              <a:gd name="T5" fmla="*/ 1 h 128"/>
              <a:gd name="T6" fmla="*/ 2 w 128"/>
              <a:gd name="T7" fmla="*/ 81 h 128"/>
              <a:gd name="T8" fmla="*/ 0 w 128"/>
              <a:gd name="T9" fmla="*/ 84 h 128"/>
              <a:gd name="T10" fmla="*/ 3 w 128"/>
              <a:gd name="T11" fmla="*/ 88 h 128"/>
              <a:gd name="T12" fmla="*/ 34 w 128"/>
              <a:gd name="T13" fmla="*/ 100 h 128"/>
              <a:gd name="T14" fmla="*/ 49 w 128"/>
              <a:gd name="T15" fmla="*/ 126 h 128"/>
              <a:gd name="T16" fmla="*/ 52 w 128"/>
              <a:gd name="T17" fmla="*/ 128 h 128"/>
              <a:gd name="T18" fmla="*/ 52 w 128"/>
              <a:gd name="T19" fmla="*/ 128 h 128"/>
              <a:gd name="T20" fmla="*/ 55 w 128"/>
              <a:gd name="T21" fmla="*/ 126 h 128"/>
              <a:gd name="T22" fmla="*/ 64 w 128"/>
              <a:gd name="T23" fmla="*/ 112 h 128"/>
              <a:gd name="T24" fmla="*/ 103 w 128"/>
              <a:gd name="T25" fmla="*/ 128 h 128"/>
              <a:gd name="T26" fmla="*/ 104 w 128"/>
              <a:gd name="T27" fmla="*/ 128 h 128"/>
              <a:gd name="T28" fmla="*/ 106 w 128"/>
              <a:gd name="T29" fmla="*/ 127 h 128"/>
              <a:gd name="T30" fmla="*/ 108 w 128"/>
              <a:gd name="T31" fmla="*/ 125 h 128"/>
              <a:gd name="T32" fmla="*/ 128 w 128"/>
              <a:gd name="T33" fmla="*/ 5 h 128"/>
              <a:gd name="T34" fmla="*/ 126 w 128"/>
              <a:gd name="T35" fmla="*/ 1 h 128"/>
              <a:gd name="T36" fmla="*/ 13 w 128"/>
              <a:gd name="T37" fmla="*/ 83 h 128"/>
              <a:gd name="T38" fmla="*/ 105 w 128"/>
              <a:gd name="T39" fmla="*/ 21 h 128"/>
              <a:gd name="T40" fmla="*/ 38 w 128"/>
              <a:gd name="T41" fmla="*/ 93 h 128"/>
              <a:gd name="T42" fmla="*/ 37 w 128"/>
              <a:gd name="T43" fmla="*/ 93 h 128"/>
              <a:gd name="T44" fmla="*/ 13 w 128"/>
              <a:gd name="T45" fmla="*/ 83 h 128"/>
              <a:gd name="T46" fmla="*/ 41 w 128"/>
              <a:gd name="T47" fmla="*/ 96 h 128"/>
              <a:gd name="T48" fmla="*/ 41 w 128"/>
              <a:gd name="T49" fmla="*/ 96 h 128"/>
              <a:gd name="T50" fmla="*/ 117 w 128"/>
              <a:gd name="T51" fmla="*/ 15 h 128"/>
              <a:gd name="T52" fmla="*/ 52 w 128"/>
              <a:gd name="T53" fmla="*/ 116 h 128"/>
              <a:gd name="T54" fmla="*/ 41 w 128"/>
              <a:gd name="T55" fmla="*/ 96 h 128"/>
              <a:gd name="T56" fmla="*/ 101 w 128"/>
              <a:gd name="T57" fmla="*/ 118 h 128"/>
              <a:gd name="T58" fmla="*/ 67 w 128"/>
              <a:gd name="T59" fmla="*/ 105 h 128"/>
              <a:gd name="T60" fmla="*/ 64 w 128"/>
              <a:gd name="T61" fmla="*/ 104 h 128"/>
              <a:gd name="T62" fmla="*/ 117 w 128"/>
              <a:gd name="T63" fmla="*/ 23 h 128"/>
              <a:gd name="T64" fmla="*/ 101 w 128"/>
              <a:gd name="T65" fmla="*/ 11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128" h="128">
                <a:moveTo>
                  <a:pt x="126" y="1"/>
                </a:moveTo>
                <a:cubicBezTo>
                  <a:pt x="126" y="0"/>
                  <a:pt x="125" y="0"/>
                  <a:pt x="124" y="0"/>
                </a:cubicBezTo>
                <a:cubicBezTo>
                  <a:pt x="123" y="0"/>
                  <a:pt x="122" y="0"/>
                  <a:pt x="122" y="1"/>
                </a:cubicBezTo>
                <a:cubicBezTo>
                  <a:pt x="2" y="81"/>
                  <a:pt x="2" y="81"/>
                  <a:pt x="2" y="81"/>
                </a:cubicBezTo>
                <a:cubicBezTo>
                  <a:pt x="1" y="81"/>
                  <a:pt x="0" y="83"/>
                  <a:pt x="0" y="84"/>
                </a:cubicBezTo>
                <a:cubicBezTo>
                  <a:pt x="0" y="86"/>
                  <a:pt x="1" y="87"/>
                  <a:pt x="3" y="88"/>
                </a:cubicBezTo>
                <a:cubicBezTo>
                  <a:pt x="34" y="100"/>
                  <a:pt x="34" y="100"/>
                  <a:pt x="34" y="100"/>
                </a:cubicBezTo>
                <a:cubicBezTo>
                  <a:pt x="49" y="126"/>
                  <a:pt x="49" y="126"/>
                  <a:pt x="49" y="126"/>
                </a:cubicBezTo>
                <a:cubicBezTo>
                  <a:pt x="49" y="127"/>
                  <a:pt x="51" y="128"/>
                  <a:pt x="52" y="128"/>
                </a:cubicBezTo>
                <a:cubicBezTo>
                  <a:pt x="52" y="128"/>
                  <a:pt x="52" y="128"/>
                  <a:pt x="52" y="128"/>
                </a:cubicBezTo>
                <a:cubicBezTo>
                  <a:pt x="53" y="128"/>
                  <a:pt x="55" y="127"/>
                  <a:pt x="55" y="126"/>
                </a:cubicBezTo>
                <a:cubicBezTo>
                  <a:pt x="64" y="112"/>
                  <a:pt x="64" y="112"/>
                  <a:pt x="64" y="112"/>
                </a:cubicBezTo>
                <a:cubicBezTo>
                  <a:pt x="103" y="128"/>
                  <a:pt x="103" y="128"/>
                  <a:pt x="103" y="128"/>
                </a:cubicBezTo>
                <a:cubicBezTo>
                  <a:pt x="103" y="128"/>
                  <a:pt x="103" y="128"/>
                  <a:pt x="104" y="128"/>
                </a:cubicBezTo>
                <a:cubicBezTo>
                  <a:pt x="105" y="128"/>
                  <a:pt x="105" y="128"/>
                  <a:pt x="106" y="127"/>
                </a:cubicBezTo>
                <a:cubicBezTo>
                  <a:pt x="107" y="127"/>
                  <a:pt x="108" y="126"/>
                  <a:pt x="108" y="125"/>
                </a:cubicBezTo>
                <a:cubicBezTo>
                  <a:pt x="128" y="5"/>
                  <a:pt x="128" y="5"/>
                  <a:pt x="128" y="5"/>
                </a:cubicBezTo>
                <a:cubicBezTo>
                  <a:pt x="128" y="3"/>
                  <a:pt x="128" y="2"/>
                  <a:pt x="126" y="1"/>
                </a:cubicBezTo>
                <a:close/>
                <a:moveTo>
                  <a:pt x="13" y="83"/>
                </a:moveTo>
                <a:cubicBezTo>
                  <a:pt x="105" y="21"/>
                  <a:pt x="105" y="21"/>
                  <a:pt x="105" y="21"/>
                </a:cubicBezTo>
                <a:cubicBezTo>
                  <a:pt x="38" y="93"/>
                  <a:pt x="38" y="93"/>
                  <a:pt x="38" y="93"/>
                </a:cubicBezTo>
                <a:cubicBezTo>
                  <a:pt x="37" y="93"/>
                  <a:pt x="37" y="93"/>
                  <a:pt x="37" y="93"/>
                </a:cubicBezTo>
                <a:lnTo>
                  <a:pt x="13" y="83"/>
                </a:lnTo>
                <a:close/>
                <a:moveTo>
                  <a:pt x="41" y="96"/>
                </a:moveTo>
                <a:cubicBezTo>
                  <a:pt x="41" y="96"/>
                  <a:pt x="41" y="96"/>
                  <a:pt x="41" y="96"/>
                </a:cubicBezTo>
                <a:cubicBezTo>
                  <a:pt x="117" y="15"/>
                  <a:pt x="117" y="15"/>
                  <a:pt x="117" y="15"/>
                </a:cubicBezTo>
                <a:cubicBezTo>
                  <a:pt x="52" y="116"/>
                  <a:pt x="52" y="116"/>
                  <a:pt x="52" y="116"/>
                </a:cubicBezTo>
                <a:lnTo>
                  <a:pt x="41" y="96"/>
                </a:lnTo>
                <a:close/>
                <a:moveTo>
                  <a:pt x="101" y="118"/>
                </a:moveTo>
                <a:cubicBezTo>
                  <a:pt x="67" y="105"/>
                  <a:pt x="67" y="105"/>
                  <a:pt x="67" y="105"/>
                </a:cubicBezTo>
                <a:cubicBezTo>
                  <a:pt x="66" y="104"/>
                  <a:pt x="65" y="104"/>
                  <a:pt x="64" y="104"/>
                </a:cubicBezTo>
                <a:cubicBezTo>
                  <a:pt x="117" y="23"/>
                  <a:pt x="117" y="23"/>
                  <a:pt x="117" y="23"/>
                </a:cubicBezTo>
                <a:lnTo>
                  <a:pt x="101" y="11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6" name="TextBox 463">
            <a:extLst>
              <a:ext uri="{FF2B5EF4-FFF2-40B4-BE49-F238E27FC236}">
                <a16:creationId xmlns="" xmlns:a16="http://schemas.microsoft.com/office/drawing/2014/main" id="{553C724A-00B4-42F6-8D74-8732AA5C71E0}"/>
              </a:ext>
            </a:extLst>
          </p:cNvPr>
          <p:cNvSpPr txBox="1"/>
          <p:nvPr/>
        </p:nvSpPr>
        <p:spPr>
          <a:xfrm>
            <a:off x="2193511" y="3372453"/>
            <a:ext cx="992579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05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id-ID" altLang="zh-CN" sz="105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Rectangle 464">
            <a:extLst>
              <a:ext uri="{FF2B5EF4-FFF2-40B4-BE49-F238E27FC236}">
                <a16:creationId xmlns="" xmlns:a16="http://schemas.microsoft.com/office/drawing/2014/main" id="{405D2F89-3B89-4B2B-A64D-82468600FFFB}"/>
              </a:ext>
            </a:extLst>
          </p:cNvPr>
          <p:cNvSpPr/>
          <p:nvPr/>
        </p:nvSpPr>
        <p:spPr>
          <a:xfrm>
            <a:off x="1438517" y="3806346"/>
            <a:ext cx="2529346" cy="7364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 双击输入替换内容 双击输入替换内容 双击输入替换内容 </a:t>
            </a:r>
            <a:r>
              <a:rPr lang="en-US" altLang="zh-CN" sz="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7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 双击输入替换内容 </a:t>
            </a:r>
            <a:r>
              <a:rPr lang="en-US" altLang="zh-CN" sz="7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7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7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465">
            <a:extLst>
              <a:ext uri="{FF2B5EF4-FFF2-40B4-BE49-F238E27FC236}">
                <a16:creationId xmlns="" xmlns:a16="http://schemas.microsoft.com/office/drawing/2014/main" id="{078BEBEA-59FB-446E-ACC0-B75196B769D6}"/>
              </a:ext>
            </a:extLst>
          </p:cNvPr>
          <p:cNvSpPr txBox="1"/>
          <p:nvPr/>
        </p:nvSpPr>
        <p:spPr>
          <a:xfrm>
            <a:off x="2315711" y="4958189"/>
            <a:ext cx="9156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200" b="1" spc="22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 panose="020F0502020204030204" pitchFamily="34" charset="0"/>
              </a:rPr>
              <a:t>季度情况</a:t>
            </a:r>
            <a:endParaRPr lang="id-ID" sz="1200" b="1" spc="22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 panose="020F0502020204030204" pitchFamily="34" charset="0"/>
            </a:endParaRPr>
          </a:p>
        </p:txBody>
      </p:sp>
      <p:sp>
        <p:nvSpPr>
          <p:cNvPr id="9" name="TextBox 466">
            <a:extLst>
              <a:ext uri="{FF2B5EF4-FFF2-40B4-BE49-F238E27FC236}">
                <a16:creationId xmlns="" xmlns:a16="http://schemas.microsoft.com/office/drawing/2014/main" id="{C43A37B8-65F5-414F-A1CB-C08261B6A67C}"/>
              </a:ext>
            </a:extLst>
          </p:cNvPr>
          <p:cNvSpPr txBox="1"/>
          <p:nvPr/>
        </p:nvSpPr>
        <p:spPr>
          <a:xfrm>
            <a:off x="5743834" y="2002972"/>
            <a:ext cx="322524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dirty="0"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endParaRPr lang="id-ID" sz="10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467">
            <a:extLst>
              <a:ext uri="{FF2B5EF4-FFF2-40B4-BE49-F238E27FC236}">
                <a16:creationId xmlns="" xmlns:a16="http://schemas.microsoft.com/office/drawing/2014/main" id="{A15EAF02-7D92-4AE0-B4AB-F487750E17A0}"/>
              </a:ext>
            </a:extLst>
          </p:cNvPr>
          <p:cNvSpPr txBox="1"/>
          <p:nvPr/>
        </p:nvSpPr>
        <p:spPr>
          <a:xfrm>
            <a:off x="5794237" y="2447597"/>
            <a:ext cx="25359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dirty="0">
                <a:latin typeface="Calibri" panose="020F0502020204030204" pitchFamily="34" charset="0"/>
                <a:cs typeface="Calibri" panose="020F0502020204030204" pitchFamily="34" charset="0"/>
              </a:rPr>
              <a:t>9</a:t>
            </a:r>
            <a:endParaRPr lang="id-ID" sz="10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468">
            <a:extLst>
              <a:ext uri="{FF2B5EF4-FFF2-40B4-BE49-F238E27FC236}">
                <a16:creationId xmlns="" xmlns:a16="http://schemas.microsoft.com/office/drawing/2014/main" id="{1CA4261A-E211-46F9-B8F7-0B299AA0BC8A}"/>
              </a:ext>
            </a:extLst>
          </p:cNvPr>
          <p:cNvSpPr txBox="1"/>
          <p:nvPr/>
        </p:nvSpPr>
        <p:spPr>
          <a:xfrm>
            <a:off x="5743834" y="2894913"/>
            <a:ext cx="25359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dirty="0"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endParaRPr lang="id-ID" sz="10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469">
            <a:extLst>
              <a:ext uri="{FF2B5EF4-FFF2-40B4-BE49-F238E27FC236}">
                <a16:creationId xmlns="" xmlns:a16="http://schemas.microsoft.com/office/drawing/2014/main" id="{9F7A2AB9-A6BE-462C-8958-D49E26BE6C46}"/>
              </a:ext>
            </a:extLst>
          </p:cNvPr>
          <p:cNvSpPr txBox="1"/>
          <p:nvPr/>
        </p:nvSpPr>
        <p:spPr>
          <a:xfrm>
            <a:off x="5743834" y="3339538"/>
            <a:ext cx="25359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dirty="0"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endParaRPr lang="id-ID" sz="10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470">
            <a:extLst>
              <a:ext uri="{FF2B5EF4-FFF2-40B4-BE49-F238E27FC236}">
                <a16:creationId xmlns="" xmlns:a16="http://schemas.microsoft.com/office/drawing/2014/main" id="{2B3F3A3D-7E88-4C51-A313-247BAFF4103F}"/>
              </a:ext>
            </a:extLst>
          </p:cNvPr>
          <p:cNvSpPr txBox="1"/>
          <p:nvPr/>
        </p:nvSpPr>
        <p:spPr>
          <a:xfrm>
            <a:off x="5743834" y="3778666"/>
            <a:ext cx="25359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b="1" dirty="0">
                <a:latin typeface="Calibri" panose="020F0502020204030204" pitchFamily="34" charset="0"/>
                <a:cs typeface="Calibri" panose="020F0502020204030204" pitchFamily="34" charset="0"/>
              </a:rPr>
              <a:t>6</a:t>
            </a:r>
            <a:endParaRPr lang="id-ID" sz="105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TextBox 471">
            <a:extLst>
              <a:ext uri="{FF2B5EF4-FFF2-40B4-BE49-F238E27FC236}">
                <a16:creationId xmlns="" xmlns:a16="http://schemas.microsoft.com/office/drawing/2014/main" id="{F16ECEC5-6243-4721-A287-F3B63F7768A8}"/>
              </a:ext>
            </a:extLst>
          </p:cNvPr>
          <p:cNvSpPr txBox="1"/>
          <p:nvPr/>
        </p:nvSpPr>
        <p:spPr>
          <a:xfrm>
            <a:off x="5743834" y="4223290"/>
            <a:ext cx="25359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dirty="0"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endParaRPr lang="id-ID" sz="10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472">
            <a:extLst>
              <a:ext uri="{FF2B5EF4-FFF2-40B4-BE49-F238E27FC236}">
                <a16:creationId xmlns="" xmlns:a16="http://schemas.microsoft.com/office/drawing/2014/main" id="{CF243EBC-7234-444B-A49F-1BD56DA5CB1D}"/>
              </a:ext>
            </a:extLst>
          </p:cNvPr>
          <p:cNvSpPr txBox="1"/>
          <p:nvPr/>
        </p:nvSpPr>
        <p:spPr>
          <a:xfrm>
            <a:off x="5743834" y="4670606"/>
            <a:ext cx="25359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dirty="0">
                <a:latin typeface="Calibri" panose="020F0502020204030204" pitchFamily="34" charset="0"/>
                <a:cs typeface="Calibri" panose="020F0502020204030204" pitchFamily="34" charset="0"/>
              </a:rPr>
              <a:t>4</a:t>
            </a:r>
            <a:endParaRPr lang="id-ID" sz="10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473">
            <a:extLst>
              <a:ext uri="{FF2B5EF4-FFF2-40B4-BE49-F238E27FC236}">
                <a16:creationId xmlns="" xmlns:a16="http://schemas.microsoft.com/office/drawing/2014/main" id="{72256F25-57FC-4D6D-9F44-27AEA05704D1}"/>
              </a:ext>
            </a:extLst>
          </p:cNvPr>
          <p:cNvSpPr txBox="1"/>
          <p:nvPr/>
        </p:nvSpPr>
        <p:spPr>
          <a:xfrm>
            <a:off x="5743834" y="5115232"/>
            <a:ext cx="25359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dirty="0"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id-ID" sz="10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474">
            <a:extLst>
              <a:ext uri="{FF2B5EF4-FFF2-40B4-BE49-F238E27FC236}">
                <a16:creationId xmlns="" xmlns:a16="http://schemas.microsoft.com/office/drawing/2014/main" id="{3EC4128F-A9AB-41B3-A515-F31C7F31A28F}"/>
              </a:ext>
            </a:extLst>
          </p:cNvPr>
          <p:cNvSpPr txBox="1"/>
          <p:nvPr/>
        </p:nvSpPr>
        <p:spPr>
          <a:xfrm>
            <a:off x="5743834" y="5559855"/>
            <a:ext cx="253597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dirty="0"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id-ID" sz="10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TextBox 475">
            <a:extLst>
              <a:ext uri="{FF2B5EF4-FFF2-40B4-BE49-F238E27FC236}">
                <a16:creationId xmlns="" xmlns:a16="http://schemas.microsoft.com/office/drawing/2014/main" id="{44509BCA-73CB-49AD-AB80-3FC2D5F2AE6D}"/>
              </a:ext>
            </a:extLst>
          </p:cNvPr>
          <p:cNvSpPr txBox="1"/>
          <p:nvPr/>
        </p:nvSpPr>
        <p:spPr>
          <a:xfrm>
            <a:off x="5743834" y="6004478"/>
            <a:ext cx="25359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050" dirty="0"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id-ID" sz="105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19" name="Group 476">
            <a:extLst>
              <a:ext uri="{FF2B5EF4-FFF2-40B4-BE49-F238E27FC236}">
                <a16:creationId xmlns="" xmlns:a16="http://schemas.microsoft.com/office/drawing/2014/main" id="{E9DB01AE-2741-47E2-A668-8EFD2615B4A7}"/>
              </a:ext>
            </a:extLst>
          </p:cNvPr>
          <p:cNvGrpSpPr/>
          <p:nvPr/>
        </p:nvGrpSpPr>
        <p:grpSpPr>
          <a:xfrm>
            <a:off x="4784003" y="3853803"/>
            <a:ext cx="675551" cy="199942"/>
            <a:chOff x="5314950" y="3752850"/>
            <a:chExt cx="685108" cy="202770"/>
          </a:xfrm>
          <a:solidFill>
            <a:schemeClr val="accent1"/>
          </a:solidFill>
        </p:grpSpPr>
        <p:sp>
          <p:nvSpPr>
            <p:cNvPr id="20" name="Chevron 477">
              <a:extLst>
                <a:ext uri="{FF2B5EF4-FFF2-40B4-BE49-F238E27FC236}">
                  <a16:creationId xmlns="" xmlns:a16="http://schemas.microsoft.com/office/drawing/2014/main" id="{5E4E3DCA-5477-410F-894C-E39F032B368C}"/>
                </a:ext>
              </a:extLst>
            </p:cNvPr>
            <p:cNvSpPr/>
            <p:nvPr/>
          </p:nvSpPr>
          <p:spPr>
            <a:xfrm>
              <a:off x="5314950" y="3752850"/>
              <a:ext cx="202770" cy="20277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>
                <a:solidFill>
                  <a:schemeClr val="tx1"/>
                </a:solidFill>
              </a:endParaRPr>
            </a:p>
          </p:txBody>
        </p:sp>
        <p:sp>
          <p:nvSpPr>
            <p:cNvPr id="21" name="Chevron 478">
              <a:extLst>
                <a:ext uri="{FF2B5EF4-FFF2-40B4-BE49-F238E27FC236}">
                  <a16:creationId xmlns="" xmlns:a16="http://schemas.microsoft.com/office/drawing/2014/main" id="{C1830FB8-00C2-41BC-B50B-A44164228B52}"/>
                </a:ext>
              </a:extLst>
            </p:cNvPr>
            <p:cNvSpPr/>
            <p:nvPr/>
          </p:nvSpPr>
          <p:spPr>
            <a:xfrm>
              <a:off x="5556119" y="3752850"/>
              <a:ext cx="202770" cy="20277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>
                <a:solidFill>
                  <a:schemeClr val="tx1"/>
                </a:solidFill>
              </a:endParaRPr>
            </a:p>
          </p:txBody>
        </p:sp>
        <p:sp>
          <p:nvSpPr>
            <p:cNvPr id="22" name="Chevron 479">
              <a:extLst>
                <a:ext uri="{FF2B5EF4-FFF2-40B4-BE49-F238E27FC236}">
                  <a16:creationId xmlns="" xmlns:a16="http://schemas.microsoft.com/office/drawing/2014/main" id="{B822E513-E483-4610-8F86-5D650F2729A2}"/>
                </a:ext>
              </a:extLst>
            </p:cNvPr>
            <p:cNvSpPr/>
            <p:nvPr/>
          </p:nvSpPr>
          <p:spPr>
            <a:xfrm>
              <a:off x="5797288" y="3752850"/>
              <a:ext cx="202770" cy="202770"/>
            </a:xfrm>
            <a:prstGeom prst="chevron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>
                <a:solidFill>
                  <a:schemeClr val="tx1"/>
                </a:solidFill>
              </a:endParaRPr>
            </a:p>
          </p:txBody>
        </p:sp>
      </p:grpSp>
      <p:cxnSp>
        <p:nvCxnSpPr>
          <p:cNvPr id="23" name="Straight Connector 480">
            <a:extLst>
              <a:ext uri="{FF2B5EF4-FFF2-40B4-BE49-F238E27FC236}">
                <a16:creationId xmlns="" xmlns:a16="http://schemas.microsoft.com/office/drawing/2014/main" id="{AF993714-B1FA-44D2-ADD1-07353BF9D12D}"/>
              </a:ext>
            </a:extLst>
          </p:cNvPr>
          <p:cNvCxnSpPr>
            <a:cxnSpLocks/>
          </p:cNvCxnSpPr>
          <p:nvPr/>
        </p:nvCxnSpPr>
        <p:spPr>
          <a:xfrm flipV="1">
            <a:off x="6298263" y="2158567"/>
            <a:ext cx="3275041" cy="1807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481">
            <a:extLst>
              <a:ext uri="{FF2B5EF4-FFF2-40B4-BE49-F238E27FC236}">
                <a16:creationId xmlns="" xmlns:a16="http://schemas.microsoft.com/office/drawing/2014/main" id="{EAA50386-3C47-4CDD-A9FD-863F1F48F3A5}"/>
              </a:ext>
            </a:extLst>
          </p:cNvPr>
          <p:cNvCxnSpPr/>
          <p:nvPr/>
        </p:nvCxnSpPr>
        <p:spPr>
          <a:xfrm flipV="1">
            <a:off x="6343215" y="2599339"/>
            <a:ext cx="3230090" cy="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482">
            <a:extLst>
              <a:ext uri="{FF2B5EF4-FFF2-40B4-BE49-F238E27FC236}">
                <a16:creationId xmlns="" xmlns:a16="http://schemas.microsoft.com/office/drawing/2014/main" id="{5BBF96EA-E2E7-40B8-BA5D-C12C098B7760}"/>
              </a:ext>
            </a:extLst>
          </p:cNvPr>
          <p:cNvCxnSpPr/>
          <p:nvPr/>
        </p:nvCxnSpPr>
        <p:spPr>
          <a:xfrm flipV="1">
            <a:off x="6343215" y="3047810"/>
            <a:ext cx="3230090" cy="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483">
            <a:extLst>
              <a:ext uri="{FF2B5EF4-FFF2-40B4-BE49-F238E27FC236}">
                <a16:creationId xmlns="" xmlns:a16="http://schemas.microsoft.com/office/drawing/2014/main" id="{53C4DEEC-D6B1-4E6C-9F1E-594E3DDCD6D1}"/>
              </a:ext>
            </a:extLst>
          </p:cNvPr>
          <p:cNvCxnSpPr/>
          <p:nvPr/>
        </p:nvCxnSpPr>
        <p:spPr>
          <a:xfrm flipV="1">
            <a:off x="6343215" y="3492435"/>
            <a:ext cx="3230090" cy="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484">
            <a:extLst>
              <a:ext uri="{FF2B5EF4-FFF2-40B4-BE49-F238E27FC236}">
                <a16:creationId xmlns="" xmlns:a16="http://schemas.microsoft.com/office/drawing/2014/main" id="{94CE4761-B445-4DFA-A15B-6D2B1C769F8B}"/>
              </a:ext>
            </a:extLst>
          </p:cNvPr>
          <p:cNvCxnSpPr/>
          <p:nvPr/>
        </p:nvCxnSpPr>
        <p:spPr>
          <a:xfrm flipV="1">
            <a:off x="6343215" y="3937055"/>
            <a:ext cx="3230090" cy="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485">
            <a:extLst>
              <a:ext uri="{FF2B5EF4-FFF2-40B4-BE49-F238E27FC236}">
                <a16:creationId xmlns="" xmlns:a16="http://schemas.microsoft.com/office/drawing/2014/main" id="{A82ADE8F-1F16-4D58-92C7-2D74F52821FD}"/>
              </a:ext>
            </a:extLst>
          </p:cNvPr>
          <p:cNvCxnSpPr/>
          <p:nvPr/>
        </p:nvCxnSpPr>
        <p:spPr>
          <a:xfrm flipV="1">
            <a:off x="6343215" y="4381679"/>
            <a:ext cx="3230090" cy="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486">
            <a:extLst>
              <a:ext uri="{FF2B5EF4-FFF2-40B4-BE49-F238E27FC236}">
                <a16:creationId xmlns="" xmlns:a16="http://schemas.microsoft.com/office/drawing/2014/main" id="{94113CD5-5BF0-4E2C-B727-6EEB953EFF60}"/>
              </a:ext>
            </a:extLst>
          </p:cNvPr>
          <p:cNvCxnSpPr/>
          <p:nvPr/>
        </p:nvCxnSpPr>
        <p:spPr>
          <a:xfrm flipV="1">
            <a:off x="6343215" y="4830152"/>
            <a:ext cx="3230090" cy="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487">
            <a:extLst>
              <a:ext uri="{FF2B5EF4-FFF2-40B4-BE49-F238E27FC236}">
                <a16:creationId xmlns="" xmlns:a16="http://schemas.microsoft.com/office/drawing/2014/main" id="{C48777D8-1973-450E-BBF7-A0A35314215F}"/>
              </a:ext>
            </a:extLst>
          </p:cNvPr>
          <p:cNvCxnSpPr/>
          <p:nvPr/>
        </p:nvCxnSpPr>
        <p:spPr>
          <a:xfrm flipV="1">
            <a:off x="6343215" y="5274775"/>
            <a:ext cx="3230090" cy="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488">
            <a:extLst>
              <a:ext uri="{FF2B5EF4-FFF2-40B4-BE49-F238E27FC236}">
                <a16:creationId xmlns="" xmlns:a16="http://schemas.microsoft.com/office/drawing/2014/main" id="{FB8A9A17-0AC3-455A-83DC-60C3C7855CAA}"/>
              </a:ext>
            </a:extLst>
          </p:cNvPr>
          <p:cNvCxnSpPr/>
          <p:nvPr/>
        </p:nvCxnSpPr>
        <p:spPr>
          <a:xfrm flipV="1">
            <a:off x="6343214" y="5719397"/>
            <a:ext cx="3230090" cy="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489">
            <a:extLst>
              <a:ext uri="{FF2B5EF4-FFF2-40B4-BE49-F238E27FC236}">
                <a16:creationId xmlns="" xmlns:a16="http://schemas.microsoft.com/office/drawing/2014/main" id="{69463636-9C21-48EA-832C-CAE9A7882093}"/>
              </a:ext>
            </a:extLst>
          </p:cNvPr>
          <p:cNvCxnSpPr/>
          <p:nvPr/>
        </p:nvCxnSpPr>
        <p:spPr>
          <a:xfrm flipV="1">
            <a:off x="6343215" y="6164019"/>
            <a:ext cx="3230090" cy="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箭头: 下 44">
            <a:extLst>
              <a:ext uri="{FF2B5EF4-FFF2-40B4-BE49-F238E27FC236}">
                <a16:creationId xmlns="" xmlns:a16="http://schemas.microsoft.com/office/drawing/2014/main" id="{B5F17911-16C7-4773-94A1-FA5D50B55B1E}"/>
              </a:ext>
            </a:extLst>
          </p:cNvPr>
          <p:cNvSpPr/>
          <p:nvPr/>
        </p:nvSpPr>
        <p:spPr>
          <a:xfrm>
            <a:off x="620815" y="261257"/>
            <a:ext cx="714197" cy="595164"/>
          </a:xfrm>
          <a:prstGeom prst="downArrow">
            <a:avLst/>
          </a:prstGeom>
          <a:solidFill>
            <a:srgbClr val="2A93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文本框 45">
            <a:extLst>
              <a:ext uri="{FF2B5EF4-FFF2-40B4-BE49-F238E27FC236}">
                <a16:creationId xmlns="" xmlns:a16="http://schemas.microsoft.com/office/drawing/2014/main" id="{DE753C39-369B-44A5-8ED1-3734C4C9078E}"/>
              </a:ext>
            </a:extLst>
          </p:cNvPr>
          <p:cNvSpPr txBox="1"/>
          <p:nvPr/>
        </p:nvSpPr>
        <p:spPr>
          <a:xfrm>
            <a:off x="-216856" y="839757"/>
            <a:ext cx="27850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项目完成具体情况</a:t>
            </a:r>
          </a:p>
        </p:txBody>
      </p:sp>
      <p:sp>
        <p:nvSpPr>
          <p:cNvPr id="47" name="矩形 46">
            <a:extLst>
              <a:ext uri="{FF2B5EF4-FFF2-40B4-BE49-F238E27FC236}">
                <a16:creationId xmlns="" xmlns:a16="http://schemas.microsoft.com/office/drawing/2014/main" id="{370A8961-1498-43D9-9C5F-FDB631BBF4D1}"/>
              </a:ext>
            </a:extLst>
          </p:cNvPr>
          <p:cNvSpPr/>
          <p:nvPr/>
        </p:nvSpPr>
        <p:spPr>
          <a:xfrm>
            <a:off x="798285" y="0"/>
            <a:ext cx="377372" cy="159657"/>
          </a:xfrm>
          <a:prstGeom prst="rect">
            <a:avLst/>
          </a:prstGeom>
          <a:solidFill>
            <a:srgbClr val="2A93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矩形 51">
            <a:extLst>
              <a:ext uri="{FF2B5EF4-FFF2-40B4-BE49-F238E27FC236}">
                <a16:creationId xmlns="" xmlns:a16="http://schemas.microsoft.com/office/drawing/2014/main" id="{1D0CC449-F58B-4668-8DB2-6BEEBBEA99DB}"/>
              </a:ext>
            </a:extLst>
          </p:cNvPr>
          <p:cNvSpPr/>
          <p:nvPr/>
        </p:nvSpPr>
        <p:spPr>
          <a:xfrm>
            <a:off x="6519516" y="3937055"/>
            <a:ext cx="493486" cy="2226964"/>
          </a:xfrm>
          <a:prstGeom prst="rect">
            <a:avLst/>
          </a:prstGeom>
          <a:solidFill>
            <a:srgbClr val="8FA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矩形 52">
            <a:extLst>
              <a:ext uri="{FF2B5EF4-FFF2-40B4-BE49-F238E27FC236}">
                <a16:creationId xmlns="" xmlns:a16="http://schemas.microsoft.com/office/drawing/2014/main" id="{4D61E637-9FFF-427D-9F7D-A3670173493B}"/>
              </a:ext>
            </a:extLst>
          </p:cNvPr>
          <p:cNvSpPr/>
          <p:nvPr/>
        </p:nvSpPr>
        <p:spPr>
          <a:xfrm>
            <a:off x="7219417" y="3047810"/>
            <a:ext cx="493486" cy="3142027"/>
          </a:xfrm>
          <a:prstGeom prst="rect">
            <a:avLst/>
          </a:prstGeom>
          <a:solidFill>
            <a:srgbClr val="8FA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矩形 53">
            <a:extLst>
              <a:ext uri="{FF2B5EF4-FFF2-40B4-BE49-F238E27FC236}">
                <a16:creationId xmlns="" xmlns:a16="http://schemas.microsoft.com/office/drawing/2014/main" id="{EB08FA50-45A3-4266-8249-F12A28CBF8DA}"/>
              </a:ext>
            </a:extLst>
          </p:cNvPr>
          <p:cNvSpPr/>
          <p:nvPr/>
        </p:nvSpPr>
        <p:spPr>
          <a:xfrm>
            <a:off x="7934971" y="4310240"/>
            <a:ext cx="493486" cy="1849895"/>
          </a:xfrm>
          <a:prstGeom prst="rect">
            <a:avLst/>
          </a:prstGeom>
          <a:solidFill>
            <a:srgbClr val="8FA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矩形 54">
            <a:extLst>
              <a:ext uri="{FF2B5EF4-FFF2-40B4-BE49-F238E27FC236}">
                <a16:creationId xmlns="" xmlns:a16="http://schemas.microsoft.com/office/drawing/2014/main" id="{71B811DC-88C6-4726-9554-B1045CF123F4}"/>
              </a:ext>
            </a:extLst>
          </p:cNvPr>
          <p:cNvSpPr/>
          <p:nvPr/>
        </p:nvSpPr>
        <p:spPr>
          <a:xfrm>
            <a:off x="8655303" y="3962873"/>
            <a:ext cx="493486" cy="2226964"/>
          </a:xfrm>
          <a:prstGeom prst="rect">
            <a:avLst/>
          </a:prstGeom>
          <a:solidFill>
            <a:srgbClr val="8FAA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2297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random/>
      </p:transition>
    </mc:Choice>
    <mc:Fallback xmlns="">
      <p:transition spd="slow" advClick="0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52" grpId="0" animBg="1"/>
      <p:bldP spid="53" grpId="0" animBg="1"/>
      <p:bldP spid="54" grpId="0" animBg="1"/>
      <p:bldP spid="5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ine 5"/>
          <p:cNvSpPr>
            <a:spLocks noChangeShapeType="1"/>
          </p:cNvSpPr>
          <p:nvPr/>
        </p:nvSpPr>
        <p:spPr bwMode="auto">
          <a:xfrm>
            <a:off x="686225" y="3845560"/>
            <a:ext cx="10488084" cy="0"/>
          </a:xfrm>
          <a:prstGeom prst="line">
            <a:avLst/>
          </a:prstGeom>
          <a:noFill/>
          <a:ln w="9525" cap="rnd">
            <a:solidFill>
              <a:schemeClr val="tx1">
                <a:lumMod val="50000"/>
                <a:lumOff val="50000"/>
              </a:schemeClr>
            </a:solidFill>
            <a:prstDash val="sys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9680365" y="3896785"/>
            <a:ext cx="117724" cy="960967"/>
          </a:xfrm>
          <a:custGeom>
            <a:avLst/>
            <a:gdLst>
              <a:gd name="T0" fmla="*/ 0 w 127"/>
              <a:gd name="T1" fmla="*/ 0 h 454"/>
              <a:gd name="T2" fmla="*/ 0 w 127"/>
              <a:gd name="T3" fmla="*/ 262 h 454"/>
              <a:gd name="T4" fmla="*/ 127 w 127"/>
              <a:gd name="T5" fmla="*/ 262 h 454"/>
              <a:gd name="T6" fmla="*/ 127 w 127"/>
              <a:gd name="T7" fmla="*/ 454 h 4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7" h="454">
                <a:moveTo>
                  <a:pt x="0" y="0"/>
                </a:moveTo>
                <a:lnTo>
                  <a:pt x="0" y="262"/>
                </a:lnTo>
                <a:lnTo>
                  <a:pt x="127" y="262"/>
                </a:lnTo>
                <a:lnTo>
                  <a:pt x="127" y="454"/>
                </a:lnTo>
              </a:path>
            </a:pathLst>
          </a:custGeom>
          <a:solidFill>
            <a:schemeClr val="bg1"/>
          </a:solidFill>
          <a:ln w="19050" cap="flat">
            <a:solidFill>
              <a:schemeClr val="bg1">
                <a:lumMod val="65000"/>
              </a:schemeClr>
            </a:solidFill>
            <a:prstDash val="solid"/>
            <a:miter lim="800000"/>
            <a:headEnd/>
            <a:tailEnd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2560744" y="3896784"/>
            <a:ext cx="287867" cy="1016000"/>
          </a:xfrm>
          <a:custGeom>
            <a:avLst/>
            <a:gdLst>
              <a:gd name="T0" fmla="*/ 0 w 136"/>
              <a:gd name="T1" fmla="*/ 0 h 480"/>
              <a:gd name="T2" fmla="*/ 0 w 136"/>
              <a:gd name="T3" fmla="*/ 227 h 480"/>
              <a:gd name="T4" fmla="*/ 136 w 136"/>
              <a:gd name="T5" fmla="*/ 227 h 480"/>
              <a:gd name="T6" fmla="*/ 136 w 136"/>
              <a:gd name="T7" fmla="*/ 480 h 4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36" h="480">
                <a:moveTo>
                  <a:pt x="0" y="0"/>
                </a:moveTo>
                <a:lnTo>
                  <a:pt x="0" y="227"/>
                </a:lnTo>
                <a:lnTo>
                  <a:pt x="136" y="227"/>
                </a:lnTo>
                <a:lnTo>
                  <a:pt x="136" y="480"/>
                </a:lnTo>
              </a:path>
            </a:pathLst>
          </a:custGeom>
          <a:solidFill>
            <a:schemeClr val="bg1"/>
          </a:solidFill>
          <a:ln w="19050" cap="flat">
            <a:solidFill>
              <a:schemeClr val="bg1">
                <a:lumMod val="65000"/>
              </a:schemeClr>
            </a:solidFill>
            <a:prstDash val="solid"/>
            <a:miter lim="800000"/>
            <a:headEnd/>
            <a:tailEnd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298951" y="3896785"/>
            <a:ext cx="306471" cy="986367"/>
          </a:xfrm>
          <a:custGeom>
            <a:avLst/>
            <a:gdLst>
              <a:gd name="T0" fmla="*/ 0 w 260"/>
              <a:gd name="T1" fmla="*/ 0 h 466"/>
              <a:gd name="T2" fmla="*/ 0 w 260"/>
              <a:gd name="T3" fmla="*/ 275 h 466"/>
              <a:gd name="T4" fmla="*/ 260 w 260"/>
              <a:gd name="T5" fmla="*/ 275 h 466"/>
              <a:gd name="T6" fmla="*/ 260 w 260"/>
              <a:gd name="T7" fmla="*/ 466 h 4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60" h="466">
                <a:moveTo>
                  <a:pt x="0" y="0"/>
                </a:moveTo>
                <a:lnTo>
                  <a:pt x="0" y="275"/>
                </a:lnTo>
                <a:lnTo>
                  <a:pt x="260" y="275"/>
                </a:lnTo>
                <a:lnTo>
                  <a:pt x="260" y="466"/>
                </a:lnTo>
              </a:path>
            </a:pathLst>
          </a:custGeom>
          <a:solidFill>
            <a:schemeClr val="bg1"/>
          </a:solidFill>
          <a:ln w="19050" cap="flat">
            <a:solidFill>
              <a:schemeClr val="bg1">
                <a:lumMod val="65000"/>
              </a:schemeClr>
            </a:solidFill>
            <a:prstDash val="solid"/>
            <a:miter lim="800000"/>
            <a:headEnd/>
            <a:tailEnd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6907531" y="3896784"/>
            <a:ext cx="219264" cy="905933"/>
          </a:xfrm>
          <a:custGeom>
            <a:avLst/>
            <a:gdLst>
              <a:gd name="T0" fmla="*/ 0 w 204"/>
              <a:gd name="T1" fmla="*/ 0 h 428"/>
              <a:gd name="T2" fmla="*/ 0 w 204"/>
              <a:gd name="T3" fmla="*/ 269 h 428"/>
              <a:gd name="T4" fmla="*/ 204 w 204"/>
              <a:gd name="T5" fmla="*/ 269 h 428"/>
              <a:gd name="T6" fmla="*/ 204 w 204"/>
              <a:gd name="T7" fmla="*/ 428 h 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4" h="428">
                <a:moveTo>
                  <a:pt x="0" y="0"/>
                </a:moveTo>
                <a:lnTo>
                  <a:pt x="0" y="269"/>
                </a:lnTo>
                <a:lnTo>
                  <a:pt x="204" y="269"/>
                </a:lnTo>
                <a:lnTo>
                  <a:pt x="204" y="428"/>
                </a:lnTo>
              </a:path>
            </a:pathLst>
          </a:custGeom>
          <a:solidFill>
            <a:schemeClr val="bg1"/>
          </a:solidFill>
          <a:ln w="19050" cap="flat">
            <a:solidFill>
              <a:schemeClr val="bg1">
                <a:lumMod val="65000"/>
              </a:schemeClr>
            </a:solidFill>
            <a:prstDash val="solid"/>
            <a:miter lim="800000"/>
            <a:headEnd/>
            <a:tailEnd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1986705" y="2880361"/>
            <a:ext cx="268817" cy="912283"/>
          </a:xfrm>
          <a:custGeom>
            <a:avLst/>
            <a:gdLst>
              <a:gd name="T0" fmla="*/ 0 w 127"/>
              <a:gd name="T1" fmla="*/ 431 h 431"/>
              <a:gd name="T2" fmla="*/ 0 w 127"/>
              <a:gd name="T3" fmla="*/ 192 h 431"/>
              <a:gd name="T4" fmla="*/ 127 w 127"/>
              <a:gd name="T5" fmla="*/ 192 h 431"/>
              <a:gd name="T6" fmla="*/ 127 w 127"/>
              <a:gd name="T7" fmla="*/ 0 h 4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27" h="431">
                <a:moveTo>
                  <a:pt x="0" y="431"/>
                </a:moveTo>
                <a:lnTo>
                  <a:pt x="0" y="192"/>
                </a:lnTo>
                <a:lnTo>
                  <a:pt x="127" y="192"/>
                </a:lnTo>
                <a:lnTo>
                  <a:pt x="127" y="0"/>
                </a:lnTo>
              </a:path>
            </a:pathLst>
          </a:custGeom>
          <a:solidFill>
            <a:schemeClr val="bg1"/>
          </a:solidFill>
          <a:ln w="19050" cap="flat">
            <a:solidFill>
              <a:schemeClr val="bg1">
                <a:lumMod val="65000"/>
              </a:schemeClr>
            </a:solidFill>
            <a:prstDash val="solid"/>
            <a:miter lim="800000"/>
            <a:headEnd/>
            <a:tailEnd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3587328" y="2810511"/>
            <a:ext cx="315384" cy="982133"/>
          </a:xfrm>
          <a:custGeom>
            <a:avLst/>
            <a:gdLst>
              <a:gd name="T0" fmla="*/ 0 w 149"/>
              <a:gd name="T1" fmla="*/ 464 h 464"/>
              <a:gd name="T2" fmla="*/ 0 w 149"/>
              <a:gd name="T3" fmla="*/ 262 h 464"/>
              <a:gd name="T4" fmla="*/ 149 w 149"/>
              <a:gd name="T5" fmla="*/ 262 h 464"/>
              <a:gd name="T6" fmla="*/ 149 w 149"/>
              <a:gd name="T7" fmla="*/ 0 h 4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9" h="464">
                <a:moveTo>
                  <a:pt x="0" y="464"/>
                </a:moveTo>
                <a:lnTo>
                  <a:pt x="0" y="262"/>
                </a:lnTo>
                <a:lnTo>
                  <a:pt x="149" y="262"/>
                </a:lnTo>
                <a:lnTo>
                  <a:pt x="149" y="0"/>
                </a:lnTo>
              </a:path>
            </a:pathLst>
          </a:custGeom>
          <a:solidFill>
            <a:schemeClr val="bg1"/>
          </a:solidFill>
          <a:ln w="19050" cap="flat">
            <a:solidFill>
              <a:schemeClr val="bg1">
                <a:lumMod val="65000"/>
              </a:schemeClr>
            </a:solidFill>
            <a:prstDash val="solid"/>
            <a:miter lim="800000"/>
            <a:headEnd/>
            <a:tailEnd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>
            <a:off x="6338148" y="2886711"/>
            <a:ext cx="129117" cy="905933"/>
          </a:xfrm>
          <a:custGeom>
            <a:avLst/>
            <a:gdLst>
              <a:gd name="T0" fmla="*/ 0 w 61"/>
              <a:gd name="T1" fmla="*/ 428 h 428"/>
              <a:gd name="T2" fmla="*/ 0 w 61"/>
              <a:gd name="T3" fmla="*/ 183 h 428"/>
              <a:gd name="T4" fmla="*/ 61 w 61"/>
              <a:gd name="T5" fmla="*/ 183 h 428"/>
              <a:gd name="T6" fmla="*/ 61 w 61"/>
              <a:gd name="T7" fmla="*/ 0 h 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1" h="428">
                <a:moveTo>
                  <a:pt x="0" y="428"/>
                </a:moveTo>
                <a:lnTo>
                  <a:pt x="0" y="183"/>
                </a:lnTo>
                <a:lnTo>
                  <a:pt x="61" y="183"/>
                </a:lnTo>
                <a:lnTo>
                  <a:pt x="61" y="0"/>
                </a:lnTo>
              </a:path>
            </a:pathLst>
          </a:custGeom>
          <a:noFill/>
          <a:ln w="19050" cap="flat">
            <a:solidFill>
              <a:schemeClr val="accent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4" name="Freeform 13"/>
          <p:cNvSpPr>
            <a:spLocks/>
          </p:cNvSpPr>
          <p:nvPr/>
        </p:nvSpPr>
        <p:spPr bwMode="auto">
          <a:xfrm flipH="1">
            <a:off x="9115637" y="2886711"/>
            <a:ext cx="244275" cy="905933"/>
          </a:xfrm>
          <a:custGeom>
            <a:avLst/>
            <a:gdLst>
              <a:gd name="T0" fmla="*/ 144 w 144"/>
              <a:gd name="T1" fmla="*/ 428 h 428"/>
              <a:gd name="T2" fmla="*/ 144 w 144"/>
              <a:gd name="T3" fmla="*/ 183 h 428"/>
              <a:gd name="T4" fmla="*/ 0 w 144"/>
              <a:gd name="T5" fmla="*/ 183 h 428"/>
              <a:gd name="T6" fmla="*/ 0 w 144"/>
              <a:gd name="T7" fmla="*/ 0 h 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44" h="428">
                <a:moveTo>
                  <a:pt x="144" y="428"/>
                </a:moveTo>
                <a:lnTo>
                  <a:pt x="144" y="183"/>
                </a:lnTo>
                <a:lnTo>
                  <a:pt x="0" y="183"/>
                </a:lnTo>
                <a:lnTo>
                  <a:pt x="0" y="0"/>
                </a:lnTo>
              </a:path>
            </a:pathLst>
          </a:custGeom>
          <a:solidFill>
            <a:schemeClr val="bg1"/>
          </a:solidFill>
          <a:ln w="19050" cap="flat">
            <a:solidFill>
              <a:schemeClr val="bg1">
                <a:lumMod val="65000"/>
              </a:schemeClr>
            </a:solidFill>
            <a:prstDash val="solid"/>
            <a:miter lim="800000"/>
            <a:headEnd/>
            <a:tailEnd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5" name="Oval 14"/>
          <p:cNvSpPr>
            <a:spLocks noChangeArrowheads="1"/>
          </p:cNvSpPr>
          <p:nvPr/>
        </p:nvSpPr>
        <p:spPr bwMode="auto">
          <a:xfrm>
            <a:off x="1911351" y="3773560"/>
            <a:ext cx="144000" cy="144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6" name="Oval 15"/>
          <p:cNvSpPr>
            <a:spLocks noChangeArrowheads="1"/>
          </p:cNvSpPr>
          <p:nvPr/>
        </p:nvSpPr>
        <p:spPr bwMode="auto">
          <a:xfrm>
            <a:off x="2478617" y="3773560"/>
            <a:ext cx="144000" cy="144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7" name="Oval 16"/>
          <p:cNvSpPr>
            <a:spLocks noChangeArrowheads="1"/>
          </p:cNvSpPr>
          <p:nvPr/>
        </p:nvSpPr>
        <p:spPr bwMode="auto">
          <a:xfrm>
            <a:off x="3511975" y="3773560"/>
            <a:ext cx="144000" cy="144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8" name="Oval 17"/>
          <p:cNvSpPr>
            <a:spLocks noChangeArrowheads="1"/>
          </p:cNvSpPr>
          <p:nvPr/>
        </p:nvSpPr>
        <p:spPr bwMode="auto">
          <a:xfrm>
            <a:off x="4237144" y="3773560"/>
            <a:ext cx="144000" cy="144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19" name="Oval 18"/>
          <p:cNvSpPr>
            <a:spLocks noChangeArrowheads="1"/>
          </p:cNvSpPr>
          <p:nvPr/>
        </p:nvSpPr>
        <p:spPr bwMode="auto">
          <a:xfrm>
            <a:off x="6262795" y="3773560"/>
            <a:ext cx="144000" cy="144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20" name="Oval 19"/>
          <p:cNvSpPr>
            <a:spLocks noChangeArrowheads="1"/>
          </p:cNvSpPr>
          <p:nvPr/>
        </p:nvSpPr>
        <p:spPr bwMode="auto">
          <a:xfrm>
            <a:off x="6834295" y="3773560"/>
            <a:ext cx="144000" cy="144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21" name="Oval 20"/>
          <p:cNvSpPr>
            <a:spLocks noChangeArrowheads="1"/>
          </p:cNvSpPr>
          <p:nvPr/>
        </p:nvSpPr>
        <p:spPr bwMode="auto">
          <a:xfrm>
            <a:off x="9055101" y="3773560"/>
            <a:ext cx="144000" cy="144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23" name="Oval 22"/>
          <p:cNvSpPr>
            <a:spLocks noChangeArrowheads="1"/>
          </p:cNvSpPr>
          <p:nvPr/>
        </p:nvSpPr>
        <p:spPr bwMode="auto">
          <a:xfrm>
            <a:off x="9611784" y="3773560"/>
            <a:ext cx="144000" cy="144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bg1">
                <a:lumMod val="65000"/>
              </a:schemeClr>
            </a:solidFill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24" name="TextBox 23"/>
          <p:cNvSpPr txBox="1"/>
          <p:nvPr/>
        </p:nvSpPr>
        <p:spPr>
          <a:xfrm>
            <a:off x="1143806" y="2348716"/>
            <a:ext cx="726481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333" dirty="0">
                <a:latin typeface="+mj-lt"/>
              </a:rPr>
              <a:t>Step 01</a:t>
            </a:r>
            <a:endParaRPr lang="id-ID" sz="1333" dirty="0">
              <a:latin typeface="+mj-lt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-365760" y="2538703"/>
            <a:ext cx="2236047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 双击输入替换内容 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1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Oval 26"/>
          <p:cNvSpPr>
            <a:spLocks noChangeArrowheads="1"/>
          </p:cNvSpPr>
          <p:nvPr/>
        </p:nvSpPr>
        <p:spPr bwMode="auto">
          <a:xfrm>
            <a:off x="1911351" y="2397595"/>
            <a:ext cx="720000" cy="720000"/>
          </a:xfrm>
          <a:prstGeom prst="ellipse">
            <a:avLst/>
          </a:prstGeom>
          <a:solidFill>
            <a:srgbClr val="2A93CD"/>
          </a:solidFill>
          <a:ln w="19050"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28" name="Oval 27"/>
          <p:cNvSpPr>
            <a:spLocks noChangeArrowheads="1"/>
          </p:cNvSpPr>
          <p:nvPr/>
        </p:nvSpPr>
        <p:spPr bwMode="auto">
          <a:xfrm>
            <a:off x="2488611" y="4548973"/>
            <a:ext cx="720000" cy="720000"/>
          </a:xfrm>
          <a:prstGeom prst="ellipse">
            <a:avLst/>
          </a:prstGeom>
          <a:solidFill>
            <a:srgbClr val="FAD159"/>
          </a:solidFill>
          <a:ln w="19050"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29" name="Oval 28"/>
          <p:cNvSpPr>
            <a:spLocks noChangeArrowheads="1"/>
          </p:cNvSpPr>
          <p:nvPr/>
        </p:nvSpPr>
        <p:spPr bwMode="auto">
          <a:xfrm>
            <a:off x="3532552" y="2397595"/>
            <a:ext cx="720000" cy="720000"/>
          </a:xfrm>
          <a:prstGeom prst="ellipse">
            <a:avLst/>
          </a:prstGeom>
          <a:solidFill>
            <a:srgbClr val="FAD159"/>
          </a:solidFill>
          <a:ln w="19050"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30" name="Oval 29"/>
          <p:cNvSpPr>
            <a:spLocks noChangeArrowheads="1"/>
          </p:cNvSpPr>
          <p:nvPr/>
        </p:nvSpPr>
        <p:spPr bwMode="auto">
          <a:xfrm>
            <a:off x="4237735" y="4552784"/>
            <a:ext cx="720000" cy="720000"/>
          </a:xfrm>
          <a:prstGeom prst="ellipse">
            <a:avLst/>
          </a:prstGeom>
          <a:solidFill>
            <a:srgbClr val="2A93CD"/>
          </a:solidFill>
          <a:ln w="19050"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31" name="Oval 30"/>
          <p:cNvSpPr>
            <a:spLocks noChangeArrowheads="1"/>
          </p:cNvSpPr>
          <p:nvPr/>
        </p:nvSpPr>
        <p:spPr bwMode="auto">
          <a:xfrm>
            <a:off x="6110819" y="2392665"/>
            <a:ext cx="720000" cy="720000"/>
          </a:xfrm>
          <a:prstGeom prst="ellipse">
            <a:avLst/>
          </a:prstGeom>
          <a:solidFill>
            <a:srgbClr val="2A93CD"/>
          </a:solidFill>
          <a:ln w="19050"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32" name="Oval 31"/>
          <p:cNvSpPr>
            <a:spLocks noChangeArrowheads="1"/>
          </p:cNvSpPr>
          <p:nvPr/>
        </p:nvSpPr>
        <p:spPr bwMode="auto">
          <a:xfrm>
            <a:off x="6784085" y="4552784"/>
            <a:ext cx="720000" cy="720000"/>
          </a:xfrm>
          <a:prstGeom prst="ellipse">
            <a:avLst/>
          </a:prstGeom>
          <a:solidFill>
            <a:srgbClr val="FAD159"/>
          </a:solidFill>
          <a:ln w="19050"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33" name="Oval 32"/>
          <p:cNvSpPr>
            <a:spLocks noChangeArrowheads="1"/>
          </p:cNvSpPr>
          <p:nvPr/>
        </p:nvSpPr>
        <p:spPr bwMode="auto">
          <a:xfrm>
            <a:off x="9024989" y="2392665"/>
            <a:ext cx="720000" cy="720000"/>
          </a:xfrm>
          <a:prstGeom prst="ellipse">
            <a:avLst/>
          </a:prstGeom>
          <a:solidFill>
            <a:srgbClr val="FAD159"/>
          </a:solidFill>
          <a:ln w="19050"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34" name="Oval 33"/>
          <p:cNvSpPr>
            <a:spLocks noChangeArrowheads="1"/>
          </p:cNvSpPr>
          <p:nvPr/>
        </p:nvSpPr>
        <p:spPr bwMode="auto">
          <a:xfrm>
            <a:off x="9428904" y="4552784"/>
            <a:ext cx="720000" cy="720000"/>
          </a:xfrm>
          <a:prstGeom prst="ellipse">
            <a:avLst/>
          </a:prstGeom>
          <a:solidFill>
            <a:srgbClr val="2A93CD"/>
          </a:solidFill>
          <a:ln w="19050"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2400"/>
          </a:p>
        </p:txBody>
      </p:sp>
      <p:sp>
        <p:nvSpPr>
          <p:cNvPr id="35" name="TextBox 34"/>
          <p:cNvSpPr txBox="1"/>
          <p:nvPr/>
        </p:nvSpPr>
        <p:spPr>
          <a:xfrm>
            <a:off x="1711442" y="4412660"/>
            <a:ext cx="726481" cy="2974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r"/>
            <a:r>
              <a:rPr lang="en-US" sz="1333" dirty="0">
                <a:latin typeface="+mj-lt"/>
              </a:rPr>
              <a:t>Step 02</a:t>
            </a:r>
            <a:endParaRPr lang="id-ID" sz="1333" dirty="0">
              <a:latin typeface="+mj-lt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201877" y="4602647"/>
            <a:ext cx="2236047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 双击输入替换内容 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1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208102" y="2341866"/>
            <a:ext cx="726481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33" dirty="0">
                <a:latin typeface="+mj-lt"/>
              </a:rPr>
              <a:t>Step 03</a:t>
            </a:r>
            <a:endParaRPr lang="id-ID" sz="1333" dirty="0">
              <a:latin typeface="+mj-lt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4208102" y="2531853"/>
            <a:ext cx="2236047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 双击输入替换内容 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1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957736" y="4405810"/>
            <a:ext cx="726481" cy="2974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333" dirty="0">
                <a:latin typeface="+mj-lt"/>
              </a:rPr>
              <a:t>Step 04</a:t>
            </a:r>
            <a:endParaRPr lang="id-ID" sz="1333" dirty="0">
              <a:latin typeface="+mj-lt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4957735" y="4595797"/>
            <a:ext cx="2236047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 双击输入替换内容 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1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829226" y="2259487"/>
            <a:ext cx="726481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33" dirty="0">
                <a:latin typeface="+mj-lt"/>
              </a:rPr>
              <a:t>Step 05</a:t>
            </a:r>
            <a:endParaRPr lang="id-ID" sz="1333" dirty="0">
              <a:latin typeface="+mj-lt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6829226" y="2449474"/>
            <a:ext cx="2236047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 双击输入替换内容 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1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507740" y="4374231"/>
            <a:ext cx="726481" cy="2974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333" dirty="0">
                <a:latin typeface="+mj-lt"/>
              </a:rPr>
              <a:t>Step 06</a:t>
            </a:r>
            <a:endParaRPr lang="id-ID" sz="1333" dirty="0">
              <a:latin typeface="+mj-lt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7507739" y="4564218"/>
            <a:ext cx="2236047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 双击输入替换内容 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1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9789526" y="2285196"/>
            <a:ext cx="726481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33" dirty="0">
                <a:latin typeface="+mj-lt"/>
              </a:rPr>
              <a:t>Step 07</a:t>
            </a:r>
            <a:endParaRPr lang="id-ID" sz="1333" dirty="0">
              <a:latin typeface="+mj-lt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9789526" y="2475183"/>
            <a:ext cx="2236047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 双击输入替换内容 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1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0149733" y="4405810"/>
            <a:ext cx="726481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33" dirty="0">
                <a:latin typeface="+mj-lt"/>
              </a:rPr>
              <a:t>Step 08</a:t>
            </a:r>
            <a:endParaRPr lang="id-ID" sz="1333" dirty="0">
              <a:latin typeface="+mj-lt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10149733" y="4595797"/>
            <a:ext cx="2236047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 双击输入替换内容 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1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Freeform 47"/>
          <p:cNvSpPr>
            <a:spLocks noEditPoints="1"/>
          </p:cNvSpPr>
          <p:nvPr/>
        </p:nvSpPr>
        <p:spPr bwMode="auto">
          <a:xfrm>
            <a:off x="9201096" y="2558928"/>
            <a:ext cx="386385" cy="386385"/>
          </a:xfrm>
          <a:custGeom>
            <a:avLst/>
            <a:gdLst>
              <a:gd name="T0" fmla="*/ 81 w 128"/>
              <a:gd name="T1" fmla="*/ 14 h 128"/>
              <a:gd name="T2" fmla="*/ 53 w 128"/>
              <a:gd name="T3" fmla="*/ 36 h 128"/>
              <a:gd name="T4" fmla="*/ 33 w 128"/>
              <a:gd name="T5" fmla="*/ 36 h 128"/>
              <a:gd name="T6" fmla="*/ 0 w 128"/>
              <a:gd name="T7" fmla="*/ 56 h 128"/>
              <a:gd name="T8" fmla="*/ 24 w 128"/>
              <a:gd name="T9" fmla="*/ 84 h 128"/>
              <a:gd name="T10" fmla="*/ 32 w 128"/>
              <a:gd name="T11" fmla="*/ 128 h 128"/>
              <a:gd name="T12" fmla="*/ 56 w 128"/>
              <a:gd name="T13" fmla="*/ 120 h 128"/>
              <a:gd name="T14" fmla="*/ 52 w 128"/>
              <a:gd name="T15" fmla="*/ 108 h 128"/>
              <a:gd name="T16" fmla="*/ 52 w 128"/>
              <a:gd name="T17" fmla="*/ 80 h 128"/>
              <a:gd name="T18" fmla="*/ 53 w 128"/>
              <a:gd name="T19" fmla="*/ 78 h 128"/>
              <a:gd name="T20" fmla="*/ 54 w 128"/>
              <a:gd name="T21" fmla="*/ 77 h 128"/>
              <a:gd name="T22" fmla="*/ 55 w 128"/>
              <a:gd name="T23" fmla="*/ 76 h 128"/>
              <a:gd name="T24" fmla="*/ 81 w 128"/>
              <a:gd name="T25" fmla="*/ 98 h 128"/>
              <a:gd name="T26" fmla="*/ 128 w 128"/>
              <a:gd name="T27" fmla="*/ 56 h 128"/>
              <a:gd name="T28" fmla="*/ 80 w 128"/>
              <a:gd name="T29" fmla="*/ 56 h 128"/>
              <a:gd name="T30" fmla="*/ 92 w 128"/>
              <a:gd name="T31" fmla="*/ 44 h 128"/>
              <a:gd name="T32" fmla="*/ 92 w 128"/>
              <a:gd name="T33" fmla="*/ 68 h 128"/>
              <a:gd name="T34" fmla="*/ 80 w 128"/>
              <a:gd name="T35" fmla="*/ 56 h 128"/>
              <a:gd name="T36" fmla="*/ 16 w 128"/>
              <a:gd name="T37" fmla="*/ 44 h 128"/>
              <a:gd name="T38" fmla="*/ 40 w 128"/>
              <a:gd name="T39" fmla="*/ 56 h 128"/>
              <a:gd name="T40" fmla="*/ 16 w 128"/>
              <a:gd name="T41" fmla="*/ 68 h 128"/>
              <a:gd name="T42" fmla="*/ 48 w 128"/>
              <a:gd name="T43" fmla="*/ 120 h 128"/>
              <a:gd name="T44" fmla="*/ 32 w 128"/>
              <a:gd name="T45" fmla="*/ 84 h 128"/>
              <a:gd name="T46" fmla="*/ 33 w 128"/>
              <a:gd name="T47" fmla="*/ 76 h 128"/>
              <a:gd name="T48" fmla="*/ 45 w 128"/>
              <a:gd name="T49" fmla="*/ 76 h 128"/>
              <a:gd name="T50" fmla="*/ 44 w 128"/>
              <a:gd name="T51" fmla="*/ 108 h 128"/>
              <a:gd name="T52" fmla="*/ 48 w 128"/>
              <a:gd name="T53" fmla="*/ 117 h 128"/>
              <a:gd name="T54" fmla="*/ 53 w 128"/>
              <a:gd name="T55" fmla="*/ 68 h 128"/>
              <a:gd name="T56" fmla="*/ 52 w 128"/>
              <a:gd name="T57" fmla="*/ 68 h 128"/>
              <a:gd name="T58" fmla="*/ 52 w 128"/>
              <a:gd name="T59" fmla="*/ 44 h 128"/>
              <a:gd name="T60" fmla="*/ 74 w 128"/>
              <a:gd name="T61" fmla="*/ 36 h 128"/>
              <a:gd name="T62" fmla="*/ 74 w 128"/>
              <a:gd name="T63" fmla="*/ 76 h 128"/>
              <a:gd name="T64" fmla="*/ 100 w 128"/>
              <a:gd name="T65" fmla="*/ 104 h 128"/>
              <a:gd name="T66" fmla="*/ 92 w 128"/>
              <a:gd name="T67" fmla="*/ 76 h 128"/>
              <a:gd name="T68" fmla="*/ 92 w 128"/>
              <a:gd name="T69" fmla="*/ 36 h 128"/>
              <a:gd name="T70" fmla="*/ 100 w 128"/>
              <a:gd name="T71" fmla="*/ 8 h 128"/>
              <a:gd name="T72" fmla="*/ 100 w 128"/>
              <a:gd name="T73" fmla="*/ 104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8" h="128">
                <a:moveTo>
                  <a:pt x="100" y="0"/>
                </a:moveTo>
                <a:cubicBezTo>
                  <a:pt x="92" y="0"/>
                  <a:pt x="85" y="6"/>
                  <a:pt x="81" y="14"/>
                </a:cubicBezTo>
                <a:cubicBezTo>
                  <a:pt x="81" y="14"/>
                  <a:pt x="81" y="14"/>
                  <a:pt x="81" y="14"/>
                </a:cubicBezTo>
                <a:cubicBezTo>
                  <a:pt x="74" y="27"/>
                  <a:pt x="64" y="36"/>
                  <a:pt x="53" y="36"/>
                </a:cubicBezTo>
                <a:cubicBezTo>
                  <a:pt x="50" y="36"/>
                  <a:pt x="50" y="36"/>
                  <a:pt x="50" y="36"/>
                </a:cubicBezTo>
                <a:cubicBezTo>
                  <a:pt x="33" y="36"/>
                  <a:pt x="33" y="36"/>
                  <a:pt x="33" y="36"/>
                </a:cubicBezTo>
                <a:cubicBezTo>
                  <a:pt x="16" y="36"/>
                  <a:pt x="16" y="36"/>
                  <a:pt x="16" y="36"/>
                </a:cubicBezTo>
                <a:cubicBezTo>
                  <a:pt x="7" y="36"/>
                  <a:pt x="0" y="45"/>
                  <a:pt x="0" y="56"/>
                </a:cubicBezTo>
                <a:cubicBezTo>
                  <a:pt x="0" y="67"/>
                  <a:pt x="7" y="76"/>
                  <a:pt x="16" y="76"/>
                </a:cubicBezTo>
                <a:cubicBezTo>
                  <a:pt x="20" y="76"/>
                  <a:pt x="24" y="80"/>
                  <a:pt x="24" y="84"/>
                </a:cubicBezTo>
                <a:cubicBezTo>
                  <a:pt x="24" y="120"/>
                  <a:pt x="24" y="120"/>
                  <a:pt x="24" y="120"/>
                </a:cubicBezTo>
                <a:cubicBezTo>
                  <a:pt x="24" y="124"/>
                  <a:pt x="28" y="128"/>
                  <a:pt x="32" y="128"/>
                </a:cubicBezTo>
                <a:cubicBezTo>
                  <a:pt x="48" y="128"/>
                  <a:pt x="48" y="128"/>
                  <a:pt x="48" y="128"/>
                </a:cubicBezTo>
                <a:cubicBezTo>
                  <a:pt x="52" y="128"/>
                  <a:pt x="56" y="124"/>
                  <a:pt x="56" y="120"/>
                </a:cubicBezTo>
                <a:cubicBezTo>
                  <a:pt x="56" y="116"/>
                  <a:pt x="56" y="116"/>
                  <a:pt x="56" y="116"/>
                </a:cubicBezTo>
                <a:cubicBezTo>
                  <a:pt x="56" y="112"/>
                  <a:pt x="52" y="110"/>
                  <a:pt x="52" y="108"/>
                </a:cubicBezTo>
                <a:cubicBezTo>
                  <a:pt x="52" y="80"/>
                  <a:pt x="52" y="80"/>
                  <a:pt x="52" y="80"/>
                </a:cubicBezTo>
                <a:cubicBezTo>
                  <a:pt x="52" y="80"/>
                  <a:pt x="52" y="80"/>
                  <a:pt x="52" y="80"/>
                </a:cubicBezTo>
                <a:cubicBezTo>
                  <a:pt x="52" y="79"/>
                  <a:pt x="52" y="79"/>
                  <a:pt x="53" y="78"/>
                </a:cubicBezTo>
                <a:cubicBezTo>
                  <a:pt x="53" y="78"/>
                  <a:pt x="53" y="78"/>
                  <a:pt x="53" y="78"/>
                </a:cubicBezTo>
                <a:cubicBezTo>
                  <a:pt x="53" y="77"/>
                  <a:pt x="53" y="77"/>
                  <a:pt x="54" y="77"/>
                </a:cubicBezTo>
                <a:cubicBezTo>
                  <a:pt x="54" y="77"/>
                  <a:pt x="54" y="77"/>
                  <a:pt x="54" y="77"/>
                </a:cubicBezTo>
                <a:cubicBezTo>
                  <a:pt x="54" y="77"/>
                  <a:pt x="54" y="77"/>
                  <a:pt x="54" y="77"/>
                </a:cubicBezTo>
                <a:cubicBezTo>
                  <a:pt x="54" y="76"/>
                  <a:pt x="55" y="76"/>
                  <a:pt x="55" y="76"/>
                </a:cubicBezTo>
                <a:cubicBezTo>
                  <a:pt x="65" y="77"/>
                  <a:pt x="74" y="85"/>
                  <a:pt x="81" y="98"/>
                </a:cubicBezTo>
                <a:cubicBezTo>
                  <a:pt x="81" y="98"/>
                  <a:pt x="81" y="98"/>
                  <a:pt x="81" y="98"/>
                </a:cubicBezTo>
                <a:cubicBezTo>
                  <a:pt x="85" y="106"/>
                  <a:pt x="92" y="112"/>
                  <a:pt x="100" y="112"/>
                </a:cubicBezTo>
                <a:cubicBezTo>
                  <a:pt x="118" y="112"/>
                  <a:pt x="128" y="84"/>
                  <a:pt x="128" y="56"/>
                </a:cubicBezTo>
                <a:cubicBezTo>
                  <a:pt x="128" y="28"/>
                  <a:pt x="118" y="0"/>
                  <a:pt x="100" y="0"/>
                </a:cubicBezTo>
                <a:close/>
                <a:moveTo>
                  <a:pt x="80" y="56"/>
                </a:moveTo>
                <a:cubicBezTo>
                  <a:pt x="80" y="52"/>
                  <a:pt x="80" y="48"/>
                  <a:pt x="81" y="44"/>
                </a:cubicBezTo>
                <a:cubicBezTo>
                  <a:pt x="92" y="44"/>
                  <a:pt x="92" y="44"/>
                  <a:pt x="92" y="44"/>
                </a:cubicBezTo>
                <a:cubicBezTo>
                  <a:pt x="96" y="44"/>
                  <a:pt x="100" y="49"/>
                  <a:pt x="100" y="56"/>
                </a:cubicBezTo>
                <a:cubicBezTo>
                  <a:pt x="100" y="63"/>
                  <a:pt x="96" y="68"/>
                  <a:pt x="92" y="68"/>
                </a:cubicBezTo>
                <a:cubicBezTo>
                  <a:pt x="81" y="68"/>
                  <a:pt x="81" y="68"/>
                  <a:pt x="81" y="68"/>
                </a:cubicBezTo>
                <a:cubicBezTo>
                  <a:pt x="80" y="64"/>
                  <a:pt x="80" y="60"/>
                  <a:pt x="80" y="56"/>
                </a:cubicBezTo>
                <a:close/>
                <a:moveTo>
                  <a:pt x="8" y="56"/>
                </a:moveTo>
                <a:cubicBezTo>
                  <a:pt x="8" y="49"/>
                  <a:pt x="12" y="44"/>
                  <a:pt x="16" y="44"/>
                </a:cubicBezTo>
                <a:cubicBezTo>
                  <a:pt x="44" y="44"/>
                  <a:pt x="44" y="44"/>
                  <a:pt x="44" y="44"/>
                </a:cubicBezTo>
                <a:cubicBezTo>
                  <a:pt x="42" y="47"/>
                  <a:pt x="40" y="51"/>
                  <a:pt x="40" y="56"/>
                </a:cubicBezTo>
                <a:cubicBezTo>
                  <a:pt x="40" y="61"/>
                  <a:pt x="42" y="65"/>
                  <a:pt x="44" y="68"/>
                </a:cubicBezTo>
                <a:cubicBezTo>
                  <a:pt x="16" y="68"/>
                  <a:pt x="16" y="68"/>
                  <a:pt x="16" y="68"/>
                </a:cubicBezTo>
                <a:cubicBezTo>
                  <a:pt x="12" y="68"/>
                  <a:pt x="8" y="63"/>
                  <a:pt x="8" y="56"/>
                </a:cubicBezTo>
                <a:close/>
                <a:moveTo>
                  <a:pt x="48" y="120"/>
                </a:moveTo>
                <a:cubicBezTo>
                  <a:pt x="32" y="120"/>
                  <a:pt x="32" y="120"/>
                  <a:pt x="32" y="120"/>
                </a:cubicBezTo>
                <a:cubicBezTo>
                  <a:pt x="32" y="84"/>
                  <a:pt x="32" y="84"/>
                  <a:pt x="32" y="84"/>
                </a:cubicBezTo>
                <a:cubicBezTo>
                  <a:pt x="32" y="81"/>
                  <a:pt x="31" y="78"/>
                  <a:pt x="30" y="76"/>
                </a:cubicBezTo>
                <a:cubicBezTo>
                  <a:pt x="33" y="76"/>
                  <a:pt x="33" y="76"/>
                  <a:pt x="33" y="76"/>
                </a:cubicBezTo>
                <a:cubicBezTo>
                  <a:pt x="33" y="76"/>
                  <a:pt x="33" y="76"/>
                  <a:pt x="33" y="76"/>
                </a:cubicBezTo>
                <a:cubicBezTo>
                  <a:pt x="45" y="76"/>
                  <a:pt x="45" y="76"/>
                  <a:pt x="45" y="76"/>
                </a:cubicBezTo>
                <a:cubicBezTo>
                  <a:pt x="44" y="77"/>
                  <a:pt x="44" y="79"/>
                  <a:pt x="44" y="80"/>
                </a:cubicBezTo>
                <a:cubicBezTo>
                  <a:pt x="44" y="108"/>
                  <a:pt x="44" y="108"/>
                  <a:pt x="44" y="108"/>
                </a:cubicBezTo>
                <a:cubicBezTo>
                  <a:pt x="44" y="112"/>
                  <a:pt x="46" y="114"/>
                  <a:pt x="47" y="116"/>
                </a:cubicBezTo>
                <a:cubicBezTo>
                  <a:pt x="48" y="116"/>
                  <a:pt x="48" y="116"/>
                  <a:pt x="48" y="117"/>
                </a:cubicBezTo>
                <a:lnTo>
                  <a:pt x="48" y="120"/>
                </a:lnTo>
                <a:close/>
                <a:moveTo>
                  <a:pt x="53" y="68"/>
                </a:moveTo>
                <a:cubicBezTo>
                  <a:pt x="52" y="68"/>
                  <a:pt x="52" y="68"/>
                  <a:pt x="52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48" y="68"/>
                  <a:pt x="44" y="63"/>
                  <a:pt x="44" y="56"/>
                </a:cubicBezTo>
                <a:cubicBezTo>
                  <a:pt x="44" y="49"/>
                  <a:pt x="48" y="44"/>
                  <a:pt x="52" y="44"/>
                </a:cubicBezTo>
                <a:cubicBezTo>
                  <a:pt x="53" y="44"/>
                  <a:pt x="53" y="44"/>
                  <a:pt x="53" y="44"/>
                </a:cubicBezTo>
                <a:cubicBezTo>
                  <a:pt x="60" y="44"/>
                  <a:pt x="68" y="41"/>
                  <a:pt x="74" y="36"/>
                </a:cubicBezTo>
                <a:cubicBezTo>
                  <a:pt x="73" y="42"/>
                  <a:pt x="72" y="49"/>
                  <a:pt x="72" y="56"/>
                </a:cubicBezTo>
                <a:cubicBezTo>
                  <a:pt x="72" y="63"/>
                  <a:pt x="73" y="70"/>
                  <a:pt x="74" y="76"/>
                </a:cubicBezTo>
                <a:cubicBezTo>
                  <a:pt x="68" y="71"/>
                  <a:pt x="60" y="68"/>
                  <a:pt x="53" y="68"/>
                </a:cubicBezTo>
                <a:close/>
                <a:moveTo>
                  <a:pt x="100" y="104"/>
                </a:moveTo>
                <a:cubicBezTo>
                  <a:pt x="92" y="104"/>
                  <a:pt x="85" y="93"/>
                  <a:pt x="82" y="76"/>
                </a:cubicBezTo>
                <a:cubicBezTo>
                  <a:pt x="92" y="76"/>
                  <a:pt x="92" y="76"/>
                  <a:pt x="92" y="76"/>
                </a:cubicBezTo>
                <a:cubicBezTo>
                  <a:pt x="101" y="76"/>
                  <a:pt x="108" y="67"/>
                  <a:pt x="108" y="56"/>
                </a:cubicBezTo>
                <a:cubicBezTo>
                  <a:pt x="108" y="45"/>
                  <a:pt x="101" y="36"/>
                  <a:pt x="92" y="36"/>
                </a:cubicBezTo>
                <a:cubicBezTo>
                  <a:pt x="82" y="36"/>
                  <a:pt x="82" y="36"/>
                  <a:pt x="82" y="36"/>
                </a:cubicBezTo>
                <a:cubicBezTo>
                  <a:pt x="85" y="19"/>
                  <a:pt x="92" y="8"/>
                  <a:pt x="100" y="8"/>
                </a:cubicBezTo>
                <a:cubicBezTo>
                  <a:pt x="111" y="8"/>
                  <a:pt x="120" y="29"/>
                  <a:pt x="120" y="56"/>
                </a:cubicBezTo>
                <a:cubicBezTo>
                  <a:pt x="120" y="83"/>
                  <a:pt x="111" y="104"/>
                  <a:pt x="100" y="104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id-ID" sz="2400"/>
          </a:p>
        </p:txBody>
      </p:sp>
      <p:grpSp>
        <p:nvGrpSpPr>
          <p:cNvPr id="50" name="Group 49"/>
          <p:cNvGrpSpPr/>
          <p:nvPr/>
        </p:nvGrpSpPr>
        <p:grpSpPr>
          <a:xfrm>
            <a:off x="2625075" y="4682206"/>
            <a:ext cx="468220" cy="469252"/>
            <a:chOff x="7305675" y="2468563"/>
            <a:chExt cx="720725" cy="722313"/>
          </a:xfrm>
          <a:solidFill>
            <a:schemeClr val="bg2"/>
          </a:solidFill>
        </p:grpSpPr>
        <p:sp>
          <p:nvSpPr>
            <p:cNvPr id="51" name="Freeform 132"/>
            <p:cNvSpPr>
              <a:spLocks noEditPoints="1"/>
            </p:cNvSpPr>
            <p:nvPr/>
          </p:nvSpPr>
          <p:spPr bwMode="auto">
            <a:xfrm>
              <a:off x="7556500" y="2719388"/>
              <a:ext cx="217488" cy="219075"/>
            </a:xfrm>
            <a:custGeom>
              <a:avLst/>
              <a:gdLst>
                <a:gd name="T0" fmla="*/ 29 w 58"/>
                <a:gd name="T1" fmla="*/ 0 h 58"/>
                <a:gd name="T2" fmla="*/ 0 w 58"/>
                <a:gd name="T3" fmla="*/ 29 h 58"/>
                <a:gd name="T4" fmla="*/ 29 w 58"/>
                <a:gd name="T5" fmla="*/ 58 h 58"/>
                <a:gd name="T6" fmla="*/ 58 w 58"/>
                <a:gd name="T7" fmla="*/ 29 h 58"/>
                <a:gd name="T8" fmla="*/ 29 w 58"/>
                <a:gd name="T9" fmla="*/ 0 h 58"/>
                <a:gd name="T10" fmla="*/ 29 w 58"/>
                <a:gd name="T11" fmla="*/ 50 h 58"/>
                <a:gd name="T12" fmla="*/ 8 w 58"/>
                <a:gd name="T13" fmla="*/ 29 h 58"/>
                <a:gd name="T14" fmla="*/ 29 w 58"/>
                <a:gd name="T15" fmla="*/ 8 h 58"/>
                <a:gd name="T16" fmla="*/ 50 w 58"/>
                <a:gd name="T17" fmla="*/ 29 h 58"/>
                <a:gd name="T18" fmla="*/ 29 w 58"/>
                <a:gd name="T19" fmla="*/ 5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8" h="58">
                  <a:moveTo>
                    <a:pt x="29" y="0"/>
                  </a:moveTo>
                  <a:cubicBezTo>
                    <a:pt x="13" y="0"/>
                    <a:pt x="0" y="13"/>
                    <a:pt x="0" y="29"/>
                  </a:cubicBezTo>
                  <a:cubicBezTo>
                    <a:pt x="0" y="45"/>
                    <a:pt x="13" y="58"/>
                    <a:pt x="29" y="58"/>
                  </a:cubicBezTo>
                  <a:cubicBezTo>
                    <a:pt x="45" y="58"/>
                    <a:pt x="58" y="45"/>
                    <a:pt x="58" y="29"/>
                  </a:cubicBezTo>
                  <a:cubicBezTo>
                    <a:pt x="58" y="13"/>
                    <a:pt x="45" y="0"/>
                    <a:pt x="29" y="0"/>
                  </a:cubicBezTo>
                  <a:close/>
                  <a:moveTo>
                    <a:pt x="29" y="50"/>
                  </a:moveTo>
                  <a:cubicBezTo>
                    <a:pt x="18" y="50"/>
                    <a:pt x="8" y="40"/>
                    <a:pt x="8" y="29"/>
                  </a:cubicBezTo>
                  <a:cubicBezTo>
                    <a:pt x="8" y="18"/>
                    <a:pt x="18" y="8"/>
                    <a:pt x="29" y="8"/>
                  </a:cubicBezTo>
                  <a:cubicBezTo>
                    <a:pt x="40" y="8"/>
                    <a:pt x="50" y="18"/>
                    <a:pt x="50" y="29"/>
                  </a:cubicBezTo>
                  <a:cubicBezTo>
                    <a:pt x="50" y="40"/>
                    <a:pt x="40" y="50"/>
                    <a:pt x="29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sz="2400"/>
            </a:p>
          </p:txBody>
        </p:sp>
        <p:sp>
          <p:nvSpPr>
            <p:cNvPr id="52" name="Freeform 133"/>
            <p:cNvSpPr>
              <a:spLocks noEditPoints="1"/>
            </p:cNvSpPr>
            <p:nvPr/>
          </p:nvSpPr>
          <p:spPr bwMode="auto">
            <a:xfrm>
              <a:off x="7305675" y="2468563"/>
              <a:ext cx="720725" cy="722313"/>
            </a:xfrm>
            <a:custGeom>
              <a:avLst/>
              <a:gdLst>
                <a:gd name="T0" fmla="*/ 192 w 192"/>
                <a:gd name="T1" fmla="*/ 90 h 192"/>
                <a:gd name="T2" fmla="*/ 167 w 192"/>
                <a:gd name="T3" fmla="*/ 90 h 192"/>
                <a:gd name="T4" fmla="*/ 102 w 192"/>
                <a:gd name="T5" fmla="*/ 25 h 192"/>
                <a:gd name="T6" fmla="*/ 102 w 192"/>
                <a:gd name="T7" fmla="*/ 0 h 192"/>
                <a:gd name="T8" fmla="*/ 90 w 192"/>
                <a:gd name="T9" fmla="*/ 0 h 192"/>
                <a:gd name="T10" fmla="*/ 90 w 192"/>
                <a:gd name="T11" fmla="*/ 25 h 192"/>
                <a:gd name="T12" fmla="*/ 25 w 192"/>
                <a:gd name="T13" fmla="*/ 90 h 192"/>
                <a:gd name="T14" fmla="*/ 0 w 192"/>
                <a:gd name="T15" fmla="*/ 90 h 192"/>
                <a:gd name="T16" fmla="*/ 0 w 192"/>
                <a:gd name="T17" fmla="*/ 102 h 192"/>
                <a:gd name="T18" fmla="*/ 25 w 192"/>
                <a:gd name="T19" fmla="*/ 102 h 192"/>
                <a:gd name="T20" fmla="*/ 90 w 192"/>
                <a:gd name="T21" fmla="*/ 167 h 192"/>
                <a:gd name="T22" fmla="*/ 90 w 192"/>
                <a:gd name="T23" fmla="*/ 192 h 192"/>
                <a:gd name="T24" fmla="*/ 102 w 192"/>
                <a:gd name="T25" fmla="*/ 192 h 192"/>
                <a:gd name="T26" fmla="*/ 102 w 192"/>
                <a:gd name="T27" fmla="*/ 167 h 192"/>
                <a:gd name="T28" fmla="*/ 167 w 192"/>
                <a:gd name="T29" fmla="*/ 102 h 192"/>
                <a:gd name="T30" fmla="*/ 192 w 192"/>
                <a:gd name="T31" fmla="*/ 102 h 192"/>
                <a:gd name="T32" fmla="*/ 192 w 192"/>
                <a:gd name="T33" fmla="*/ 90 h 192"/>
                <a:gd name="T34" fmla="*/ 102 w 192"/>
                <a:gd name="T35" fmla="*/ 151 h 192"/>
                <a:gd name="T36" fmla="*/ 102 w 192"/>
                <a:gd name="T37" fmla="*/ 140 h 192"/>
                <a:gd name="T38" fmla="*/ 97 w 192"/>
                <a:gd name="T39" fmla="*/ 135 h 192"/>
                <a:gd name="T40" fmla="*/ 95 w 192"/>
                <a:gd name="T41" fmla="*/ 135 h 192"/>
                <a:gd name="T42" fmla="*/ 90 w 192"/>
                <a:gd name="T43" fmla="*/ 140 h 192"/>
                <a:gd name="T44" fmla="*/ 90 w 192"/>
                <a:gd name="T45" fmla="*/ 151 h 192"/>
                <a:gd name="T46" fmla="*/ 41 w 192"/>
                <a:gd name="T47" fmla="*/ 102 h 192"/>
                <a:gd name="T48" fmla="*/ 52 w 192"/>
                <a:gd name="T49" fmla="*/ 102 h 192"/>
                <a:gd name="T50" fmla="*/ 57 w 192"/>
                <a:gd name="T51" fmla="*/ 97 h 192"/>
                <a:gd name="T52" fmla="*/ 57 w 192"/>
                <a:gd name="T53" fmla="*/ 95 h 192"/>
                <a:gd name="T54" fmla="*/ 52 w 192"/>
                <a:gd name="T55" fmla="*/ 90 h 192"/>
                <a:gd name="T56" fmla="*/ 41 w 192"/>
                <a:gd name="T57" fmla="*/ 90 h 192"/>
                <a:gd name="T58" fmla="*/ 90 w 192"/>
                <a:gd name="T59" fmla="*/ 41 h 192"/>
                <a:gd name="T60" fmla="*/ 90 w 192"/>
                <a:gd name="T61" fmla="*/ 52 h 192"/>
                <a:gd name="T62" fmla="*/ 95 w 192"/>
                <a:gd name="T63" fmla="*/ 57 h 192"/>
                <a:gd name="T64" fmla="*/ 97 w 192"/>
                <a:gd name="T65" fmla="*/ 57 h 192"/>
                <a:gd name="T66" fmla="*/ 102 w 192"/>
                <a:gd name="T67" fmla="*/ 52 h 192"/>
                <a:gd name="T68" fmla="*/ 102 w 192"/>
                <a:gd name="T69" fmla="*/ 41 h 192"/>
                <a:gd name="T70" fmla="*/ 151 w 192"/>
                <a:gd name="T71" fmla="*/ 90 h 192"/>
                <a:gd name="T72" fmla="*/ 140 w 192"/>
                <a:gd name="T73" fmla="*/ 90 h 192"/>
                <a:gd name="T74" fmla="*/ 135 w 192"/>
                <a:gd name="T75" fmla="*/ 95 h 192"/>
                <a:gd name="T76" fmla="*/ 135 w 192"/>
                <a:gd name="T77" fmla="*/ 97 h 192"/>
                <a:gd name="T78" fmla="*/ 140 w 192"/>
                <a:gd name="T79" fmla="*/ 102 h 192"/>
                <a:gd name="T80" fmla="*/ 151 w 192"/>
                <a:gd name="T81" fmla="*/ 102 h 192"/>
                <a:gd name="T82" fmla="*/ 102 w 192"/>
                <a:gd name="T83" fmla="*/ 151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2" h="192">
                  <a:moveTo>
                    <a:pt x="192" y="90"/>
                  </a:moveTo>
                  <a:cubicBezTo>
                    <a:pt x="167" y="90"/>
                    <a:pt x="167" y="90"/>
                    <a:pt x="167" y="90"/>
                  </a:cubicBezTo>
                  <a:cubicBezTo>
                    <a:pt x="164" y="55"/>
                    <a:pt x="137" y="28"/>
                    <a:pt x="102" y="25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90" y="25"/>
                    <a:pt x="90" y="25"/>
                    <a:pt x="90" y="25"/>
                  </a:cubicBezTo>
                  <a:cubicBezTo>
                    <a:pt x="55" y="28"/>
                    <a:pt x="28" y="55"/>
                    <a:pt x="25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25" y="102"/>
                    <a:pt x="25" y="102"/>
                    <a:pt x="25" y="102"/>
                  </a:cubicBezTo>
                  <a:cubicBezTo>
                    <a:pt x="28" y="137"/>
                    <a:pt x="55" y="164"/>
                    <a:pt x="90" y="167"/>
                  </a:cubicBezTo>
                  <a:cubicBezTo>
                    <a:pt x="90" y="192"/>
                    <a:pt x="90" y="192"/>
                    <a:pt x="90" y="192"/>
                  </a:cubicBezTo>
                  <a:cubicBezTo>
                    <a:pt x="102" y="192"/>
                    <a:pt x="102" y="192"/>
                    <a:pt x="102" y="192"/>
                  </a:cubicBezTo>
                  <a:cubicBezTo>
                    <a:pt x="102" y="167"/>
                    <a:pt x="102" y="167"/>
                    <a:pt x="102" y="167"/>
                  </a:cubicBezTo>
                  <a:cubicBezTo>
                    <a:pt x="137" y="164"/>
                    <a:pt x="164" y="137"/>
                    <a:pt x="167" y="102"/>
                  </a:cubicBezTo>
                  <a:cubicBezTo>
                    <a:pt x="192" y="102"/>
                    <a:pt x="192" y="102"/>
                    <a:pt x="192" y="102"/>
                  </a:cubicBezTo>
                  <a:lnTo>
                    <a:pt x="192" y="90"/>
                  </a:lnTo>
                  <a:close/>
                  <a:moveTo>
                    <a:pt x="102" y="151"/>
                  </a:moveTo>
                  <a:cubicBezTo>
                    <a:pt x="102" y="140"/>
                    <a:pt x="102" y="140"/>
                    <a:pt x="102" y="140"/>
                  </a:cubicBezTo>
                  <a:cubicBezTo>
                    <a:pt x="102" y="137"/>
                    <a:pt x="100" y="135"/>
                    <a:pt x="97" y="135"/>
                  </a:cubicBezTo>
                  <a:cubicBezTo>
                    <a:pt x="95" y="135"/>
                    <a:pt x="95" y="135"/>
                    <a:pt x="95" y="135"/>
                  </a:cubicBezTo>
                  <a:cubicBezTo>
                    <a:pt x="92" y="135"/>
                    <a:pt x="90" y="137"/>
                    <a:pt x="90" y="140"/>
                  </a:cubicBezTo>
                  <a:cubicBezTo>
                    <a:pt x="90" y="151"/>
                    <a:pt x="90" y="151"/>
                    <a:pt x="90" y="151"/>
                  </a:cubicBezTo>
                  <a:cubicBezTo>
                    <a:pt x="64" y="148"/>
                    <a:pt x="44" y="128"/>
                    <a:pt x="41" y="102"/>
                  </a:cubicBezTo>
                  <a:cubicBezTo>
                    <a:pt x="52" y="102"/>
                    <a:pt x="52" y="102"/>
                    <a:pt x="52" y="102"/>
                  </a:cubicBezTo>
                  <a:cubicBezTo>
                    <a:pt x="55" y="102"/>
                    <a:pt x="57" y="100"/>
                    <a:pt x="57" y="97"/>
                  </a:cubicBezTo>
                  <a:cubicBezTo>
                    <a:pt x="57" y="95"/>
                    <a:pt x="57" y="95"/>
                    <a:pt x="57" y="95"/>
                  </a:cubicBezTo>
                  <a:cubicBezTo>
                    <a:pt x="57" y="92"/>
                    <a:pt x="55" y="90"/>
                    <a:pt x="52" y="90"/>
                  </a:cubicBezTo>
                  <a:cubicBezTo>
                    <a:pt x="41" y="90"/>
                    <a:pt x="41" y="90"/>
                    <a:pt x="41" y="90"/>
                  </a:cubicBezTo>
                  <a:cubicBezTo>
                    <a:pt x="44" y="64"/>
                    <a:pt x="64" y="44"/>
                    <a:pt x="90" y="41"/>
                  </a:cubicBezTo>
                  <a:cubicBezTo>
                    <a:pt x="90" y="52"/>
                    <a:pt x="90" y="52"/>
                    <a:pt x="90" y="52"/>
                  </a:cubicBezTo>
                  <a:cubicBezTo>
                    <a:pt x="90" y="55"/>
                    <a:pt x="92" y="57"/>
                    <a:pt x="95" y="57"/>
                  </a:cubicBezTo>
                  <a:cubicBezTo>
                    <a:pt x="97" y="57"/>
                    <a:pt x="97" y="57"/>
                    <a:pt x="97" y="57"/>
                  </a:cubicBezTo>
                  <a:cubicBezTo>
                    <a:pt x="100" y="57"/>
                    <a:pt x="102" y="55"/>
                    <a:pt x="102" y="52"/>
                  </a:cubicBezTo>
                  <a:cubicBezTo>
                    <a:pt x="102" y="41"/>
                    <a:pt x="102" y="41"/>
                    <a:pt x="102" y="41"/>
                  </a:cubicBezTo>
                  <a:cubicBezTo>
                    <a:pt x="128" y="44"/>
                    <a:pt x="148" y="64"/>
                    <a:pt x="151" y="90"/>
                  </a:cubicBezTo>
                  <a:cubicBezTo>
                    <a:pt x="140" y="90"/>
                    <a:pt x="140" y="90"/>
                    <a:pt x="140" y="90"/>
                  </a:cubicBezTo>
                  <a:cubicBezTo>
                    <a:pt x="137" y="90"/>
                    <a:pt x="135" y="92"/>
                    <a:pt x="135" y="95"/>
                  </a:cubicBezTo>
                  <a:cubicBezTo>
                    <a:pt x="135" y="97"/>
                    <a:pt x="135" y="97"/>
                    <a:pt x="135" y="97"/>
                  </a:cubicBezTo>
                  <a:cubicBezTo>
                    <a:pt x="135" y="100"/>
                    <a:pt x="137" y="102"/>
                    <a:pt x="140" y="102"/>
                  </a:cubicBezTo>
                  <a:cubicBezTo>
                    <a:pt x="151" y="102"/>
                    <a:pt x="151" y="102"/>
                    <a:pt x="151" y="102"/>
                  </a:cubicBezTo>
                  <a:cubicBezTo>
                    <a:pt x="148" y="128"/>
                    <a:pt x="128" y="148"/>
                    <a:pt x="102" y="1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sz="2400"/>
            </a:p>
          </p:txBody>
        </p:sp>
      </p:grpSp>
      <p:sp>
        <p:nvSpPr>
          <p:cNvPr id="53" name="Freeform 248"/>
          <p:cNvSpPr>
            <a:spLocks noEditPoints="1"/>
          </p:cNvSpPr>
          <p:nvPr/>
        </p:nvSpPr>
        <p:spPr bwMode="auto">
          <a:xfrm>
            <a:off x="2111237" y="2554047"/>
            <a:ext cx="307728" cy="352023"/>
          </a:xfrm>
          <a:custGeom>
            <a:avLst/>
            <a:gdLst>
              <a:gd name="T0" fmla="*/ 48 w 56"/>
              <a:gd name="T1" fmla="*/ 60 h 64"/>
              <a:gd name="T2" fmla="*/ 45 w 56"/>
              <a:gd name="T3" fmla="*/ 60 h 64"/>
              <a:gd name="T4" fmla="*/ 56 w 56"/>
              <a:gd name="T5" fmla="*/ 40 h 64"/>
              <a:gd name="T6" fmla="*/ 38 w 56"/>
              <a:gd name="T7" fmla="*/ 17 h 64"/>
              <a:gd name="T8" fmla="*/ 42 w 56"/>
              <a:gd name="T9" fmla="*/ 8 h 64"/>
              <a:gd name="T10" fmla="*/ 42 w 56"/>
              <a:gd name="T11" fmla="*/ 5 h 64"/>
              <a:gd name="T12" fmla="*/ 31 w 56"/>
              <a:gd name="T13" fmla="*/ 0 h 64"/>
              <a:gd name="T14" fmla="*/ 29 w 56"/>
              <a:gd name="T15" fmla="*/ 0 h 64"/>
              <a:gd name="T16" fmla="*/ 28 w 56"/>
              <a:gd name="T17" fmla="*/ 1 h 64"/>
              <a:gd name="T18" fmla="*/ 15 w 56"/>
              <a:gd name="T19" fmla="*/ 25 h 64"/>
              <a:gd name="T20" fmla="*/ 17 w 56"/>
              <a:gd name="T21" fmla="*/ 31 h 64"/>
              <a:gd name="T22" fmla="*/ 15 w 56"/>
              <a:gd name="T23" fmla="*/ 35 h 64"/>
              <a:gd name="T24" fmla="*/ 22 w 56"/>
              <a:gd name="T25" fmla="*/ 38 h 64"/>
              <a:gd name="T26" fmla="*/ 24 w 56"/>
              <a:gd name="T27" fmla="*/ 35 h 64"/>
              <a:gd name="T28" fmla="*/ 24 w 56"/>
              <a:gd name="T29" fmla="*/ 35 h 64"/>
              <a:gd name="T30" fmla="*/ 30 w 56"/>
              <a:gd name="T31" fmla="*/ 32 h 64"/>
              <a:gd name="T32" fmla="*/ 34 w 56"/>
              <a:gd name="T33" fmla="*/ 24 h 64"/>
              <a:gd name="T34" fmla="*/ 48 w 56"/>
              <a:gd name="T35" fmla="*/ 40 h 64"/>
              <a:gd name="T36" fmla="*/ 32 w 56"/>
              <a:gd name="T37" fmla="*/ 56 h 64"/>
              <a:gd name="T38" fmla="*/ 20 w 56"/>
              <a:gd name="T39" fmla="*/ 52 h 64"/>
              <a:gd name="T40" fmla="*/ 20 w 56"/>
              <a:gd name="T41" fmla="*/ 50 h 64"/>
              <a:gd name="T42" fmla="*/ 22 w 56"/>
              <a:gd name="T43" fmla="*/ 48 h 64"/>
              <a:gd name="T44" fmla="*/ 32 w 56"/>
              <a:gd name="T45" fmla="*/ 48 h 64"/>
              <a:gd name="T46" fmla="*/ 32 w 56"/>
              <a:gd name="T47" fmla="*/ 44 h 64"/>
              <a:gd name="T48" fmla="*/ 17 w 56"/>
              <a:gd name="T49" fmla="*/ 44 h 64"/>
              <a:gd name="T50" fmla="*/ 8 w 56"/>
              <a:gd name="T51" fmla="*/ 44 h 64"/>
              <a:gd name="T52" fmla="*/ 0 w 56"/>
              <a:gd name="T53" fmla="*/ 44 h 64"/>
              <a:gd name="T54" fmla="*/ 0 w 56"/>
              <a:gd name="T55" fmla="*/ 48 h 64"/>
              <a:gd name="T56" fmla="*/ 9 w 56"/>
              <a:gd name="T57" fmla="*/ 48 h 64"/>
              <a:gd name="T58" fmla="*/ 10 w 56"/>
              <a:gd name="T59" fmla="*/ 48 h 64"/>
              <a:gd name="T60" fmla="*/ 12 w 56"/>
              <a:gd name="T61" fmla="*/ 50 h 64"/>
              <a:gd name="T62" fmla="*/ 12 w 56"/>
              <a:gd name="T63" fmla="*/ 52 h 64"/>
              <a:gd name="T64" fmla="*/ 12 w 56"/>
              <a:gd name="T65" fmla="*/ 60 h 64"/>
              <a:gd name="T66" fmla="*/ 4 w 56"/>
              <a:gd name="T67" fmla="*/ 64 h 64"/>
              <a:gd name="T68" fmla="*/ 56 w 56"/>
              <a:gd name="T69" fmla="*/ 64 h 64"/>
              <a:gd name="T70" fmla="*/ 48 w 56"/>
              <a:gd name="T71" fmla="*/ 60 h 64"/>
              <a:gd name="T72" fmla="*/ 34 w 56"/>
              <a:gd name="T73" fmla="*/ 5 h 64"/>
              <a:gd name="T74" fmla="*/ 33 w 56"/>
              <a:gd name="T75" fmla="*/ 7 h 64"/>
              <a:gd name="T76" fmla="*/ 24 w 56"/>
              <a:gd name="T77" fmla="*/ 24 h 64"/>
              <a:gd name="T78" fmla="*/ 20 w 56"/>
              <a:gd name="T79" fmla="*/ 22 h 64"/>
              <a:gd name="T80" fmla="*/ 20 w 56"/>
              <a:gd name="T81" fmla="*/ 22 h 64"/>
              <a:gd name="T82" fmla="*/ 29 w 56"/>
              <a:gd name="T83" fmla="*/ 5 h 64"/>
              <a:gd name="T84" fmla="*/ 30 w 56"/>
              <a:gd name="T85" fmla="*/ 4 h 64"/>
              <a:gd name="T86" fmla="*/ 32 w 56"/>
              <a:gd name="T87" fmla="*/ 4 h 64"/>
              <a:gd name="T88" fmla="*/ 34 w 56"/>
              <a:gd name="T89" fmla="*/ 5 h 64"/>
              <a:gd name="T90" fmla="*/ 34 w 56"/>
              <a:gd name="T91" fmla="*/ 5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56" h="64">
                <a:moveTo>
                  <a:pt x="48" y="60"/>
                </a:moveTo>
                <a:cubicBezTo>
                  <a:pt x="45" y="60"/>
                  <a:pt x="45" y="60"/>
                  <a:pt x="45" y="60"/>
                </a:cubicBezTo>
                <a:cubicBezTo>
                  <a:pt x="52" y="56"/>
                  <a:pt x="56" y="48"/>
                  <a:pt x="56" y="40"/>
                </a:cubicBezTo>
                <a:cubicBezTo>
                  <a:pt x="56" y="29"/>
                  <a:pt x="48" y="19"/>
                  <a:pt x="38" y="17"/>
                </a:cubicBezTo>
                <a:cubicBezTo>
                  <a:pt x="42" y="8"/>
                  <a:pt x="42" y="8"/>
                  <a:pt x="42" y="8"/>
                </a:cubicBezTo>
                <a:cubicBezTo>
                  <a:pt x="43" y="7"/>
                  <a:pt x="43" y="6"/>
                  <a:pt x="42" y="5"/>
                </a:cubicBezTo>
                <a:cubicBezTo>
                  <a:pt x="31" y="0"/>
                  <a:pt x="31" y="0"/>
                  <a:pt x="31" y="0"/>
                </a:cubicBezTo>
                <a:cubicBezTo>
                  <a:pt x="30" y="0"/>
                  <a:pt x="30" y="0"/>
                  <a:pt x="29" y="0"/>
                </a:cubicBezTo>
                <a:cubicBezTo>
                  <a:pt x="29" y="0"/>
                  <a:pt x="28" y="1"/>
                  <a:pt x="28" y="1"/>
                </a:cubicBezTo>
                <a:cubicBezTo>
                  <a:pt x="15" y="25"/>
                  <a:pt x="15" y="25"/>
                  <a:pt x="15" y="25"/>
                </a:cubicBezTo>
                <a:cubicBezTo>
                  <a:pt x="14" y="28"/>
                  <a:pt x="15" y="30"/>
                  <a:pt x="17" y="31"/>
                </a:cubicBezTo>
                <a:cubicBezTo>
                  <a:pt x="15" y="35"/>
                  <a:pt x="15" y="35"/>
                  <a:pt x="15" y="35"/>
                </a:cubicBezTo>
                <a:cubicBezTo>
                  <a:pt x="22" y="38"/>
                  <a:pt x="22" y="38"/>
                  <a:pt x="22" y="38"/>
                </a:cubicBezTo>
                <a:cubicBezTo>
                  <a:pt x="24" y="35"/>
                  <a:pt x="24" y="35"/>
                  <a:pt x="24" y="35"/>
                </a:cubicBezTo>
                <a:cubicBezTo>
                  <a:pt x="24" y="35"/>
                  <a:pt x="24" y="35"/>
                  <a:pt x="24" y="35"/>
                </a:cubicBezTo>
                <a:cubicBezTo>
                  <a:pt x="26" y="35"/>
                  <a:pt x="29" y="35"/>
                  <a:pt x="30" y="32"/>
                </a:cubicBezTo>
                <a:cubicBezTo>
                  <a:pt x="34" y="24"/>
                  <a:pt x="34" y="24"/>
                  <a:pt x="34" y="24"/>
                </a:cubicBezTo>
                <a:cubicBezTo>
                  <a:pt x="42" y="25"/>
                  <a:pt x="48" y="32"/>
                  <a:pt x="48" y="40"/>
                </a:cubicBezTo>
                <a:cubicBezTo>
                  <a:pt x="48" y="49"/>
                  <a:pt x="41" y="56"/>
                  <a:pt x="32" y="56"/>
                </a:cubicBezTo>
                <a:cubicBezTo>
                  <a:pt x="28" y="56"/>
                  <a:pt x="23" y="54"/>
                  <a:pt x="20" y="52"/>
                </a:cubicBezTo>
                <a:cubicBezTo>
                  <a:pt x="20" y="50"/>
                  <a:pt x="20" y="50"/>
                  <a:pt x="20" y="50"/>
                </a:cubicBezTo>
                <a:cubicBezTo>
                  <a:pt x="20" y="49"/>
                  <a:pt x="21" y="48"/>
                  <a:pt x="22" y="48"/>
                </a:cubicBezTo>
                <a:cubicBezTo>
                  <a:pt x="32" y="48"/>
                  <a:pt x="32" y="48"/>
                  <a:pt x="32" y="48"/>
                </a:cubicBezTo>
                <a:cubicBezTo>
                  <a:pt x="32" y="44"/>
                  <a:pt x="32" y="44"/>
                  <a:pt x="32" y="44"/>
                </a:cubicBezTo>
                <a:cubicBezTo>
                  <a:pt x="17" y="44"/>
                  <a:pt x="17" y="44"/>
                  <a:pt x="17" y="44"/>
                </a:cubicBezTo>
                <a:cubicBezTo>
                  <a:pt x="8" y="44"/>
                  <a:pt x="8" y="44"/>
                  <a:pt x="8" y="44"/>
                </a:cubicBezTo>
                <a:cubicBezTo>
                  <a:pt x="0" y="44"/>
                  <a:pt x="0" y="44"/>
                  <a:pt x="0" y="44"/>
                </a:cubicBezTo>
                <a:cubicBezTo>
                  <a:pt x="0" y="48"/>
                  <a:pt x="0" y="48"/>
                  <a:pt x="0" y="48"/>
                </a:cubicBezTo>
                <a:cubicBezTo>
                  <a:pt x="9" y="48"/>
                  <a:pt x="9" y="48"/>
                  <a:pt x="9" y="48"/>
                </a:cubicBezTo>
                <a:cubicBezTo>
                  <a:pt x="10" y="48"/>
                  <a:pt x="10" y="48"/>
                  <a:pt x="10" y="48"/>
                </a:cubicBezTo>
                <a:cubicBezTo>
                  <a:pt x="11" y="48"/>
                  <a:pt x="12" y="49"/>
                  <a:pt x="12" y="50"/>
                </a:cubicBezTo>
                <a:cubicBezTo>
                  <a:pt x="12" y="52"/>
                  <a:pt x="12" y="52"/>
                  <a:pt x="12" y="52"/>
                </a:cubicBezTo>
                <a:cubicBezTo>
                  <a:pt x="12" y="60"/>
                  <a:pt x="12" y="60"/>
                  <a:pt x="12" y="60"/>
                </a:cubicBezTo>
                <a:cubicBezTo>
                  <a:pt x="8" y="60"/>
                  <a:pt x="4" y="60"/>
                  <a:pt x="4" y="64"/>
                </a:cubicBezTo>
                <a:cubicBezTo>
                  <a:pt x="56" y="64"/>
                  <a:pt x="56" y="64"/>
                  <a:pt x="56" y="64"/>
                </a:cubicBezTo>
                <a:cubicBezTo>
                  <a:pt x="56" y="60"/>
                  <a:pt x="52" y="60"/>
                  <a:pt x="48" y="60"/>
                </a:cubicBezTo>
                <a:close/>
                <a:moveTo>
                  <a:pt x="34" y="5"/>
                </a:moveTo>
                <a:cubicBezTo>
                  <a:pt x="33" y="6"/>
                  <a:pt x="33" y="6"/>
                  <a:pt x="33" y="7"/>
                </a:cubicBezTo>
                <a:cubicBezTo>
                  <a:pt x="24" y="24"/>
                  <a:pt x="24" y="24"/>
                  <a:pt x="24" y="24"/>
                </a:cubicBezTo>
                <a:cubicBezTo>
                  <a:pt x="20" y="22"/>
                  <a:pt x="20" y="22"/>
                  <a:pt x="20" y="22"/>
                </a:cubicBezTo>
                <a:cubicBezTo>
                  <a:pt x="20" y="22"/>
                  <a:pt x="20" y="22"/>
                  <a:pt x="20" y="22"/>
                </a:cubicBezTo>
                <a:cubicBezTo>
                  <a:pt x="29" y="5"/>
                  <a:pt x="29" y="5"/>
                  <a:pt x="29" y="5"/>
                </a:cubicBezTo>
                <a:cubicBezTo>
                  <a:pt x="29" y="5"/>
                  <a:pt x="30" y="4"/>
                  <a:pt x="30" y="4"/>
                </a:cubicBezTo>
                <a:cubicBezTo>
                  <a:pt x="31" y="4"/>
                  <a:pt x="31" y="4"/>
                  <a:pt x="32" y="4"/>
                </a:cubicBezTo>
                <a:cubicBezTo>
                  <a:pt x="34" y="5"/>
                  <a:pt x="34" y="5"/>
                  <a:pt x="34" y="5"/>
                </a:cubicBezTo>
                <a:cubicBezTo>
                  <a:pt x="34" y="5"/>
                  <a:pt x="34" y="5"/>
                  <a:pt x="34" y="5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id-ID" sz="2400"/>
          </a:p>
        </p:txBody>
      </p:sp>
      <p:sp>
        <p:nvSpPr>
          <p:cNvPr id="54" name="Freeform 53"/>
          <p:cNvSpPr>
            <a:spLocks noEditPoints="1"/>
          </p:cNvSpPr>
          <p:nvPr/>
        </p:nvSpPr>
        <p:spPr bwMode="auto">
          <a:xfrm>
            <a:off x="6267854" y="2550634"/>
            <a:ext cx="397125" cy="398436"/>
          </a:xfrm>
          <a:custGeom>
            <a:avLst/>
            <a:gdLst>
              <a:gd name="T0" fmla="*/ 114 w 128"/>
              <a:gd name="T1" fmla="*/ 29 h 128"/>
              <a:gd name="T2" fmla="*/ 112 w 128"/>
              <a:gd name="T3" fmla="*/ 8 h 128"/>
              <a:gd name="T4" fmla="*/ 24 w 128"/>
              <a:gd name="T5" fmla="*/ 0 h 128"/>
              <a:gd name="T6" fmla="*/ 16 w 128"/>
              <a:gd name="T7" fmla="*/ 27 h 128"/>
              <a:gd name="T8" fmla="*/ 2 w 128"/>
              <a:gd name="T9" fmla="*/ 45 h 128"/>
              <a:gd name="T10" fmla="*/ 0 w 128"/>
              <a:gd name="T11" fmla="*/ 56 h 128"/>
              <a:gd name="T12" fmla="*/ 12 w 128"/>
              <a:gd name="T13" fmla="*/ 68 h 128"/>
              <a:gd name="T14" fmla="*/ 20 w 128"/>
              <a:gd name="T15" fmla="*/ 128 h 128"/>
              <a:gd name="T16" fmla="*/ 116 w 128"/>
              <a:gd name="T17" fmla="*/ 120 h 128"/>
              <a:gd name="T18" fmla="*/ 116 w 128"/>
              <a:gd name="T19" fmla="*/ 68 h 128"/>
              <a:gd name="T20" fmla="*/ 128 w 128"/>
              <a:gd name="T21" fmla="*/ 52 h 128"/>
              <a:gd name="T22" fmla="*/ 104 w 128"/>
              <a:gd name="T23" fmla="*/ 8 h 128"/>
              <a:gd name="T24" fmla="*/ 24 w 128"/>
              <a:gd name="T25" fmla="*/ 24 h 128"/>
              <a:gd name="T26" fmla="*/ 24 w 128"/>
              <a:gd name="T27" fmla="*/ 8 h 128"/>
              <a:gd name="T28" fmla="*/ 41 w 128"/>
              <a:gd name="T29" fmla="*/ 60 h 128"/>
              <a:gd name="T30" fmla="*/ 40 w 128"/>
              <a:gd name="T31" fmla="*/ 32 h 128"/>
              <a:gd name="T32" fmla="*/ 41 w 128"/>
              <a:gd name="T33" fmla="*/ 60 h 128"/>
              <a:gd name="T34" fmla="*/ 62 w 128"/>
              <a:gd name="T35" fmla="*/ 32 h 128"/>
              <a:gd name="T36" fmla="*/ 45 w 128"/>
              <a:gd name="T37" fmla="*/ 60 h 128"/>
              <a:gd name="T38" fmla="*/ 66 w 128"/>
              <a:gd name="T39" fmla="*/ 32 h 128"/>
              <a:gd name="T40" fmla="*/ 83 w 128"/>
              <a:gd name="T41" fmla="*/ 60 h 128"/>
              <a:gd name="T42" fmla="*/ 66 w 128"/>
              <a:gd name="T43" fmla="*/ 32 h 128"/>
              <a:gd name="T44" fmla="*/ 88 w 128"/>
              <a:gd name="T45" fmla="*/ 32 h 128"/>
              <a:gd name="T46" fmla="*/ 87 w 128"/>
              <a:gd name="T47" fmla="*/ 60 h 128"/>
              <a:gd name="T48" fmla="*/ 8 w 128"/>
              <a:gd name="T49" fmla="*/ 56 h 128"/>
              <a:gd name="T50" fmla="*/ 9 w 128"/>
              <a:gd name="T51" fmla="*/ 50 h 128"/>
              <a:gd name="T52" fmla="*/ 24 w 128"/>
              <a:gd name="T53" fmla="*/ 32 h 128"/>
              <a:gd name="T54" fmla="*/ 19 w 128"/>
              <a:gd name="T55" fmla="*/ 60 h 128"/>
              <a:gd name="T56" fmla="*/ 8 w 128"/>
              <a:gd name="T57" fmla="*/ 56 h 128"/>
              <a:gd name="T58" fmla="*/ 50 w 128"/>
              <a:gd name="T59" fmla="*/ 120 h 128"/>
              <a:gd name="T60" fmla="*/ 80 w 128"/>
              <a:gd name="T61" fmla="*/ 80 h 128"/>
              <a:gd name="T62" fmla="*/ 108 w 128"/>
              <a:gd name="T63" fmla="*/ 120 h 128"/>
              <a:gd name="T64" fmla="*/ 84 w 128"/>
              <a:gd name="T65" fmla="*/ 80 h 128"/>
              <a:gd name="T66" fmla="*/ 50 w 128"/>
              <a:gd name="T67" fmla="*/ 76 h 128"/>
              <a:gd name="T68" fmla="*/ 46 w 128"/>
              <a:gd name="T69" fmla="*/ 120 h 128"/>
              <a:gd name="T70" fmla="*/ 20 w 128"/>
              <a:gd name="T71" fmla="*/ 68 h 128"/>
              <a:gd name="T72" fmla="*/ 108 w 128"/>
              <a:gd name="T73" fmla="*/ 120 h 128"/>
              <a:gd name="T74" fmla="*/ 116 w 128"/>
              <a:gd name="T75" fmla="*/ 60 h 128"/>
              <a:gd name="T76" fmla="*/ 93 w 128"/>
              <a:gd name="T77" fmla="*/ 32 h 128"/>
              <a:gd name="T78" fmla="*/ 104 w 128"/>
              <a:gd name="T79" fmla="*/ 32 h 128"/>
              <a:gd name="T80" fmla="*/ 119 w 128"/>
              <a:gd name="T81" fmla="*/ 50 h 128"/>
              <a:gd name="T82" fmla="*/ 120 w 128"/>
              <a:gd name="T83" fmla="*/ 5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28" h="128">
                <a:moveTo>
                  <a:pt x="126" y="45"/>
                </a:moveTo>
                <a:cubicBezTo>
                  <a:pt x="114" y="29"/>
                  <a:pt x="114" y="29"/>
                  <a:pt x="114" y="29"/>
                </a:cubicBezTo>
                <a:cubicBezTo>
                  <a:pt x="113" y="28"/>
                  <a:pt x="113" y="28"/>
                  <a:pt x="112" y="27"/>
                </a:cubicBezTo>
                <a:cubicBezTo>
                  <a:pt x="112" y="8"/>
                  <a:pt x="112" y="8"/>
                  <a:pt x="112" y="8"/>
                </a:cubicBezTo>
                <a:cubicBezTo>
                  <a:pt x="112" y="4"/>
                  <a:pt x="108" y="0"/>
                  <a:pt x="104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0" y="0"/>
                  <a:pt x="16" y="4"/>
                  <a:pt x="16" y="8"/>
                </a:cubicBezTo>
                <a:cubicBezTo>
                  <a:pt x="16" y="27"/>
                  <a:pt x="16" y="27"/>
                  <a:pt x="16" y="27"/>
                </a:cubicBezTo>
                <a:cubicBezTo>
                  <a:pt x="15" y="28"/>
                  <a:pt x="15" y="28"/>
                  <a:pt x="14" y="29"/>
                </a:cubicBezTo>
                <a:cubicBezTo>
                  <a:pt x="2" y="45"/>
                  <a:pt x="2" y="45"/>
                  <a:pt x="2" y="45"/>
                </a:cubicBezTo>
                <a:cubicBezTo>
                  <a:pt x="1" y="47"/>
                  <a:pt x="0" y="49"/>
                  <a:pt x="0" y="52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3"/>
                  <a:pt x="5" y="68"/>
                  <a:pt x="12" y="68"/>
                </a:cubicBezTo>
                <a:cubicBezTo>
                  <a:pt x="12" y="68"/>
                  <a:pt x="12" y="68"/>
                  <a:pt x="12" y="68"/>
                </a:cubicBezTo>
                <a:cubicBezTo>
                  <a:pt x="12" y="120"/>
                  <a:pt x="12" y="120"/>
                  <a:pt x="12" y="120"/>
                </a:cubicBezTo>
                <a:cubicBezTo>
                  <a:pt x="12" y="124"/>
                  <a:pt x="16" y="128"/>
                  <a:pt x="20" y="128"/>
                </a:cubicBezTo>
                <a:cubicBezTo>
                  <a:pt x="108" y="128"/>
                  <a:pt x="108" y="128"/>
                  <a:pt x="108" y="128"/>
                </a:cubicBezTo>
                <a:cubicBezTo>
                  <a:pt x="112" y="128"/>
                  <a:pt x="116" y="124"/>
                  <a:pt x="116" y="120"/>
                </a:cubicBezTo>
                <a:cubicBezTo>
                  <a:pt x="116" y="68"/>
                  <a:pt x="116" y="68"/>
                  <a:pt x="116" y="68"/>
                </a:cubicBezTo>
                <a:cubicBezTo>
                  <a:pt x="116" y="68"/>
                  <a:pt x="116" y="68"/>
                  <a:pt x="116" y="68"/>
                </a:cubicBezTo>
                <a:cubicBezTo>
                  <a:pt x="123" y="68"/>
                  <a:pt x="128" y="63"/>
                  <a:pt x="128" y="56"/>
                </a:cubicBezTo>
                <a:cubicBezTo>
                  <a:pt x="128" y="52"/>
                  <a:pt x="128" y="52"/>
                  <a:pt x="128" y="52"/>
                </a:cubicBezTo>
                <a:cubicBezTo>
                  <a:pt x="128" y="49"/>
                  <a:pt x="127" y="47"/>
                  <a:pt x="126" y="45"/>
                </a:cubicBezTo>
                <a:close/>
                <a:moveTo>
                  <a:pt x="104" y="8"/>
                </a:moveTo>
                <a:cubicBezTo>
                  <a:pt x="104" y="24"/>
                  <a:pt x="104" y="24"/>
                  <a:pt x="104" y="24"/>
                </a:cubicBezTo>
                <a:cubicBezTo>
                  <a:pt x="24" y="24"/>
                  <a:pt x="24" y="24"/>
                  <a:pt x="24" y="24"/>
                </a:cubicBezTo>
                <a:cubicBezTo>
                  <a:pt x="24" y="24"/>
                  <a:pt x="24" y="24"/>
                  <a:pt x="24" y="24"/>
                </a:cubicBezTo>
                <a:cubicBezTo>
                  <a:pt x="24" y="8"/>
                  <a:pt x="24" y="8"/>
                  <a:pt x="24" y="8"/>
                </a:cubicBezTo>
                <a:lnTo>
                  <a:pt x="104" y="8"/>
                </a:lnTo>
                <a:close/>
                <a:moveTo>
                  <a:pt x="41" y="60"/>
                </a:moveTo>
                <a:cubicBezTo>
                  <a:pt x="24" y="60"/>
                  <a:pt x="24" y="60"/>
                  <a:pt x="24" y="60"/>
                </a:cubicBezTo>
                <a:cubicBezTo>
                  <a:pt x="40" y="32"/>
                  <a:pt x="40" y="32"/>
                  <a:pt x="40" y="32"/>
                </a:cubicBezTo>
                <a:cubicBezTo>
                  <a:pt x="49" y="32"/>
                  <a:pt x="49" y="32"/>
                  <a:pt x="49" y="32"/>
                </a:cubicBezTo>
                <a:lnTo>
                  <a:pt x="41" y="60"/>
                </a:lnTo>
                <a:close/>
                <a:moveTo>
                  <a:pt x="53" y="32"/>
                </a:moveTo>
                <a:cubicBezTo>
                  <a:pt x="62" y="32"/>
                  <a:pt x="62" y="32"/>
                  <a:pt x="62" y="32"/>
                </a:cubicBezTo>
                <a:cubicBezTo>
                  <a:pt x="62" y="60"/>
                  <a:pt x="62" y="60"/>
                  <a:pt x="62" y="60"/>
                </a:cubicBezTo>
                <a:cubicBezTo>
                  <a:pt x="45" y="60"/>
                  <a:pt x="45" y="60"/>
                  <a:pt x="45" y="60"/>
                </a:cubicBezTo>
                <a:lnTo>
                  <a:pt x="53" y="32"/>
                </a:lnTo>
                <a:close/>
                <a:moveTo>
                  <a:pt x="66" y="32"/>
                </a:moveTo>
                <a:cubicBezTo>
                  <a:pt x="75" y="32"/>
                  <a:pt x="75" y="32"/>
                  <a:pt x="75" y="32"/>
                </a:cubicBezTo>
                <a:cubicBezTo>
                  <a:pt x="83" y="60"/>
                  <a:pt x="83" y="60"/>
                  <a:pt x="83" y="60"/>
                </a:cubicBezTo>
                <a:cubicBezTo>
                  <a:pt x="66" y="60"/>
                  <a:pt x="66" y="60"/>
                  <a:pt x="66" y="60"/>
                </a:cubicBezTo>
                <a:lnTo>
                  <a:pt x="66" y="32"/>
                </a:lnTo>
                <a:close/>
                <a:moveTo>
                  <a:pt x="79" y="32"/>
                </a:moveTo>
                <a:cubicBezTo>
                  <a:pt x="88" y="32"/>
                  <a:pt x="88" y="32"/>
                  <a:pt x="88" y="32"/>
                </a:cubicBezTo>
                <a:cubicBezTo>
                  <a:pt x="104" y="60"/>
                  <a:pt x="104" y="60"/>
                  <a:pt x="104" y="60"/>
                </a:cubicBezTo>
                <a:cubicBezTo>
                  <a:pt x="87" y="60"/>
                  <a:pt x="87" y="60"/>
                  <a:pt x="87" y="60"/>
                </a:cubicBezTo>
                <a:lnTo>
                  <a:pt x="79" y="32"/>
                </a:lnTo>
                <a:close/>
                <a:moveTo>
                  <a:pt x="8" y="56"/>
                </a:moveTo>
                <a:cubicBezTo>
                  <a:pt x="8" y="52"/>
                  <a:pt x="8" y="52"/>
                  <a:pt x="8" y="52"/>
                </a:cubicBezTo>
                <a:cubicBezTo>
                  <a:pt x="8" y="51"/>
                  <a:pt x="8" y="50"/>
                  <a:pt x="9" y="50"/>
                </a:cubicBezTo>
                <a:cubicBezTo>
                  <a:pt x="21" y="34"/>
                  <a:pt x="21" y="34"/>
                  <a:pt x="21" y="34"/>
                </a:cubicBezTo>
                <a:cubicBezTo>
                  <a:pt x="22" y="33"/>
                  <a:pt x="23" y="32"/>
                  <a:pt x="24" y="32"/>
                </a:cubicBezTo>
                <a:cubicBezTo>
                  <a:pt x="35" y="32"/>
                  <a:pt x="35" y="32"/>
                  <a:pt x="35" y="32"/>
                </a:cubicBezTo>
                <a:cubicBezTo>
                  <a:pt x="19" y="60"/>
                  <a:pt x="19" y="60"/>
                  <a:pt x="19" y="60"/>
                </a:cubicBezTo>
                <a:cubicBezTo>
                  <a:pt x="12" y="60"/>
                  <a:pt x="12" y="60"/>
                  <a:pt x="12" y="60"/>
                </a:cubicBezTo>
                <a:cubicBezTo>
                  <a:pt x="10" y="60"/>
                  <a:pt x="8" y="58"/>
                  <a:pt x="8" y="56"/>
                </a:cubicBezTo>
                <a:close/>
                <a:moveTo>
                  <a:pt x="80" y="120"/>
                </a:moveTo>
                <a:cubicBezTo>
                  <a:pt x="50" y="120"/>
                  <a:pt x="50" y="120"/>
                  <a:pt x="50" y="120"/>
                </a:cubicBezTo>
                <a:cubicBezTo>
                  <a:pt x="50" y="80"/>
                  <a:pt x="50" y="80"/>
                  <a:pt x="50" y="80"/>
                </a:cubicBezTo>
                <a:cubicBezTo>
                  <a:pt x="80" y="80"/>
                  <a:pt x="80" y="80"/>
                  <a:pt x="80" y="80"/>
                </a:cubicBezTo>
                <a:lnTo>
                  <a:pt x="80" y="120"/>
                </a:lnTo>
                <a:close/>
                <a:moveTo>
                  <a:pt x="108" y="120"/>
                </a:moveTo>
                <a:cubicBezTo>
                  <a:pt x="84" y="120"/>
                  <a:pt x="84" y="120"/>
                  <a:pt x="84" y="120"/>
                </a:cubicBezTo>
                <a:cubicBezTo>
                  <a:pt x="84" y="80"/>
                  <a:pt x="84" y="80"/>
                  <a:pt x="84" y="80"/>
                </a:cubicBezTo>
                <a:cubicBezTo>
                  <a:pt x="84" y="78"/>
                  <a:pt x="82" y="76"/>
                  <a:pt x="80" y="76"/>
                </a:cubicBezTo>
                <a:cubicBezTo>
                  <a:pt x="50" y="76"/>
                  <a:pt x="50" y="76"/>
                  <a:pt x="50" y="76"/>
                </a:cubicBezTo>
                <a:cubicBezTo>
                  <a:pt x="48" y="76"/>
                  <a:pt x="46" y="78"/>
                  <a:pt x="46" y="80"/>
                </a:cubicBezTo>
                <a:cubicBezTo>
                  <a:pt x="46" y="120"/>
                  <a:pt x="46" y="120"/>
                  <a:pt x="46" y="120"/>
                </a:cubicBezTo>
                <a:cubicBezTo>
                  <a:pt x="20" y="120"/>
                  <a:pt x="20" y="120"/>
                  <a:pt x="20" y="120"/>
                </a:cubicBezTo>
                <a:cubicBezTo>
                  <a:pt x="20" y="68"/>
                  <a:pt x="20" y="68"/>
                  <a:pt x="20" y="68"/>
                </a:cubicBezTo>
                <a:cubicBezTo>
                  <a:pt x="108" y="68"/>
                  <a:pt x="108" y="68"/>
                  <a:pt x="108" y="68"/>
                </a:cubicBezTo>
                <a:lnTo>
                  <a:pt x="108" y="120"/>
                </a:lnTo>
                <a:close/>
                <a:moveTo>
                  <a:pt x="120" y="56"/>
                </a:moveTo>
                <a:cubicBezTo>
                  <a:pt x="120" y="58"/>
                  <a:pt x="118" y="60"/>
                  <a:pt x="116" y="60"/>
                </a:cubicBezTo>
                <a:cubicBezTo>
                  <a:pt x="109" y="60"/>
                  <a:pt x="109" y="60"/>
                  <a:pt x="109" y="60"/>
                </a:cubicBezTo>
                <a:cubicBezTo>
                  <a:pt x="93" y="32"/>
                  <a:pt x="93" y="32"/>
                  <a:pt x="93" y="32"/>
                </a:cubicBezTo>
                <a:cubicBezTo>
                  <a:pt x="104" y="32"/>
                  <a:pt x="104" y="32"/>
                  <a:pt x="104" y="32"/>
                </a:cubicBezTo>
                <a:cubicBezTo>
                  <a:pt x="104" y="32"/>
                  <a:pt x="104" y="32"/>
                  <a:pt x="104" y="32"/>
                </a:cubicBezTo>
                <a:cubicBezTo>
                  <a:pt x="105" y="32"/>
                  <a:pt x="106" y="33"/>
                  <a:pt x="107" y="34"/>
                </a:cubicBezTo>
                <a:cubicBezTo>
                  <a:pt x="119" y="50"/>
                  <a:pt x="119" y="50"/>
                  <a:pt x="119" y="50"/>
                </a:cubicBezTo>
                <a:cubicBezTo>
                  <a:pt x="120" y="50"/>
                  <a:pt x="120" y="51"/>
                  <a:pt x="120" y="52"/>
                </a:cubicBezTo>
                <a:lnTo>
                  <a:pt x="120" y="56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id-ID" sz="2400"/>
          </a:p>
        </p:txBody>
      </p:sp>
      <p:sp>
        <p:nvSpPr>
          <p:cNvPr id="55" name="Freeform 52"/>
          <p:cNvSpPr>
            <a:spLocks noEditPoints="1"/>
          </p:cNvSpPr>
          <p:nvPr/>
        </p:nvSpPr>
        <p:spPr bwMode="auto">
          <a:xfrm>
            <a:off x="9600465" y="4740330"/>
            <a:ext cx="418761" cy="321375"/>
          </a:xfrm>
          <a:custGeom>
            <a:avLst/>
            <a:gdLst>
              <a:gd name="T0" fmla="*/ 113 w 128"/>
              <a:gd name="T1" fmla="*/ 0 h 98"/>
              <a:gd name="T2" fmla="*/ 98 w 128"/>
              <a:gd name="T3" fmla="*/ 15 h 98"/>
              <a:gd name="T4" fmla="*/ 103 w 128"/>
              <a:gd name="T5" fmla="*/ 26 h 98"/>
              <a:gd name="T6" fmla="*/ 84 w 128"/>
              <a:gd name="T7" fmla="*/ 54 h 98"/>
              <a:gd name="T8" fmla="*/ 79 w 128"/>
              <a:gd name="T9" fmla="*/ 52 h 98"/>
              <a:gd name="T10" fmla="*/ 66 w 128"/>
              <a:gd name="T11" fmla="*/ 60 h 98"/>
              <a:gd name="T12" fmla="*/ 55 w 128"/>
              <a:gd name="T13" fmla="*/ 54 h 98"/>
              <a:gd name="T14" fmla="*/ 56 w 128"/>
              <a:gd name="T15" fmla="*/ 49 h 98"/>
              <a:gd name="T16" fmla="*/ 41 w 128"/>
              <a:gd name="T17" fmla="*/ 34 h 98"/>
              <a:gd name="T18" fmla="*/ 26 w 128"/>
              <a:gd name="T19" fmla="*/ 49 h 98"/>
              <a:gd name="T20" fmla="*/ 31 w 128"/>
              <a:gd name="T21" fmla="*/ 60 h 98"/>
              <a:gd name="T22" fmla="*/ 23 w 128"/>
              <a:gd name="T23" fmla="*/ 70 h 98"/>
              <a:gd name="T24" fmla="*/ 15 w 128"/>
              <a:gd name="T25" fmla="*/ 68 h 98"/>
              <a:gd name="T26" fmla="*/ 0 w 128"/>
              <a:gd name="T27" fmla="*/ 83 h 98"/>
              <a:gd name="T28" fmla="*/ 15 w 128"/>
              <a:gd name="T29" fmla="*/ 98 h 98"/>
              <a:gd name="T30" fmla="*/ 30 w 128"/>
              <a:gd name="T31" fmla="*/ 83 h 98"/>
              <a:gd name="T32" fmla="*/ 26 w 128"/>
              <a:gd name="T33" fmla="*/ 73 h 98"/>
              <a:gd name="T34" fmla="*/ 34 w 128"/>
              <a:gd name="T35" fmla="*/ 62 h 98"/>
              <a:gd name="T36" fmla="*/ 41 w 128"/>
              <a:gd name="T37" fmla="*/ 64 h 98"/>
              <a:gd name="T38" fmla="*/ 53 w 128"/>
              <a:gd name="T39" fmla="*/ 57 h 98"/>
              <a:gd name="T40" fmla="*/ 64 w 128"/>
              <a:gd name="T41" fmla="*/ 64 h 98"/>
              <a:gd name="T42" fmla="*/ 64 w 128"/>
              <a:gd name="T43" fmla="*/ 68 h 98"/>
              <a:gd name="T44" fmla="*/ 79 w 128"/>
              <a:gd name="T45" fmla="*/ 83 h 98"/>
              <a:gd name="T46" fmla="*/ 94 w 128"/>
              <a:gd name="T47" fmla="*/ 68 h 98"/>
              <a:gd name="T48" fmla="*/ 88 w 128"/>
              <a:gd name="T49" fmla="*/ 56 h 98"/>
              <a:gd name="T50" fmla="*/ 106 w 128"/>
              <a:gd name="T51" fmla="*/ 28 h 98"/>
              <a:gd name="T52" fmla="*/ 113 w 128"/>
              <a:gd name="T53" fmla="*/ 30 h 98"/>
              <a:gd name="T54" fmla="*/ 128 w 128"/>
              <a:gd name="T55" fmla="*/ 15 h 98"/>
              <a:gd name="T56" fmla="*/ 113 w 128"/>
              <a:gd name="T57" fmla="*/ 0 h 98"/>
              <a:gd name="T58" fmla="*/ 15 w 128"/>
              <a:gd name="T59" fmla="*/ 90 h 98"/>
              <a:gd name="T60" fmla="*/ 7 w 128"/>
              <a:gd name="T61" fmla="*/ 83 h 98"/>
              <a:gd name="T62" fmla="*/ 15 w 128"/>
              <a:gd name="T63" fmla="*/ 75 h 98"/>
              <a:gd name="T64" fmla="*/ 22 w 128"/>
              <a:gd name="T65" fmla="*/ 83 h 98"/>
              <a:gd name="T66" fmla="*/ 15 w 128"/>
              <a:gd name="T67" fmla="*/ 90 h 98"/>
              <a:gd name="T68" fmla="*/ 41 w 128"/>
              <a:gd name="T69" fmla="*/ 56 h 98"/>
              <a:gd name="T70" fmla="*/ 34 w 128"/>
              <a:gd name="T71" fmla="*/ 49 h 98"/>
              <a:gd name="T72" fmla="*/ 41 w 128"/>
              <a:gd name="T73" fmla="*/ 41 h 98"/>
              <a:gd name="T74" fmla="*/ 49 w 128"/>
              <a:gd name="T75" fmla="*/ 49 h 98"/>
              <a:gd name="T76" fmla="*/ 41 w 128"/>
              <a:gd name="T77" fmla="*/ 56 h 98"/>
              <a:gd name="T78" fmla="*/ 79 w 128"/>
              <a:gd name="T79" fmla="*/ 75 h 98"/>
              <a:gd name="T80" fmla="*/ 71 w 128"/>
              <a:gd name="T81" fmla="*/ 68 h 98"/>
              <a:gd name="T82" fmla="*/ 79 w 128"/>
              <a:gd name="T83" fmla="*/ 60 h 98"/>
              <a:gd name="T84" fmla="*/ 86 w 128"/>
              <a:gd name="T85" fmla="*/ 68 h 98"/>
              <a:gd name="T86" fmla="*/ 79 w 128"/>
              <a:gd name="T87" fmla="*/ 75 h 98"/>
              <a:gd name="T88" fmla="*/ 113 w 128"/>
              <a:gd name="T89" fmla="*/ 22 h 98"/>
              <a:gd name="T90" fmla="*/ 105 w 128"/>
              <a:gd name="T91" fmla="*/ 15 h 98"/>
              <a:gd name="T92" fmla="*/ 113 w 128"/>
              <a:gd name="T93" fmla="*/ 7 h 98"/>
              <a:gd name="T94" fmla="*/ 120 w 128"/>
              <a:gd name="T95" fmla="*/ 15 h 98"/>
              <a:gd name="T96" fmla="*/ 113 w 128"/>
              <a:gd name="T97" fmla="*/ 22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8" h="98">
                <a:moveTo>
                  <a:pt x="113" y="0"/>
                </a:moveTo>
                <a:cubicBezTo>
                  <a:pt x="104" y="0"/>
                  <a:pt x="98" y="7"/>
                  <a:pt x="98" y="15"/>
                </a:cubicBezTo>
                <a:cubicBezTo>
                  <a:pt x="98" y="19"/>
                  <a:pt x="100" y="23"/>
                  <a:pt x="103" y="26"/>
                </a:cubicBezTo>
                <a:cubicBezTo>
                  <a:pt x="84" y="54"/>
                  <a:pt x="84" y="54"/>
                  <a:pt x="84" y="54"/>
                </a:cubicBezTo>
                <a:cubicBezTo>
                  <a:pt x="83" y="53"/>
                  <a:pt x="81" y="52"/>
                  <a:pt x="79" y="52"/>
                </a:cubicBezTo>
                <a:cubicBezTo>
                  <a:pt x="73" y="52"/>
                  <a:pt x="68" y="56"/>
                  <a:pt x="66" y="60"/>
                </a:cubicBezTo>
                <a:cubicBezTo>
                  <a:pt x="55" y="54"/>
                  <a:pt x="55" y="54"/>
                  <a:pt x="55" y="54"/>
                </a:cubicBezTo>
                <a:cubicBezTo>
                  <a:pt x="56" y="53"/>
                  <a:pt x="56" y="51"/>
                  <a:pt x="56" y="49"/>
                </a:cubicBezTo>
                <a:cubicBezTo>
                  <a:pt x="56" y="40"/>
                  <a:pt x="49" y="34"/>
                  <a:pt x="41" y="34"/>
                </a:cubicBezTo>
                <a:cubicBezTo>
                  <a:pt x="33" y="34"/>
                  <a:pt x="26" y="40"/>
                  <a:pt x="26" y="49"/>
                </a:cubicBezTo>
                <a:cubicBezTo>
                  <a:pt x="26" y="53"/>
                  <a:pt x="28" y="57"/>
                  <a:pt x="31" y="60"/>
                </a:cubicBezTo>
                <a:cubicBezTo>
                  <a:pt x="23" y="70"/>
                  <a:pt x="23" y="70"/>
                  <a:pt x="23" y="70"/>
                </a:cubicBezTo>
                <a:cubicBezTo>
                  <a:pt x="21" y="69"/>
                  <a:pt x="18" y="68"/>
                  <a:pt x="15" y="68"/>
                </a:cubicBezTo>
                <a:cubicBezTo>
                  <a:pt x="6" y="68"/>
                  <a:pt x="0" y="74"/>
                  <a:pt x="0" y="83"/>
                </a:cubicBezTo>
                <a:cubicBezTo>
                  <a:pt x="0" y="91"/>
                  <a:pt x="6" y="98"/>
                  <a:pt x="15" y="98"/>
                </a:cubicBezTo>
                <a:cubicBezTo>
                  <a:pt x="23" y="98"/>
                  <a:pt x="30" y="91"/>
                  <a:pt x="30" y="83"/>
                </a:cubicBezTo>
                <a:cubicBezTo>
                  <a:pt x="30" y="79"/>
                  <a:pt x="28" y="76"/>
                  <a:pt x="26" y="73"/>
                </a:cubicBezTo>
                <a:cubicBezTo>
                  <a:pt x="34" y="62"/>
                  <a:pt x="34" y="62"/>
                  <a:pt x="34" y="62"/>
                </a:cubicBezTo>
                <a:cubicBezTo>
                  <a:pt x="36" y="63"/>
                  <a:pt x="39" y="64"/>
                  <a:pt x="41" y="64"/>
                </a:cubicBezTo>
                <a:cubicBezTo>
                  <a:pt x="46" y="64"/>
                  <a:pt x="51" y="61"/>
                  <a:pt x="53" y="57"/>
                </a:cubicBezTo>
                <a:cubicBezTo>
                  <a:pt x="64" y="64"/>
                  <a:pt x="64" y="64"/>
                  <a:pt x="64" y="64"/>
                </a:cubicBezTo>
                <a:cubicBezTo>
                  <a:pt x="64" y="65"/>
                  <a:pt x="64" y="66"/>
                  <a:pt x="64" y="68"/>
                </a:cubicBezTo>
                <a:cubicBezTo>
                  <a:pt x="64" y="76"/>
                  <a:pt x="70" y="83"/>
                  <a:pt x="79" y="83"/>
                </a:cubicBezTo>
                <a:cubicBezTo>
                  <a:pt x="87" y="83"/>
                  <a:pt x="94" y="76"/>
                  <a:pt x="94" y="68"/>
                </a:cubicBezTo>
                <a:cubicBezTo>
                  <a:pt x="94" y="63"/>
                  <a:pt x="91" y="58"/>
                  <a:pt x="88" y="56"/>
                </a:cubicBezTo>
                <a:cubicBezTo>
                  <a:pt x="106" y="28"/>
                  <a:pt x="106" y="28"/>
                  <a:pt x="106" y="28"/>
                </a:cubicBezTo>
                <a:cubicBezTo>
                  <a:pt x="108" y="29"/>
                  <a:pt x="110" y="30"/>
                  <a:pt x="113" y="30"/>
                </a:cubicBezTo>
                <a:cubicBezTo>
                  <a:pt x="121" y="30"/>
                  <a:pt x="128" y="23"/>
                  <a:pt x="128" y="15"/>
                </a:cubicBezTo>
                <a:cubicBezTo>
                  <a:pt x="128" y="7"/>
                  <a:pt x="121" y="0"/>
                  <a:pt x="113" y="0"/>
                </a:cubicBezTo>
                <a:close/>
                <a:moveTo>
                  <a:pt x="15" y="90"/>
                </a:moveTo>
                <a:cubicBezTo>
                  <a:pt x="11" y="90"/>
                  <a:pt x="7" y="87"/>
                  <a:pt x="7" y="83"/>
                </a:cubicBezTo>
                <a:cubicBezTo>
                  <a:pt x="7" y="78"/>
                  <a:pt x="11" y="75"/>
                  <a:pt x="15" y="75"/>
                </a:cubicBezTo>
                <a:cubicBezTo>
                  <a:pt x="19" y="75"/>
                  <a:pt x="22" y="78"/>
                  <a:pt x="22" y="83"/>
                </a:cubicBezTo>
                <a:cubicBezTo>
                  <a:pt x="22" y="87"/>
                  <a:pt x="19" y="90"/>
                  <a:pt x="15" y="90"/>
                </a:cubicBezTo>
                <a:close/>
                <a:moveTo>
                  <a:pt x="41" y="56"/>
                </a:moveTo>
                <a:cubicBezTo>
                  <a:pt x="37" y="56"/>
                  <a:pt x="34" y="53"/>
                  <a:pt x="34" y="49"/>
                </a:cubicBezTo>
                <a:cubicBezTo>
                  <a:pt x="34" y="45"/>
                  <a:pt x="37" y="41"/>
                  <a:pt x="41" y="41"/>
                </a:cubicBezTo>
                <a:cubicBezTo>
                  <a:pt x="45" y="41"/>
                  <a:pt x="49" y="45"/>
                  <a:pt x="49" y="49"/>
                </a:cubicBezTo>
                <a:cubicBezTo>
                  <a:pt x="49" y="53"/>
                  <a:pt x="45" y="56"/>
                  <a:pt x="41" y="56"/>
                </a:cubicBezTo>
                <a:close/>
                <a:moveTo>
                  <a:pt x="79" y="75"/>
                </a:moveTo>
                <a:cubicBezTo>
                  <a:pt x="75" y="75"/>
                  <a:pt x="71" y="72"/>
                  <a:pt x="71" y="68"/>
                </a:cubicBezTo>
                <a:cubicBezTo>
                  <a:pt x="71" y="63"/>
                  <a:pt x="75" y="60"/>
                  <a:pt x="79" y="60"/>
                </a:cubicBezTo>
                <a:cubicBezTo>
                  <a:pt x="83" y="60"/>
                  <a:pt x="86" y="63"/>
                  <a:pt x="86" y="68"/>
                </a:cubicBezTo>
                <a:cubicBezTo>
                  <a:pt x="86" y="72"/>
                  <a:pt x="83" y="75"/>
                  <a:pt x="79" y="75"/>
                </a:cubicBezTo>
                <a:close/>
                <a:moveTo>
                  <a:pt x="113" y="22"/>
                </a:moveTo>
                <a:cubicBezTo>
                  <a:pt x="108" y="22"/>
                  <a:pt x="105" y="19"/>
                  <a:pt x="105" y="15"/>
                </a:cubicBezTo>
                <a:cubicBezTo>
                  <a:pt x="105" y="11"/>
                  <a:pt x="108" y="7"/>
                  <a:pt x="113" y="7"/>
                </a:cubicBezTo>
                <a:cubicBezTo>
                  <a:pt x="117" y="7"/>
                  <a:pt x="120" y="11"/>
                  <a:pt x="120" y="15"/>
                </a:cubicBezTo>
                <a:cubicBezTo>
                  <a:pt x="120" y="19"/>
                  <a:pt x="117" y="22"/>
                  <a:pt x="113" y="22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xtLst/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id-ID" sz="2400"/>
          </a:p>
        </p:txBody>
      </p:sp>
      <p:grpSp>
        <p:nvGrpSpPr>
          <p:cNvPr id="56" name="Group 55"/>
          <p:cNvGrpSpPr/>
          <p:nvPr/>
        </p:nvGrpSpPr>
        <p:grpSpPr>
          <a:xfrm>
            <a:off x="4406497" y="4724154"/>
            <a:ext cx="394843" cy="345324"/>
            <a:chOff x="2437300" y="2768688"/>
            <a:chExt cx="400024" cy="349856"/>
          </a:xfrm>
          <a:solidFill>
            <a:schemeClr val="bg2"/>
          </a:solidFill>
        </p:grpSpPr>
        <p:sp>
          <p:nvSpPr>
            <p:cNvPr id="57" name="Freeform 104"/>
            <p:cNvSpPr>
              <a:spLocks/>
            </p:cNvSpPr>
            <p:nvPr/>
          </p:nvSpPr>
          <p:spPr bwMode="auto">
            <a:xfrm>
              <a:off x="2499350" y="2830738"/>
              <a:ext cx="143903" cy="93735"/>
            </a:xfrm>
            <a:custGeom>
              <a:avLst/>
              <a:gdLst>
                <a:gd name="T0" fmla="*/ 44 w 46"/>
                <a:gd name="T1" fmla="*/ 0 h 30"/>
                <a:gd name="T2" fmla="*/ 0 w 46"/>
                <a:gd name="T3" fmla="*/ 28 h 30"/>
                <a:gd name="T4" fmla="*/ 2 w 46"/>
                <a:gd name="T5" fmla="*/ 30 h 30"/>
                <a:gd name="T6" fmla="*/ 4 w 46"/>
                <a:gd name="T7" fmla="*/ 28 h 30"/>
                <a:gd name="T8" fmla="*/ 44 w 46"/>
                <a:gd name="T9" fmla="*/ 4 h 30"/>
                <a:gd name="T10" fmla="*/ 46 w 46"/>
                <a:gd name="T11" fmla="*/ 2 h 30"/>
                <a:gd name="T12" fmla="*/ 44 w 46"/>
                <a:gd name="T13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30">
                  <a:moveTo>
                    <a:pt x="44" y="0"/>
                  </a:moveTo>
                  <a:cubicBezTo>
                    <a:pt x="20" y="0"/>
                    <a:pt x="0" y="13"/>
                    <a:pt x="0" y="28"/>
                  </a:cubicBezTo>
                  <a:cubicBezTo>
                    <a:pt x="0" y="29"/>
                    <a:pt x="1" y="30"/>
                    <a:pt x="2" y="30"/>
                  </a:cubicBezTo>
                  <a:cubicBezTo>
                    <a:pt x="3" y="30"/>
                    <a:pt x="4" y="29"/>
                    <a:pt x="4" y="28"/>
                  </a:cubicBezTo>
                  <a:cubicBezTo>
                    <a:pt x="4" y="15"/>
                    <a:pt x="23" y="4"/>
                    <a:pt x="44" y="4"/>
                  </a:cubicBezTo>
                  <a:cubicBezTo>
                    <a:pt x="45" y="4"/>
                    <a:pt x="46" y="3"/>
                    <a:pt x="46" y="2"/>
                  </a:cubicBezTo>
                  <a:cubicBezTo>
                    <a:pt x="46" y="1"/>
                    <a:pt x="45" y="0"/>
                    <a:pt x="4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sz="2400"/>
            </a:p>
          </p:txBody>
        </p:sp>
        <p:sp>
          <p:nvSpPr>
            <p:cNvPr id="58" name="Freeform 105"/>
            <p:cNvSpPr>
              <a:spLocks noEditPoints="1"/>
            </p:cNvSpPr>
            <p:nvPr/>
          </p:nvSpPr>
          <p:spPr bwMode="auto">
            <a:xfrm>
              <a:off x="2437300" y="2768688"/>
              <a:ext cx="400024" cy="349856"/>
            </a:xfrm>
            <a:custGeom>
              <a:avLst/>
              <a:gdLst>
                <a:gd name="T0" fmla="*/ 64 w 128"/>
                <a:gd name="T1" fmla="*/ 0 h 112"/>
                <a:gd name="T2" fmla="*/ 0 w 128"/>
                <a:gd name="T3" fmla="*/ 48 h 112"/>
                <a:gd name="T4" fmla="*/ 28 w 128"/>
                <a:gd name="T5" fmla="*/ 88 h 112"/>
                <a:gd name="T6" fmla="*/ 28 w 128"/>
                <a:gd name="T7" fmla="*/ 88 h 112"/>
                <a:gd name="T8" fmla="*/ 20 w 128"/>
                <a:gd name="T9" fmla="*/ 107 h 112"/>
                <a:gd name="T10" fmla="*/ 20 w 128"/>
                <a:gd name="T11" fmla="*/ 107 h 112"/>
                <a:gd name="T12" fmla="*/ 20 w 128"/>
                <a:gd name="T13" fmla="*/ 108 h 112"/>
                <a:gd name="T14" fmla="*/ 24 w 128"/>
                <a:gd name="T15" fmla="*/ 112 h 112"/>
                <a:gd name="T16" fmla="*/ 25 w 128"/>
                <a:gd name="T17" fmla="*/ 112 h 112"/>
                <a:gd name="T18" fmla="*/ 52 w 128"/>
                <a:gd name="T19" fmla="*/ 95 h 112"/>
                <a:gd name="T20" fmla="*/ 64 w 128"/>
                <a:gd name="T21" fmla="*/ 96 h 112"/>
                <a:gd name="T22" fmla="*/ 128 w 128"/>
                <a:gd name="T23" fmla="*/ 48 h 112"/>
                <a:gd name="T24" fmla="*/ 64 w 128"/>
                <a:gd name="T25" fmla="*/ 0 h 112"/>
                <a:gd name="T26" fmla="*/ 64 w 128"/>
                <a:gd name="T27" fmla="*/ 88 h 112"/>
                <a:gd name="T28" fmla="*/ 53 w 128"/>
                <a:gd name="T29" fmla="*/ 87 h 112"/>
                <a:gd name="T30" fmla="*/ 52 w 128"/>
                <a:gd name="T31" fmla="*/ 87 h 112"/>
                <a:gd name="T32" fmla="*/ 45 w 128"/>
                <a:gd name="T33" fmla="*/ 90 h 112"/>
                <a:gd name="T34" fmla="*/ 33 w 128"/>
                <a:gd name="T35" fmla="*/ 100 h 112"/>
                <a:gd name="T36" fmla="*/ 36 w 128"/>
                <a:gd name="T37" fmla="*/ 88 h 112"/>
                <a:gd name="T38" fmla="*/ 36 w 128"/>
                <a:gd name="T39" fmla="*/ 88 h 112"/>
                <a:gd name="T40" fmla="*/ 32 w 128"/>
                <a:gd name="T41" fmla="*/ 81 h 112"/>
                <a:gd name="T42" fmla="*/ 8 w 128"/>
                <a:gd name="T43" fmla="*/ 48 h 112"/>
                <a:gd name="T44" fmla="*/ 64 w 128"/>
                <a:gd name="T45" fmla="*/ 8 h 112"/>
                <a:gd name="T46" fmla="*/ 120 w 128"/>
                <a:gd name="T47" fmla="*/ 48 h 112"/>
                <a:gd name="T48" fmla="*/ 64 w 128"/>
                <a:gd name="T49" fmla="*/ 8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28" h="112">
                  <a:moveTo>
                    <a:pt x="64" y="0"/>
                  </a:moveTo>
                  <a:cubicBezTo>
                    <a:pt x="29" y="0"/>
                    <a:pt x="0" y="21"/>
                    <a:pt x="0" y="48"/>
                  </a:cubicBezTo>
                  <a:cubicBezTo>
                    <a:pt x="0" y="65"/>
                    <a:pt x="11" y="79"/>
                    <a:pt x="28" y="88"/>
                  </a:cubicBezTo>
                  <a:cubicBezTo>
                    <a:pt x="28" y="88"/>
                    <a:pt x="28" y="88"/>
                    <a:pt x="28" y="88"/>
                  </a:cubicBezTo>
                  <a:cubicBezTo>
                    <a:pt x="28" y="95"/>
                    <a:pt x="23" y="103"/>
                    <a:pt x="20" y="107"/>
                  </a:cubicBezTo>
                  <a:cubicBezTo>
                    <a:pt x="20" y="107"/>
                    <a:pt x="20" y="107"/>
                    <a:pt x="20" y="107"/>
                  </a:cubicBezTo>
                  <a:cubicBezTo>
                    <a:pt x="20" y="107"/>
                    <a:pt x="20" y="108"/>
                    <a:pt x="20" y="108"/>
                  </a:cubicBezTo>
                  <a:cubicBezTo>
                    <a:pt x="20" y="110"/>
                    <a:pt x="22" y="112"/>
                    <a:pt x="24" y="112"/>
                  </a:cubicBezTo>
                  <a:cubicBezTo>
                    <a:pt x="24" y="112"/>
                    <a:pt x="25" y="112"/>
                    <a:pt x="25" y="112"/>
                  </a:cubicBezTo>
                  <a:cubicBezTo>
                    <a:pt x="37" y="110"/>
                    <a:pt x="49" y="98"/>
                    <a:pt x="52" y="95"/>
                  </a:cubicBezTo>
                  <a:cubicBezTo>
                    <a:pt x="56" y="96"/>
                    <a:pt x="60" y="96"/>
                    <a:pt x="64" y="96"/>
                  </a:cubicBezTo>
                  <a:cubicBezTo>
                    <a:pt x="99" y="96"/>
                    <a:pt x="128" y="75"/>
                    <a:pt x="128" y="48"/>
                  </a:cubicBezTo>
                  <a:cubicBezTo>
                    <a:pt x="128" y="21"/>
                    <a:pt x="99" y="0"/>
                    <a:pt x="64" y="0"/>
                  </a:cubicBezTo>
                  <a:close/>
                  <a:moveTo>
                    <a:pt x="64" y="88"/>
                  </a:moveTo>
                  <a:cubicBezTo>
                    <a:pt x="60" y="88"/>
                    <a:pt x="57" y="88"/>
                    <a:pt x="53" y="87"/>
                  </a:cubicBezTo>
                  <a:cubicBezTo>
                    <a:pt x="52" y="87"/>
                    <a:pt x="52" y="87"/>
                    <a:pt x="52" y="87"/>
                  </a:cubicBezTo>
                  <a:cubicBezTo>
                    <a:pt x="49" y="87"/>
                    <a:pt x="47" y="88"/>
                    <a:pt x="45" y="90"/>
                  </a:cubicBezTo>
                  <a:cubicBezTo>
                    <a:pt x="44" y="92"/>
                    <a:pt x="39" y="97"/>
                    <a:pt x="33" y="100"/>
                  </a:cubicBezTo>
                  <a:cubicBezTo>
                    <a:pt x="35" y="97"/>
                    <a:pt x="36" y="93"/>
                    <a:pt x="36" y="88"/>
                  </a:cubicBezTo>
                  <a:cubicBezTo>
                    <a:pt x="36" y="88"/>
                    <a:pt x="36" y="88"/>
                    <a:pt x="36" y="88"/>
                  </a:cubicBezTo>
                  <a:cubicBezTo>
                    <a:pt x="36" y="85"/>
                    <a:pt x="34" y="82"/>
                    <a:pt x="32" y="81"/>
                  </a:cubicBezTo>
                  <a:cubicBezTo>
                    <a:pt x="17" y="73"/>
                    <a:pt x="8" y="61"/>
                    <a:pt x="8" y="48"/>
                  </a:cubicBezTo>
                  <a:cubicBezTo>
                    <a:pt x="8" y="26"/>
                    <a:pt x="33" y="8"/>
                    <a:pt x="64" y="8"/>
                  </a:cubicBezTo>
                  <a:cubicBezTo>
                    <a:pt x="95" y="8"/>
                    <a:pt x="120" y="26"/>
                    <a:pt x="120" y="48"/>
                  </a:cubicBezTo>
                  <a:cubicBezTo>
                    <a:pt x="120" y="70"/>
                    <a:pt x="95" y="88"/>
                    <a:pt x="64" y="8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sz="2400"/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3756103" y="2537327"/>
            <a:ext cx="302752" cy="398852"/>
            <a:chOff x="4157663" y="1930400"/>
            <a:chExt cx="565150" cy="744538"/>
          </a:xfrm>
          <a:solidFill>
            <a:schemeClr val="bg2"/>
          </a:solidFill>
        </p:grpSpPr>
        <p:sp>
          <p:nvSpPr>
            <p:cNvPr id="63" name="Freeform 5"/>
            <p:cNvSpPr>
              <a:spLocks noEditPoints="1"/>
            </p:cNvSpPr>
            <p:nvPr/>
          </p:nvSpPr>
          <p:spPr bwMode="auto">
            <a:xfrm>
              <a:off x="4157663" y="1930400"/>
              <a:ext cx="565150" cy="744538"/>
            </a:xfrm>
            <a:custGeom>
              <a:avLst/>
              <a:gdLst>
                <a:gd name="T0" fmla="*/ 192 w 210"/>
                <a:gd name="T1" fmla="*/ 45 h 278"/>
                <a:gd name="T2" fmla="*/ 155 w 210"/>
                <a:gd name="T3" fmla="*/ 45 h 278"/>
                <a:gd name="T4" fmla="*/ 155 w 210"/>
                <a:gd name="T5" fmla="*/ 41 h 278"/>
                <a:gd name="T6" fmla="*/ 146 w 210"/>
                <a:gd name="T7" fmla="*/ 32 h 278"/>
                <a:gd name="T8" fmla="*/ 125 w 210"/>
                <a:gd name="T9" fmla="*/ 32 h 278"/>
                <a:gd name="T10" fmla="*/ 128 w 210"/>
                <a:gd name="T11" fmla="*/ 22 h 278"/>
                <a:gd name="T12" fmla="*/ 105 w 210"/>
                <a:gd name="T13" fmla="*/ 0 h 278"/>
                <a:gd name="T14" fmla="*/ 83 w 210"/>
                <a:gd name="T15" fmla="*/ 22 h 278"/>
                <a:gd name="T16" fmla="*/ 85 w 210"/>
                <a:gd name="T17" fmla="*/ 32 h 278"/>
                <a:gd name="T18" fmla="*/ 65 w 210"/>
                <a:gd name="T19" fmla="*/ 32 h 278"/>
                <a:gd name="T20" fmla="*/ 55 w 210"/>
                <a:gd name="T21" fmla="*/ 41 h 278"/>
                <a:gd name="T22" fmla="*/ 55 w 210"/>
                <a:gd name="T23" fmla="*/ 45 h 278"/>
                <a:gd name="T24" fmla="*/ 19 w 210"/>
                <a:gd name="T25" fmla="*/ 45 h 278"/>
                <a:gd name="T26" fmla="*/ 0 w 210"/>
                <a:gd name="T27" fmla="*/ 64 h 278"/>
                <a:gd name="T28" fmla="*/ 0 w 210"/>
                <a:gd name="T29" fmla="*/ 259 h 278"/>
                <a:gd name="T30" fmla="*/ 19 w 210"/>
                <a:gd name="T31" fmla="*/ 278 h 278"/>
                <a:gd name="T32" fmla="*/ 192 w 210"/>
                <a:gd name="T33" fmla="*/ 278 h 278"/>
                <a:gd name="T34" fmla="*/ 210 w 210"/>
                <a:gd name="T35" fmla="*/ 259 h 278"/>
                <a:gd name="T36" fmla="*/ 210 w 210"/>
                <a:gd name="T37" fmla="*/ 64 h 278"/>
                <a:gd name="T38" fmla="*/ 192 w 210"/>
                <a:gd name="T39" fmla="*/ 45 h 278"/>
                <a:gd name="T40" fmla="*/ 105 w 210"/>
                <a:gd name="T41" fmla="*/ 13 h 278"/>
                <a:gd name="T42" fmla="*/ 115 w 210"/>
                <a:gd name="T43" fmla="*/ 22 h 278"/>
                <a:gd name="T44" fmla="*/ 105 w 210"/>
                <a:gd name="T45" fmla="*/ 32 h 278"/>
                <a:gd name="T46" fmla="*/ 96 w 210"/>
                <a:gd name="T47" fmla="*/ 22 h 278"/>
                <a:gd name="T48" fmla="*/ 105 w 210"/>
                <a:gd name="T49" fmla="*/ 13 h 278"/>
                <a:gd name="T50" fmla="*/ 196 w 210"/>
                <a:gd name="T51" fmla="*/ 259 h 278"/>
                <a:gd name="T52" fmla="*/ 192 w 210"/>
                <a:gd name="T53" fmla="*/ 263 h 278"/>
                <a:gd name="T54" fmla="*/ 19 w 210"/>
                <a:gd name="T55" fmla="*/ 263 h 278"/>
                <a:gd name="T56" fmla="*/ 15 w 210"/>
                <a:gd name="T57" fmla="*/ 259 h 278"/>
                <a:gd name="T58" fmla="*/ 15 w 210"/>
                <a:gd name="T59" fmla="*/ 64 h 278"/>
                <a:gd name="T60" fmla="*/ 19 w 210"/>
                <a:gd name="T61" fmla="*/ 59 h 278"/>
                <a:gd name="T62" fmla="*/ 25 w 210"/>
                <a:gd name="T63" fmla="*/ 59 h 278"/>
                <a:gd name="T64" fmla="*/ 32 w 210"/>
                <a:gd name="T65" fmla="*/ 59 h 278"/>
                <a:gd name="T66" fmla="*/ 55 w 210"/>
                <a:gd name="T67" fmla="*/ 59 h 278"/>
                <a:gd name="T68" fmla="*/ 55 w 210"/>
                <a:gd name="T69" fmla="*/ 63 h 278"/>
                <a:gd name="T70" fmla="*/ 65 w 210"/>
                <a:gd name="T71" fmla="*/ 72 h 278"/>
                <a:gd name="T72" fmla="*/ 146 w 210"/>
                <a:gd name="T73" fmla="*/ 72 h 278"/>
                <a:gd name="T74" fmla="*/ 155 w 210"/>
                <a:gd name="T75" fmla="*/ 63 h 278"/>
                <a:gd name="T76" fmla="*/ 155 w 210"/>
                <a:gd name="T77" fmla="*/ 59 h 278"/>
                <a:gd name="T78" fmla="*/ 179 w 210"/>
                <a:gd name="T79" fmla="*/ 59 h 278"/>
                <a:gd name="T80" fmla="*/ 186 w 210"/>
                <a:gd name="T81" fmla="*/ 59 h 278"/>
                <a:gd name="T82" fmla="*/ 192 w 210"/>
                <a:gd name="T83" fmla="*/ 59 h 278"/>
                <a:gd name="T84" fmla="*/ 196 w 210"/>
                <a:gd name="T85" fmla="*/ 64 h 278"/>
                <a:gd name="T86" fmla="*/ 196 w 210"/>
                <a:gd name="T87" fmla="*/ 259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10" h="278">
                  <a:moveTo>
                    <a:pt x="192" y="45"/>
                  </a:moveTo>
                  <a:cubicBezTo>
                    <a:pt x="155" y="45"/>
                    <a:pt x="155" y="45"/>
                    <a:pt x="155" y="45"/>
                  </a:cubicBezTo>
                  <a:cubicBezTo>
                    <a:pt x="155" y="41"/>
                    <a:pt x="155" y="41"/>
                    <a:pt x="155" y="41"/>
                  </a:cubicBezTo>
                  <a:cubicBezTo>
                    <a:pt x="155" y="36"/>
                    <a:pt x="151" y="32"/>
                    <a:pt x="146" y="32"/>
                  </a:cubicBezTo>
                  <a:cubicBezTo>
                    <a:pt x="125" y="32"/>
                    <a:pt x="125" y="32"/>
                    <a:pt x="125" y="32"/>
                  </a:cubicBezTo>
                  <a:cubicBezTo>
                    <a:pt x="127" y="29"/>
                    <a:pt x="128" y="26"/>
                    <a:pt x="128" y="22"/>
                  </a:cubicBezTo>
                  <a:cubicBezTo>
                    <a:pt x="128" y="10"/>
                    <a:pt x="118" y="0"/>
                    <a:pt x="105" y="0"/>
                  </a:cubicBezTo>
                  <a:cubicBezTo>
                    <a:pt x="93" y="0"/>
                    <a:pt x="83" y="10"/>
                    <a:pt x="83" y="22"/>
                  </a:cubicBezTo>
                  <a:cubicBezTo>
                    <a:pt x="83" y="26"/>
                    <a:pt x="84" y="29"/>
                    <a:pt x="85" y="32"/>
                  </a:cubicBezTo>
                  <a:cubicBezTo>
                    <a:pt x="65" y="32"/>
                    <a:pt x="65" y="32"/>
                    <a:pt x="65" y="32"/>
                  </a:cubicBezTo>
                  <a:cubicBezTo>
                    <a:pt x="59" y="32"/>
                    <a:pt x="55" y="36"/>
                    <a:pt x="55" y="41"/>
                  </a:cubicBezTo>
                  <a:cubicBezTo>
                    <a:pt x="55" y="45"/>
                    <a:pt x="55" y="45"/>
                    <a:pt x="55" y="45"/>
                  </a:cubicBezTo>
                  <a:cubicBezTo>
                    <a:pt x="19" y="45"/>
                    <a:pt x="19" y="45"/>
                    <a:pt x="19" y="45"/>
                  </a:cubicBezTo>
                  <a:cubicBezTo>
                    <a:pt x="8" y="45"/>
                    <a:pt x="0" y="53"/>
                    <a:pt x="0" y="64"/>
                  </a:cubicBezTo>
                  <a:cubicBezTo>
                    <a:pt x="0" y="259"/>
                    <a:pt x="0" y="259"/>
                    <a:pt x="0" y="259"/>
                  </a:cubicBezTo>
                  <a:cubicBezTo>
                    <a:pt x="0" y="270"/>
                    <a:pt x="8" y="278"/>
                    <a:pt x="19" y="278"/>
                  </a:cubicBezTo>
                  <a:cubicBezTo>
                    <a:pt x="192" y="278"/>
                    <a:pt x="192" y="278"/>
                    <a:pt x="192" y="278"/>
                  </a:cubicBezTo>
                  <a:cubicBezTo>
                    <a:pt x="202" y="278"/>
                    <a:pt x="210" y="270"/>
                    <a:pt x="210" y="259"/>
                  </a:cubicBezTo>
                  <a:cubicBezTo>
                    <a:pt x="210" y="64"/>
                    <a:pt x="210" y="64"/>
                    <a:pt x="210" y="64"/>
                  </a:cubicBezTo>
                  <a:cubicBezTo>
                    <a:pt x="210" y="53"/>
                    <a:pt x="202" y="45"/>
                    <a:pt x="192" y="45"/>
                  </a:cubicBezTo>
                  <a:close/>
                  <a:moveTo>
                    <a:pt x="105" y="13"/>
                  </a:moveTo>
                  <a:cubicBezTo>
                    <a:pt x="111" y="13"/>
                    <a:pt x="115" y="17"/>
                    <a:pt x="115" y="22"/>
                  </a:cubicBezTo>
                  <a:cubicBezTo>
                    <a:pt x="115" y="28"/>
                    <a:pt x="111" y="32"/>
                    <a:pt x="105" y="32"/>
                  </a:cubicBezTo>
                  <a:cubicBezTo>
                    <a:pt x="100" y="32"/>
                    <a:pt x="96" y="28"/>
                    <a:pt x="96" y="22"/>
                  </a:cubicBezTo>
                  <a:cubicBezTo>
                    <a:pt x="96" y="17"/>
                    <a:pt x="100" y="13"/>
                    <a:pt x="105" y="13"/>
                  </a:cubicBezTo>
                  <a:close/>
                  <a:moveTo>
                    <a:pt x="196" y="259"/>
                  </a:moveTo>
                  <a:cubicBezTo>
                    <a:pt x="196" y="261"/>
                    <a:pt x="194" y="263"/>
                    <a:pt x="192" y="263"/>
                  </a:cubicBezTo>
                  <a:cubicBezTo>
                    <a:pt x="19" y="263"/>
                    <a:pt x="19" y="263"/>
                    <a:pt x="19" y="263"/>
                  </a:cubicBezTo>
                  <a:cubicBezTo>
                    <a:pt x="17" y="263"/>
                    <a:pt x="15" y="261"/>
                    <a:pt x="15" y="259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15" y="61"/>
                    <a:pt x="17" y="59"/>
                    <a:pt x="19" y="59"/>
                  </a:cubicBezTo>
                  <a:cubicBezTo>
                    <a:pt x="25" y="59"/>
                    <a:pt x="25" y="59"/>
                    <a:pt x="25" y="59"/>
                  </a:cubicBezTo>
                  <a:cubicBezTo>
                    <a:pt x="32" y="59"/>
                    <a:pt x="32" y="59"/>
                    <a:pt x="32" y="59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5" y="68"/>
                    <a:pt x="59" y="72"/>
                    <a:pt x="65" y="72"/>
                  </a:cubicBezTo>
                  <a:cubicBezTo>
                    <a:pt x="146" y="72"/>
                    <a:pt x="146" y="72"/>
                    <a:pt x="146" y="72"/>
                  </a:cubicBezTo>
                  <a:cubicBezTo>
                    <a:pt x="151" y="72"/>
                    <a:pt x="155" y="68"/>
                    <a:pt x="155" y="63"/>
                  </a:cubicBezTo>
                  <a:cubicBezTo>
                    <a:pt x="155" y="59"/>
                    <a:pt x="155" y="59"/>
                    <a:pt x="155" y="59"/>
                  </a:cubicBezTo>
                  <a:cubicBezTo>
                    <a:pt x="179" y="59"/>
                    <a:pt x="179" y="59"/>
                    <a:pt x="179" y="59"/>
                  </a:cubicBezTo>
                  <a:cubicBezTo>
                    <a:pt x="186" y="59"/>
                    <a:pt x="186" y="59"/>
                    <a:pt x="186" y="59"/>
                  </a:cubicBezTo>
                  <a:cubicBezTo>
                    <a:pt x="192" y="59"/>
                    <a:pt x="192" y="59"/>
                    <a:pt x="192" y="59"/>
                  </a:cubicBezTo>
                  <a:cubicBezTo>
                    <a:pt x="194" y="59"/>
                    <a:pt x="196" y="61"/>
                    <a:pt x="196" y="64"/>
                  </a:cubicBezTo>
                  <a:lnTo>
                    <a:pt x="196" y="25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sz="2400"/>
            </a:p>
          </p:txBody>
        </p:sp>
        <p:sp>
          <p:nvSpPr>
            <p:cNvPr id="64" name="Freeform 6"/>
            <p:cNvSpPr>
              <a:spLocks/>
            </p:cNvSpPr>
            <p:nvPr/>
          </p:nvSpPr>
          <p:spPr bwMode="auto">
            <a:xfrm>
              <a:off x="4268788" y="2192338"/>
              <a:ext cx="342900" cy="311150"/>
            </a:xfrm>
            <a:custGeom>
              <a:avLst/>
              <a:gdLst>
                <a:gd name="T0" fmla="*/ 122 w 128"/>
                <a:gd name="T1" fmla="*/ 4 h 116"/>
                <a:gd name="T2" fmla="*/ 105 w 128"/>
                <a:gd name="T3" fmla="*/ 6 h 116"/>
                <a:gd name="T4" fmla="*/ 44 w 128"/>
                <a:gd name="T5" fmla="*/ 81 h 116"/>
                <a:gd name="T6" fmla="*/ 24 w 128"/>
                <a:gd name="T7" fmla="*/ 58 h 116"/>
                <a:gd name="T8" fmla="*/ 7 w 128"/>
                <a:gd name="T9" fmla="*/ 56 h 116"/>
                <a:gd name="T10" fmla="*/ 5 w 128"/>
                <a:gd name="T11" fmla="*/ 71 h 116"/>
                <a:gd name="T12" fmla="*/ 45 w 128"/>
                <a:gd name="T13" fmla="*/ 116 h 116"/>
                <a:gd name="T14" fmla="*/ 124 w 128"/>
                <a:gd name="T15" fmla="*/ 19 h 116"/>
                <a:gd name="T16" fmla="*/ 122 w 128"/>
                <a:gd name="T17" fmla="*/ 4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8" h="116">
                  <a:moveTo>
                    <a:pt x="122" y="4"/>
                  </a:moveTo>
                  <a:cubicBezTo>
                    <a:pt x="116" y="0"/>
                    <a:pt x="109" y="1"/>
                    <a:pt x="105" y="6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24" y="58"/>
                    <a:pt x="24" y="58"/>
                    <a:pt x="24" y="58"/>
                  </a:cubicBezTo>
                  <a:cubicBezTo>
                    <a:pt x="19" y="53"/>
                    <a:pt x="12" y="52"/>
                    <a:pt x="7" y="56"/>
                  </a:cubicBezTo>
                  <a:cubicBezTo>
                    <a:pt x="1" y="60"/>
                    <a:pt x="0" y="66"/>
                    <a:pt x="5" y="71"/>
                  </a:cubicBezTo>
                  <a:cubicBezTo>
                    <a:pt x="45" y="116"/>
                    <a:pt x="45" y="116"/>
                    <a:pt x="45" y="116"/>
                  </a:cubicBezTo>
                  <a:cubicBezTo>
                    <a:pt x="124" y="19"/>
                    <a:pt x="124" y="19"/>
                    <a:pt x="124" y="19"/>
                  </a:cubicBezTo>
                  <a:cubicBezTo>
                    <a:pt x="128" y="14"/>
                    <a:pt x="127" y="7"/>
                    <a:pt x="12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sz="2400"/>
            </a:p>
          </p:txBody>
        </p:sp>
      </p:grpSp>
      <p:grpSp>
        <p:nvGrpSpPr>
          <p:cNvPr id="65" name="Group 64"/>
          <p:cNvGrpSpPr/>
          <p:nvPr/>
        </p:nvGrpSpPr>
        <p:grpSpPr>
          <a:xfrm>
            <a:off x="6942300" y="4705702"/>
            <a:ext cx="432456" cy="425436"/>
            <a:chOff x="2433339" y="4342379"/>
            <a:chExt cx="406625" cy="400024"/>
          </a:xfrm>
          <a:solidFill>
            <a:schemeClr val="bg2"/>
          </a:solidFill>
        </p:grpSpPr>
        <p:sp>
          <p:nvSpPr>
            <p:cNvPr id="66" name="Freeform 53"/>
            <p:cNvSpPr>
              <a:spLocks noEditPoints="1"/>
            </p:cNvSpPr>
            <p:nvPr/>
          </p:nvSpPr>
          <p:spPr bwMode="auto">
            <a:xfrm>
              <a:off x="2433339" y="4342379"/>
              <a:ext cx="406625" cy="400024"/>
            </a:xfrm>
            <a:custGeom>
              <a:avLst/>
              <a:gdLst>
                <a:gd name="T0" fmla="*/ 127 w 130"/>
                <a:gd name="T1" fmla="*/ 42 h 128"/>
                <a:gd name="T2" fmla="*/ 87 w 130"/>
                <a:gd name="T3" fmla="*/ 2 h 128"/>
                <a:gd name="T4" fmla="*/ 79 w 130"/>
                <a:gd name="T5" fmla="*/ 0 h 128"/>
                <a:gd name="T6" fmla="*/ 75 w 130"/>
                <a:gd name="T7" fmla="*/ 2 h 128"/>
                <a:gd name="T8" fmla="*/ 73 w 130"/>
                <a:gd name="T9" fmla="*/ 6 h 128"/>
                <a:gd name="T10" fmla="*/ 64 w 130"/>
                <a:gd name="T11" fmla="*/ 21 h 128"/>
                <a:gd name="T12" fmla="*/ 41 w 130"/>
                <a:gd name="T13" fmla="*/ 37 h 128"/>
                <a:gd name="T14" fmla="*/ 15 w 130"/>
                <a:gd name="T15" fmla="*/ 55 h 128"/>
                <a:gd name="T16" fmla="*/ 1 w 130"/>
                <a:gd name="T17" fmla="*/ 78 h 128"/>
                <a:gd name="T18" fmla="*/ 3 w 130"/>
                <a:gd name="T19" fmla="*/ 86 h 128"/>
                <a:gd name="T20" fmla="*/ 43 w 130"/>
                <a:gd name="T21" fmla="*/ 126 h 128"/>
                <a:gd name="T22" fmla="*/ 51 w 130"/>
                <a:gd name="T23" fmla="*/ 128 h 128"/>
                <a:gd name="T24" fmla="*/ 55 w 130"/>
                <a:gd name="T25" fmla="*/ 126 h 128"/>
                <a:gd name="T26" fmla="*/ 57 w 130"/>
                <a:gd name="T27" fmla="*/ 122 h 128"/>
                <a:gd name="T28" fmla="*/ 66 w 130"/>
                <a:gd name="T29" fmla="*/ 107 h 128"/>
                <a:gd name="T30" fmla="*/ 89 w 130"/>
                <a:gd name="T31" fmla="*/ 91 h 128"/>
                <a:gd name="T32" fmla="*/ 115 w 130"/>
                <a:gd name="T33" fmla="*/ 73 h 128"/>
                <a:gd name="T34" fmla="*/ 129 w 130"/>
                <a:gd name="T35" fmla="*/ 50 h 128"/>
                <a:gd name="T36" fmla="*/ 127 w 130"/>
                <a:gd name="T37" fmla="*/ 42 h 128"/>
                <a:gd name="T38" fmla="*/ 49 w 130"/>
                <a:gd name="T39" fmla="*/ 120 h 128"/>
                <a:gd name="T40" fmla="*/ 9 w 130"/>
                <a:gd name="T41" fmla="*/ 80 h 128"/>
                <a:gd name="T42" fmla="*/ 81 w 130"/>
                <a:gd name="T43" fmla="*/ 8 h 128"/>
                <a:gd name="T44" fmla="*/ 121 w 130"/>
                <a:gd name="T45" fmla="*/ 48 h 128"/>
                <a:gd name="T46" fmla="*/ 49 w 130"/>
                <a:gd name="T47" fmla="*/ 12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0" h="128">
                  <a:moveTo>
                    <a:pt x="127" y="42"/>
                  </a:moveTo>
                  <a:cubicBezTo>
                    <a:pt x="87" y="2"/>
                    <a:pt x="87" y="2"/>
                    <a:pt x="87" y="2"/>
                  </a:cubicBezTo>
                  <a:cubicBezTo>
                    <a:pt x="85" y="0"/>
                    <a:pt x="82" y="0"/>
                    <a:pt x="79" y="0"/>
                  </a:cubicBezTo>
                  <a:cubicBezTo>
                    <a:pt x="78" y="1"/>
                    <a:pt x="76" y="1"/>
                    <a:pt x="75" y="2"/>
                  </a:cubicBezTo>
                  <a:cubicBezTo>
                    <a:pt x="74" y="3"/>
                    <a:pt x="74" y="4"/>
                    <a:pt x="73" y="6"/>
                  </a:cubicBezTo>
                  <a:cubicBezTo>
                    <a:pt x="72" y="12"/>
                    <a:pt x="68" y="17"/>
                    <a:pt x="64" y="21"/>
                  </a:cubicBezTo>
                  <a:cubicBezTo>
                    <a:pt x="58" y="27"/>
                    <a:pt x="50" y="32"/>
                    <a:pt x="41" y="37"/>
                  </a:cubicBezTo>
                  <a:cubicBezTo>
                    <a:pt x="32" y="42"/>
                    <a:pt x="23" y="48"/>
                    <a:pt x="15" y="55"/>
                  </a:cubicBezTo>
                  <a:cubicBezTo>
                    <a:pt x="8" y="62"/>
                    <a:pt x="4" y="69"/>
                    <a:pt x="1" y="78"/>
                  </a:cubicBezTo>
                  <a:cubicBezTo>
                    <a:pt x="0" y="80"/>
                    <a:pt x="1" y="84"/>
                    <a:pt x="3" y="8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5" y="128"/>
                    <a:pt x="48" y="128"/>
                    <a:pt x="51" y="128"/>
                  </a:cubicBezTo>
                  <a:cubicBezTo>
                    <a:pt x="52" y="127"/>
                    <a:pt x="54" y="127"/>
                    <a:pt x="55" y="126"/>
                  </a:cubicBezTo>
                  <a:cubicBezTo>
                    <a:pt x="56" y="125"/>
                    <a:pt x="56" y="124"/>
                    <a:pt x="57" y="122"/>
                  </a:cubicBezTo>
                  <a:cubicBezTo>
                    <a:pt x="58" y="116"/>
                    <a:pt x="62" y="111"/>
                    <a:pt x="66" y="107"/>
                  </a:cubicBezTo>
                  <a:cubicBezTo>
                    <a:pt x="72" y="101"/>
                    <a:pt x="80" y="96"/>
                    <a:pt x="89" y="91"/>
                  </a:cubicBezTo>
                  <a:cubicBezTo>
                    <a:pt x="98" y="86"/>
                    <a:pt x="107" y="80"/>
                    <a:pt x="115" y="73"/>
                  </a:cubicBezTo>
                  <a:cubicBezTo>
                    <a:pt x="122" y="66"/>
                    <a:pt x="126" y="59"/>
                    <a:pt x="129" y="50"/>
                  </a:cubicBezTo>
                  <a:cubicBezTo>
                    <a:pt x="130" y="48"/>
                    <a:pt x="129" y="44"/>
                    <a:pt x="127" y="42"/>
                  </a:cubicBezTo>
                  <a:close/>
                  <a:moveTo>
                    <a:pt x="49" y="120"/>
                  </a:moveTo>
                  <a:cubicBezTo>
                    <a:pt x="36" y="107"/>
                    <a:pt x="22" y="93"/>
                    <a:pt x="9" y="80"/>
                  </a:cubicBezTo>
                  <a:cubicBezTo>
                    <a:pt x="20" y="43"/>
                    <a:pt x="70" y="45"/>
                    <a:pt x="81" y="8"/>
                  </a:cubicBezTo>
                  <a:cubicBezTo>
                    <a:pt x="94" y="21"/>
                    <a:pt x="108" y="35"/>
                    <a:pt x="121" y="48"/>
                  </a:cubicBezTo>
                  <a:cubicBezTo>
                    <a:pt x="110" y="85"/>
                    <a:pt x="60" y="83"/>
                    <a:pt x="49" y="1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sz="2400"/>
            </a:p>
          </p:txBody>
        </p:sp>
        <p:sp>
          <p:nvSpPr>
            <p:cNvPr id="67" name="Freeform 54"/>
            <p:cNvSpPr>
              <a:spLocks noEditPoints="1"/>
            </p:cNvSpPr>
            <p:nvPr/>
          </p:nvSpPr>
          <p:spPr bwMode="auto">
            <a:xfrm>
              <a:off x="2581203" y="4482321"/>
              <a:ext cx="108257" cy="113538"/>
            </a:xfrm>
            <a:custGeom>
              <a:avLst/>
              <a:gdLst>
                <a:gd name="T0" fmla="*/ 28 w 35"/>
                <a:gd name="T1" fmla="*/ 12 h 36"/>
                <a:gd name="T2" fmla="*/ 20 w 35"/>
                <a:gd name="T3" fmla="*/ 13 h 36"/>
                <a:gd name="T4" fmla="*/ 10 w 35"/>
                <a:gd name="T5" fmla="*/ 7 h 36"/>
                <a:gd name="T6" fmla="*/ 15 w 35"/>
                <a:gd name="T7" fmla="*/ 6 h 36"/>
                <a:gd name="T8" fmla="*/ 19 w 35"/>
                <a:gd name="T9" fmla="*/ 6 h 36"/>
                <a:gd name="T10" fmla="*/ 20 w 35"/>
                <a:gd name="T11" fmla="*/ 2 h 36"/>
                <a:gd name="T12" fmla="*/ 13 w 35"/>
                <a:gd name="T13" fmla="*/ 1 h 36"/>
                <a:gd name="T14" fmla="*/ 6 w 35"/>
                <a:gd name="T15" fmla="*/ 4 h 36"/>
                <a:gd name="T16" fmla="*/ 5 w 35"/>
                <a:gd name="T17" fmla="*/ 3 h 36"/>
                <a:gd name="T18" fmla="*/ 3 w 35"/>
                <a:gd name="T19" fmla="*/ 5 h 36"/>
                <a:gd name="T20" fmla="*/ 4 w 35"/>
                <a:gd name="T21" fmla="*/ 6 h 36"/>
                <a:gd name="T22" fmla="*/ 1 w 35"/>
                <a:gd name="T23" fmla="*/ 15 h 36"/>
                <a:gd name="T24" fmla="*/ 3 w 35"/>
                <a:gd name="T25" fmla="*/ 22 h 36"/>
                <a:gd name="T26" fmla="*/ 18 w 35"/>
                <a:gd name="T27" fmla="*/ 21 h 36"/>
                <a:gd name="T28" fmla="*/ 23 w 35"/>
                <a:gd name="T29" fmla="*/ 31 h 36"/>
                <a:gd name="T30" fmla="*/ 19 w 35"/>
                <a:gd name="T31" fmla="*/ 30 h 36"/>
                <a:gd name="T32" fmla="*/ 16 w 35"/>
                <a:gd name="T33" fmla="*/ 28 h 36"/>
                <a:gd name="T34" fmla="*/ 13 w 35"/>
                <a:gd name="T35" fmla="*/ 31 h 36"/>
                <a:gd name="T36" fmla="*/ 17 w 35"/>
                <a:gd name="T37" fmla="*/ 35 h 36"/>
                <a:gd name="T38" fmla="*/ 25 w 35"/>
                <a:gd name="T39" fmla="*/ 36 h 36"/>
                <a:gd name="T40" fmla="*/ 31 w 35"/>
                <a:gd name="T41" fmla="*/ 35 h 36"/>
                <a:gd name="T42" fmla="*/ 33 w 35"/>
                <a:gd name="T43" fmla="*/ 34 h 36"/>
                <a:gd name="T44" fmla="*/ 33 w 35"/>
                <a:gd name="T45" fmla="*/ 32 h 36"/>
                <a:gd name="T46" fmla="*/ 34 w 35"/>
                <a:gd name="T47" fmla="*/ 26 h 36"/>
                <a:gd name="T48" fmla="*/ 35 w 35"/>
                <a:gd name="T49" fmla="*/ 18 h 36"/>
                <a:gd name="T50" fmla="*/ 10 w 35"/>
                <a:gd name="T51" fmla="*/ 17 h 36"/>
                <a:gd name="T52" fmla="*/ 6 w 35"/>
                <a:gd name="T53" fmla="*/ 15 h 36"/>
                <a:gd name="T54" fmla="*/ 7 w 35"/>
                <a:gd name="T55" fmla="*/ 11 h 36"/>
                <a:gd name="T56" fmla="*/ 14 w 35"/>
                <a:gd name="T57" fmla="*/ 16 h 36"/>
                <a:gd name="T58" fmla="*/ 29 w 35"/>
                <a:gd name="T59" fmla="*/ 25 h 36"/>
                <a:gd name="T60" fmla="*/ 21 w 35"/>
                <a:gd name="T61" fmla="*/ 20 h 36"/>
                <a:gd name="T62" fmla="*/ 25 w 35"/>
                <a:gd name="T63" fmla="*/ 18 h 36"/>
                <a:gd name="T64" fmla="*/ 28 w 35"/>
                <a:gd name="T65" fmla="*/ 20 h 36"/>
                <a:gd name="T66" fmla="*/ 29 w 35"/>
                <a:gd name="T67" fmla="*/ 2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" h="36">
                  <a:moveTo>
                    <a:pt x="32" y="15"/>
                  </a:moveTo>
                  <a:cubicBezTo>
                    <a:pt x="31" y="14"/>
                    <a:pt x="30" y="13"/>
                    <a:pt x="28" y="12"/>
                  </a:cubicBezTo>
                  <a:cubicBezTo>
                    <a:pt x="27" y="12"/>
                    <a:pt x="26" y="12"/>
                    <a:pt x="24" y="12"/>
                  </a:cubicBezTo>
                  <a:cubicBezTo>
                    <a:pt x="23" y="12"/>
                    <a:pt x="22" y="12"/>
                    <a:pt x="20" y="13"/>
                  </a:cubicBezTo>
                  <a:cubicBezTo>
                    <a:pt x="19" y="13"/>
                    <a:pt x="18" y="14"/>
                    <a:pt x="16" y="15"/>
                  </a:cubicBezTo>
                  <a:cubicBezTo>
                    <a:pt x="14" y="12"/>
                    <a:pt x="12" y="10"/>
                    <a:pt x="10" y="7"/>
                  </a:cubicBezTo>
                  <a:cubicBezTo>
                    <a:pt x="11" y="7"/>
                    <a:pt x="12" y="6"/>
                    <a:pt x="13" y="6"/>
                  </a:cubicBezTo>
                  <a:cubicBezTo>
                    <a:pt x="14" y="6"/>
                    <a:pt x="14" y="6"/>
                    <a:pt x="15" y="6"/>
                  </a:cubicBezTo>
                  <a:cubicBezTo>
                    <a:pt x="16" y="7"/>
                    <a:pt x="17" y="7"/>
                    <a:pt x="18" y="7"/>
                  </a:cubicBezTo>
                  <a:cubicBezTo>
                    <a:pt x="18" y="7"/>
                    <a:pt x="19" y="7"/>
                    <a:pt x="19" y="6"/>
                  </a:cubicBezTo>
                  <a:cubicBezTo>
                    <a:pt x="20" y="6"/>
                    <a:pt x="20" y="5"/>
                    <a:pt x="20" y="5"/>
                  </a:cubicBezTo>
                  <a:cubicBezTo>
                    <a:pt x="20" y="4"/>
                    <a:pt x="20" y="3"/>
                    <a:pt x="20" y="2"/>
                  </a:cubicBezTo>
                  <a:cubicBezTo>
                    <a:pt x="19" y="1"/>
                    <a:pt x="18" y="1"/>
                    <a:pt x="16" y="0"/>
                  </a:cubicBezTo>
                  <a:cubicBezTo>
                    <a:pt x="15" y="0"/>
                    <a:pt x="14" y="0"/>
                    <a:pt x="13" y="1"/>
                  </a:cubicBezTo>
                  <a:cubicBezTo>
                    <a:pt x="11" y="1"/>
                    <a:pt x="10" y="1"/>
                    <a:pt x="9" y="2"/>
                  </a:cubicBezTo>
                  <a:cubicBezTo>
                    <a:pt x="8" y="3"/>
                    <a:pt x="7" y="3"/>
                    <a:pt x="6" y="4"/>
                  </a:cubicBezTo>
                  <a:cubicBezTo>
                    <a:pt x="6" y="4"/>
                    <a:pt x="6" y="3"/>
                    <a:pt x="6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3" y="4"/>
                    <a:pt x="3" y="4"/>
                    <a:pt x="3" y="5"/>
                  </a:cubicBezTo>
                  <a:cubicBezTo>
                    <a:pt x="3" y="5"/>
                    <a:pt x="3" y="5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7"/>
                    <a:pt x="2" y="9"/>
                    <a:pt x="2" y="10"/>
                  </a:cubicBezTo>
                  <a:cubicBezTo>
                    <a:pt x="1" y="12"/>
                    <a:pt x="1" y="13"/>
                    <a:pt x="1" y="15"/>
                  </a:cubicBezTo>
                  <a:cubicBezTo>
                    <a:pt x="0" y="16"/>
                    <a:pt x="1" y="17"/>
                    <a:pt x="1" y="18"/>
                  </a:cubicBezTo>
                  <a:cubicBezTo>
                    <a:pt x="1" y="20"/>
                    <a:pt x="2" y="21"/>
                    <a:pt x="3" y="22"/>
                  </a:cubicBezTo>
                  <a:cubicBezTo>
                    <a:pt x="5" y="23"/>
                    <a:pt x="8" y="24"/>
                    <a:pt x="10" y="24"/>
                  </a:cubicBezTo>
                  <a:cubicBezTo>
                    <a:pt x="13" y="23"/>
                    <a:pt x="15" y="23"/>
                    <a:pt x="18" y="21"/>
                  </a:cubicBezTo>
                  <a:cubicBezTo>
                    <a:pt x="21" y="24"/>
                    <a:pt x="23" y="27"/>
                    <a:pt x="25" y="29"/>
                  </a:cubicBezTo>
                  <a:cubicBezTo>
                    <a:pt x="24" y="30"/>
                    <a:pt x="24" y="30"/>
                    <a:pt x="23" y="31"/>
                  </a:cubicBezTo>
                  <a:cubicBezTo>
                    <a:pt x="22" y="31"/>
                    <a:pt x="21" y="31"/>
                    <a:pt x="21" y="31"/>
                  </a:cubicBezTo>
                  <a:cubicBezTo>
                    <a:pt x="20" y="30"/>
                    <a:pt x="20" y="30"/>
                    <a:pt x="19" y="30"/>
                  </a:cubicBezTo>
                  <a:cubicBezTo>
                    <a:pt x="18" y="29"/>
                    <a:pt x="18" y="29"/>
                    <a:pt x="17" y="29"/>
                  </a:cubicBezTo>
                  <a:cubicBezTo>
                    <a:pt x="17" y="28"/>
                    <a:pt x="16" y="28"/>
                    <a:pt x="16" y="28"/>
                  </a:cubicBezTo>
                  <a:cubicBezTo>
                    <a:pt x="15" y="28"/>
                    <a:pt x="15" y="29"/>
                    <a:pt x="14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32"/>
                    <a:pt x="13" y="33"/>
                    <a:pt x="14" y="33"/>
                  </a:cubicBezTo>
                  <a:cubicBezTo>
                    <a:pt x="15" y="34"/>
                    <a:pt x="16" y="35"/>
                    <a:pt x="17" y="35"/>
                  </a:cubicBezTo>
                  <a:cubicBezTo>
                    <a:pt x="18" y="36"/>
                    <a:pt x="19" y="36"/>
                    <a:pt x="20" y="36"/>
                  </a:cubicBezTo>
                  <a:cubicBezTo>
                    <a:pt x="22" y="36"/>
                    <a:pt x="23" y="36"/>
                    <a:pt x="25" y="36"/>
                  </a:cubicBezTo>
                  <a:cubicBezTo>
                    <a:pt x="26" y="35"/>
                    <a:pt x="27" y="34"/>
                    <a:pt x="29" y="33"/>
                  </a:cubicBezTo>
                  <a:cubicBezTo>
                    <a:pt x="30" y="33"/>
                    <a:pt x="30" y="34"/>
                    <a:pt x="31" y="35"/>
                  </a:cubicBezTo>
                  <a:cubicBezTo>
                    <a:pt x="31" y="35"/>
                    <a:pt x="32" y="35"/>
                    <a:pt x="32" y="35"/>
                  </a:cubicBezTo>
                  <a:cubicBezTo>
                    <a:pt x="33" y="35"/>
                    <a:pt x="33" y="35"/>
                    <a:pt x="33" y="34"/>
                  </a:cubicBezTo>
                  <a:cubicBezTo>
                    <a:pt x="33" y="34"/>
                    <a:pt x="34" y="34"/>
                    <a:pt x="34" y="33"/>
                  </a:cubicBezTo>
                  <a:cubicBezTo>
                    <a:pt x="34" y="33"/>
                    <a:pt x="33" y="32"/>
                    <a:pt x="33" y="32"/>
                  </a:cubicBezTo>
                  <a:cubicBezTo>
                    <a:pt x="32" y="32"/>
                    <a:pt x="32" y="31"/>
                    <a:pt x="31" y="30"/>
                  </a:cubicBezTo>
                  <a:cubicBezTo>
                    <a:pt x="32" y="29"/>
                    <a:pt x="33" y="27"/>
                    <a:pt x="34" y="26"/>
                  </a:cubicBezTo>
                  <a:cubicBezTo>
                    <a:pt x="35" y="24"/>
                    <a:pt x="35" y="23"/>
                    <a:pt x="35" y="21"/>
                  </a:cubicBezTo>
                  <a:cubicBezTo>
                    <a:pt x="35" y="20"/>
                    <a:pt x="35" y="19"/>
                    <a:pt x="35" y="18"/>
                  </a:cubicBezTo>
                  <a:cubicBezTo>
                    <a:pt x="34" y="17"/>
                    <a:pt x="33" y="16"/>
                    <a:pt x="32" y="15"/>
                  </a:cubicBezTo>
                  <a:close/>
                  <a:moveTo>
                    <a:pt x="10" y="17"/>
                  </a:moveTo>
                  <a:cubicBezTo>
                    <a:pt x="9" y="17"/>
                    <a:pt x="8" y="17"/>
                    <a:pt x="7" y="16"/>
                  </a:cubicBezTo>
                  <a:cubicBezTo>
                    <a:pt x="7" y="16"/>
                    <a:pt x="6" y="15"/>
                    <a:pt x="6" y="15"/>
                  </a:cubicBezTo>
                  <a:cubicBezTo>
                    <a:pt x="6" y="14"/>
                    <a:pt x="6" y="14"/>
                    <a:pt x="6" y="13"/>
                  </a:cubicBezTo>
                  <a:cubicBezTo>
                    <a:pt x="6" y="13"/>
                    <a:pt x="6" y="12"/>
                    <a:pt x="7" y="11"/>
                  </a:cubicBezTo>
                  <a:cubicBezTo>
                    <a:pt x="7" y="11"/>
                    <a:pt x="7" y="10"/>
                    <a:pt x="8" y="9"/>
                  </a:cubicBezTo>
                  <a:cubicBezTo>
                    <a:pt x="10" y="11"/>
                    <a:pt x="12" y="14"/>
                    <a:pt x="14" y="16"/>
                  </a:cubicBezTo>
                  <a:cubicBezTo>
                    <a:pt x="12" y="17"/>
                    <a:pt x="11" y="17"/>
                    <a:pt x="10" y="17"/>
                  </a:cubicBezTo>
                  <a:close/>
                  <a:moveTo>
                    <a:pt x="29" y="25"/>
                  </a:moveTo>
                  <a:cubicBezTo>
                    <a:pt x="28" y="26"/>
                    <a:pt x="28" y="27"/>
                    <a:pt x="27" y="27"/>
                  </a:cubicBezTo>
                  <a:cubicBezTo>
                    <a:pt x="25" y="25"/>
                    <a:pt x="23" y="22"/>
                    <a:pt x="21" y="20"/>
                  </a:cubicBezTo>
                  <a:cubicBezTo>
                    <a:pt x="21" y="20"/>
                    <a:pt x="22" y="19"/>
                    <a:pt x="23" y="19"/>
                  </a:cubicBezTo>
                  <a:cubicBezTo>
                    <a:pt x="23" y="19"/>
                    <a:pt x="24" y="19"/>
                    <a:pt x="25" y="18"/>
                  </a:cubicBezTo>
                  <a:cubicBezTo>
                    <a:pt x="25" y="18"/>
                    <a:pt x="26" y="18"/>
                    <a:pt x="27" y="19"/>
                  </a:cubicBezTo>
                  <a:cubicBezTo>
                    <a:pt x="27" y="19"/>
                    <a:pt x="28" y="19"/>
                    <a:pt x="28" y="20"/>
                  </a:cubicBezTo>
                  <a:cubicBezTo>
                    <a:pt x="29" y="20"/>
                    <a:pt x="29" y="21"/>
                    <a:pt x="29" y="21"/>
                  </a:cubicBezTo>
                  <a:cubicBezTo>
                    <a:pt x="30" y="22"/>
                    <a:pt x="30" y="23"/>
                    <a:pt x="29" y="23"/>
                  </a:cubicBezTo>
                  <a:cubicBezTo>
                    <a:pt x="29" y="24"/>
                    <a:pt x="29" y="25"/>
                    <a:pt x="29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sz="2400"/>
            </a:p>
          </p:txBody>
        </p:sp>
        <p:sp>
          <p:nvSpPr>
            <p:cNvPr id="68" name="Freeform 55"/>
            <p:cNvSpPr>
              <a:spLocks/>
            </p:cNvSpPr>
            <p:nvPr/>
          </p:nvSpPr>
          <p:spPr bwMode="auto">
            <a:xfrm>
              <a:off x="2571961" y="4616983"/>
              <a:ext cx="59410" cy="66011"/>
            </a:xfrm>
            <a:custGeom>
              <a:avLst/>
              <a:gdLst>
                <a:gd name="T0" fmla="*/ 16 w 19"/>
                <a:gd name="T1" fmla="*/ 1 h 21"/>
                <a:gd name="T2" fmla="*/ 16 w 19"/>
                <a:gd name="T3" fmla="*/ 1 h 21"/>
                <a:gd name="T4" fmla="*/ 9 w 19"/>
                <a:gd name="T5" fmla="*/ 7 h 21"/>
                <a:gd name="T6" fmla="*/ 3 w 19"/>
                <a:gd name="T7" fmla="*/ 14 h 21"/>
                <a:gd name="T8" fmla="*/ 0 w 19"/>
                <a:gd name="T9" fmla="*/ 17 h 21"/>
                <a:gd name="T10" fmla="*/ 0 w 19"/>
                <a:gd name="T11" fmla="*/ 17 h 21"/>
                <a:gd name="T12" fmla="*/ 0 w 19"/>
                <a:gd name="T13" fmla="*/ 20 h 21"/>
                <a:gd name="T14" fmla="*/ 3 w 19"/>
                <a:gd name="T15" fmla="*/ 20 h 21"/>
                <a:gd name="T16" fmla="*/ 3 w 19"/>
                <a:gd name="T17" fmla="*/ 20 h 21"/>
                <a:gd name="T18" fmla="*/ 6 w 19"/>
                <a:gd name="T19" fmla="*/ 16 h 21"/>
                <a:gd name="T20" fmla="*/ 11 w 19"/>
                <a:gd name="T21" fmla="*/ 10 h 21"/>
                <a:gd name="T22" fmla="*/ 18 w 19"/>
                <a:gd name="T23" fmla="*/ 4 h 21"/>
                <a:gd name="T24" fmla="*/ 18 w 19"/>
                <a:gd name="T25" fmla="*/ 4 h 21"/>
                <a:gd name="T26" fmla="*/ 19 w 19"/>
                <a:gd name="T27" fmla="*/ 4 h 21"/>
                <a:gd name="T28" fmla="*/ 19 w 19"/>
                <a:gd name="T29" fmla="*/ 1 h 21"/>
                <a:gd name="T30" fmla="*/ 16 w 19"/>
                <a:gd name="T31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" h="21"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3" y="3"/>
                    <a:pt x="11" y="5"/>
                    <a:pt x="9" y="7"/>
                  </a:cubicBezTo>
                  <a:cubicBezTo>
                    <a:pt x="6" y="9"/>
                    <a:pt x="5" y="11"/>
                    <a:pt x="3" y="1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0" y="19"/>
                    <a:pt x="0" y="20"/>
                  </a:cubicBezTo>
                  <a:cubicBezTo>
                    <a:pt x="1" y="21"/>
                    <a:pt x="2" y="21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8" y="14"/>
                    <a:pt x="9" y="12"/>
                    <a:pt x="11" y="10"/>
                  </a:cubicBezTo>
                  <a:cubicBezTo>
                    <a:pt x="14" y="8"/>
                    <a:pt x="16" y="6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9" y="4"/>
                  </a:cubicBezTo>
                  <a:cubicBezTo>
                    <a:pt x="19" y="3"/>
                    <a:pt x="19" y="2"/>
                    <a:pt x="19" y="1"/>
                  </a:cubicBezTo>
                  <a:cubicBezTo>
                    <a:pt x="18" y="0"/>
                    <a:pt x="17" y="0"/>
                    <a:pt x="1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sz="2400"/>
            </a:p>
          </p:txBody>
        </p:sp>
        <p:sp>
          <p:nvSpPr>
            <p:cNvPr id="69" name="Freeform 56"/>
            <p:cNvSpPr>
              <a:spLocks/>
            </p:cNvSpPr>
            <p:nvPr/>
          </p:nvSpPr>
          <p:spPr bwMode="auto">
            <a:xfrm>
              <a:off x="2643252" y="4404429"/>
              <a:ext cx="62050" cy="66011"/>
            </a:xfrm>
            <a:custGeom>
              <a:avLst/>
              <a:gdLst>
                <a:gd name="T0" fmla="*/ 8 w 20"/>
                <a:gd name="T1" fmla="*/ 11 h 21"/>
                <a:gd name="T2" fmla="*/ 1 w 20"/>
                <a:gd name="T3" fmla="*/ 17 h 21"/>
                <a:gd name="T4" fmla="*/ 0 w 20"/>
                <a:gd name="T5" fmla="*/ 17 h 21"/>
                <a:gd name="T6" fmla="*/ 0 w 20"/>
                <a:gd name="T7" fmla="*/ 20 h 21"/>
                <a:gd name="T8" fmla="*/ 3 w 20"/>
                <a:gd name="T9" fmla="*/ 20 h 21"/>
                <a:gd name="T10" fmla="*/ 3 w 20"/>
                <a:gd name="T11" fmla="*/ 20 h 21"/>
                <a:gd name="T12" fmla="*/ 10 w 20"/>
                <a:gd name="T13" fmla="*/ 14 h 21"/>
                <a:gd name="T14" fmla="*/ 16 w 20"/>
                <a:gd name="T15" fmla="*/ 7 h 21"/>
                <a:gd name="T16" fmla="*/ 19 w 20"/>
                <a:gd name="T17" fmla="*/ 3 h 21"/>
                <a:gd name="T18" fmla="*/ 19 w 20"/>
                <a:gd name="T19" fmla="*/ 3 h 21"/>
                <a:gd name="T20" fmla="*/ 19 w 20"/>
                <a:gd name="T21" fmla="*/ 0 h 21"/>
                <a:gd name="T22" fmla="*/ 16 w 20"/>
                <a:gd name="T23" fmla="*/ 0 h 21"/>
                <a:gd name="T24" fmla="*/ 16 w 20"/>
                <a:gd name="T25" fmla="*/ 1 h 21"/>
                <a:gd name="T26" fmla="*/ 13 w 20"/>
                <a:gd name="T27" fmla="*/ 5 h 21"/>
                <a:gd name="T28" fmla="*/ 8 w 20"/>
                <a:gd name="T29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21">
                  <a:moveTo>
                    <a:pt x="8" y="11"/>
                  </a:moveTo>
                  <a:cubicBezTo>
                    <a:pt x="5" y="13"/>
                    <a:pt x="3" y="15"/>
                    <a:pt x="1" y="17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0" y="19"/>
                    <a:pt x="0" y="20"/>
                  </a:cubicBezTo>
                  <a:cubicBezTo>
                    <a:pt x="1" y="21"/>
                    <a:pt x="2" y="21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6" y="18"/>
                    <a:pt x="8" y="16"/>
                    <a:pt x="10" y="14"/>
                  </a:cubicBezTo>
                  <a:cubicBezTo>
                    <a:pt x="13" y="12"/>
                    <a:pt x="14" y="9"/>
                    <a:pt x="16" y="7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20" y="2"/>
                    <a:pt x="20" y="1"/>
                    <a:pt x="19" y="0"/>
                  </a:cubicBezTo>
                  <a:cubicBezTo>
                    <a:pt x="18" y="0"/>
                    <a:pt x="17" y="0"/>
                    <a:pt x="16" y="0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1" y="7"/>
                    <a:pt x="10" y="9"/>
                    <a:pt x="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sz="2400"/>
            </a:p>
          </p:txBody>
        </p:sp>
      </p:grpSp>
      <p:sp>
        <p:nvSpPr>
          <p:cNvPr id="61" name="箭头: 下 60">
            <a:extLst>
              <a:ext uri="{FF2B5EF4-FFF2-40B4-BE49-F238E27FC236}">
                <a16:creationId xmlns="" xmlns:a16="http://schemas.microsoft.com/office/drawing/2014/main" id="{5749E6E0-4300-4058-8F16-A03B32CDC5FC}"/>
              </a:ext>
            </a:extLst>
          </p:cNvPr>
          <p:cNvSpPr/>
          <p:nvPr/>
        </p:nvSpPr>
        <p:spPr>
          <a:xfrm>
            <a:off x="620815" y="261257"/>
            <a:ext cx="714197" cy="595164"/>
          </a:xfrm>
          <a:prstGeom prst="downArrow">
            <a:avLst/>
          </a:prstGeom>
          <a:solidFill>
            <a:srgbClr val="2A93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69">
            <a:extLst>
              <a:ext uri="{FF2B5EF4-FFF2-40B4-BE49-F238E27FC236}">
                <a16:creationId xmlns="" xmlns:a16="http://schemas.microsoft.com/office/drawing/2014/main" id="{34BE780E-2B8A-48D4-96EA-ED5BD0172D41}"/>
              </a:ext>
            </a:extLst>
          </p:cNvPr>
          <p:cNvSpPr txBox="1"/>
          <p:nvPr/>
        </p:nvSpPr>
        <p:spPr>
          <a:xfrm>
            <a:off x="164325" y="856421"/>
            <a:ext cx="20226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工作不足与改进</a:t>
            </a:r>
          </a:p>
        </p:txBody>
      </p:sp>
      <p:sp>
        <p:nvSpPr>
          <p:cNvPr id="71" name="矩形 70">
            <a:extLst>
              <a:ext uri="{FF2B5EF4-FFF2-40B4-BE49-F238E27FC236}">
                <a16:creationId xmlns="" xmlns:a16="http://schemas.microsoft.com/office/drawing/2014/main" id="{81731EB0-1C0A-45B5-819F-5D7FA3E18C16}"/>
              </a:ext>
            </a:extLst>
          </p:cNvPr>
          <p:cNvSpPr/>
          <p:nvPr/>
        </p:nvSpPr>
        <p:spPr>
          <a:xfrm>
            <a:off x="798285" y="0"/>
            <a:ext cx="377372" cy="159657"/>
          </a:xfrm>
          <a:prstGeom prst="rect">
            <a:avLst/>
          </a:prstGeom>
          <a:solidFill>
            <a:srgbClr val="2A93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628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random/>
      </p:transition>
    </mc:Choice>
    <mc:Fallback xmlns="">
      <p:transition spd="slow" advClick="0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5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2500"/>
                            </p:stCondLst>
                            <p:childTnLst>
                              <p:par>
                                <p:cTn id="1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3000"/>
                            </p:stCondLst>
                            <p:childTnLst>
                              <p:par>
                                <p:cTn id="1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3" grpId="0" animBg="1"/>
      <p:bldP spid="24" grpId="0"/>
      <p:bldP spid="25" grpId="0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/>
      <p:bldP spid="37" grpId="0"/>
      <p:bldP spid="38" grpId="0"/>
      <p:bldP spid="39" grpId="0" animBg="1"/>
      <p:bldP spid="40" grpId="0"/>
      <p:bldP spid="41" grpId="0"/>
      <p:bldP spid="42" grpId="0"/>
      <p:bldP spid="43" grpId="0" animBg="1"/>
      <p:bldP spid="44" grpId="0"/>
      <p:bldP spid="45" grpId="0"/>
      <p:bldP spid="46" grpId="0"/>
      <p:bldP spid="47" grpId="0"/>
      <p:bldP spid="48" grpId="0"/>
      <p:bldP spid="49" grpId="0" animBg="1"/>
      <p:bldP spid="53" grpId="0" animBg="1"/>
      <p:bldP spid="54" grpId="0" animBg="1"/>
      <p:bldP spid="5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BFFC27B1-125E-492E-B82D-B7A52E63048A}"/>
              </a:ext>
            </a:extLst>
          </p:cNvPr>
          <p:cNvSpPr txBox="1"/>
          <p:nvPr/>
        </p:nvSpPr>
        <p:spPr>
          <a:xfrm>
            <a:off x="5327557" y="3246795"/>
            <a:ext cx="31306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双击输入替换内容 </a:t>
            </a:r>
            <a:r>
              <a:rPr lang="en-US" altLang="zh-CN" dirty="0"/>
              <a:t> </a:t>
            </a:r>
            <a:r>
              <a:rPr lang="zh-CN" altLang="en-US" dirty="0"/>
              <a:t>双击输入替换内容 </a:t>
            </a:r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D8EEDDC0-5F6C-45B8-A7F9-158B7C4F0AC8}"/>
              </a:ext>
            </a:extLst>
          </p:cNvPr>
          <p:cNvSpPr txBox="1"/>
          <p:nvPr/>
        </p:nvSpPr>
        <p:spPr>
          <a:xfrm>
            <a:off x="5327557" y="2334542"/>
            <a:ext cx="59223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工作不足与改进</a:t>
            </a:r>
          </a:p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Lack of work and improvement</a:t>
            </a:r>
          </a:p>
        </p:txBody>
      </p:sp>
      <p:sp>
        <p:nvSpPr>
          <p:cNvPr id="10" name="椭圆 9">
            <a:extLst>
              <a:ext uri="{FF2B5EF4-FFF2-40B4-BE49-F238E27FC236}">
                <a16:creationId xmlns="" xmlns:a16="http://schemas.microsoft.com/office/drawing/2014/main" id="{735B1CBC-AAC1-4060-98C0-BD8DBD212574}"/>
              </a:ext>
            </a:extLst>
          </p:cNvPr>
          <p:cNvSpPr/>
          <p:nvPr/>
        </p:nvSpPr>
        <p:spPr>
          <a:xfrm>
            <a:off x="2767514" y="1721754"/>
            <a:ext cx="2389769" cy="2389769"/>
          </a:xfrm>
          <a:prstGeom prst="ellipse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>
            <a:extLst>
              <a:ext uri="{FF2B5EF4-FFF2-40B4-BE49-F238E27FC236}">
                <a16:creationId xmlns="" xmlns:a16="http://schemas.microsoft.com/office/drawing/2014/main" id="{3FA392DD-B8CB-43F1-9C45-56D0059E868D}"/>
              </a:ext>
            </a:extLst>
          </p:cNvPr>
          <p:cNvSpPr/>
          <p:nvPr/>
        </p:nvSpPr>
        <p:spPr>
          <a:xfrm>
            <a:off x="3077028" y="2361423"/>
            <a:ext cx="1770743" cy="177074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9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9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="" xmlns:a16="http://schemas.microsoft.com/office/drawing/2014/main" id="{F6B3F122-31F6-49A1-B1BD-1CF8C3179242}"/>
              </a:ext>
            </a:extLst>
          </p:cNvPr>
          <p:cNvGrpSpPr/>
          <p:nvPr/>
        </p:nvGrpSpPr>
        <p:grpSpPr>
          <a:xfrm>
            <a:off x="-1575885" y="5282115"/>
            <a:ext cx="3151769" cy="3151769"/>
            <a:chOff x="8696568" y="633373"/>
            <a:chExt cx="3151769" cy="3151769"/>
          </a:xfrm>
        </p:grpSpPr>
        <p:sp>
          <p:nvSpPr>
            <p:cNvPr id="13" name="椭圆 12">
              <a:extLst>
                <a:ext uri="{FF2B5EF4-FFF2-40B4-BE49-F238E27FC236}">
                  <a16:creationId xmlns="" xmlns:a16="http://schemas.microsoft.com/office/drawing/2014/main" id="{E3528672-B822-4055-89BE-D6E1377DF4B0}"/>
                </a:ext>
              </a:extLst>
            </p:cNvPr>
            <p:cNvSpPr/>
            <p:nvPr/>
          </p:nvSpPr>
          <p:spPr>
            <a:xfrm>
              <a:off x="8696568" y="6333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>
              <a:extLst>
                <a:ext uri="{FF2B5EF4-FFF2-40B4-BE49-F238E27FC236}">
                  <a16:creationId xmlns="" xmlns:a16="http://schemas.microsoft.com/office/drawing/2014/main" id="{799D11A6-1DBF-4DF2-A78A-F4AE0DB44254}"/>
                </a:ext>
              </a:extLst>
            </p:cNvPr>
            <p:cNvSpPr/>
            <p:nvPr/>
          </p:nvSpPr>
          <p:spPr>
            <a:xfrm>
              <a:off x="8848968" y="7857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>
              <a:extLst>
                <a:ext uri="{FF2B5EF4-FFF2-40B4-BE49-F238E27FC236}">
                  <a16:creationId xmlns="" xmlns:a16="http://schemas.microsoft.com/office/drawing/2014/main" id="{8CEA67B3-D78A-4648-9C97-51E74F96D553}"/>
                </a:ext>
              </a:extLst>
            </p:cNvPr>
            <p:cNvSpPr/>
            <p:nvPr/>
          </p:nvSpPr>
          <p:spPr>
            <a:xfrm>
              <a:off x="9001368" y="9381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>
              <a:extLst>
                <a:ext uri="{FF2B5EF4-FFF2-40B4-BE49-F238E27FC236}">
                  <a16:creationId xmlns="" xmlns:a16="http://schemas.microsoft.com/office/drawing/2014/main" id="{4C19A438-841A-4CB5-A576-F7B5EE157591}"/>
                </a:ext>
              </a:extLst>
            </p:cNvPr>
            <p:cNvSpPr/>
            <p:nvPr/>
          </p:nvSpPr>
          <p:spPr>
            <a:xfrm>
              <a:off x="9153768" y="10905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>
              <a:extLst>
                <a:ext uri="{FF2B5EF4-FFF2-40B4-BE49-F238E27FC236}">
                  <a16:creationId xmlns="" xmlns:a16="http://schemas.microsoft.com/office/drawing/2014/main" id="{920D98A1-54BA-40AD-8F3A-BF39ABCAD7FD}"/>
                </a:ext>
              </a:extLst>
            </p:cNvPr>
            <p:cNvSpPr/>
            <p:nvPr/>
          </p:nvSpPr>
          <p:spPr>
            <a:xfrm>
              <a:off x="9306168" y="12429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>
              <a:extLst>
                <a:ext uri="{FF2B5EF4-FFF2-40B4-BE49-F238E27FC236}">
                  <a16:creationId xmlns="" xmlns:a16="http://schemas.microsoft.com/office/drawing/2014/main" id="{6C1A708F-487E-4907-A209-1477BBDD8FD9}"/>
                </a:ext>
              </a:extLst>
            </p:cNvPr>
            <p:cNvSpPr/>
            <p:nvPr/>
          </p:nvSpPr>
          <p:spPr>
            <a:xfrm>
              <a:off x="9458568" y="13953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="" xmlns:a16="http://schemas.microsoft.com/office/drawing/2014/main" id="{87C510AA-2D6F-46DC-A6FF-A08D961AAE6B}"/>
              </a:ext>
            </a:extLst>
          </p:cNvPr>
          <p:cNvGrpSpPr/>
          <p:nvPr/>
        </p:nvGrpSpPr>
        <p:grpSpPr>
          <a:xfrm>
            <a:off x="10916063" y="-1171112"/>
            <a:ext cx="3151769" cy="3151769"/>
            <a:chOff x="8848968" y="785773"/>
            <a:chExt cx="3151769" cy="3151769"/>
          </a:xfrm>
        </p:grpSpPr>
        <p:sp>
          <p:nvSpPr>
            <p:cNvPr id="20" name="椭圆 19">
              <a:extLst>
                <a:ext uri="{FF2B5EF4-FFF2-40B4-BE49-F238E27FC236}">
                  <a16:creationId xmlns="" xmlns:a16="http://schemas.microsoft.com/office/drawing/2014/main" id="{B8C2FCDB-7061-4945-BE3D-F855AA58365A}"/>
                </a:ext>
              </a:extLst>
            </p:cNvPr>
            <p:cNvSpPr/>
            <p:nvPr/>
          </p:nvSpPr>
          <p:spPr>
            <a:xfrm>
              <a:off x="8848968" y="7857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>
              <a:extLst>
                <a:ext uri="{FF2B5EF4-FFF2-40B4-BE49-F238E27FC236}">
                  <a16:creationId xmlns="" xmlns:a16="http://schemas.microsoft.com/office/drawing/2014/main" id="{4D832EB2-F348-44BD-B393-83F77BF9733E}"/>
                </a:ext>
              </a:extLst>
            </p:cNvPr>
            <p:cNvSpPr/>
            <p:nvPr/>
          </p:nvSpPr>
          <p:spPr>
            <a:xfrm>
              <a:off x="9001368" y="9381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>
              <a:extLst>
                <a:ext uri="{FF2B5EF4-FFF2-40B4-BE49-F238E27FC236}">
                  <a16:creationId xmlns="" xmlns:a16="http://schemas.microsoft.com/office/drawing/2014/main" id="{748B0CD1-AED9-40BA-A2D1-80A1AD7E2AA7}"/>
                </a:ext>
              </a:extLst>
            </p:cNvPr>
            <p:cNvSpPr/>
            <p:nvPr/>
          </p:nvSpPr>
          <p:spPr>
            <a:xfrm>
              <a:off x="9153768" y="10905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>
              <a:extLst>
                <a:ext uri="{FF2B5EF4-FFF2-40B4-BE49-F238E27FC236}">
                  <a16:creationId xmlns="" xmlns:a16="http://schemas.microsoft.com/office/drawing/2014/main" id="{8BE0DCEF-38E5-4DEF-9D4F-DF54A41933F5}"/>
                </a:ext>
              </a:extLst>
            </p:cNvPr>
            <p:cNvSpPr/>
            <p:nvPr/>
          </p:nvSpPr>
          <p:spPr>
            <a:xfrm>
              <a:off x="9306168" y="12429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椭圆 23">
              <a:extLst>
                <a:ext uri="{FF2B5EF4-FFF2-40B4-BE49-F238E27FC236}">
                  <a16:creationId xmlns="" xmlns:a16="http://schemas.microsoft.com/office/drawing/2014/main" id="{F6BB16A8-5AAB-4A3D-8B94-AC13A7DEE827}"/>
                </a:ext>
              </a:extLst>
            </p:cNvPr>
            <p:cNvSpPr/>
            <p:nvPr/>
          </p:nvSpPr>
          <p:spPr>
            <a:xfrm>
              <a:off x="9458568" y="13953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>
              <a:extLst>
                <a:ext uri="{FF2B5EF4-FFF2-40B4-BE49-F238E27FC236}">
                  <a16:creationId xmlns="" xmlns:a16="http://schemas.microsoft.com/office/drawing/2014/main" id="{F98953D4-67FC-492B-91A9-6BFE5CDDC3EF}"/>
                </a:ext>
              </a:extLst>
            </p:cNvPr>
            <p:cNvSpPr/>
            <p:nvPr/>
          </p:nvSpPr>
          <p:spPr>
            <a:xfrm>
              <a:off x="9610968" y="15477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="" xmlns:a16="http://schemas.microsoft.com/office/drawing/2014/main" id="{C0859F7B-7C0A-414D-87AE-E6891FDBBBC7}"/>
              </a:ext>
            </a:extLst>
          </p:cNvPr>
          <p:cNvGrpSpPr/>
          <p:nvPr/>
        </p:nvGrpSpPr>
        <p:grpSpPr>
          <a:xfrm>
            <a:off x="-1347286" y="-1628312"/>
            <a:ext cx="3151769" cy="3151769"/>
            <a:chOff x="8696568" y="633373"/>
            <a:chExt cx="3151769" cy="3151769"/>
          </a:xfrm>
        </p:grpSpPr>
        <p:sp>
          <p:nvSpPr>
            <p:cNvPr id="27" name="椭圆 26">
              <a:extLst>
                <a:ext uri="{FF2B5EF4-FFF2-40B4-BE49-F238E27FC236}">
                  <a16:creationId xmlns="" xmlns:a16="http://schemas.microsoft.com/office/drawing/2014/main" id="{F8BE1946-E0CD-44DC-A175-B05BC1AC9B31}"/>
                </a:ext>
              </a:extLst>
            </p:cNvPr>
            <p:cNvSpPr/>
            <p:nvPr/>
          </p:nvSpPr>
          <p:spPr>
            <a:xfrm>
              <a:off x="8696568" y="6333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>
              <a:extLst>
                <a:ext uri="{FF2B5EF4-FFF2-40B4-BE49-F238E27FC236}">
                  <a16:creationId xmlns="" xmlns:a16="http://schemas.microsoft.com/office/drawing/2014/main" id="{6C164D29-E2EF-46D1-9A80-7B4C5850E778}"/>
                </a:ext>
              </a:extLst>
            </p:cNvPr>
            <p:cNvSpPr/>
            <p:nvPr/>
          </p:nvSpPr>
          <p:spPr>
            <a:xfrm>
              <a:off x="8848968" y="7857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8">
              <a:extLst>
                <a:ext uri="{FF2B5EF4-FFF2-40B4-BE49-F238E27FC236}">
                  <a16:creationId xmlns="" xmlns:a16="http://schemas.microsoft.com/office/drawing/2014/main" id="{20C54797-7544-43ED-BC45-D3C58CFA49D0}"/>
                </a:ext>
              </a:extLst>
            </p:cNvPr>
            <p:cNvSpPr/>
            <p:nvPr/>
          </p:nvSpPr>
          <p:spPr>
            <a:xfrm>
              <a:off x="9001368" y="9381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椭圆 29">
              <a:extLst>
                <a:ext uri="{FF2B5EF4-FFF2-40B4-BE49-F238E27FC236}">
                  <a16:creationId xmlns="" xmlns:a16="http://schemas.microsoft.com/office/drawing/2014/main" id="{36EF537F-B47C-48E7-8E9F-84C340FA7574}"/>
                </a:ext>
              </a:extLst>
            </p:cNvPr>
            <p:cNvSpPr/>
            <p:nvPr/>
          </p:nvSpPr>
          <p:spPr>
            <a:xfrm>
              <a:off x="9153768" y="10905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椭圆 30">
              <a:extLst>
                <a:ext uri="{FF2B5EF4-FFF2-40B4-BE49-F238E27FC236}">
                  <a16:creationId xmlns="" xmlns:a16="http://schemas.microsoft.com/office/drawing/2014/main" id="{F70480BF-E3AC-441D-9F39-021FE6B96670}"/>
                </a:ext>
              </a:extLst>
            </p:cNvPr>
            <p:cNvSpPr/>
            <p:nvPr/>
          </p:nvSpPr>
          <p:spPr>
            <a:xfrm>
              <a:off x="9306168" y="12429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>
              <a:extLst>
                <a:ext uri="{FF2B5EF4-FFF2-40B4-BE49-F238E27FC236}">
                  <a16:creationId xmlns="" xmlns:a16="http://schemas.microsoft.com/office/drawing/2014/main" id="{E71CE127-13B8-40AF-B5CE-365F8961D974}"/>
                </a:ext>
              </a:extLst>
            </p:cNvPr>
            <p:cNvSpPr/>
            <p:nvPr/>
          </p:nvSpPr>
          <p:spPr>
            <a:xfrm>
              <a:off x="9458568" y="13953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="" xmlns:a16="http://schemas.microsoft.com/office/drawing/2014/main" id="{9BB90295-0B89-48B3-A2E3-54498119A8AF}"/>
              </a:ext>
            </a:extLst>
          </p:cNvPr>
          <p:cNvGrpSpPr/>
          <p:nvPr/>
        </p:nvGrpSpPr>
        <p:grpSpPr>
          <a:xfrm>
            <a:off x="10535062" y="5099234"/>
            <a:ext cx="3151769" cy="3151769"/>
            <a:chOff x="8696568" y="633373"/>
            <a:chExt cx="3151769" cy="3151769"/>
          </a:xfrm>
        </p:grpSpPr>
        <p:sp>
          <p:nvSpPr>
            <p:cNvPr id="34" name="椭圆 33">
              <a:extLst>
                <a:ext uri="{FF2B5EF4-FFF2-40B4-BE49-F238E27FC236}">
                  <a16:creationId xmlns="" xmlns:a16="http://schemas.microsoft.com/office/drawing/2014/main" id="{34C04D9E-2F20-4AB0-8F7D-D227C1ED8398}"/>
                </a:ext>
              </a:extLst>
            </p:cNvPr>
            <p:cNvSpPr/>
            <p:nvPr/>
          </p:nvSpPr>
          <p:spPr>
            <a:xfrm>
              <a:off x="8696568" y="6333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椭圆 34">
              <a:extLst>
                <a:ext uri="{FF2B5EF4-FFF2-40B4-BE49-F238E27FC236}">
                  <a16:creationId xmlns="" xmlns:a16="http://schemas.microsoft.com/office/drawing/2014/main" id="{FCDC7D93-5067-410F-944A-E2E4D0E12028}"/>
                </a:ext>
              </a:extLst>
            </p:cNvPr>
            <p:cNvSpPr/>
            <p:nvPr/>
          </p:nvSpPr>
          <p:spPr>
            <a:xfrm>
              <a:off x="8848968" y="7857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椭圆 35">
              <a:extLst>
                <a:ext uri="{FF2B5EF4-FFF2-40B4-BE49-F238E27FC236}">
                  <a16:creationId xmlns="" xmlns:a16="http://schemas.microsoft.com/office/drawing/2014/main" id="{D6D97DF8-2C03-4990-894B-1FB154910350}"/>
                </a:ext>
              </a:extLst>
            </p:cNvPr>
            <p:cNvSpPr/>
            <p:nvPr/>
          </p:nvSpPr>
          <p:spPr>
            <a:xfrm>
              <a:off x="9001368" y="9381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椭圆 36">
              <a:extLst>
                <a:ext uri="{FF2B5EF4-FFF2-40B4-BE49-F238E27FC236}">
                  <a16:creationId xmlns="" xmlns:a16="http://schemas.microsoft.com/office/drawing/2014/main" id="{5E6C20F9-0E7A-4217-BB2C-E8A4372B1074}"/>
                </a:ext>
              </a:extLst>
            </p:cNvPr>
            <p:cNvSpPr/>
            <p:nvPr/>
          </p:nvSpPr>
          <p:spPr>
            <a:xfrm>
              <a:off x="9153768" y="10905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椭圆 37">
              <a:extLst>
                <a:ext uri="{FF2B5EF4-FFF2-40B4-BE49-F238E27FC236}">
                  <a16:creationId xmlns="" xmlns:a16="http://schemas.microsoft.com/office/drawing/2014/main" id="{0CB4FCFD-A38D-472F-82BF-7B0BAED20DB4}"/>
                </a:ext>
              </a:extLst>
            </p:cNvPr>
            <p:cNvSpPr/>
            <p:nvPr/>
          </p:nvSpPr>
          <p:spPr>
            <a:xfrm>
              <a:off x="9306168" y="12429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椭圆 38">
              <a:extLst>
                <a:ext uri="{FF2B5EF4-FFF2-40B4-BE49-F238E27FC236}">
                  <a16:creationId xmlns="" xmlns:a16="http://schemas.microsoft.com/office/drawing/2014/main" id="{44113512-2E4B-4EC6-A65F-D4720C3E4E6B}"/>
                </a:ext>
              </a:extLst>
            </p:cNvPr>
            <p:cNvSpPr/>
            <p:nvPr/>
          </p:nvSpPr>
          <p:spPr>
            <a:xfrm>
              <a:off x="9458568" y="13953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138243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random/>
      </p:transition>
    </mc:Choice>
    <mc:Fallback xmlns="">
      <p:transition spd="slow" advClick="0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0" grpId="0" animBg="1"/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Elbow Connector 29"/>
          <p:cNvCxnSpPr/>
          <p:nvPr/>
        </p:nvCxnSpPr>
        <p:spPr>
          <a:xfrm rot="10800000" flipV="1">
            <a:off x="7374039" y="2021668"/>
            <a:ext cx="1085608" cy="374192"/>
          </a:xfrm>
          <a:prstGeom prst="bentConnector3">
            <a:avLst>
              <a:gd name="adj1" fmla="val 50000"/>
            </a:avLst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Elbow Connector 31"/>
          <p:cNvCxnSpPr/>
          <p:nvPr/>
        </p:nvCxnSpPr>
        <p:spPr>
          <a:xfrm rot="10800000" flipV="1">
            <a:off x="7374039" y="4037892"/>
            <a:ext cx="1085608" cy="390139"/>
          </a:xfrm>
          <a:prstGeom prst="bentConnector3">
            <a:avLst>
              <a:gd name="adj1" fmla="val 50000"/>
            </a:avLst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Elbow Connector 30"/>
          <p:cNvCxnSpPr/>
          <p:nvPr/>
        </p:nvCxnSpPr>
        <p:spPr>
          <a:xfrm rot="10800000">
            <a:off x="7374039" y="2395862"/>
            <a:ext cx="1085608" cy="371337"/>
          </a:xfrm>
          <a:prstGeom prst="bentConnector3">
            <a:avLst>
              <a:gd name="adj1" fmla="val 50000"/>
            </a:avLst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Elbow Connector 32"/>
          <p:cNvCxnSpPr/>
          <p:nvPr/>
        </p:nvCxnSpPr>
        <p:spPr>
          <a:xfrm rot="10800000">
            <a:off x="7374039" y="4428033"/>
            <a:ext cx="1085608" cy="355391"/>
          </a:xfrm>
          <a:prstGeom prst="bentConnector3">
            <a:avLst>
              <a:gd name="adj1" fmla="val 50000"/>
            </a:avLst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Elbow Connector 26"/>
          <p:cNvCxnSpPr/>
          <p:nvPr/>
        </p:nvCxnSpPr>
        <p:spPr>
          <a:xfrm rot="10800000" flipV="1">
            <a:off x="3859017" y="2416343"/>
            <a:ext cx="1051540" cy="795392"/>
          </a:xfrm>
          <a:prstGeom prst="bentConnector3">
            <a:avLst>
              <a:gd name="adj1" fmla="val 50000"/>
            </a:avLst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Elbow Connector 27"/>
          <p:cNvCxnSpPr/>
          <p:nvPr/>
        </p:nvCxnSpPr>
        <p:spPr>
          <a:xfrm rot="10800000">
            <a:off x="3851185" y="3637648"/>
            <a:ext cx="1064567" cy="790385"/>
          </a:xfrm>
          <a:prstGeom prst="bentConnector3">
            <a:avLst>
              <a:gd name="adj1" fmla="val 50000"/>
            </a:avLst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Elbow Connector 28"/>
          <p:cNvCxnSpPr/>
          <p:nvPr/>
        </p:nvCxnSpPr>
        <p:spPr>
          <a:xfrm rot="10800000" flipV="1">
            <a:off x="3851181" y="3411945"/>
            <a:ext cx="1064571" cy="5008"/>
          </a:xfrm>
          <a:prstGeom prst="bentConnector3">
            <a:avLst>
              <a:gd name="adj1" fmla="val 50000"/>
            </a:avLst>
          </a:prstGeom>
          <a:ln w="12700">
            <a:solidFill>
              <a:schemeClr val="tx1">
                <a:lumMod val="50000"/>
                <a:lumOff val="50000"/>
              </a:schemeClr>
            </a:solidFill>
            <a:prstDash val="sysDot"/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lowchart: Process 3"/>
          <p:cNvSpPr/>
          <p:nvPr/>
        </p:nvSpPr>
        <p:spPr>
          <a:xfrm>
            <a:off x="4836349" y="2048073"/>
            <a:ext cx="2600771" cy="695575"/>
          </a:xfrm>
          <a:prstGeom prst="flowChartProcess">
            <a:avLst/>
          </a:prstGeom>
          <a:solidFill>
            <a:srgbClr val="FAD1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2400"/>
          </a:p>
        </p:txBody>
      </p:sp>
      <p:sp>
        <p:nvSpPr>
          <p:cNvPr id="5" name="Rectangle 4"/>
          <p:cNvSpPr/>
          <p:nvPr/>
        </p:nvSpPr>
        <p:spPr>
          <a:xfrm>
            <a:off x="5327428" y="2170156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工作不足与改进</a:t>
            </a:r>
          </a:p>
        </p:txBody>
      </p:sp>
      <p:sp>
        <p:nvSpPr>
          <p:cNvPr id="7" name="Flowchart: Process 6"/>
          <p:cNvSpPr/>
          <p:nvPr/>
        </p:nvSpPr>
        <p:spPr>
          <a:xfrm>
            <a:off x="4836349" y="3064158"/>
            <a:ext cx="2600771" cy="695575"/>
          </a:xfrm>
          <a:prstGeom prst="flowChartProcess">
            <a:avLst/>
          </a:prstGeom>
          <a:solidFill>
            <a:srgbClr val="FAD1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2400"/>
          </a:p>
        </p:txBody>
      </p:sp>
      <p:sp>
        <p:nvSpPr>
          <p:cNvPr id="8" name="Rectangle 7"/>
          <p:cNvSpPr/>
          <p:nvPr/>
        </p:nvSpPr>
        <p:spPr>
          <a:xfrm>
            <a:off x="5352184" y="3201301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工作不足与改进</a:t>
            </a:r>
          </a:p>
        </p:txBody>
      </p:sp>
      <p:sp>
        <p:nvSpPr>
          <p:cNvPr id="10" name="Flowchart: Process 9"/>
          <p:cNvSpPr/>
          <p:nvPr/>
        </p:nvSpPr>
        <p:spPr>
          <a:xfrm>
            <a:off x="4836349" y="4080243"/>
            <a:ext cx="2600771" cy="695575"/>
          </a:xfrm>
          <a:prstGeom prst="flowChartProcess">
            <a:avLst/>
          </a:prstGeom>
          <a:solidFill>
            <a:srgbClr val="FAD1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2400"/>
          </a:p>
        </p:txBody>
      </p:sp>
      <p:sp>
        <p:nvSpPr>
          <p:cNvPr id="11" name="Rectangle 10"/>
          <p:cNvSpPr/>
          <p:nvPr/>
        </p:nvSpPr>
        <p:spPr>
          <a:xfrm>
            <a:off x="5300122" y="4208705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工作不足与改进</a:t>
            </a:r>
          </a:p>
        </p:txBody>
      </p:sp>
      <p:sp>
        <p:nvSpPr>
          <p:cNvPr id="13" name="Flowchart: Terminator 12"/>
          <p:cNvSpPr/>
          <p:nvPr/>
        </p:nvSpPr>
        <p:spPr>
          <a:xfrm>
            <a:off x="1030937" y="2987069"/>
            <a:ext cx="2982804" cy="859768"/>
          </a:xfrm>
          <a:prstGeom prst="flowChartTerminator">
            <a:avLst/>
          </a:prstGeom>
          <a:solidFill>
            <a:srgbClr val="2A93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2400"/>
          </a:p>
        </p:txBody>
      </p:sp>
      <p:sp>
        <p:nvSpPr>
          <p:cNvPr id="14" name="Rectangle 13"/>
          <p:cNvSpPr/>
          <p:nvPr/>
        </p:nvSpPr>
        <p:spPr>
          <a:xfrm>
            <a:off x="1622092" y="3191403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工作不足与改进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402752" y="1775481"/>
            <a:ext cx="2450161" cy="492375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2400"/>
          </a:p>
        </p:txBody>
      </p:sp>
      <p:sp>
        <p:nvSpPr>
          <p:cNvPr id="17" name="Rectangle 16"/>
          <p:cNvSpPr/>
          <p:nvPr/>
        </p:nvSpPr>
        <p:spPr>
          <a:xfrm>
            <a:off x="8654940" y="1863407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工作不足与改进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402752" y="2521010"/>
            <a:ext cx="2450161" cy="492375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2400"/>
          </a:p>
        </p:txBody>
      </p:sp>
      <p:sp>
        <p:nvSpPr>
          <p:cNvPr id="20" name="Rectangle 19"/>
          <p:cNvSpPr/>
          <p:nvPr/>
        </p:nvSpPr>
        <p:spPr>
          <a:xfrm>
            <a:off x="8705765" y="2623193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工作不足与改进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402752" y="3791705"/>
            <a:ext cx="2450161" cy="492375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2400"/>
          </a:p>
        </p:txBody>
      </p:sp>
      <p:sp>
        <p:nvSpPr>
          <p:cNvPr id="23" name="Rectangle 22"/>
          <p:cNvSpPr/>
          <p:nvPr/>
        </p:nvSpPr>
        <p:spPr>
          <a:xfrm>
            <a:off x="8654940" y="3879631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工作不足与改进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402752" y="4537234"/>
            <a:ext cx="2450161" cy="492375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sz="2400"/>
          </a:p>
        </p:txBody>
      </p:sp>
      <p:sp>
        <p:nvSpPr>
          <p:cNvPr id="26" name="Rectangle 25"/>
          <p:cNvSpPr/>
          <p:nvPr/>
        </p:nvSpPr>
        <p:spPr>
          <a:xfrm>
            <a:off x="8705764" y="4610033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工作不足与改进</a:t>
            </a:r>
          </a:p>
        </p:txBody>
      </p:sp>
      <p:sp>
        <p:nvSpPr>
          <p:cNvPr id="35" name="Rectangle 34"/>
          <p:cNvSpPr/>
          <p:nvPr/>
        </p:nvSpPr>
        <p:spPr>
          <a:xfrm>
            <a:off x="638048" y="5350938"/>
            <a:ext cx="968160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 双击输入替换内容 双击输入替换内容 双击输入替换内容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 双击输入替换内容 双击输入替换内容 双击输入替换内容 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1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箭头: 下 33">
            <a:extLst>
              <a:ext uri="{FF2B5EF4-FFF2-40B4-BE49-F238E27FC236}">
                <a16:creationId xmlns="" xmlns:a16="http://schemas.microsoft.com/office/drawing/2014/main" id="{C92F3647-1CEB-498C-ACE3-A86F76C5A3B0}"/>
              </a:ext>
            </a:extLst>
          </p:cNvPr>
          <p:cNvSpPr/>
          <p:nvPr/>
        </p:nvSpPr>
        <p:spPr>
          <a:xfrm>
            <a:off x="620815" y="261257"/>
            <a:ext cx="714197" cy="595164"/>
          </a:xfrm>
          <a:prstGeom prst="downArrow">
            <a:avLst/>
          </a:prstGeom>
          <a:solidFill>
            <a:srgbClr val="2A93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文本框 35">
            <a:extLst>
              <a:ext uri="{FF2B5EF4-FFF2-40B4-BE49-F238E27FC236}">
                <a16:creationId xmlns="" xmlns:a16="http://schemas.microsoft.com/office/drawing/2014/main" id="{E5E0B623-D1BA-4274-8983-90FFB0391E0B}"/>
              </a:ext>
            </a:extLst>
          </p:cNvPr>
          <p:cNvSpPr txBox="1"/>
          <p:nvPr/>
        </p:nvSpPr>
        <p:spPr>
          <a:xfrm>
            <a:off x="164325" y="856421"/>
            <a:ext cx="20226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工作不足与改进</a:t>
            </a:r>
          </a:p>
        </p:txBody>
      </p:sp>
      <p:sp>
        <p:nvSpPr>
          <p:cNvPr id="37" name="矩形 36">
            <a:extLst>
              <a:ext uri="{FF2B5EF4-FFF2-40B4-BE49-F238E27FC236}">
                <a16:creationId xmlns="" xmlns:a16="http://schemas.microsoft.com/office/drawing/2014/main" id="{BA8604CF-93CB-474E-A3A4-211B17A89A8B}"/>
              </a:ext>
            </a:extLst>
          </p:cNvPr>
          <p:cNvSpPr/>
          <p:nvPr/>
        </p:nvSpPr>
        <p:spPr>
          <a:xfrm>
            <a:off x="798285" y="0"/>
            <a:ext cx="377372" cy="159657"/>
          </a:xfrm>
          <a:prstGeom prst="rect">
            <a:avLst/>
          </a:prstGeom>
          <a:solidFill>
            <a:srgbClr val="2A93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51570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random/>
      </p:transition>
    </mc:Choice>
    <mc:Fallback xmlns="">
      <p:transition spd="slow" advClick="0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5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5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7" grpId="0" animBg="1"/>
      <p:bldP spid="8" grpId="0"/>
      <p:bldP spid="10" grpId="0" animBg="1"/>
      <p:bldP spid="11" grpId="0"/>
      <p:bldP spid="13" grpId="0" animBg="1"/>
      <p:bldP spid="14" grpId="0"/>
      <p:bldP spid="16" grpId="0" animBg="1"/>
      <p:bldP spid="17" grpId="0"/>
      <p:bldP spid="19" grpId="0" animBg="1"/>
      <p:bldP spid="20" grpId="0"/>
      <p:bldP spid="22" grpId="0" animBg="1"/>
      <p:bldP spid="23" grpId="0"/>
      <p:bldP spid="25" grpId="0" animBg="1"/>
      <p:bldP spid="26" grpId="0"/>
      <p:bldP spid="3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3B279E8D-79DF-4BCC-9A53-E04EA2C41F84}"/>
              </a:ext>
            </a:extLst>
          </p:cNvPr>
          <p:cNvGrpSpPr/>
          <p:nvPr/>
        </p:nvGrpSpPr>
        <p:grpSpPr>
          <a:xfrm>
            <a:off x="2334244" y="2258593"/>
            <a:ext cx="3576802" cy="3554231"/>
            <a:chOff x="3819680" y="2331164"/>
            <a:chExt cx="3576802" cy="3554231"/>
          </a:xfrm>
        </p:grpSpPr>
        <p:grpSp>
          <p:nvGrpSpPr>
            <p:cNvPr id="3" name="Group 132">
              <a:extLst>
                <a:ext uri="{FF2B5EF4-FFF2-40B4-BE49-F238E27FC236}">
                  <a16:creationId xmlns="" xmlns:a16="http://schemas.microsoft.com/office/drawing/2014/main" id="{CA64FAC6-5906-40EA-9F04-ED0E47FDA20B}"/>
                </a:ext>
              </a:extLst>
            </p:cNvPr>
            <p:cNvGrpSpPr/>
            <p:nvPr/>
          </p:nvGrpSpPr>
          <p:grpSpPr>
            <a:xfrm>
              <a:off x="5501680" y="2331164"/>
              <a:ext cx="227849" cy="542753"/>
              <a:chOff x="8696326" y="973138"/>
              <a:chExt cx="336550" cy="801687"/>
            </a:xfrm>
            <a:solidFill>
              <a:srgbClr val="FAD159"/>
            </a:solidFill>
          </p:grpSpPr>
          <p:sp>
            <p:nvSpPr>
              <p:cNvPr id="109" name="Oval 14">
                <a:extLst>
                  <a:ext uri="{FF2B5EF4-FFF2-40B4-BE49-F238E27FC236}">
                    <a16:creationId xmlns="" xmlns:a16="http://schemas.microsoft.com/office/drawing/2014/main" id="{668074FE-18A5-46BA-91D8-C63F9C0760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93163" y="973138"/>
                <a:ext cx="142875" cy="1428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  <p:sp>
            <p:nvSpPr>
              <p:cNvPr id="110" name="Freeform 15">
                <a:extLst>
                  <a:ext uri="{FF2B5EF4-FFF2-40B4-BE49-F238E27FC236}">
                    <a16:creationId xmlns="" xmlns:a16="http://schemas.microsoft.com/office/drawing/2014/main" id="{D9635A23-C66C-49C2-8A6B-168D119CBC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96326" y="1127125"/>
                <a:ext cx="336550" cy="647700"/>
              </a:xfrm>
              <a:custGeom>
                <a:avLst/>
                <a:gdLst>
                  <a:gd name="T0" fmla="*/ 0 w 107"/>
                  <a:gd name="T1" fmla="*/ 30 h 205"/>
                  <a:gd name="T2" fmla="*/ 31 w 107"/>
                  <a:gd name="T3" fmla="*/ 0 h 205"/>
                  <a:gd name="T4" fmla="*/ 62 w 107"/>
                  <a:gd name="T5" fmla="*/ 0 h 205"/>
                  <a:gd name="T6" fmla="*/ 64 w 107"/>
                  <a:gd name="T7" fmla="*/ 0 h 205"/>
                  <a:gd name="T8" fmla="*/ 76 w 107"/>
                  <a:gd name="T9" fmla="*/ 0 h 205"/>
                  <a:gd name="T10" fmla="*/ 107 w 107"/>
                  <a:gd name="T11" fmla="*/ 30 h 205"/>
                  <a:gd name="T12" fmla="*/ 107 w 107"/>
                  <a:gd name="T13" fmla="*/ 30 h 205"/>
                  <a:gd name="T14" fmla="*/ 107 w 107"/>
                  <a:gd name="T15" fmla="*/ 89 h 205"/>
                  <a:gd name="T16" fmla="*/ 97 w 107"/>
                  <a:gd name="T17" fmla="*/ 99 h 205"/>
                  <a:gd name="T18" fmla="*/ 88 w 107"/>
                  <a:gd name="T19" fmla="*/ 89 h 205"/>
                  <a:gd name="T20" fmla="*/ 88 w 107"/>
                  <a:gd name="T21" fmla="*/ 54 h 205"/>
                  <a:gd name="T22" fmla="*/ 88 w 107"/>
                  <a:gd name="T23" fmla="*/ 35 h 205"/>
                  <a:gd name="T24" fmla="*/ 83 w 107"/>
                  <a:gd name="T25" fmla="*/ 35 h 205"/>
                  <a:gd name="T26" fmla="*/ 83 w 107"/>
                  <a:gd name="T27" fmla="*/ 56 h 205"/>
                  <a:gd name="T28" fmla="*/ 83 w 107"/>
                  <a:gd name="T29" fmla="*/ 94 h 205"/>
                  <a:gd name="T30" fmla="*/ 83 w 107"/>
                  <a:gd name="T31" fmla="*/ 99 h 205"/>
                  <a:gd name="T32" fmla="*/ 83 w 107"/>
                  <a:gd name="T33" fmla="*/ 192 h 205"/>
                  <a:gd name="T34" fmla="*/ 69 w 107"/>
                  <a:gd name="T35" fmla="*/ 205 h 205"/>
                  <a:gd name="T36" fmla="*/ 57 w 107"/>
                  <a:gd name="T37" fmla="*/ 192 h 205"/>
                  <a:gd name="T38" fmla="*/ 57 w 107"/>
                  <a:gd name="T39" fmla="*/ 99 h 205"/>
                  <a:gd name="T40" fmla="*/ 51 w 107"/>
                  <a:gd name="T41" fmla="*/ 99 h 205"/>
                  <a:gd name="T42" fmla="*/ 51 w 107"/>
                  <a:gd name="T43" fmla="*/ 192 h 205"/>
                  <a:gd name="T44" fmla="*/ 38 w 107"/>
                  <a:gd name="T45" fmla="*/ 205 h 205"/>
                  <a:gd name="T46" fmla="*/ 25 w 107"/>
                  <a:gd name="T47" fmla="*/ 192 h 205"/>
                  <a:gd name="T48" fmla="*/ 25 w 107"/>
                  <a:gd name="T49" fmla="*/ 99 h 205"/>
                  <a:gd name="T50" fmla="*/ 25 w 107"/>
                  <a:gd name="T51" fmla="*/ 94 h 205"/>
                  <a:gd name="T52" fmla="*/ 25 w 107"/>
                  <a:gd name="T53" fmla="*/ 56 h 205"/>
                  <a:gd name="T54" fmla="*/ 25 w 107"/>
                  <a:gd name="T55" fmla="*/ 35 h 205"/>
                  <a:gd name="T56" fmla="*/ 20 w 107"/>
                  <a:gd name="T57" fmla="*/ 35 h 205"/>
                  <a:gd name="T58" fmla="*/ 20 w 107"/>
                  <a:gd name="T59" fmla="*/ 54 h 205"/>
                  <a:gd name="T60" fmla="*/ 20 w 107"/>
                  <a:gd name="T61" fmla="*/ 89 h 205"/>
                  <a:gd name="T62" fmla="*/ 10 w 107"/>
                  <a:gd name="T63" fmla="*/ 99 h 205"/>
                  <a:gd name="T64" fmla="*/ 0 w 107"/>
                  <a:gd name="T65" fmla="*/ 89 h 205"/>
                  <a:gd name="T66" fmla="*/ 0 w 107"/>
                  <a:gd name="T67" fmla="*/ 30 h 205"/>
                  <a:gd name="T68" fmla="*/ 0 w 107"/>
                  <a:gd name="T69" fmla="*/ 3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7" h="205">
                    <a:moveTo>
                      <a:pt x="0" y="30"/>
                    </a:moveTo>
                    <a:cubicBezTo>
                      <a:pt x="0" y="14"/>
                      <a:pt x="15" y="0"/>
                      <a:pt x="31" y="0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76" y="0"/>
                      <a:pt x="76" y="0"/>
                      <a:pt x="76" y="0"/>
                    </a:cubicBezTo>
                    <a:cubicBezTo>
                      <a:pt x="93" y="0"/>
                      <a:pt x="107" y="14"/>
                      <a:pt x="107" y="30"/>
                    </a:cubicBezTo>
                    <a:cubicBezTo>
                      <a:pt x="107" y="30"/>
                      <a:pt x="107" y="30"/>
                      <a:pt x="107" y="30"/>
                    </a:cubicBezTo>
                    <a:cubicBezTo>
                      <a:pt x="107" y="89"/>
                      <a:pt x="107" y="89"/>
                      <a:pt x="107" y="89"/>
                    </a:cubicBezTo>
                    <a:cubicBezTo>
                      <a:pt x="107" y="95"/>
                      <a:pt x="102" y="99"/>
                      <a:pt x="97" y="99"/>
                    </a:cubicBezTo>
                    <a:cubicBezTo>
                      <a:pt x="91" y="99"/>
                      <a:pt x="88" y="95"/>
                      <a:pt x="88" y="89"/>
                    </a:cubicBezTo>
                    <a:cubicBezTo>
                      <a:pt x="88" y="54"/>
                      <a:pt x="88" y="54"/>
                      <a:pt x="88" y="54"/>
                    </a:cubicBezTo>
                    <a:cubicBezTo>
                      <a:pt x="88" y="35"/>
                      <a:pt x="88" y="35"/>
                      <a:pt x="88" y="35"/>
                    </a:cubicBezTo>
                    <a:cubicBezTo>
                      <a:pt x="83" y="35"/>
                      <a:pt x="83" y="35"/>
                      <a:pt x="83" y="35"/>
                    </a:cubicBezTo>
                    <a:cubicBezTo>
                      <a:pt x="83" y="56"/>
                      <a:pt x="83" y="56"/>
                      <a:pt x="83" y="56"/>
                    </a:cubicBezTo>
                    <a:cubicBezTo>
                      <a:pt x="83" y="94"/>
                      <a:pt x="83" y="94"/>
                      <a:pt x="83" y="94"/>
                    </a:cubicBezTo>
                    <a:cubicBezTo>
                      <a:pt x="83" y="99"/>
                      <a:pt x="83" y="99"/>
                      <a:pt x="83" y="99"/>
                    </a:cubicBezTo>
                    <a:cubicBezTo>
                      <a:pt x="83" y="192"/>
                      <a:pt x="83" y="192"/>
                      <a:pt x="83" y="192"/>
                    </a:cubicBezTo>
                    <a:cubicBezTo>
                      <a:pt x="83" y="199"/>
                      <a:pt x="76" y="205"/>
                      <a:pt x="69" y="205"/>
                    </a:cubicBezTo>
                    <a:cubicBezTo>
                      <a:pt x="62" y="205"/>
                      <a:pt x="57" y="199"/>
                      <a:pt x="57" y="192"/>
                    </a:cubicBezTo>
                    <a:cubicBezTo>
                      <a:pt x="57" y="99"/>
                      <a:pt x="57" y="99"/>
                      <a:pt x="57" y="99"/>
                    </a:cubicBezTo>
                    <a:cubicBezTo>
                      <a:pt x="51" y="99"/>
                      <a:pt x="51" y="99"/>
                      <a:pt x="51" y="99"/>
                    </a:cubicBezTo>
                    <a:cubicBezTo>
                      <a:pt x="51" y="192"/>
                      <a:pt x="51" y="192"/>
                      <a:pt x="51" y="192"/>
                    </a:cubicBezTo>
                    <a:cubicBezTo>
                      <a:pt x="51" y="199"/>
                      <a:pt x="46" y="205"/>
                      <a:pt x="38" y="205"/>
                    </a:cubicBezTo>
                    <a:cubicBezTo>
                      <a:pt x="31" y="205"/>
                      <a:pt x="25" y="199"/>
                      <a:pt x="25" y="192"/>
                    </a:cubicBezTo>
                    <a:cubicBezTo>
                      <a:pt x="25" y="99"/>
                      <a:pt x="25" y="99"/>
                      <a:pt x="25" y="99"/>
                    </a:cubicBezTo>
                    <a:cubicBezTo>
                      <a:pt x="25" y="94"/>
                      <a:pt x="25" y="94"/>
                      <a:pt x="25" y="94"/>
                    </a:cubicBezTo>
                    <a:cubicBezTo>
                      <a:pt x="25" y="56"/>
                      <a:pt x="25" y="56"/>
                      <a:pt x="25" y="56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0" y="35"/>
                      <a:pt x="20" y="35"/>
                      <a:pt x="20" y="35"/>
                    </a:cubicBezTo>
                    <a:cubicBezTo>
                      <a:pt x="20" y="54"/>
                      <a:pt x="20" y="54"/>
                      <a:pt x="20" y="54"/>
                    </a:cubicBezTo>
                    <a:cubicBezTo>
                      <a:pt x="20" y="89"/>
                      <a:pt x="20" y="89"/>
                      <a:pt x="20" y="89"/>
                    </a:cubicBezTo>
                    <a:cubicBezTo>
                      <a:pt x="20" y="95"/>
                      <a:pt x="16" y="99"/>
                      <a:pt x="10" y="99"/>
                    </a:cubicBezTo>
                    <a:cubicBezTo>
                      <a:pt x="5" y="99"/>
                      <a:pt x="0" y="95"/>
                      <a:pt x="0" y="89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30"/>
                      <a:pt x="0" y="30"/>
                      <a:pt x="0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</p:grpSp>
        <p:grpSp>
          <p:nvGrpSpPr>
            <p:cNvPr id="4" name="Group 133">
              <a:extLst>
                <a:ext uri="{FF2B5EF4-FFF2-40B4-BE49-F238E27FC236}">
                  <a16:creationId xmlns="" xmlns:a16="http://schemas.microsoft.com/office/drawing/2014/main" id="{A72960FD-7505-4A67-8DAF-27036597CB7C}"/>
                </a:ext>
              </a:extLst>
            </p:cNvPr>
            <p:cNvGrpSpPr/>
            <p:nvPr/>
          </p:nvGrpSpPr>
          <p:grpSpPr>
            <a:xfrm>
              <a:off x="5493082" y="5340492"/>
              <a:ext cx="247195" cy="540604"/>
              <a:chOff x="8683626" y="5418138"/>
              <a:chExt cx="365125" cy="798512"/>
            </a:xfrm>
            <a:solidFill>
              <a:schemeClr val="bg1">
                <a:lumMod val="75000"/>
              </a:schemeClr>
            </a:solidFill>
          </p:grpSpPr>
          <p:sp>
            <p:nvSpPr>
              <p:cNvPr id="107" name="Oval 16">
                <a:extLst>
                  <a:ext uri="{FF2B5EF4-FFF2-40B4-BE49-F238E27FC236}">
                    <a16:creationId xmlns="" xmlns:a16="http://schemas.microsoft.com/office/drawing/2014/main" id="{1D187BD5-CA41-4231-BEEA-4C10C8C921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793163" y="6076950"/>
                <a:ext cx="142875" cy="1397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  <p:sp>
            <p:nvSpPr>
              <p:cNvPr id="108" name="Freeform 17">
                <a:extLst>
                  <a:ext uri="{FF2B5EF4-FFF2-40B4-BE49-F238E27FC236}">
                    <a16:creationId xmlns="" xmlns:a16="http://schemas.microsoft.com/office/drawing/2014/main" id="{6C49D3BC-AFF8-4C49-BE6B-9A5734EF85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83626" y="5418138"/>
                <a:ext cx="365125" cy="635000"/>
              </a:xfrm>
              <a:custGeom>
                <a:avLst/>
                <a:gdLst>
                  <a:gd name="T0" fmla="*/ 1 w 116"/>
                  <a:gd name="T1" fmla="*/ 124 h 201"/>
                  <a:gd name="T2" fmla="*/ 18 w 116"/>
                  <a:gd name="T3" fmla="*/ 178 h 201"/>
                  <a:gd name="T4" fmla="*/ 19 w 116"/>
                  <a:gd name="T5" fmla="*/ 179 h 201"/>
                  <a:gd name="T6" fmla="*/ 47 w 116"/>
                  <a:gd name="T7" fmla="*/ 201 h 201"/>
                  <a:gd name="T8" fmla="*/ 56 w 116"/>
                  <a:gd name="T9" fmla="*/ 201 h 201"/>
                  <a:gd name="T10" fmla="*/ 60 w 116"/>
                  <a:gd name="T11" fmla="*/ 201 h 201"/>
                  <a:gd name="T12" fmla="*/ 68 w 116"/>
                  <a:gd name="T13" fmla="*/ 201 h 201"/>
                  <a:gd name="T14" fmla="*/ 96 w 116"/>
                  <a:gd name="T15" fmla="*/ 179 h 201"/>
                  <a:gd name="T16" fmla="*/ 97 w 116"/>
                  <a:gd name="T17" fmla="*/ 178 h 201"/>
                  <a:gd name="T18" fmla="*/ 114 w 116"/>
                  <a:gd name="T19" fmla="*/ 124 h 201"/>
                  <a:gd name="T20" fmla="*/ 110 w 116"/>
                  <a:gd name="T21" fmla="*/ 113 h 201"/>
                  <a:gd name="T22" fmla="*/ 97 w 116"/>
                  <a:gd name="T23" fmla="*/ 117 h 201"/>
                  <a:gd name="T24" fmla="*/ 82 w 116"/>
                  <a:gd name="T25" fmla="*/ 170 h 201"/>
                  <a:gd name="T26" fmla="*/ 77 w 116"/>
                  <a:gd name="T27" fmla="*/ 170 h 201"/>
                  <a:gd name="T28" fmla="*/ 106 w 116"/>
                  <a:gd name="T29" fmla="*/ 80 h 201"/>
                  <a:gd name="T30" fmla="*/ 83 w 116"/>
                  <a:gd name="T31" fmla="*/ 80 h 201"/>
                  <a:gd name="T32" fmla="*/ 83 w 116"/>
                  <a:gd name="T33" fmla="*/ 10 h 201"/>
                  <a:gd name="T34" fmla="*/ 72 w 116"/>
                  <a:gd name="T35" fmla="*/ 0 h 201"/>
                  <a:gd name="T36" fmla="*/ 62 w 116"/>
                  <a:gd name="T37" fmla="*/ 10 h 201"/>
                  <a:gd name="T38" fmla="*/ 62 w 116"/>
                  <a:gd name="T39" fmla="*/ 80 h 201"/>
                  <a:gd name="T40" fmla="*/ 53 w 116"/>
                  <a:gd name="T41" fmla="*/ 80 h 201"/>
                  <a:gd name="T42" fmla="*/ 53 w 116"/>
                  <a:gd name="T43" fmla="*/ 10 h 201"/>
                  <a:gd name="T44" fmla="*/ 44 w 116"/>
                  <a:gd name="T45" fmla="*/ 0 h 201"/>
                  <a:gd name="T46" fmla="*/ 33 w 116"/>
                  <a:gd name="T47" fmla="*/ 10 h 201"/>
                  <a:gd name="T48" fmla="*/ 33 w 116"/>
                  <a:gd name="T49" fmla="*/ 80 h 201"/>
                  <a:gd name="T50" fmla="*/ 9 w 116"/>
                  <a:gd name="T51" fmla="*/ 80 h 201"/>
                  <a:gd name="T52" fmla="*/ 39 w 116"/>
                  <a:gd name="T53" fmla="*/ 170 h 201"/>
                  <a:gd name="T54" fmla="*/ 34 w 116"/>
                  <a:gd name="T55" fmla="*/ 170 h 201"/>
                  <a:gd name="T56" fmla="*/ 18 w 116"/>
                  <a:gd name="T57" fmla="*/ 117 h 201"/>
                  <a:gd name="T58" fmla="*/ 6 w 116"/>
                  <a:gd name="T59" fmla="*/ 113 h 201"/>
                  <a:gd name="T60" fmla="*/ 1 w 116"/>
                  <a:gd name="T61" fmla="*/ 124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16" h="201">
                    <a:moveTo>
                      <a:pt x="1" y="124"/>
                    </a:moveTo>
                    <a:cubicBezTo>
                      <a:pt x="18" y="178"/>
                      <a:pt x="18" y="178"/>
                      <a:pt x="18" y="178"/>
                    </a:cubicBezTo>
                    <a:cubicBezTo>
                      <a:pt x="19" y="179"/>
                      <a:pt x="19" y="179"/>
                      <a:pt x="19" y="179"/>
                    </a:cubicBezTo>
                    <a:cubicBezTo>
                      <a:pt x="25" y="196"/>
                      <a:pt x="41" y="201"/>
                      <a:pt x="47" y="201"/>
                    </a:cubicBezTo>
                    <a:cubicBezTo>
                      <a:pt x="52" y="201"/>
                      <a:pt x="51" y="201"/>
                      <a:pt x="56" y="201"/>
                    </a:cubicBezTo>
                    <a:cubicBezTo>
                      <a:pt x="57" y="201"/>
                      <a:pt x="58" y="201"/>
                      <a:pt x="60" y="201"/>
                    </a:cubicBezTo>
                    <a:cubicBezTo>
                      <a:pt x="64" y="201"/>
                      <a:pt x="63" y="201"/>
                      <a:pt x="68" y="201"/>
                    </a:cubicBezTo>
                    <a:cubicBezTo>
                      <a:pt x="74" y="201"/>
                      <a:pt x="90" y="196"/>
                      <a:pt x="96" y="179"/>
                    </a:cubicBezTo>
                    <a:cubicBezTo>
                      <a:pt x="97" y="178"/>
                      <a:pt x="97" y="178"/>
                      <a:pt x="97" y="178"/>
                    </a:cubicBezTo>
                    <a:cubicBezTo>
                      <a:pt x="114" y="124"/>
                      <a:pt x="114" y="124"/>
                      <a:pt x="114" y="124"/>
                    </a:cubicBezTo>
                    <a:cubicBezTo>
                      <a:pt x="116" y="119"/>
                      <a:pt x="113" y="114"/>
                      <a:pt x="110" y="113"/>
                    </a:cubicBezTo>
                    <a:cubicBezTo>
                      <a:pt x="105" y="111"/>
                      <a:pt x="100" y="114"/>
                      <a:pt x="97" y="117"/>
                    </a:cubicBezTo>
                    <a:cubicBezTo>
                      <a:pt x="82" y="170"/>
                      <a:pt x="82" y="170"/>
                      <a:pt x="82" y="170"/>
                    </a:cubicBezTo>
                    <a:cubicBezTo>
                      <a:pt x="77" y="170"/>
                      <a:pt x="77" y="170"/>
                      <a:pt x="77" y="170"/>
                    </a:cubicBezTo>
                    <a:cubicBezTo>
                      <a:pt x="106" y="80"/>
                      <a:pt x="106" y="80"/>
                      <a:pt x="106" y="80"/>
                    </a:cubicBezTo>
                    <a:cubicBezTo>
                      <a:pt x="83" y="80"/>
                      <a:pt x="83" y="80"/>
                      <a:pt x="83" y="80"/>
                    </a:cubicBezTo>
                    <a:cubicBezTo>
                      <a:pt x="83" y="10"/>
                      <a:pt x="83" y="10"/>
                      <a:pt x="83" y="10"/>
                    </a:cubicBezTo>
                    <a:cubicBezTo>
                      <a:pt x="83" y="4"/>
                      <a:pt x="78" y="0"/>
                      <a:pt x="72" y="0"/>
                    </a:cubicBezTo>
                    <a:cubicBezTo>
                      <a:pt x="66" y="0"/>
                      <a:pt x="62" y="4"/>
                      <a:pt x="62" y="10"/>
                    </a:cubicBezTo>
                    <a:cubicBezTo>
                      <a:pt x="62" y="80"/>
                      <a:pt x="62" y="80"/>
                      <a:pt x="62" y="80"/>
                    </a:cubicBezTo>
                    <a:cubicBezTo>
                      <a:pt x="53" y="80"/>
                      <a:pt x="53" y="80"/>
                      <a:pt x="53" y="80"/>
                    </a:cubicBezTo>
                    <a:cubicBezTo>
                      <a:pt x="53" y="10"/>
                      <a:pt x="53" y="10"/>
                      <a:pt x="53" y="10"/>
                    </a:cubicBezTo>
                    <a:cubicBezTo>
                      <a:pt x="53" y="4"/>
                      <a:pt x="50" y="0"/>
                      <a:pt x="44" y="0"/>
                    </a:cubicBezTo>
                    <a:cubicBezTo>
                      <a:pt x="38" y="0"/>
                      <a:pt x="33" y="4"/>
                      <a:pt x="33" y="10"/>
                    </a:cubicBezTo>
                    <a:cubicBezTo>
                      <a:pt x="33" y="80"/>
                      <a:pt x="33" y="80"/>
                      <a:pt x="33" y="80"/>
                    </a:cubicBezTo>
                    <a:cubicBezTo>
                      <a:pt x="9" y="80"/>
                      <a:pt x="9" y="80"/>
                      <a:pt x="9" y="80"/>
                    </a:cubicBezTo>
                    <a:cubicBezTo>
                      <a:pt x="39" y="170"/>
                      <a:pt x="39" y="170"/>
                      <a:pt x="39" y="170"/>
                    </a:cubicBezTo>
                    <a:cubicBezTo>
                      <a:pt x="34" y="170"/>
                      <a:pt x="34" y="170"/>
                      <a:pt x="34" y="170"/>
                    </a:cubicBezTo>
                    <a:cubicBezTo>
                      <a:pt x="18" y="117"/>
                      <a:pt x="18" y="117"/>
                      <a:pt x="18" y="117"/>
                    </a:cubicBezTo>
                    <a:cubicBezTo>
                      <a:pt x="16" y="114"/>
                      <a:pt x="11" y="111"/>
                      <a:pt x="6" y="113"/>
                    </a:cubicBezTo>
                    <a:cubicBezTo>
                      <a:pt x="2" y="114"/>
                      <a:pt x="0" y="119"/>
                      <a:pt x="1" y="1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</p:grpSp>
        <p:grpSp>
          <p:nvGrpSpPr>
            <p:cNvPr id="5" name="Group 134">
              <a:extLst>
                <a:ext uri="{FF2B5EF4-FFF2-40B4-BE49-F238E27FC236}">
                  <a16:creationId xmlns="" xmlns:a16="http://schemas.microsoft.com/office/drawing/2014/main" id="{4580F816-8390-4103-AA90-0B693558E9BF}"/>
                </a:ext>
              </a:extLst>
            </p:cNvPr>
            <p:cNvGrpSpPr/>
            <p:nvPr/>
          </p:nvGrpSpPr>
          <p:grpSpPr>
            <a:xfrm>
              <a:off x="5768220" y="2352659"/>
              <a:ext cx="235373" cy="544903"/>
              <a:chOff x="9090026" y="1004888"/>
              <a:chExt cx="347663" cy="804862"/>
            </a:xfrm>
            <a:solidFill>
              <a:srgbClr val="FAD159"/>
            </a:solidFill>
          </p:grpSpPr>
          <p:sp>
            <p:nvSpPr>
              <p:cNvPr id="105" name="Freeform 18">
                <a:extLst>
                  <a:ext uri="{FF2B5EF4-FFF2-40B4-BE49-F238E27FC236}">
                    <a16:creationId xmlns="" xmlns:a16="http://schemas.microsoft.com/office/drawing/2014/main" id="{C4BB4F36-EE7E-4727-A263-5E66DE2096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01151" y="1004888"/>
                <a:ext cx="144463" cy="144462"/>
              </a:xfrm>
              <a:custGeom>
                <a:avLst/>
                <a:gdLst>
                  <a:gd name="T0" fmla="*/ 46 w 46"/>
                  <a:gd name="T1" fmla="*/ 24 h 46"/>
                  <a:gd name="T2" fmla="*/ 24 w 46"/>
                  <a:gd name="T3" fmla="*/ 0 h 46"/>
                  <a:gd name="T4" fmla="*/ 0 w 46"/>
                  <a:gd name="T5" fmla="*/ 22 h 46"/>
                  <a:gd name="T6" fmla="*/ 22 w 46"/>
                  <a:gd name="T7" fmla="*/ 45 h 46"/>
                  <a:gd name="T8" fmla="*/ 46 w 46"/>
                  <a:gd name="T9" fmla="*/ 2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46">
                    <a:moveTo>
                      <a:pt x="46" y="24"/>
                    </a:moveTo>
                    <a:cubicBezTo>
                      <a:pt x="46" y="11"/>
                      <a:pt x="36" y="1"/>
                      <a:pt x="24" y="0"/>
                    </a:cubicBezTo>
                    <a:cubicBezTo>
                      <a:pt x="11" y="0"/>
                      <a:pt x="1" y="10"/>
                      <a:pt x="0" y="22"/>
                    </a:cubicBezTo>
                    <a:cubicBezTo>
                      <a:pt x="0" y="34"/>
                      <a:pt x="10" y="45"/>
                      <a:pt x="22" y="45"/>
                    </a:cubicBezTo>
                    <a:cubicBezTo>
                      <a:pt x="35" y="46"/>
                      <a:pt x="45" y="36"/>
                      <a:pt x="46" y="2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  <p:sp>
            <p:nvSpPr>
              <p:cNvPr id="106" name="Freeform 19">
                <a:extLst>
                  <a:ext uri="{FF2B5EF4-FFF2-40B4-BE49-F238E27FC236}">
                    <a16:creationId xmlns="" xmlns:a16="http://schemas.microsoft.com/office/drawing/2014/main" id="{93360FDA-5FCD-409B-8465-49E81C8156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90026" y="1158875"/>
                <a:ext cx="347663" cy="650875"/>
              </a:xfrm>
              <a:custGeom>
                <a:avLst/>
                <a:gdLst>
                  <a:gd name="T0" fmla="*/ 2 w 110"/>
                  <a:gd name="T1" fmla="*/ 28 h 206"/>
                  <a:gd name="T2" fmla="*/ 34 w 110"/>
                  <a:gd name="T3" fmla="*/ 0 h 206"/>
                  <a:gd name="T4" fmla="*/ 65 w 110"/>
                  <a:gd name="T5" fmla="*/ 1 h 206"/>
                  <a:gd name="T6" fmla="*/ 68 w 110"/>
                  <a:gd name="T7" fmla="*/ 1 h 206"/>
                  <a:gd name="T8" fmla="*/ 80 w 110"/>
                  <a:gd name="T9" fmla="*/ 2 h 206"/>
                  <a:gd name="T10" fmla="*/ 110 w 110"/>
                  <a:gd name="T11" fmla="*/ 32 h 206"/>
                  <a:gd name="T12" fmla="*/ 110 w 110"/>
                  <a:gd name="T13" fmla="*/ 32 h 206"/>
                  <a:gd name="T14" fmla="*/ 108 w 110"/>
                  <a:gd name="T15" fmla="*/ 92 h 206"/>
                  <a:gd name="T16" fmla="*/ 98 w 110"/>
                  <a:gd name="T17" fmla="*/ 101 h 206"/>
                  <a:gd name="T18" fmla="*/ 88 w 110"/>
                  <a:gd name="T19" fmla="*/ 91 h 206"/>
                  <a:gd name="T20" fmla="*/ 89 w 110"/>
                  <a:gd name="T21" fmla="*/ 56 h 206"/>
                  <a:gd name="T22" fmla="*/ 90 w 110"/>
                  <a:gd name="T23" fmla="*/ 36 h 206"/>
                  <a:gd name="T24" fmla="*/ 85 w 110"/>
                  <a:gd name="T25" fmla="*/ 36 h 206"/>
                  <a:gd name="T26" fmla="*/ 84 w 110"/>
                  <a:gd name="T27" fmla="*/ 58 h 206"/>
                  <a:gd name="T28" fmla="*/ 83 w 110"/>
                  <a:gd name="T29" fmla="*/ 96 h 206"/>
                  <a:gd name="T30" fmla="*/ 83 w 110"/>
                  <a:gd name="T31" fmla="*/ 101 h 206"/>
                  <a:gd name="T32" fmla="*/ 79 w 110"/>
                  <a:gd name="T33" fmla="*/ 193 h 206"/>
                  <a:gd name="T34" fmla="*/ 65 w 110"/>
                  <a:gd name="T35" fmla="*/ 206 h 206"/>
                  <a:gd name="T36" fmla="*/ 54 w 110"/>
                  <a:gd name="T37" fmla="*/ 192 h 206"/>
                  <a:gd name="T38" fmla="*/ 57 w 110"/>
                  <a:gd name="T39" fmla="*/ 100 h 206"/>
                  <a:gd name="T40" fmla="*/ 51 w 110"/>
                  <a:gd name="T41" fmla="*/ 99 h 206"/>
                  <a:gd name="T42" fmla="*/ 47 w 110"/>
                  <a:gd name="T43" fmla="*/ 192 h 206"/>
                  <a:gd name="T44" fmla="*/ 35 w 110"/>
                  <a:gd name="T45" fmla="*/ 205 h 206"/>
                  <a:gd name="T46" fmla="*/ 21 w 110"/>
                  <a:gd name="T47" fmla="*/ 191 h 206"/>
                  <a:gd name="T48" fmla="*/ 25 w 110"/>
                  <a:gd name="T49" fmla="*/ 99 h 206"/>
                  <a:gd name="T50" fmla="*/ 25 w 110"/>
                  <a:gd name="T51" fmla="*/ 94 h 206"/>
                  <a:gd name="T52" fmla="*/ 26 w 110"/>
                  <a:gd name="T53" fmla="*/ 56 h 206"/>
                  <a:gd name="T54" fmla="*/ 27 w 110"/>
                  <a:gd name="T55" fmla="*/ 34 h 206"/>
                  <a:gd name="T56" fmla="*/ 22 w 110"/>
                  <a:gd name="T57" fmla="*/ 34 h 206"/>
                  <a:gd name="T58" fmla="*/ 21 w 110"/>
                  <a:gd name="T59" fmla="*/ 53 h 206"/>
                  <a:gd name="T60" fmla="*/ 20 w 110"/>
                  <a:gd name="T61" fmla="*/ 89 h 206"/>
                  <a:gd name="T62" fmla="*/ 10 w 110"/>
                  <a:gd name="T63" fmla="*/ 98 h 206"/>
                  <a:gd name="T64" fmla="*/ 0 w 110"/>
                  <a:gd name="T65" fmla="*/ 88 h 206"/>
                  <a:gd name="T66" fmla="*/ 2 w 110"/>
                  <a:gd name="T67" fmla="*/ 28 h 206"/>
                  <a:gd name="T68" fmla="*/ 2 w 110"/>
                  <a:gd name="T69" fmla="*/ 28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10" h="206">
                    <a:moveTo>
                      <a:pt x="2" y="28"/>
                    </a:moveTo>
                    <a:cubicBezTo>
                      <a:pt x="3" y="13"/>
                      <a:pt x="18" y="0"/>
                      <a:pt x="34" y="0"/>
                    </a:cubicBezTo>
                    <a:cubicBezTo>
                      <a:pt x="65" y="1"/>
                      <a:pt x="65" y="1"/>
                      <a:pt x="65" y="1"/>
                    </a:cubicBezTo>
                    <a:cubicBezTo>
                      <a:pt x="68" y="1"/>
                      <a:pt x="68" y="1"/>
                      <a:pt x="68" y="1"/>
                    </a:cubicBezTo>
                    <a:cubicBezTo>
                      <a:pt x="80" y="2"/>
                      <a:pt x="80" y="2"/>
                      <a:pt x="80" y="2"/>
                    </a:cubicBezTo>
                    <a:cubicBezTo>
                      <a:pt x="96" y="2"/>
                      <a:pt x="110" y="16"/>
                      <a:pt x="110" y="32"/>
                    </a:cubicBezTo>
                    <a:cubicBezTo>
                      <a:pt x="110" y="32"/>
                      <a:pt x="110" y="32"/>
                      <a:pt x="110" y="32"/>
                    </a:cubicBezTo>
                    <a:cubicBezTo>
                      <a:pt x="108" y="92"/>
                      <a:pt x="108" y="92"/>
                      <a:pt x="108" y="92"/>
                    </a:cubicBezTo>
                    <a:cubicBezTo>
                      <a:pt x="108" y="98"/>
                      <a:pt x="102" y="101"/>
                      <a:pt x="98" y="101"/>
                    </a:cubicBezTo>
                    <a:cubicBezTo>
                      <a:pt x="91" y="101"/>
                      <a:pt x="88" y="97"/>
                      <a:pt x="88" y="91"/>
                    </a:cubicBezTo>
                    <a:cubicBezTo>
                      <a:pt x="89" y="56"/>
                      <a:pt x="89" y="56"/>
                      <a:pt x="89" y="56"/>
                    </a:cubicBezTo>
                    <a:cubicBezTo>
                      <a:pt x="90" y="36"/>
                      <a:pt x="90" y="36"/>
                      <a:pt x="90" y="36"/>
                    </a:cubicBezTo>
                    <a:cubicBezTo>
                      <a:pt x="85" y="36"/>
                      <a:pt x="85" y="36"/>
                      <a:pt x="85" y="36"/>
                    </a:cubicBezTo>
                    <a:cubicBezTo>
                      <a:pt x="84" y="58"/>
                      <a:pt x="84" y="58"/>
                      <a:pt x="84" y="58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83" y="101"/>
                      <a:pt x="83" y="101"/>
                      <a:pt x="83" y="101"/>
                    </a:cubicBezTo>
                    <a:cubicBezTo>
                      <a:pt x="79" y="193"/>
                      <a:pt x="79" y="193"/>
                      <a:pt x="79" y="193"/>
                    </a:cubicBezTo>
                    <a:cubicBezTo>
                      <a:pt x="79" y="200"/>
                      <a:pt x="73" y="206"/>
                      <a:pt x="65" y="206"/>
                    </a:cubicBezTo>
                    <a:cubicBezTo>
                      <a:pt x="58" y="206"/>
                      <a:pt x="53" y="199"/>
                      <a:pt x="54" y="192"/>
                    </a:cubicBezTo>
                    <a:cubicBezTo>
                      <a:pt x="57" y="100"/>
                      <a:pt x="57" y="100"/>
                      <a:pt x="57" y="100"/>
                    </a:cubicBezTo>
                    <a:cubicBezTo>
                      <a:pt x="51" y="99"/>
                      <a:pt x="51" y="99"/>
                      <a:pt x="51" y="99"/>
                    </a:cubicBezTo>
                    <a:cubicBezTo>
                      <a:pt x="47" y="192"/>
                      <a:pt x="47" y="192"/>
                      <a:pt x="47" y="192"/>
                    </a:cubicBezTo>
                    <a:cubicBezTo>
                      <a:pt x="47" y="199"/>
                      <a:pt x="42" y="205"/>
                      <a:pt x="35" y="205"/>
                    </a:cubicBezTo>
                    <a:cubicBezTo>
                      <a:pt x="27" y="205"/>
                      <a:pt x="21" y="198"/>
                      <a:pt x="21" y="191"/>
                    </a:cubicBezTo>
                    <a:cubicBezTo>
                      <a:pt x="25" y="99"/>
                      <a:pt x="25" y="99"/>
                      <a:pt x="25" y="99"/>
                    </a:cubicBezTo>
                    <a:cubicBezTo>
                      <a:pt x="25" y="94"/>
                      <a:pt x="25" y="94"/>
                      <a:pt x="25" y="94"/>
                    </a:cubicBezTo>
                    <a:cubicBezTo>
                      <a:pt x="26" y="56"/>
                      <a:pt x="26" y="56"/>
                      <a:pt x="26" y="56"/>
                    </a:cubicBezTo>
                    <a:cubicBezTo>
                      <a:pt x="27" y="34"/>
                      <a:pt x="27" y="34"/>
                      <a:pt x="27" y="34"/>
                    </a:cubicBezTo>
                    <a:cubicBezTo>
                      <a:pt x="22" y="34"/>
                      <a:pt x="22" y="34"/>
                      <a:pt x="22" y="34"/>
                    </a:cubicBezTo>
                    <a:cubicBezTo>
                      <a:pt x="21" y="53"/>
                      <a:pt x="21" y="53"/>
                      <a:pt x="21" y="53"/>
                    </a:cubicBezTo>
                    <a:cubicBezTo>
                      <a:pt x="20" y="89"/>
                      <a:pt x="20" y="89"/>
                      <a:pt x="20" y="89"/>
                    </a:cubicBezTo>
                    <a:cubicBezTo>
                      <a:pt x="20" y="95"/>
                      <a:pt x="16" y="98"/>
                      <a:pt x="10" y="98"/>
                    </a:cubicBezTo>
                    <a:cubicBezTo>
                      <a:pt x="5" y="98"/>
                      <a:pt x="0" y="94"/>
                      <a:pt x="0" y="88"/>
                    </a:cubicBezTo>
                    <a:cubicBezTo>
                      <a:pt x="2" y="28"/>
                      <a:pt x="2" y="28"/>
                      <a:pt x="2" y="28"/>
                    </a:cubicBezTo>
                    <a:cubicBezTo>
                      <a:pt x="2" y="28"/>
                      <a:pt x="2" y="28"/>
                      <a:pt x="2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</p:grpSp>
        <p:grpSp>
          <p:nvGrpSpPr>
            <p:cNvPr id="6" name="Group 135">
              <a:extLst>
                <a:ext uri="{FF2B5EF4-FFF2-40B4-BE49-F238E27FC236}">
                  <a16:creationId xmlns="" xmlns:a16="http://schemas.microsoft.com/office/drawing/2014/main" id="{C29753BA-5ACD-4DCF-A2C9-315C13BF183E}"/>
                </a:ext>
              </a:extLst>
            </p:cNvPr>
            <p:cNvGrpSpPr/>
            <p:nvPr/>
          </p:nvGrpSpPr>
          <p:grpSpPr>
            <a:xfrm>
              <a:off x="4973972" y="2384902"/>
              <a:ext cx="283736" cy="540604"/>
              <a:chOff x="7916863" y="1052513"/>
              <a:chExt cx="419100" cy="798512"/>
            </a:xfrm>
            <a:solidFill>
              <a:srgbClr val="FAD159"/>
            </a:solidFill>
          </p:grpSpPr>
          <p:sp>
            <p:nvSpPr>
              <p:cNvPr id="103" name="Freeform 20">
                <a:extLst>
                  <a:ext uri="{FF2B5EF4-FFF2-40B4-BE49-F238E27FC236}">
                    <a16:creationId xmlns="" xmlns:a16="http://schemas.microsoft.com/office/drawing/2014/main" id="{3E44338A-BD13-4B85-856C-7546C3BF67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56551" y="1052513"/>
                <a:ext cx="161925" cy="157162"/>
              </a:xfrm>
              <a:custGeom>
                <a:avLst/>
                <a:gdLst>
                  <a:gd name="T0" fmla="*/ 48 w 51"/>
                  <a:gd name="T1" fmla="*/ 18 h 50"/>
                  <a:gd name="T2" fmla="*/ 19 w 51"/>
                  <a:gd name="T3" fmla="*/ 4 h 50"/>
                  <a:gd name="T4" fmla="*/ 4 w 51"/>
                  <a:gd name="T5" fmla="*/ 32 h 50"/>
                  <a:gd name="T6" fmla="*/ 33 w 51"/>
                  <a:gd name="T7" fmla="*/ 47 h 50"/>
                  <a:gd name="T8" fmla="*/ 48 w 51"/>
                  <a:gd name="T9" fmla="*/ 18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50">
                    <a:moveTo>
                      <a:pt x="48" y="18"/>
                    </a:moveTo>
                    <a:cubicBezTo>
                      <a:pt x="44" y="7"/>
                      <a:pt x="31" y="0"/>
                      <a:pt x="19" y="4"/>
                    </a:cubicBezTo>
                    <a:cubicBezTo>
                      <a:pt x="7" y="7"/>
                      <a:pt x="0" y="20"/>
                      <a:pt x="4" y="32"/>
                    </a:cubicBezTo>
                    <a:cubicBezTo>
                      <a:pt x="8" y="44"/>
                      <a:pt x="21" y="50"/>
                      <a:pt x="33" y="47"/>
                    </a:cubicBezTo>
                    <a:cubicBezTo>
                      <a:pt x="45" y="43"/>
                      <a:pt x="51" y="30"/>
                      <a:pt x="48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  <p:sp>
            <p:nvSpPr>
              <p:cNvPr id="104" name="Freeform 21">
                <a:extLst>
                  <a:ext uri="{FF2B5EF4-FFF2-40B4-BE49-F238E27FC236}">
                    <a16:creationId xmlns="" xmlns:a16="http://schemas.microsoft.com/office/drawing/2014/main" id="{987FBF17-AFD7-4824-89D7-03BA36C5AE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16863" y="1177925"/>
                <a:ext cx="419100" cy="673100"/>
              </a:xfrm>
              <a:custGeom>
                <a:avLst/>
                <a:gdLst>
                  <a:gd name="T0" fmla="*/ 4 w 133"/>
                  <a:gd name="T1" fmla="*/ 55 h 213"/>
                  <a:gd name="T2" fmla="*/ 25 w 133"/>
                  <a:gd name="T3" fmla="*/ 18 h 213"/>
                  <a:gd name="T4" fmla="*/ 55 w 133"/>
                  <a:gd name="T5" fmla="*/ 9 h 213"/>
                  <a:gd name="T6" fmla="*/ 57 w 133"/>
                  <a:gd name="T7" fmla="*/ 8 h 213"/>
                  <a:gd name="T8" fmla="*/ 69 w 133"/>
                  <a:gd name="T9" fmla="*/ 5 h 213"/>
                  <a:gd name="T10" fmla="*/ 107 w 133"/>
                  <a:gd name="T11" fmla="*/ 23 h 213"/>
                  <a:gd name="T12" fmla="*/ 107 w 133"/>
                  <a:gd name="T13" fmla="*/ 23 h 213"/>
                  <a:gd name="T14" fmla="*/ 125 w 133"/>
                  <a:gd name="T15" fmla="*/ 80 h 213"/>
                  <a:gd name="T16" fmla="*/ 118 w 133"/>
                  <a:gd name="T17" fmla="*/ 93 h 213"/>
                  <a:gd name="T18" fmla="*/ 106 w 133"/>
                  <a:gd name="T19" fmla="*/ 86 h 213"/>
                  <a:gd name="T20" fmla="*/ 95 w 133"/>
                  <a:gd name="T21" fmla="*/ 52 h 213"/>
                  <a:gd name="T22" fmla="*/ 90 w 133"/>
                  <a:gd name="T23" fmla="*/ 34 h 213"/>
                  <a:gd name="T24" fmla="*/ 85 w 133"/>
                  <a:gd name="T25" fmla="*/ 35 h 213"/>
                  <a:gd name="T26" fmla="*/ 91 w 133"/>
                  <a:gd name="T27" fmla="*/ 56 h 213"/>
                  <a:gd name="T28" fmla="*/ 102 w 133"/>
                  <a:gd name="T29" fmla="*/ 92 h 213"/>
                  <a:gd name="T30" fmla="*/ 104 w 133"/>
                  <a:gd name="T31" fmla="*/ 97 h 213"/>
                  <a:gd name="T32" fmla="*/ 131 w 133"/>
                  <a:gd name="T33" fmla="*/ 185 h 213"/>
                  <a:gd name="T34" fmla="*/ 122 w 133"/>
                  <a:gd name="T35" fmla="*/ 202 h 213"/>
                  <a:gd name="T36" fmla="*/ 106 w 133"/>
                  <a:gd name="T37" fmla="*/ 193 h 213"/>
                  <a:gd name="T38" fmla="*/ 79 w 133"/>
                  <a:gd name="T39" fmla="*/ 105 h 213"/>
                  <a:gd name="T40" fmla="*/ 73 w 133"/>
                  <a:gd name="T41" fmla="*/ 106 h 213"/>
                  <a:gd name="T42" fmla="*/ 101 w 133"/>
                  <a:gd name="T43" fmla="*/ 195 h 213"/>
                  <a:gd name="T44" fmla="*/ 93 w 133"/>
                  <a:gd name="T45" fmla="*/ 211 h 213"/>
                  <a:gd name="T46" fmla="*/ 76 w 133"/>
                  <a:gd name="T47" fmla="*/ 202 h 213"/>
                  <a:gd name="T48" fmla="*/ 48 w 133"/>
                  <a:gd name="T49" fmla="*/ 114 h 213"/>
                  <a:gd name="T50" fmla="*/ 47 w 133"/>
                  <a:gd name="T51" fmla="*/ 109 h 213"/>
                  <a:gd name="T52" fmla="*/ 36 w 133"/>
                  <a:gd name="T53" fmla="*/ 73 h 213"/>
                  <a:gd name="T54" fmla="*/ 29 w 133"/>
                  <a:gd name="T55" fmla="*/ 52 h 213"/>
                  <a:gd name="T56" fmla="*/ 25 w 133"/>
                  <a:gd name="T57" fmla="*/ 54 h 213"/>
                  <a:gd name="T58" fmla="*/ 30 w 133"/>
                  <a:gd name="T59" fmla="*/ 73 h 213"/>
                  <a:gd name="T60" fmla="*/ 41 w 133"/>
                  <a:gd name="T61" fmla="*/ 106 h 213"/>
                  <a:gd name="T62" fmla="*/ 34 w 133"/>
                  <a:gd name="T63" fmla="*/ 118 h 213"/>
                  <a:gd name="T64" fmla="*/ 22 w 133"/>
                  <a:gd name="T65" fmla="*/ 112 h 213"/>
                  <a:gd name="T66" fmla="*/ 4 w 133"/>
                  <a:gd name="T67" fmla="*/ 55 h 213"/>
                  <a:gd name="T68" fmla="*/ 4 w 133"/>
                  <a:gd name="T69" fmla="*/ 55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33" h="213">
                    <a:moveTo>
                      <a:pt x="4" y="55"/>
                    </a:moveTo>
                    <a:cubicBezTo>
                      <a:pt x="0" y="40"/>
                      <a:pt x="10" y="23"/>
                      <a:pt x="25" y="18"/>
                    </a:cubicBezTo>
                    <a:cubicBezTo>
                      <a:pt x="55" y="9"/>
                      <a:pt x="55" y="9"/>
                      <a:pt x="55" y="9"/>
                    </a:cubicBezTo>
                    <a:cubicBezTo>
                      <a:pt x="57" y="8"/>
                      <a:pt x="57" y="8"/>
                      <a:pt x="57" y="8"/>
                    </a:cubicBezTo>
                    <a:cubicBezTo>
                      <a:pt x="69" y="5"/>
                      <a:pt x="69" y="5"/>
                      <a:pt x="69" y="5"/>
                    </a:cubicBezTo>
                    <a:cubicBezTo>
                      <a:pt x="84" y="0"/>
                      <a:pt x="102" y="8"/>
                      <a:pt x="107" y="23"/>
                    </a:cubicBezTo>
                    <a:cubicBezTo>
                      <a:pt x="107" y="23"/>
                      <a:pt x="107" y="23"/>
                      <a:pt x="107" y="23"/>
                    </a:cubicBezTo>
                    <a:cubicBezTo>
                      <a:pt x="125" y="80"/>
                      <a:pt x="125" y="80"/>
                      <a:pt x="125" y="80"/>
                    </a:cubicBezTo>
                    <a:cubicBezTo>
                      <a:pt x="126" y="86"/>
                      <a:pt x="123" y="91"/>
                      <a:pt x="118" y="93"/>
                    </a:cubicBezTo>
                    <a:cubicBezTo>
                      <a:pt x="112" y="94"/>
                      <a:pt x="108" y="92"/>
                      <a:pt x="106" y="86"/>
                    </a:cubicBezTo>
                    <a:cubicBezTo>
                      <a:pt x="95" y="52"/>
                      <a:pt x="95" y="52"/>
                      <a:pt x="95" y="52"/>
                    </a:cubicBezTo>
                    <a:cubicBezTo>
                      <a:pt x="90" y="34"/>
                      <a:pt x="90" y="34"/>
                      <a:pt x="90" y="34"/>
                    </a:cubicBezTo>
                    <a:cubicBezTo>
                      <a:pt x="85" y="35"/>
                      <a:pt x="85" y="35"/>
                      <a:pt x="85" y="35"/>
                    </a:cubicBezTo>
                    <a:cubicBezTo>
                      <a:pt x="91" y="56"/>
                      <a:pt x="91" y="56"/>
                      <a:pt x="91" y="56"/>
                    </a:cubicBezTo>
                    <a:cubicBezTo>
                      <a:pt x="102" y="92"/>
                      <a:pt x="102" y="92"/>
                      <a:pt x="102" y="92"/>
                    </a:cubicBezTo>
                    <a:cubicBezTo>
                      <a:pt x="104" y="97"/>
                      <a:pt x="104" y="97"/>
                      <a:pt x="104" y="97"/>
                    </a:cubicBezTo>
                    <a:cubicBezTo>
                      <a:pt x="131" y="185"/>
                      <a:pt x="131" y="185"/>
                      <a:pt x="131" y="185"/>
                    </a:cubicBezTo>
                    <a:cubicBezTo>
                      <a:pt x="133" y="192"/>
                      <a:pt x="129" y="200"/>
                      <a:pt x="122" y="202"/>
                    </a:cubicBezTo>
                    <a:cubicBezTo>
                      <a:pt x="115" y="204"/>
                      <a:pt x="109" y="200"/>
                      <a:pt x="106" y="193"/>
                    </a:cubicBezTo>
                    <a:cubicBezTo>
                      <a:pt x="79" y="105"/>
                      <a:pt x="79" y="105"/>
                      <a:pt x="79" y="105"/>
                    </a:cubicBezTo>
                    <a:cubicBezTo>
                      <a:pt x="73" y="106"/>
                      <a:pt x="73" y="106"/>
                      <a:pt x="73" y="106"/>
                    </a:cubicBezTo>
                    <a:cubicBezTo>
                      <a:pt x="101" y="195"/>
                      <a:pt x="101" y="195"/>
                      <a:pt x="101" y="195"/>
                    </a:cubicBezTo>
                    <a:cubicBezTo>
                      <a:pt x="103" y="202"/>
                      <a:pt x="100" y="209"/>
                      <a:pt x="93" y="211"/>
                    </a:cubicBezTo>
                    <a:cubicBezTo>
                      <a:pt x="86" y="213"/>
                      <a:pt x="78" y="209"/>
                      <a:pt x="76" y="202"/>
                    </a:cubicBezTo>
                    <a:cubicBezTo>
                      <a:pt x="48" y="114"/>
                      <a:pt x="48" y="114"/>
                      <a:pt x="48" y="114"/>
                    </a:cubicBezTo>
                    <a:cubicBezTo>
                      <a:pt x="47" y="109"/>
                      <a:pt x="47" y="109"/>
                      <a:pt x="47" y="109"/>
                    </a:cubicBezTo>
                    <a:cubicBezTo>
                      <a:pt x="36" y="73"/>
                      <a:pt x="36" y="73"/>
                      <a:pt x="36" y="73"/>
                    </a:cubicBezTo>
                    <a:cubicBezTo>
                      <a:pt x="29" y="52"/>
                      <a:pt x="29" y="52"/>
                      <a:pt x="29" y="52"/>
                    </a:cubicBezTo>
                    <a:cubicBezTo>
                      <a:pt x="25" y="54"/>
                      <a:pt x="25" y="54"/>
                      <a:pt x="25" y="54"/>
                    </a:cubicBezTo>
                    <a:cubicBezTo>
                      <a:pt x="30" y="73"/>
                      <a:pt x="30" y="73"/>
                      <a:pt x="30" y="73"/>
                    </a:cubicBezTo>
                    <a:cubicBezTo>
                      <a:pt x="41" y="106"/>
                      <a:pt x="41" y="106"/>
                      <a:pt x="41" y="106"/>
                    </a:cubicBezTo>
                    <a:cubicBezTo>
                      <a:pt x="43" y="112"/>
                      <a:pt x="40" y="117"/>
                      <a:pt x="34" y="118"/>
                    </a:cubicBezTo>
                    <a:cubicBezTo>
                      <a:pt x="30" y="120"/>
                      <a:pt x="24" y="118"/>
                      <a:pt x="22" y="112"/>
                    </a:cubicBezTo>
                    <a:cubicBezTo>
                      <a:pt x="4" y="55"/>
                      <a:pt x="4" y="55"/>
                      <a:pt x="4" y="55"/>
                    </a:cubicBezTo>
                    <a:cubicBezTo>
                      <a:pt x="4" y="55"/>
                      <a:pt x="4" y="55"/>
                      <a:pt x="4" y="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</p:grpSp>
        <p:grpSp>
          <p:nvGrpSpPr>
            <p:cNvPr id="7" name="Group 136">
              <a:extLst>
                <a:ext uri="{FF2B5EF4-FFF2-40B4-BE49-F238E27FC236}">
                  <a16:creationId xmlns="" xmlns:a16="http://schemas.microsoft.com/office/drawing/2014/main" id="{972DB2FF-6DDA-431A-92A5-17EDEEF4F33E}"/>
                </a:ext>
              </a:extLst>
            </p:cNvPr>
            <p:cNvGrpSpPr/>
            <p:nvPr/>
          </p:nvGrpSpPr>
          <p:grpSpPr>
            <a:xfrm>
              <a:off x="5249111" y="2335463"/>
              <a:ext cx="233223" cy="544903"/>
              <a:chOff x="8323263" y="979488"/>
              <a:chExt cx="344488" cy="804862"/>
            </a:xfrm>
            <a:solidFill>
              <a:srgbClr val="FAD159"/>
            </a:solidFill>
          </p:grpSpPr>
          <p:sp>
            <p:nvSpPr>
              <p:cNvPr id="101" name="Freeform 22">
                <a:extLst>
                  <a:ext uri="{FF2B5EF4-FFF2-40B4-BE49-F238E27FC236}">
                    <a16:creationId xmlns="" xmlns:a16="http://schemas.microsoft.com/office/drawing/2014/main" id="{A9F3E115-ADB5-4FC4-9535-056F392D07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18513" y="979488"/>
                <a:ext cx="144463" cy="141287"/>
              </a:xfrm>
              <a:custGeom>
                <a:avLst/>
                <a:gdLst>
                  <a:gd name="T0" fmla="*/ 46 w 46"/>
                  <a:gd name="T1" fmla="*/ 22 h 45"/>
                  <a:gd name="T2" fmla="*/ 23 w 46"/>
                  <a:gd name="T3" fmla="*/ 0 h 45"/>
                  <a:gd name="T4" fmla="*/ 1 w 46"/>
                  <a:gd name="T5" fmla="*/ 23 h 45"/>
                  <a:gd name="T6" fmla="*/ 24 w 46"/>
                  <a:gd name="T7" fmla="*/ 45 h 45"/>
                  <a:gd name="T8" fmla="*/ 46 w 46"/>
                  <a:gd name="T9" fmla="*/ 22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45">
                    <a:moveTo>
                      <a:pt x="46" y="22"/>
                    </a:moveTo>
                    <a:cubicBezTo>
                      <a:pt x="46" y="10"/>
                      <a:pt x="36" y="0"/>
                      <a:pt x="23" y="0"/>
                    </a:cubicBezTo>
                    <a:cubicBezTo>
                      <a:pt x="10" y="0"/>
                      <a:pt x="0" y="10"/>
                      <a:pt x="1" y="23"/>
                    </a:cubicBezTo>
                    <a:cubicBezTo>
                      <a:pt x="1" y="35"/>
                      <a:pt x="11" y="45"/>
                      <a:pt x="24" y="45"/>
                    </a:cubicBezTo>
                    <a:cubicBezTo>
                      <a:pt x="36" y="45"/>
                      <a:pt x="46" y="35"/>
                      <a:pt x="46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  <p:sp>
            <p:nvSpPr>
              <p:cNvPr id="102" name="Freeform 23">
                <a:extLst>
                  <a:ext uri="{FF2B5EF4-FFF2-40B4-BE49-F238E27FC236}">
                    <a16:creationId xmlns="" xmlns:a16="http://schemas.microsoft.com/office/drawing/2014/main" id="{72AED471-6F02-409A-B352-C984FB0D16E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23263" y="1133475"/>
                <a:ext cx="344488" cy="650875"/>
              </a:xfrm>
              <a:custGeom>
                <a:avLst/>
                <a:gdLst>
                  <a:gd name="T0" fmla="*/ 0 w 109"/>
                  <a:gd name="T1" fmla="*/ 31 h 206"/>
                  <a:gd name="T2" fmla="*/ 31 w 109"/>
                  <a:gd name="T3" fmla="*/ 1 h 206"/>
                  <a:gd name="T4" fmla="*/ 62 w 109"/>
                  <a:gd name="T5" fmla="*/ 1 h 206"/>
                  <a:gd name="T6" fmla="*/ 64 w 109"/>
                  <a:gd name="T7" fmla="*/ 1 h 206"/>
                  <a:gd name="T8" fmla="*/ 77 w 109"/>
                  <a:gd name="T9" fmla="*/ 1 h 206"/>
                  <a:gd name="T10" fmla="*/ 108 w 109"/>
                  <a:gd name="T11" fmla="*/ 29 h 206"/>
                  <a:gd name="T12" fmla="*/ 108 w 109"/>
                  <a:gd name="T13" fmla="*/ 29 h 206"/>
                  <a:gd name="T14" fmla="*/ 109 w 109"/>
                  <a:gd name="T15" fmla="*/ 89 h 206"/>
                  <a:gd name="T16" fmla="*/ 99 w 109"/>
                  <a:gd name="T17" fmla="*/ 99 h 206"/>
                  <a:gd name="T18" fmla="*/ 89 w 109"/>
                  <a:gd name="T19" fmla="*/ 89 h 206"/>
                  <a:gd name="T20" fmla="*/ 88 w 109"/>
                  <a:gd name="T21" fmla="*/ 54 h 206"/>
                  <a:gd name="T22" fmla="*/ 88 w 109"/>
                  <a:gd name="T23" fmla="*/ 34 h 206"/>
                  <a:gd name="T24" fmla="*/ 83 w 109"/>
                  <a:gd name="T25" fmla="*/ 35 h 206"/>
                  <a:gd name="T26" fmla="*/ 83 w 109"/>
                  <a:gd name="T27" fmla="*/ 56 h 206"/>
                  <a:gd name="T28" fmla="*/ 84 w 109"/>
                  <a:gd name="T29" fmla="*/ 94 h 206"/>
                  <a:gd name="T30" fmla="*/ 84 w 109"/>
                  <a:gd name="T31" fmla="*/ 99 h 206"/>
                  <a:gd name="T32" fmla="*/ 85 w 109"/>
                  <a:gd name="T33" fmla="*/ 192 h 206"/>
                  <a:gd name="T34" fmla="*/ 72 w 109"/>
                  <a:gd name="T35" fmla="*/ 205 h 206"/>
                  <a:gd name="T36" fmla="*/ 60 w 109"/>
                  <a:gd name="T37" fmla="*/ 192 h 206"/>
                  <a:gd name="T38" fmla="*/ 58 w 109"/>
                  <a:gd name="T39" fmla="*/ 99 h 206"/>
                  <a:gd name="T40" fmla="*/ 52 w 109"/>
                  <a:gd name="T41" fmla="*/ 100 h 206"/>
                  <a:gd name="T42" fmla="*/ 53 w 109"/>
                  <a:gd name="T43" fmla="*/ 192 h 206"/>
                  <a:gd name="T44" fmla="*/ 41 w 109"/>
                  <a:gd name="T45" fmla="*/ 206 h 206"/>
                  <a:gd name="T46" fmla="*/ 27 w 109"/>
                  <a:gd name="T47" fmla="*/ 192 h 206"/>
                  <a:gd name="T48" fmla="*/ 26 w 109"/>
                  <a:gd name="T49" fmla="*/ 100 h 206"/>
                  <a:gd name="T50" fmla="*/ 26 w 109"/>
                  <a:gd name="T51" fmla="*/ 95 h 206"/>
                  <a:gd name="T52" fmla="*/ 25 w 109"/>
                  <a:gd name="T53" fmla="*/ 57 h 206"/>
                  <a:gd name="T54" fmla="*/ 25 w 109"/>
                  <a:gd name="T55" fmla="*/ 35 h 206"/>
                  <a:gd name="T56" fmla="*/ 20 w 109"/>
                  <a:gd name="T57" fmla="*/ 35 h 206"/>
                  <a:gd name="T58" fmla="*/ 20 w 109"/>
                  <a:gd name="T59" fmla="*/ 55 h 206"/>
                  <a:gd name="T60" fmla="*/ 21 w 109"/>
                  <a:gd name="T61" fmla="*/ 90 h 206"/>
                  <a:gd name="T62" fmla="*/ 11 w 109"/>
                  <a:gd name="T63" fmla="*/ 100 h 206"/>
                  <a:gd name="T64" fmla="*/ 1 w 109"/>
                  <a:gd name="T65" fmla="*/ 91 h 206"/>
                  <a:gd name="T66" fmla="*/ 0 w 109"/>
                  <a:gd name="T67" fmla="*/ 31 h 206"/>
                  <a:gd name="T68" fmla="*/ 0 w 109"/>
                  <a:gd name="T69" fmla="*/ 31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9" h="206">
                    <a:moveTo>
                      <a:pt x="0" y="31"/>
                    </a:moveTo>
                    <a:cubicBezTo>
                      <a:pt x="0" y="15"/>
                      <a:pt x="15" y="1"/>
                      <a:pt x="31" y="1"/>
                    </a:cubicBezTo>
                    <a:cubicBezTo>
                      <a:pt x="62" y="1"/>
                      <a:pt x="62" y="1"/>
                      <a:pt x="62" y="1"/>
                    </a:cubicBezTo>
                    <a:cubicBezTo>
                      <a:pt x="64" y="1"/>
                      <a:pt x="64" y="1"/>
                      <a:pt x="64" y="1"/>
                    </a:cubicBezTo>
                    <a:cubicBezTo>
                      <a:pt x="77" y="1"/>
                      <a:pt x="77" y="1"/>
                      <a:pt x="77" y="1"/>
                    </a:cubicBezTo>
                    <a:cubicBezTo>
                      <a:pt x="93" y="0"/>
                      <a:pt x="108" y="13"/>
                      <a:pt x="108" y="29"/>
                    </a:cubicBezTo>
                    <a:cubicBezTo>
                      <a:pt x="108" y="29"/>
                      <a:pt x="108" y="29"/>
                      <a:pt x="108" y="29"/>
                    </a:cubicBezTo>
                    <a:cubicBezTo>
                      <a:pt x="109" y="89"/>
                      <a:pt x="109" y="89"/>
                      <a:pt x="109" y="89"/>
                    </a:cubicBezTo>
                    <a:cubicBezTo>
                      <a:pt x="109" y="95"/>
                      <a:pt x="104" y="99"/>
                      <a:pt x="99" y="99"/>
                    </a:cubicBezTo>
                    <a:cubicBezTo>
                      <a:pt x="93" y="99"/>
                      <a:pt x="89" y="95"/>
                      <a:pt x="89" y="89"/>
                    </a:cubicBezTo>
                    <a:cubicBezTo>
                      <a:pt x="88" y="54"/>
                      <a:pt x="88" y="54"/>
                      <a:pt x="88" y="54"/>
                    </a:cubicBezTo>
                    <a:cubicBezTo>
                      <a:pt x="88" y="34"/>
                      <a:pt x="88" y="34"/>
                      <a:pt x="88" y="34"/>
                    </a:cubicBezTo>
                    <a:cubicBezTo>
                      <a:pt x="83" y="35"/>
                      <a:pt x="83" y="35"/>
                      <a:pt x="83" y="35"/>
                    </a:cubicBezTo>
                    <a:cubicBezTo>
                      <a:pt x="83" y="56"/>
                      <a:pt x="83" y="56"/>
                      <a:pt x="83" y="56"/>
                    </a:cubicBezTo>
                    <a:cubicBezTo>
                      <a:pt x="84" y="94"/>
                      <a:pt x="84" y="94"/>
                      <a:pt x="84" y="94"/>
                    </a:cubicBezTo>
                    <a:cubicBezTo>
                      <a:pt x="84" y="99"/>
                      <a:pt x="84" y="99"/>
                      <a:pt x="84" y="99"/>
                    </a:cubicBezTo>
                    <a:cubicBezTo>
                      <a:pt x="85" y="192"/>
                      <a:pt x="85" y="192"/>
                      <a:pt x="85" y="192"/>
                    </a:cubicBezTo>
                    <a:cubicBezTo>
                      <a:pt x="86" y="199"/>
                      <a:pt x="79" y="205"/>
                      <a:pt x="72" y="205"/>
                    </a:cubicBezTo>
                    <a:cubicBezTo>
                      <a:pt x="65" y="205"/>
                      <a:pt x="60" y="199"/>
                      <a:pt x="60" y="192"/>
                    </a:cubicBezTo>
                    <a:cubicBezTo>
                      <a:pt x="58" y="99"/>
                      <a:pt x="58" y="99"/>
                      <a:pt x="58" y="99"/>
                    </a:cubicBezTo>
                    <a:cubicBezTo>
                      <a:pt x="52" y="100"/>
                      <a:pt x="52" y="100"/>
                      <a:pt x="52" y="100"/>
                    </a:cubicBezTo>
                    <a:cubicBezTo>
                      <a:pt x="53" y="192"/>
                      <a:pt x="53" y="192"/>
                      <a:pt x="53" y="192"/>
                    </a:cubicBezTo>
                    <a:cubicBezTo>
                      <a:pt x="53" y="199"/>
                      <a:pt x="49" y="206"/>
                      <a:pt x="41" y="206"/>
                    </a:cubicBezTo>
                    <a:cubicBezTo>
                      <a:pt x="34" y="206"/>
                      <a:pt x="28" y="200"/>
                      <a:pt x="27" y="192"/>
                    </a:cubicBezTo>
                    <a:cubicBezTo>
                      <a:pt x="26" y="100"/>
                      <a:pt x="26" y="100"/>
                      <a:pt x="26" y="100"/>
                    </a:cubicBezTo>
                    <a:cubicBezTo>
                      <a:pt x="26" y="95"/>
                      <a:pt x="26" y="95"/>
                      <a:pt x="26" y="95"/>
                    </a:cubicBezTo>
                    <a:cubicBezTo>
                      <a:pt x="25" y="57"/>
                      <a:pt x="25" y="57"/>
                      <a:pt x="25" y="57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0" y="35"/>
                      <a:pt x="20" y="35"/>
                      <a:pt x="20" y="35"/>
                    </a:cubicBezTo>
                    <a:cubicBezTo>
                      <a:pt x="20" y="55"/>
                      <a:pt x="20" y="55"/>
                      <a:pt x="20" y="55"/>
                    </a:cubicBezTo>
                    <a:cubicBezTo>
                      <a:pt x="21" y="90"/>
                      <a:pt x="21" y="90"/>
                      <a:pt x="21" y="90"/>
                    </a:cubicBezTo>
                    <a:cubicBezTo>
                      <a:pt x="21" y="96"/>
                      <a:pt x="17" y="100"/>
                      <a:pt x="11" y="100"/>
                    </a:cubicBezTo>
                    <a:cubicBezTo>
                      <a:pt x="6" y="100"/>
                      <a:pt x="1" y="97"/>
                      <a:pt x="1" y="91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31"/>
                      <a:pt x="0" y="31"/>
                      <a:pt x="0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</p:grpSp>
        <p:grpSp>
          <p:nvGrpSpPr>
            <p:cNvPr id="8" name="Group 137">
              <a:extLst>
                <a:ext uri="{FF2B5EF4-FFF2-40B4-BE49-F238E27FC236}">
                  <a16:creationId xmlns="" xmlns:a16="http://schemas.microsoft.com/office/drawing/2014/main" id="{5696194F-ACF0-4F17-9661-B4BAB24B5512}"/>
                </a:ext>
              </a:extLst>
            </p:cNvPr>
            <p:cNvGrpSpPr/>
            <p:nvPr/>
          </p:nvGrpSpPr>
          <p:grpSpPr>
            <a:xfrm>
              <a:off x="5234064" y="5338343"/>
              <a:ext cx="248270" cy="542753"/>
              <a:chOff x="8301038" y="5414963"/>
              <a:chExt cx="366713" cy="801687"/>
            </a:xfrm>
            <a:solidFill>
              <a:schemeClr val="bg1">
                <a:lumMod val="75000"/>
              </a:schemeClr>
            </a:solidFill>
          </p:grpSpPr>
          <p:sp>
            <p:nvSpPr>
              <p:cNvPr id="99" name="Freeform 24">
                <a:extLst>
                  <a:ext uri="{FF2B5EF4-FFF2-40B4-BE49-F238E27FC236}">
                    <a16:creationId xmlns="" xmlns:a16="http://schemas.microsoft.com/office/drawing/2014/main" id="{1ECB5E30-20CD-4267-97AC-712586DE1C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99463" y="6075363"/>
                <a:ext cx="144463" cy="141287"/>
              </a:xfrm>
              <a:custGeom>
                <a:avLst/>
                <a:gdLst>
                  <a:gd name="T0" fmla="*/ 45 w 46"/>
                  <a:gd name="T1" fmla="*/ 23 h 45"/>
                  <a:gd name="T2" fmla="*/ 22 w 46"/>
                  <a:gd name="T3" fmla="*/ 45 h 45"/>
                  <a:gd name="T4" fmla="*/ 1 w 46"/>
                  <a:gd name="T5" fmla="*/ 22 h 45"/>
                  <a:gd name="T6" fmla="*/ 24 w 46"/>
                  <a:gd name="T7" fmla="*/ 1 h 45"/>
                  <a:gd name="T8" fmla="*/ 45 w 46"/>
                  <a:gd name="T9" fmla="*/ 23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45">
                    <a:moveTo>
                      <a:pt x="45" y="23"/>
                    </a:moveTo>
                    <a:cubicBezTo>
                      <a:pt x="45" y="36"/>
                      <a:pt x="35" y="45"/>
                      <a:pt x="22" y="45"/>
                    </a:cubicBezTo>
                    <a:cubicBezTo>
                      <a:pt x="10" y="44"/>
                      <a:pt x="0" y="34"/>
                      <a:pt x="1" y="22"/>
                    </a:cubicBezTo>
                    <a:cubicBezTo>
                      <a:pt x="1" y="10"/>
                      <a:pt x="11" y="0"/>
                      <a:pt x="24" y="1"/>
                    </a:cubicBezTo>
                    <a:cubicBezTo>
                      <a:pt x="36" y="1"/>
                      <a:pt x="46" y="11"/>
                      <a:pt x="45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  <p:sp>
            <p:nvSpPr>
              <p:cNvPr id="100" name="Freeform 25">
                <a:extLst>
                  <a:ext uri="{FF2B5EF4-FFF2-40B4-BE49-F238E27FC236}">
                    <a16:creationId xmlns="" xmlns:a16="http://schemas.microsoft.com/office/drawing/2014/main" id="{6D5C3D94-AF6D-4E3F-A808-42819C19DC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01038" y="5414963"/>
                <a:ext cx="366713" cy="638175"/>
              </a:xfrm>
              <a:custGeom>
                <a:avLst/>
                <a:gdLst>
                  <a:gd name="T0" fmla="*/ 1 w 116"/>
                  <a:gd name="T1" fmla="*/ 122 h 202"/>
                  <a:gd name="T2" fmla="*/ 17 w 116"/>
                  <a:gd name="T3" fmla="*/ 177 h 202"/>
                  <a:gd name="T4" fmla="*/ 18 w 116"/>
                  <a:gd name="T5" fmla="*/ 178 h 202"/>
                  <a:gd name="T6" fmla="*/ 45 w 116"/>
                  <a:gd name="T7" fmla="*/ 201 h 202"/>
                  <a:gd name="T8" fmla="*/ 54 w 116"/>
                  <a:gd name="T9" fmla="*/ 201 h 202"/>
                  <a:gd name="T10" fmla="*/ 57 w 116"/>
                  <a:gd name="T11" fmla="*/ 201 h 202"/>
                  <a:gd name="T12" fmla="*/ 66 w 116"/>
                  <a:gd name="T13" fmla="*/ 201 h 202"/>
                  <a:gd name="T14" fmla="*/ 95 w 116"/>
                  <a:gd name="T15" fmla="*/ 181 h 202"/>
                  <a:gd name="T16" fmla="*/ 96 w 116"/>
                  <a:gd name="T17" fmla="*/ 180 h 202"/>
                  <a:gd name="T18" fmla="*/ 115 w 116"/>
                  <a:gd name="T19" fmla="*/ 126 h 202"/>
                  <a:gd name="T20" fmla="*/ 110 w 116"/>
                  <a:gd name="T21" fmla="*/ 115 h 202"/>
                  <a:gd name="T22" fmla="*/ 98 w 116"/>
                  <a:gd name="T23" fmla="*/ 119 h 202"/>
                  <a:gd name="T24" fmla="*/ 80 w 116"/>
                  <a:gd name="T25" fmla="*/ 172 h 202"/>
                  <a:gd name="T26" fmla="*/ 75 w 116"/>
                  <a:gd name="T27" fmla="*/ 172 h 202"/>
                  <a:gd name="T28" fmla="*/ 108 w 116"/>
                  <a:gd name="T29" fmla="*/ 82 h 202"/>
                  <a:gd name="T30" fmla="*/ 85 w 116"/>
                  <a:gd name="T31" fmla="*/ 82 h 202"/>
                  <a:gd name="T32" fmla="*/ 87 w 116"/>
                  <a:gd name="T33" fmla="*/ 12 h 202"/>
                  <a:gd name="T34" fmla="*/ 76 w 116"/>
                  <a:gd name="T35" fmla="*/ 1 h 202"/>
                  <a:gd name="T36" fmla="*/ 66 w 116"/>
                  <a:gd name="T37" fmla="*/ 11 h 202"/>
                  <a:gd name="T38" fmla="*/ 64 w 116"/>
                  <a:gd name="T39" fmla="*/ 81 h 202"/>
                  <a:gd name="T40" fmla="*/ 55 w 116"/>
                  <a:gd name="T41" fmla="*/ 81 h 202"/>
                  <a:gd name="T42" fmla="*/ 58 w 116"/>
                  <a:gd name="T43" fmla="*/ 11 h 202"/>
                  <a:gd name="T44" fmla="*/ 48 w 116"/>
                  <a:gd name="T45" fmla="*/ 0 h 202"/>
                  <a:gd name="T46" fmla="*/ 37 w 116"/>
                  <a:gd name="T47" fmla="*/ 10 h 202"/>
                  <a:gd name="T48" fmla="*/ 35 w 116"/>
                  <a:gd name="T49" fmla="*/ 80 h 202"/>
                  <a:gd name="T50" fmla="*/ 11 w 116"/>
                  <a:gd name="T51" fmla="*/ 79 h 202"/>
                  <a:gd name="T52" fmla="*/ 38 w 116"/>
                  <a:gd name="T53" fmla="*/ 170 h 202"/>
                  <a:gd name="T54" fmla="*/ 33 w 116"/>
                  <a:gd name="T55" fmla="*/ 170 h 202"/>
                  <a:gd name="T56" fmla="*/ 19 w 116"/>
                  <a:gd name="T57" fmla="*/ 117 h 202"/>
                  <a:gd name="T58" fmla="*/ 7 w 116"/>
                  <a:gd name="T59" fmla="*/ 111 h 202"/>
                  <a:gd name="T60" fmla="*/ 1 w 116"/>
                  <a:gd name="T61" fmla="*/ 122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16" h="202">
                    <a:moveTo>
                      <a:pt x="1" y="122"/>
                    </a:moveTo>
                    <a:cubicBezTo>
                      <a:pt x="17" y="177"/>
                      <a:pt x="17" y="177"/>
                      <a:pt x="17" y="177"/>
                    </a:cubicBezTo>
                    <a:cubicBezTo>
                      <a:pt x="18" y="178"/>
                      <a:pt x="18" y="178"/>
                      <a:pt x="18" y="178"/>
                    </a:cubicBezTo>
                    <a:cubicBezTo>
                      <a:pt x="23" y="195"/>
                      <a:pt x="39" y="200"/>
                      <a:pt x="45" y="201"/>
                    </a:cubicBezTo>
                    <a:cubicBezTo>
                      <a:pt x="50" y="201"/>
                      <a:pt x="49" y="201"/>
                      <a:pt x="54" y="201"/>
                    </a:cubicBezTo>
                    <a:cubicBezTo>
                      <a:pt x="55" y="201"/>
                      <a:pt x="56" y="201"/>
                      <a:pt x="57" y="201"/>
                    </a:cubicBezTo>
                    <a:cubicBezTo>
                      <a:pt x="62" y="201"/>
                      <a:pt x="61" y="201"/>
                      <a:pt x="66" y="201"/>
                    </a:cubicBezTo>
                    <a:cubicBezTo>
                      <a:pt x="72" y="202"/>
                      <a:pt x="88" y="197"/>
                      <a:pt x="95" y="181"/>
                    </a:cubicBezTo>
                    <a:cubicBezTo>
                      <a:pt x="96" y="180"/>
                      <a:pt x="96" y="180"/>
                      <a:pt x="96" y="180"/>
                    </a:cubicBezTo>
                    <a:cubicBezTo>
                      <a:pt x="115" y="126"/>
                      <a:pt x="115" y="126"/>
                      <a:pt x="115" y="126"/>
                    </a:cubicBezTo>
                    <a:cubicBezTo>
                      <a:pt x="116" y="121"/>
                      <a:pt x="114" y="116"/>
                      <a:pt x="110" y="115"/>
                    </a:cubicBezTo>
                    <a:cubicBezTo>
                      <a:pt x="105" y="114"/>
                      <a:pt x="100" y="116"/>
                      <a:pt x="98" y="119"/>
                    </a:cubicBezTo>
                    <a:cubicBezTo>
                      <a:pt x="80" y="172"/>
                      <a:pt x="80" y="172"/>
                      <a:pt x="80" y="172"/>
                    </a:cubicBezTo>
                    <a:cubicBezTo>
                      <a:pt x="75" y="172"/>
                      <a:pt x="75" y="172"/>
                      <a:pt x="75" y="172"/>
                    </a:cubicBezTo>
                    <a:cubicBezTo>
                      <a:pt x="108" y="82"/>
                      <a:pt x="108" y="82"/>
                      <a:pt x="108" y="82"/>
                    </a:cubicBezTo>
                    <a:cubicBezTo>
                      <a:pt x="85" y="82"/>
                      <a:pt x="85" y="82"/>
                      <a:pt x="85" y="82"/>
                    </a:cubicBezTo>
                    <a:cubicBezTo>
                      <a:pt x="87" y="12"/>
                      <a:pt x="87" y="12"/>
                      <a:pt x="87" y="12"/>
                    </a:cubicBezTo>
                    <a:cubicBezTo>
                      <a:pt x="87" y="6"/>
                      <a:pt x="83" y="1"/>
                      <a:pt x="76" y="1"/>
                    </a:cubicBezTo>
                    <a:cubicBezTo>
                      <a:pt x="70" y="0"/>
                      <a:pt x="66" y="5"/>
                      <a:pt x="66" y="11"/>
                    </a:cubicBezTo>
                    <a:cubicBezTo>
                      <a:pt x="64" y="81"/>
                      <a:pt x="64" y="81"/>
                      <a:pt x="64" y="81"/>
                    </a:cubicBezTo>
                    <a:cubicBezTo>
                      <a:pt x="55" y="81"/>
                      <a:pt x="55" y="81"/>
                      <a:pt x="55" y="81"/>
                    </a:cubicBezTo>
                    <a:cubicBezTo>
                      <a:pt x="58" y="11"/>
                      <a:pt x="58" y="11"/>
                      <a:pt x="58" y="11"/>
                    </a:cubicBezTo>
                    <a:cubicBezTo>
                      <a:pt x="58" y="5"/>
                      <a:pt x="54" y="0"/>
                      <a:pt x="48" y="0"/>
                    </a:cubicBezTo>
                    <a:cubicBezTo>
                      <a:pt x="42" y="0"/>
                      <a:pt x="37" y="4"/>
                      <a:pt x="37" y="10"/>
                    </a:cubicBezTo>
                    <a:cubicBezTo>
                      <a:pt x="35" y="80"/>
                      <a:pt x="35" y="80"/>
                      <a:pt x="35" y="80"/>
                    </a:cubicBezTo>
                    <a:cubicBezTo>
                      <a:pt x="11" y="79"/>
                      <a:pt x="11" y="79"/>
                      <a:pt x="11" y="79"/>
                    </a:cubicBezTo>
                    <a:cubicBezTo>
                      <a:pt x="38" y="170"/>
                      <a:pt x="38" y="170"/>
                      <a:pt x="38" y="170"/>
                    </a:cubicBezTo>
                    <a:cubicBezTo>
                      <a:pt x="33" y="170"/>
                      <a:pt x="33" y="170"/>
                      <a:pt x="33" y="170"/>
                    </a:cubicBezTo>
                    <a:cubicBezTo>
                      <a:pt x="19" y="117"/>
                      <a:pt x="19" y="117"/>
                      <a:pt x="19" y="117"/>
                    </a:cubicBezTo>
                    <a:cubicBezTo>
                      <a:pt x="16" y="113"/>
                      <a:pt x="12" y="110"/>
                      <a:pt x="7" y="111"/>
                    </a:cubicBezTo>
                    <a:cubicBezTo>
                      <a:pt x="3" y="113"/>
                      <a:pt x="0" y="117"/>
                      <a:pt x="1" y="1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</p:grpSp>
        <p:grpSp>
          <p:nvGrpSpPr>
            <p:cNvPr id="9" name="Group 138">
              <a:extLst>
                <a:ext uri="{FF2B5EF4-FFF2-40B4-BE49-F238E27FC236}">
                  <a16:creationId xmlns="" xmlns:a16="http://schemas.microsoft.com/office/drawing/2014/main" id="{856431F0-3895-4E01-8008-536B23FE9FDF}"/>
                </a:ext>
              </a:extLst>
            </p:cNvPr>
            <p:cNvGrpSpPr/>
            <p:nvPr/>
          </p:nvGrpSpPr>
          <p:grpSpPr>
            <a:xfrm>
              <a:off x="5999293" y="2425743"/>
              <a:ext cx="298784" cy="537380"/>
              <a:chOff x="9431338" y="1112838"/>
              <a:chExt cx="441325" cy="793749"/>
            </a:xfrm>
            <a:solidFill>
              <a:srgbClr val="FAD159"/>
            </a:solidFill>
          </p:grpSpPr>
          <p:sp>
            <p:nvSpPr>
              <p:cNvPr id="97" name="Freeform 26">
                <a:extLst>
                  <a:ext uri="{FF2B5EF4-FFF2-40B4-BE49-F238E27FC236}">
                    <a16:creationId xmlns="" xmlns:a16="http://schemas.microsoft.com/office/drawing/2014/main" id="{99856DC4-F3BB-4218-8595-F814B31466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74226" y="1112838"/>
                <a:ext cx="163513" cy="160337"/>
              </a:xfrm>
              <a:custGeom>
                <a:avLst/>
                <a:gdLst>
                  <a:gd name="T0" fmla="*/ 47 w 52"/>
                  <a:gd name="T1" fmla="*/ 33 h 51"/>
                  <a:gd name="T2" fmla="*/ 33 w 52"/>
                  <a:gd name="T3" fmla="*/ 4 h 51"/>
                  <a:gd name="T4" fmla="*/ 4 w 52"/>
                  <a:gd name="T5" fmla="*/ 18 h 51"/>
                  <a:gd name="T6" fmla="*/ 18 w 52"/>
                  <a:gd name="T7" fmla="*/ 47 h 51"/>
                  <a:gd name="T8" fmla="*/ 47 w 52"/>
                  <a:gd name="T9" fmla="*/ 33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51">
                    <a:moveTo>
                      <a:pt x="47" y="33"/>
                    </a:moveTo>
                    <a:cubicBezTo>
                      <a:pt x="52" y="21"/>
                      <a:pt x="45" y="9"/>
                      <a:pt x="33" y="4"/>
                    </a:cubicBezTo>
                    <a:cubicBezTo>
                      <a:pt x="22" y="0"/>
                      <a:pt x="9" y="6"/>
                      <a:pt x="4" y="18"/>
                    </a:cubicBezTo>
                    <a:cubicBezTo>
                      <a:pt x="0" y="30"/>
                      <a:pt x="7" y="42"/>
                      <a:pt x="18" y="47"/>
                    </a:cubicBezTo>
                    <a:cubicBezTo>
                      <a:pt x="30" y="51"/>
                      <a:pt x="43" y="45"/>
                      <a:pt x="47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  <p:sp>
            <p:nvSpPr>
              <p:cNvPr id="98" name="Freeform 27">
                <a:extLst>
                  <a:ext uri="{FF2B5EF4-FFF2-40B4-BE49-F238E27FC236}">
                    <a16:creationId xmlns="" xmlns:a16="http://schemas.microsoft.com/office/drawing/2014/main" id="{B8EAB7D1-AD7E-45A3-AB9F-D96C989737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431338" y="1231900"/>
                <a:ext cx="441325" cy="674687"/>
              </a:xfrm>
              <a:custGeom>
                <a:avLst/>
                <a:gdLst>
                  <a:gd name="T0" fmla="*/ 33 w 140"/>
                  <a:gd name="T1" fmla="*/ 23 h 214"/>
                  <a:gd name="T2" fmla="*/ 72 w 140"/>
                  <a:gd name="T3" fmla="*/ 6 h 214"/>
                  <a:gd name="T4" fmla="*/ 101 w 140"/>
                  <a:gd name="T5" fmla="*/ 16 h 214"/>
                  <a:gd name="T6" fmla="*/ 104 w 140"/>
                  <a:gd name="T7" fmla="*/ 17 h 214"/>
                  <a:gd name="T8" fmla="*/ 115 w 140"/>
                  <a:gd name="T9" fmla="*/ 21 h 214"/>
                  <a:gd name="T10" fmla="*/ 134 w 140"/>
                  <a:gd name="T11" fmla="*/ 59 h 214"/>
                  <a:gd name="T12" fmla="*/ 134 w 140"/>
                  <a:gd name="T13" fmla="*/ 59 h 214"/>
                  <a:gd name="T14" fmla="*/ 114 w 140"/>
                  <a:gd name="T15" fmla="*/ 115 h 214"/>
                  <a:gd name="T16" fmla="*/ 102 w 140"/>
                  <a:gd name="T17" fmla="*/ 121 h 214"/>
                  <a:gd name="T18" fmla="*/ 96 w 140"/>
                  <a:gd name="T19" fmla="*/ 108 h 214"/>
                  <a:gd name="T20" fmla="*/ 108 w 140"/>
                  <a:gd name="T21" fmla="*/ 75 h 214"/>
                  <a:gd name="T22" fmla="*/ 114 w 140"/>
                  <a:gd name="T23" fmla="*/ 57 h 214"/>
                  <a:gd name="T24" fmla="*/ 110 w 140"/>
                  <a:gd name="T25" fmla="*/ 55 h 214"/>
                  <a:gd name="T26" fmla="*/ 102 w 140"/>
                  <a:gd name="T27" fmla="*/ 76 h 214"/>
                  <a:gd name="T28" fmla="*/ 90 w 140"/>
                  <a:gd name="T29" fmla="*/ 111 h 214"/>
                  <a:gd name="T30" fmla="*/ 88 w 140"/>
                  <a:gd name="T31" fmla="*/ 116 h 214"/>
                  <a:gd name="T32" fmla="*/ 57 w 140"/>
                  <a:gd name="T33" fmla="*/ 203 h 214"/>
                  <a:gd name="T34" fmla="*/ 39 w 140"/>
                  <a:gd name="T35" fmla="*/ 211 h 214"/>
                  <a:gd name="T36" fmla="*/ 32 w 140"/>
                  <a:gd name="T37" fmla="*/ 194 h 214"/>
                  <a:gd name="T38" fmla="*/ 63 w 140"/>
                  <a:gd name="T39" fmla="*/ 107 h 214"/>
                  <a:gd name="T40" fmla="*/ 58 w 140"/>
                  <a:gd name="T41" fmla="*/ 105 h 214"/>
                  <a:gd name="T42" fmla="*/ 26 w 140"/>
                  <a:gd name="T43" fmla="*/ 192 h 214"/>
                  <a:gd name="T44" fmla="*/ 10 w 140"/>
                  <a:gd name="T45" fmla="*/ 201 h 214"/>
                  <a:gd name="T46" fmla="*/ 2 w 140"/>
                  <a:gd name="T47" fmla="*/ 183 h 214"/>
                  <a:gd name="T48" fmla="*/ 33 w 140"/>
                  <a:gd name="T49" fmla="*/ 96 h 214"/>
                  <a:gd name="T50" fmla="*/ 35 w 140"/>
                  <a:gd name="T51" fmla="*/ 92 h 214"/>
                  <a:gd name="T52" fmla="*/ 48 w 140"/>
                  <a:gd name="T53" fmla="*/ 56 h 214"/>
                  <a:gd name="T54" fmla="*/ 55 w 140"/>
                  <a:gd name="T55" fmla="*/ 36 h 214"/>
                  <a:gd name="T56" fmla="*/ 50 w 140"/>
                  <a:gd name="T57" fmla="*/ 34 h 214"/>
                  <a:gd name="T58" fmla="*/ 44 w 140"/>
                  <a:gd name="T59" fmla="*/ 52 h 214"/>
                  <a:gd name="T60" fmla="*/ 32 w 140"/>
                  <a:gd name="T61" fmla="*/ 86 h 214"/>
                  <a:gd name="T62" fmla="*/ 19 w 140"/>
                  <a:gd name="T63" fmla="*/ 91 h 214"/>
                  <a:gd name="T64" fmla="*/ 13 w 140"/>
                  <a:gd name="T65" fmla="*/ 79 h 214"/>
                  <a:gd name="T66" fmla="*/ 33 w 140"/>
                  <a:gd name="T67" fmla="*/ 23 h 214"/>
                  <a:gd name="T68" fmla="*/ 33 w 140"/>
                  <a:gd name="T69" fmla="*/ 23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40" h="214">
                    <a:moveTo>
                      <a:pt x="33" y="23"/>
                    </a:moveTo>
                    <a:cubicBezTo>
                      <a:pt x="39" y="8"/>
                      <a:pt x="57" y="0"/>
                      <a:pt x="72" y="6"/>
                    </a:cubicBezTo>
                    <a:cubicBezTo>
                      <a:pt x="101" y="16"/>
                      <a:pt x="101" y="16"/>
                      <a:pt x="101" y="16"/>
                    </a:cubicBezTo>
                    <a:cubicBezTo>
                      <a:pt x="104" y="17"/>
                      <a:pt x="104" y="17"/>
                      <a:pt x="104" y="17"/>
                    </a:cubicBezTo>
                    <a:cubicBezTo>
                      <a:pt x="115" y="21"/>
                      <a:pt x="115" y="21"/>
                      <a:pt x="115" y="21"/>
                    </a:cubicBezTo>
                    <a:cubicBezTo>
                      <a:pt x="130" y="26"/>
                      <a:pt x="140" y="44"/>
                      <a:pt x="134" y="59"/>
                    </a:cubicBezTo>
                    <a:cubicBezTo>
                      <a:pt x="134" y="59"/>
                      <a:pt x="134" y="59"/>
                      <a:pt x="134" y="59"/>
                    </a:cubicBezTo>
                    <a:cubicBezTo>
                      <a:pt x="114" y="115"/>
                      <a:pt x="114" y="115"/>
                      <a:pt x="114" y="115"/>
                    </a:cubicBezTo>
                    <a:cubicBezTo>
                      <a:pt x="112" y="121"/>
                      <a:pt x="106" y="123"/>
                      <a:pt x="102" y="121"/>
                    </a:cubicBezTo>
                    <a:cubicBezTo>
                      <a:pt x="96" y="119"/>
                      <a:pt x="94" y="114"/>
                      <a:pt x="96" y="108"/>
                    </a:cubicBezTo>
                    <a:cubicBezTo>
                      <a:pt x="108" y="75"/>
                      <a:pt x="108" y="75"/>
                      <a:pt x="108" y="75"/>
                    </a:cubicBezTo>
                    <a:cubicBezTo>
                      <a:pt x="114" y="57"/>
                      <a:pt x="114" y="57"/>
                      <a:pt x="114" y="57"/>
                    </a:cubicBezTo>
                    <a:cubicBezTo>
                      <a:pt x="110" y="55"/>
                      <a:pt x="110" y="55"/>
                      <a:pt x="110" y="55"/>
                    </a:cubicBezTo>
                    <a:cubicBezTo>
                      <a:pt x="102" y="76"/>
                      <a:pt x="102" y="76"/>
                      <a:pt x="102" y="76"/>
                    </a:cubicBezTo>
                    <a:cubicBezTo>
                      <a:pt x="90" y="111"/>
                      <a:pt x="90" y="111"/>
                      <a:pt x="90" y="111"/>
                    </a:cubicBezTo>
                    <a:cubicBezTo>
                      <a:pt x="88" y="116"/>
                      <a:pt x="88" y="116"/>
                      <a:pt x="88" y="116"/>
                    </a:cubicBezTo>
                    <a:cubicBezTo>
                      <a:pt x="57" y="203"/>
                      <a:pt x="57" y="203"/>
                      <a:pt x="57" y="203"/>
                    </a:cubicBezTo>
                    <a:cubicBezTo>
                      <a:pt x="54" y="210"/>
                      <a:pt x="46" y="214"/>
                      <a:pt x="39" y="211"/>
                    </a:cubicBezTo>
                    <a:cubicBezTo>
                      <a:pt x="32" y="209"/>
                      <a:pt x="30" y="201"/>
                      <a:pt x="32" y="194"/>
                    </a:cubicBezTo>
                    <a:cubicBezTo>
                      <a:pt x="63" y="107"/>
                      <a:pt x="63" y="107"/>
                      <a:pt x="63" y="107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26" y="192"/>
                      <a:pt x="26" y="192"/>
                      <a:pt x="26" y="192"/>
                    </a:cubicBezTo>
                    <a:cubicBezTo>
                      <a:pt x="24" y="199"/>
                      <a:pt x="17" y="203"/>
                      <a:pt x="10" y="201"/>
                    </a:cubicBezTo>
                    <a:cubicBezTo>
                      <a:pt x="3" y="198"/>
                      <a:pt x="0" y="190"/>
                      <a:pt x="2" y="183"/>
                    </a:cubicBezTo>
                    <a:cubicBezTo>
                      <a:pt x="33" y="96"/>
                      <a:pt x="33" y="96"/>
                      <a:pt x="33" y="96"/>
                    </a:cubicBezTo>
                    <a:cubicBezTo>
                      <a:pt x="35" y="92"/>
                      <a:pt x="35" y="92"/>
                      <a:pt x="35" y="92"/>
                    </a:cubicBezTo>
                    <a:cubicBezTo>
                      <a:pt x="48" y="56"/>
                      <a:pt x="48" y="56"/>
                      <a:pt x="48" y="56"/>
                    </a:cubicBezTo>
                    <a:cubicBezTo>
                      <a:pt x="55" y="36"/>
                      <a:pt x="55" y="36"/>
                      <a:pt x="55" y="36"/>
                    </a:cubicBezTo>
                    <a:cubicBezTo>
                      <a:pt x="50" y="34"/>
                      <a:pt x="50" y="34"/>
                      <a:pt x="50" y="34"/>
                    </a:cubicBezTo>
                    <a:cubicBezTo>
                      <a:pt x="44" y="52"/>
                      <a:pt x="44" y="52"/>
                      <a:pt x="44" y="52"/>
                    </a:cubicBezTo>
                    <a:cubicBezTo>
                      <a:pt x="32" y="86"/>
                      <a:pt x="32" y="86"/>
                      <a:pt x="32" y="86"/>
                    </a:cubicBezTo>
                    <a:cubicBezTo>
                      <a:pt x="30" y="91"/>
                      <a:pt x="25" y="93"/>
                      <a:pt x="19" y="91"/>
                    </a:cubicBezTo>
                    <a:cubicBezTo>
                      <a:pt x="15" y="90"/>
                      <a:pt x="11" y="85"/>
                      <a:pt x="13" y="79"/>
                    </a:cubicBezTo>
                    <a:cubicBezTo>
                      <a:pt x="33" y="23"/>
                      <a:pt x="33" y="23"/>
                      <a:pt x="33" y="23"/>
                    </a:cubicBezTo>
                    <a:cubicBezTo>
                      <a:pt x="33" y="23"/>
                      <a:pt x="33" y="23"/>
                      <a:pt x="33" y="2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</p:grpSp>
        <p:grpSp>
          <p:nvGrpSpPr>
            <p:cNvPr id="10" name="Group 139">
              <a:extLst>
                <a:ext uri="{FF2B5EF4-FFF2-40B4-BE49-F238E27FC236}">
                  <a16:creationId xmlns="" xmlns:a16="http://schemas.microsoft.com/office/drawing/2014/main" id="{3D5B5C8B-5F66-4A37-BE3E-4C9B7A1643B9}"/>
                </a:ext>
              </a:extLst>
            </p:cNvPr>
            <p:cNvGrpSpPr/>
            <p:nvPr/>
          </p:nvGrpSpPr>
          <p:grpSpPr>
            <a:xfrm>
              <a:off x="4958926" y="5253436"/>
              <a:ext cx="266540" cy="533081"/>
              <a:chOff x="7894638" y="5289550"/>
              <a:chExt cx="393700" cy="787400"/>
            </a:xfrm>
            <a:solidFill>
              <a:schemeClr val="bg1">
                <a:lumMod val="75000"/>
              </a:schemeClr>
            </a:solidFill>
          </p:grpSpPr>
          <p:sp>
            <p:nvSpPr>
              <p:cNvPr id="95" name="Freeform 28">
                <a:extLst>
                  <a:ext uri="{FF2B5EF4-FFF2-40B4-BE49-F238E27FC236}">
                    <a16:creationId xmlns="" xmlns:a16="http://schemas.microsoft.com/office/drawing/2014/main" id="{496FFF77-6818-4932-A37C-3EA8C3BEB3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894638" y="5919788"/>
                <a:ext cx="157163" cy="157162"/>
              </a:xfrm>
              <a:custGeom>
                <a:avLst/>
                <a:gdLst>
                  <a:gd name="T0" fmla="*/ 46 w 50"/>
                  <a:gd name="T1" fmla="*/ 33 h 50"/>
                  <a:gd name="T2" fmla="*/ 17 w 50"/>
                  <a:gd name="T3" fmla="*/ 46 h 50"/>
                  <a:gd name="T4" fmla="*/ 4 w 50"/>
                  <a:gd name="T5" fmla="*/ 18 h 50"/>
                  <a:gd name="T6" fmla="*/ 32 w 50"/>
                  <a:gd name="T7" fmla="*/ 4 h 50"/>
                  <a:gd name="T8" fmla="*/ 46 w 50"/>
                  <a:gd name="T9" fmla="*/ 33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50">
                    <a:moveTo>
                      <a:pt x="46" y="33"/>
                    </a:moveTo>
                    <a:cubicBezTo>
                      <a:pt x="42" y="44"/>
                      <a:pt x="29" y="50"/>
                      <a:pt x="17" y="46"/>
                    </a:cubicBezTo>
                    <a:cubicBezTo>
                      <a:pt x="6" y="42"/>
                      <a:pt x="0" y="29"/>
                      <a:pt x="4" y="18"/>
                    </a:cubicBezTo>
                    <a:cubicBezTo>
                      <a:pt x="8" y="6"/>
                      <a:pt x="21" y="0"/>
                      <a:pt x="32" y="4"/>
                    </a:cubicBezTo>
                    <a:cubicBezTo>
                      <a:pt x="44" y="8"/>
                      <a:pt x="50" y="21"/>
                      <a:pt x="46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  <p:sp>
            <p:nvSpPr>
              <p:cNvPr id="96" name="Freeform 29">
                <a:extLst>
                  <a:ext uri="{FF2B5EF4-FFF2-40B4-BE49-F238E27FC236}">
                    <a16:creationId xmlns="" xmlns:a16="http://schemas.microsoft.com/office/drawing/2014/main" id="{DD65B809-32AD-4F37-ABE2-58C670CAE41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913688" y="5289550"/>
                <a:ext cx="374650" cy="639762"/>
              </a:xfrm>
              <a:custGeom>
                <a:avLst/>
                <a:gdLst>
                  <a:gd name="T0" fmla="*/ 2 w 119"/>
                  <a:gd name="T1" fmla="*/ 105 h 203"/>
                  <a:gd name="T2" fmla="*/ 0 w 119"/>
                  <a:gd name="T3" fmla="*/ 161 h 203"/>
                  <a:gd name="T4" fmla="*/ 1 w 119"/>
                  <a:gd name="T5" fmla="*/ 163 h 203"/>
                  <a:gd name="T6" fmla="*/ 20 w 119"/>
                  <a:gd name="T7" fmla="*/ 193 h 203"/>
                  <a:gd name="T8" fmla="*/ 28 w 119"/>
                  <a:gd name="T9" fmla="*/ 196 h 203"/>
                  <a:gd name="T10" fmla="*/ 31 w 119"/>
                  <a:gd name="T11" fmla="*/ 197 h 203"/>
                  <a:gd name="T12" fmla="*/ 39 w 119"/>
                  <a:gd name="T13" fmla="*/ 200 h 203"/>
                  <a:gd name="T14" fmla="*/ 73 w 119"/>
                  <a:gd name="T15" fmla="*/ 189 h 203"/>
                  <a:gd name="T16" fmla="*/ 75 w 119"/>
                  <a:gd name="T17" fmla="*/ 188 h 203"/>
                  <a:gd name="T18" fmla="*/ 109 w 119"/>
                  <a:gd name="T19" fmla="*/ 143 h 203"/>
                  <a:gd name="T20" fmla="*/ 108 w 119"/>
                  <a:gd name="T21" fmla="*/ 131 h 203"/>
                  <a:gd name="T22" fmla="*/ 95 w 119"/>
                  <a:gd name="T23" fmla="*/ 132 h 203"/>
                  <a:gd name="T24" fmla="*/ 62 w 119"/>
                  <a:gd name="T25" fmla="*/ 176 h 203"/>
                  <a:gd name="T26" fmla="*/ 57 w 119"/>
                  <a:gd name="T27" fmla="*/ 174 h 203"/>
                  <a:gd name="T28" fmla="*/ 115 w 119"/>
                  <a:gd name="T29" fmla="*/ 99 h 203"/>
                  <a:gd name="T30" fmla="*/ 94 w 119"/>
                  <a:gd name="T31" fmla="*/ 91 h 203"/>
                  <a:gd name="T32" fmla="*/ 117 w 119"/>
                  <a:gd name="T33" fmla="*/ 26 h 203"/>
                  <a:gd name="T34" fmla="*/ 110 w 119"/>
                  <a:gd name="T35" fmla="*/ 12 h 203"/>
                  <a:gd name="T36" fmla="*/ 98 w 119"/>
                  <a:gd name="T37" fmla="*/ 19 h 203"/>
                  <a:gd name="T38" fmla="*/ 74 w 119"/>
                  <a:gd name="T39" fmla="*/ 84 h 203"/>
                  <a:gd name="T40" fmla="*/ 66 w 119"/>
                  <a:gd name="T41" fmla="*/ 82 h 203"/>
                  <a:gd name="T42" fmla="*/ 90 w 119"/>
                  <a:gd name="T43" fmla="*/ 16 h 203"/>
                  <a:gd name="T44" fmla="*/ 84 w 119"/>
                  <a:gd name="T45" fmla="*/ 2 h 203"/>
                  <a:gd name="T46" fmla="*/ 70 w 119"/>
                  <a:gd name="T47" fmla="*/ 9 h 203"/>
                  <a:gd name="T48" fmla="*/ 46 w 119"/>
                  <a:gd name="T49" fmla="*/ 75 h 203"/>
                  <a:gd name="T50" fmla="*/ 25 w 119"/>
                  <a:gd name="T51" fmla="*/ 67 h 203"/>
                  <a:gd name="T52" fmla="*/ 22 w 119"/>
                  <a:gd name="T53" fmla="*/ 162 h 203"/>
                  <a:gd name="T54" fmla="*/ 17 w 119"/>
                  <a:gd name="T55" fmla="*/ 160 h 203"/>
                  <a:gd name="T56" fmla="*/ 20 w 119"/>
                  <a:gd name="T57" fmla="*/ 105 h 203"/>
                  <a:gd name="T58" fmla="*/ 10 w 119"/>
                  <a:gd name="T59" fmla="*/ 96 h 203"/>
                  <a:gd name="T60" fmla="*/ 2 w 119"/>
                  <a:gd name="T61" fmla="*/ 105 h 2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19" h="203">
                    <a:moveTo>
                      <a:pt x="2" y="105"/>
                    </a:moveTo>
                    <a:cubicBezTo>
                      <a:pt x="0" y="161"/>
                      <a:pt x="0" y="161"/>
                      <a:pt x="0" y="161"/>
                    </a:cubicBezTo>
                    <a:cubicBezTo>
                      <a:pt x="1" y="163"/>
                      <a:pt x="1" y="163"/>
                      <a:pt x="1" y="163"/>
                    </a:cubicBezTo>
                    <a:cubicBezTo>
                      <a:pt x="1" y="181"/>
                      <a:pt x="14" y="191"/>
                      <a:pt x="20" y="193"/>
                    </a:cubicBezTo>
                    <a:cubicBezTo>
                      <a:pt x="24" y="194"/>
                      <a:pt x="23" y="194"/>
                      <a:pt x="28" y="196"/>
                    </a:cubicBezTo>
                    <a:cubicBezTo>
                      <a:pt x="29" y="196"/>
                      <a:pt x="30" y="197"/>
                      <a:pt x="31" y="197"/>
                    </a:cubicBezTo>
                    <a:cubicBezTo>
                      <a:pt x="36" y="199"/>
                      <a:pt x="35" y="198"/>
                      <a:pt x="39" y="200"/>
                    </a:cubicBezTo>
                    <a:cubicBezTo>
                      <a:pt x="45" y="202"/>
                      <a:pt x="62" y="203"/>
                      <a:pt x="73" y="189"/>
                    </a:cubicBezTo>
                    <a:cubicBezTo>
                      <a:pt x="75" y="188"/>
                      <a:pt x="75" y="188"/>
                      <a:pt x="75" y="188"/>
                    </a:cubicBezTo>
                    <a:cubicBezTo>
                      <a:pt x="109" y="143"/>
                      <a:pt x="109" y="143"/>
                      <a:pt x="109" y="143"/>
                    </a:cubicBezTo>
                    <a:cubicBezTo>
                      <a:pt x="112" y="139"/>
                      <a:pt x="111" y="133"/>
                      <a:pt x="108" y="131"/>
                    </a:cubicBezTo>
                    <a:cubicBezTo>
                      <a:pt x="104" y="128"/>
                      <a:pt x="98" y="129"/>
                      <a:pt x="95" y="132"/>
                    </a:cubicBezTo>
                    <a:cubicBezTo>
                      <a:pt x="62" y="176"/>
                      <a:pt x="62" y="176"/>
                      <a:pt x="62" y="176"/>
                    </a:cubicBezTo>
                    <a:cubicBezTo>
                      <a:pt x="57" y="174"/>
                      <a:pt x="57" y="174"/>
                      <a:pt x="57" y="174"/>
                    </a:cubicBezTo>
                    <a:cubicBezTo>
                      <a:pt x="115" y="99"/>
                      <a:pt x="115" y="99"/>
                      <a:pt x="115" y="99"/>
                    </a:cubicBezTo>
                    <a:cubicBezTo>
                      <a:pt x="94" y="91"/>
                      <a:pt x="94" y="91"/>
                      <a:pt x="94" y="91"/>
                    </a:cubicBezTo>
                    <a:cubicBezTo>
                      <a:pt x="117" y="26"/>
                      <a:pt x="117" y="26"/>
                      <a:pt x="117" y="26"/>
                    </a:cubicBezTo>
                    <a:cubicBezTo>
                      <a:pt x="119" y="20"/>
                      <a:pt x="116" y="14"/>
                      <a:pt x="110" y="12"/>
                    </a:cubicBezTo>
                    <a:cubicBezTo>
                      <a:pt x="105" y="10"/>
                      <a:pt x="100" y="13"/>
                      <a:pt x="98" y="19"/>
                    </a:cubicBezTo>
                    <a:cubicBezTo>
                      <a:pt x="74" y="84"/>
                      <a:pt x="74" y="84"/>
                      <a:pt x="74" y="84"/>
                    </a:cubicBezTo>
                    <a:cubicBezTo>
                      <a:pt x="66" y="82"/>
                      <a:pt x="66" y="82"/>
                      <a:pt x="66" y="82"/>
                    </a:cubicBezTo>
                    <a:cubicBezTo>
                      <a:pt x="90" y="16"/>
                      <a:pt x="90" y="16"/>
                      <a:pt x="90" y="16"/>
                    </a:cubicBezTo>
                    <a:cubicBezTo>
                      <a:pt x="92" y="10"/>
                      <a:pt x="90" y="4"/>
                      <a:pt x="84" y="2"/>
                    </a:cubicBezTo>
                    <a:cubicBezTo>
                      <a:pt x="78" y="0"/>
                      <a:pt x="72" y="3"/>
                      <a:pt x="70" y="9"/>
                    </a:cubicBezTo>
                    <a:cubicBezTo>
                      <a:pt x="46" y="75"/>
                      <a:pt x="46" y="75"/>
                      <a:pt x="46" y="75"/>
                    </a:cubicBezTo>
                    <a:cubicBezTo>
                      <a:pt x="25" y="67"/>
                      <a:pt x="25" y="67"/>
                      <a:pt x="25" y="67"/>
                    </a:cubicBezTo>
                    <a:cubicBezTo>
                      <a:pt x="22" y="162"/>
                      <a:pt x="22" y="162"/>
                      <a:pt x="22" y="162"/>
                    </a:cubicBezTo>
                    <a:cubicBezTo>
                      <a:pt x="17" y="160"/>
                      <a:pt x="17" y="160"/>
                      <a:pt x="17" y="160"/>
                    </a:cubicBezTo>
                    <a:cubicBezTo>
                      <a:pt x="20" y="105"/>
                      <a:pt x="20" y="105"/>
                      <a:pt x="20" y="105"/>
                    </a:cubicBezTo>
                    <a:cubicBezTo>
                      <a:pt x="19" y="101"/>
                      <a:pt x="15" y="97"/>
                      <a:pt x="10" y="96"/>
                    </a:cubicBezTo>
                    <a:cubicBezTo>
                      <a:pt x="6" y="96"/>
                      <a:pt x="2" y="100"/>
                      <a:pt x="2" y="10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</p:grpSp>
        <p:grpSp>
          <p:nvGrpSpPr>
            <p:cNvPr id="11" name="Group 140">
              <a:extLst>
                <a:ext uri="{FF2B5EF4-FFF2-40B4-BE49-F238E27FC236}">
                  <a16:creationId xmlns="" xmlns:a16="http://schemas.microsoft.com/office/drawing/2014/main" id="{49161446-DFAA-4F55-8A40-BEFDC8D5065C}"/>
                </a:ext>
              </a:extLst>
            </p:cNvPr>
            <p:cNvGrpSpPr/>
            <p:nvPr/>
          </p:nvGrpSpPr>
          <p:grpSpPr>
            <a:xfrm>
              <a:off x="6230367" y="2536443"/>
              <a:ext cx="309531" cy="534156"/>
              <a:chOff x="9772651" y="1276350"/>
              <a:chExt cx="457200" cy="788988"/>
            </a:xfrm>
            <a:solidFill>
              <a:srgbClr val="FAD159"/>
            </a:solidFill>
          </p:grpSpPr>
          <p:sp>
            <p:nvSpPr>
              <p:cNvPr id="93" name="Freeform 30">
                <a:extLst>
                  <a:ext uri="{FF2B5EF4-FFF2-40B4-BE49-F238E27FC236}">
                    <a16:creationId xmlns="" xmlns:a16="http://schemas.microsoft.com/office/drawing/2014/main" id="{07C5D048-7E21-4BDA-AA06-BBC904F286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37763" y="1276350"/>
                <a:ext cx="163513" cy="160337"/>
              </a:xfrm>
              <a:custGeom>
                <a:avLst/>
                <a:gdLst>
                  <a:gd name="T0" fmla="*/ 47 w 52"/>
                  <a:gd name="T1" fmla="*/ 34 h 51"/>
                  <a:gd name="T2" fmla="*/ 34 w 52"/>
                  <a:gd name="T3" fmla="*/ 5 h 51"/>
                  <a:gd name="T4" fmla="*/ 5 w 52"/>
                  <a:gd name="T5" fmla="*/ 17 h 51"/>
                  <a:gd name="T6" fmla="*/ 18 w 52"/>
                  <a:gd name="T7" fmla="*/ 47 h 51"/>
                  <a:gd name="T8" fmla="*/ 47 w 52"/>
                  <a:gd name="T9" fmla="*/ 34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51">
                    <a:moveTo>
                      <a:pt x="47" y="34"/>
                    </a:moveTo>
                    <a:cubicBezTo>
                      <a:pt x="52" y="23"/>
                      <a:pt x="46" y="9"/>
                      <a:pt x="34" y="5"/>
                    </a:cubicBezTo>
                    <a:cubicBezTo>
                      <a:pt x="23" y="0"/>
                      <a:pt x="10" y="6"/>
                      <a:pt x="5" y="17"/>
                    </a:cubicBezTo>
                    <a:cubicBezTo>
                      <a:pt x="0" y="29"/>
                      <a:pt x="6" y="42"/>
                      <a:pt x="18" y="47"/>
                    </a:cubicBezTo>
                    <a:cubicBezTo>
                      <a:pt x="30" y="51"/>
                      <a:pt x="43" y="46"/>
                      <a:pt x="47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  <p:sp>
            <p:nvSpPr>
              <p:cNvPr id="94" name="Freeform 31">
                <a:extLst>
                  <a:ext uri="{FF2B5EF4-FFF2-40B4-BE49-F238E27FC236}">
                    <a16:creationId xmlns="" xmlns:a16="http://schemas.microsoft.com/office/drawing/2014/main" id="{55AC4D6D-65AF-4BFC-8CA8-86DC4C9C9E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72651" y="1392238"/>
                <a:ext cx="457200" cy="673100"/>
              </a:xfrm>
              <a:custGeom>
                <a:avLst/>
                <a:gdLst>
                  <a:gd name="T0" fmla="*/ 39 w 145"/>
                  <a:gd name="T1" fmla="*/ 21 h 213"/>
                  <a:gd name="T2" fmla="*/ 79 w 145"/>
                  <a:gd name="T3" fmla="*/ 6 h 213"/>
                  <a:gd name="T4" fmla="*/ 108 w 145"/>
                  <a:gd name="T5" fmla="*/ 17 h 213"/>
                  <a:gd name="T6" fmla="*/ 110 w 145"/>
                  <a:gd name="T7" fmla="*/ 18 h 213"/>
                  <a:gd name="T8" fmla="*/ 121 w 145"/>
                  <a:gd name="T9" fmla="*/ 22 h 213"/>
                  <a:gd name="T10" fmla="*/ 139 w 145"/>
                  <a:gd name="T11" fmla="*/ 61 h 213"/>
                  <a:gd name="T12" fmla="*/ 139 w 145"/>
                  <a:gd name="T13" fmla="*/ 61 h 213"/>
                  <a:gd name="T14" fmla="*/ 117 w 145"/>
                  <a:gd name="T15" fmla="*/ 116 h 213"/>
                  <a:gd name="T16" fmla="*/ 104 w 145"/>
                  <a:gd name="T17" fmla="*/ 122 h 213"/>
                  <a:gd name="T18" fmla="*/ 99 w 145"/>
                  <a:gd name="T19" fmla="*/ 109 h 213"/>
                  <a:gd name="T20" fmla="*/ 112 w 145"/>
                  <a:gd name="T21" fmla="*/ 76 h 213"/>
                  <a:gd name="T22" fmla="*/ 119 w 145"/>
                  <a:gd name="T23" fmla="*/ 58 h 213"/>
                  <a:gd name="T24" fmla="*/ 114 w 145"/>
                  <a:gd name="T25" fmla="*/ 56 h 213"/>
                  <a:gd name="T26" fmla="*/ 106 w 145"/>
                  <a:gd name="T27" fmla="*/ 77 h 213"/>
                  <a:gd name="T28" fmla="*/ 92 w 145"/>
                  <a:gd name="T29" fmla="*/ 112 h 213"/>
                  <a:gd name="T30" fmla="*/ 91 w 145"/>
                  <a:gd name="T31" fmla="*/ 116 h 213"/>
                  <a:gd name="T32" fmla="*/ 56 w 145"/>
                  <a:gd name="T33" fmla="*/ 202 h 213"/>
                  <a:gd name="T34" fmla="*/ 39 w 145"/>
                  <a:gd name="T35" fmla="*/ 210 h 213"/>
                  <a:gd name="T36" fmla="*/ 32 w 145"/>
                  <a:gd name="T37" fmla="*/ 193 h 213"/>
                  <a:gd name="T38" fmla="*/ 67 w 145"/>
                  <a:gd name="T39" fmla="*/ 107 h 213"/>
                  <a:gd name="T40" fmla="*/ 61 w 145"/>
                  <a:gd name="T41" fmla="*/ 105 h 213"/>
                  <a:gd name="T42" fmla="*/ 27 w 145"/>
                  <a:gd name="T43" fmla="*/ 191 h 213"/>
                  <a:gd name="T44" fmla="*/ 10 w 145"/>
                  <a:gd name="T45" fmla="*/ 198 h 213"/>
                  <a:gd name="T46" fmla="*/ 3 w 145"/>
                  <a:gd name="T47" fmla="*/ 181 h 213"/>
                  <a:gd name="T48" fmla="*/ 37 w 145"/>
                  <a:gd name="T49" fmla="*/ 95 h 213"/>
                  <a:gd name="T50" fmla="*/ 39 w 145"/>
                  <a:gd name="T51" fmla="*/ 90 h 213"/>
                  <a:gd name="T52" fmla="*/ 52 w 145"/>
                  <a:gd name="T53" fmla="*/ 55 h 213"/>
                  <a:gd name="T54" fmla="*/ 61 w 145"/>
                  <a:gd name="T55" fmla="*/ 35 h 213"/>
                  <a:gd name="T56" fmla="*/ 56 w 145"/>
                  <a:gd name="T57" fmla="*/ 33 h 213"/>
                  <a:gd name="T58" fmla="*/ 49 w 145"/>
                  <a:gd name="T59" fmla="*/ 51 h 213"/>
                  <a:gd name="T60" fmla="*/ 36 w 145"/>
                  <a:gd name="T61" fmla="*/ 84 h 213"/>
                  <a:gd name="T62" fmla="*/ 23 w 145"/>
                  <a:gd name="T63" fmla="*/ 90 h 213"/>
                  <a:gd name="T64" fmla="*/ 17 w 145"/>
                  <a:gd name="T65" fmla="*/ 77 h 213"/>
                  <a:gd name="T66" fmla="*/ 39 w 145"/>
                  <a:gd name="T67" fmla="*/ 21 h 213"/>
                  <a:gd name="T68" fmla="*/ 39 w 145"/>
                  <a:gd name="T69" fmla="*/ 21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45" h="213">
                    <a:moveTo>
                      <a:pt x="39" y="21"/>
                    </a:moveTo>
                    <a:cubicBezTo>
                      <a:pt x="45" y="7"/>
                      <a:pt x="64" y="0"/>
                      <a:pt x="79" y="6"/>
                    </a:cubicBezTo>
                    <a:cubicBezTo>
                      <a:pt x="108" y="17"/>
                      <a:pt x="108" y="17"/>
                      <a:pt x="108" y="17"/>
                    </a:cubicBezTo>
                    <a:cubicBezTo>
                      <a:pt x="110" y="18"/>
                      <a:pt x="110" y="18"/>
                      <a:pt x="110" y="18"/>
                    </a:cubicBezTo>
                    <a:cubicBezTo>
                      <a:pt x="121" y="22"/>
                      <a:pt x="121" y="22"/>
                      <a:pt x="121" y="22"/>
                    </a:cubicBezTo>
                    <a:cubicBezTo>
                      <a:pt x="136" y="28"/>
                      <a:pt x="145" y="46"/>
                      <a:pt x="139" y="61"/>
                    </a:cubicBezTo>
                    <a:cubicBezTo>
                      <a:pt x="139" y="61"/>
                      <a:pt x="139" y="61"/>
                      <a:pt x="139" y="61"/>
                    </a:cubicBezTo>
                    <a:cubicBezTo>
                      <a:pt x="117" y="116"/>
                      <a:pt x="117" y="116"/>
                      <a:pt x="117" y="116"/>
                    </a:cubicBezTo>
                    <a:cubicBezTo>
                      <a:pt x="115" y="122"/>
                      <a:pt x="109" y="124"/>
                      <a:pt x="104" y="122"/>
                    </a:cubicBezTo>
                    <a:cubicBezTo>
                      <a:pt x="99" y="120"/>
                      <a:pt x="97" y="115"/>
                      <a:pt x="99" y="109"/>
                    </a:cubicBezTo>
                    <a:cubicBezTo>
                      <a:pt x="112" y="76"/>
                      <a:pt x="112" y="76"/>
                      <a:pt x="112" y="76"/>
                    </a:cubicBezTo>
                    <a:cubicBezTo>
                      <a:pt x="119" y="58"/>
                      <a:pt x="119" y="58"/>
                      <a:pt x="119" y="58"/>
                    </a:cubicBezTo>
                    <a:cubicBezTo>
                      <a:pt x="114" y="56"/>
                      <a:pt x="114" y="56"/>
                      <a:pt x="114" y="56"/>
                    </a:cubicBezTo>
                    <a:cubicBezTo>
                      <a:pt x="106" y="77"/>
                      <a:pt x="106" y="77"/>
                      <a:pt x="106" y="77"/>
                    </a:cubicBezTo>
                    <a:cubicBezTo>
                      <a:pt x="92" y="112"/>
                      <a:pt x="92" y="112"/>
                      <a:pt x="92" y="112"/>
                    </a:cubicBezTo>
                    <a:cubicBezTo>
                      <a:pt x="91" y="116"/>
                      <a:pt x="91" y="116"/>
                      <a:pt x="91" y="116"/>
                    </a:cubicBezTo>
                    <a:cubicBezTo>
                      <a:pt x="56" y="202"/>
                      <a:pt x="56" y="202"/>
                      <a:pt x="56" y="202"/>
                    </a:cubicBezTo>
                    <a:cubicBezTo>
                      <a:pt x="54" y="209"/>
                      <a:pt x="46" y="213"/>
                      <a:pt x="39" y="210"/>
                    </a:cubicBezTo>
                    <a:cubicBezTo>
                      <a:pt x="32" y="207"/>
                      <a:pt x="30" y="200"/>
                      <a:pt x="32" y="193"/>
                    </a:cubicBezTo>
                    <a:cubicBezTo>
                      <a:pt x="67" y="107"/>
                      <a:pt x="67" y="107"/>
                      <a:pt x="67" y="107"/>
                    </a:cubicBezTo>
                    <a:cubicBezTo>
                      <a:pt x="61" y="105"/>
                      <a:pt x="61" y="105"/>
                      <a:pt x="61" y="105"/>
                    </a:cubicBezTo>
                    <a:cubicBezTo>
                      <a:pt x="27" y="191"/>
                      <a:pt x="27" y="191"/>
                      <a:pt x="27" y="191"/>
                    </a:cubicBezTo>
                    <a:cubicBezTo>
                      <a:pt x="24" y="197"/>
                      <a:pt x="17" y="201"/>
                      <a:pt x="10" y="198"/>
                    </a:cubicBezTo>
                    <a:cubicBezTo>
                      <a:pt x="3" y="196"/>
                      <a:pt x="0" y="188"/>
                      <a:pt x="3" y="181"/>
                    </a:cubicBezTo>
                    <a:cubicBezTo>
                      <a:pt x="37" y="95"/>
                      <a:pt x="37" y="95"/>
                      <a:pt x="37" y="95"/>
                    </a:cubicBezTo>
                    <a:cubicBezTo>
                      <a:pt x="39" y="90"/>
                      <a:pt x="39" y="90"/>
                      <a:pt x="39" y="90"/>
                    </a:cubicBezTo>
                    <a:cubicBezTo>
                      <a:pt x="52" y="55"/>
                      <a:pt x="52" y="55"/>
                      <a:pt x="52" y="55"/>
                    </a:cubicBezTo>
                    <a:cubicBezTo>
                      <a:pt x="61" y="35"/>
                      <a:pt x="61" y="35"/>
                      <a:pt x="61" y="35"/>
                    </a:cubicBezTo>
                    <a:cubicBezTo>
                      <a:pt x="56" y="33"/>
                      <a:pt x="56" y="33"/>
                      <a:pt x="56" y="33"/>
                    </a:cubicBezTo>
                    <a:cubicBezTo>
                      <a:pt x="49" y="51"/>
                      <a:pt x="49" y="51"/>
                      <a:pt x="49" y="51"/>
                    </a:cubicBezTo>
                    <a:cubicBezTo>
                      <a:pt x="36" y="84"/>
                      <a:pt x="36" y="84"/>
                      <a:pt x="36" y="84"/>
                    </a:cubicBezTo>
                    <a:cubicBezTo>
                      <a:pt x="33" y="90"/>
                      <a:pt x="29" y="92"/>
                      <a:pt x="23" y="90"/>
                    </a:cubicBezTo>
                    <a:cubicBezTo>
                      <a:pt x="18" y="88"/>
                      <a:pt x="15" y="82"/>
                      <a:pt x="17" y="77"/>
                    </a:cubicBezTo>
                    <a:cubicBezTo>
                      <a:pt x="39" y="21"/>
                      <a:pt x="39" y="21"/>
                      <a:pt x="39" y="21"/>
                    </a:cubicBezTo>
                    <a:cubicBezTo>
                      <a:pt x="39" y="21"/>
                      <a:pt x="39" y="21"/>
                      <a:pt x="39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</p:grpSp>
        <p:grpSp>
          <p:nvGrpSpPr>
            <p:cNvPr id="12" name="Group 141">
              <a:extLst>
                <a:ext uri="{FF2B5EF4-FFF2-40B4-BE49-F238E27FC236}">
                  <a16:creationId xmlns="" xmlns:a16="http://schemas.microsoft.com/office/drawing/2014/main" id="{77FCA7DC-11DE-49C4-81AC-3DF53F34E176}"/>
                </a:ext>
              </a:extLst>
            </p:cNvPr>
            <p:cNvGrpSpPr/>
            <p:nvPr/>
          </p:nvGrpSpPr>
          <p:grpSpPr>
            <a:xfrm>
              <a:off x="4676264" y="5158857"/>
              <a:ext cx="335325" cy="508361"/>
              <a:chOff x="7477126" y="5149850"/>
              <a:chExt cx="495300" cy="750887"/>
            </a:xfrm>
            <a:solidFill>
              <a:schemeClr val="bg1">
                <a:lumMod val="75000"/>
              </a:schemeClr>
            </a:solidFill>
          </p:grpSpPr>
          <p:sp>
            <p:nvSpPr>
              <p:cNvPr id="91" name="Freeform 32">
                <a:extLst>
                  <a:ext uri="{FF2B5EF4-FFF2-40B4-BE49-F238E27FC236}">
                    <a16:creationId xmlns="" xmlns:a16="http://schemas.microsoft.com/office/drawing/2014/main" id="{98E7266D-41A4-4E72-9F95-9B686BE853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77126" y="5740400"/>
                <a:ext cx="161925" cy="160337"/>
              </a:xfrm>
              <a:custGeom>
                <a:avLst/>
                <a:gdLst>
                  <a:gd name="T0" fmla="*/ 45 w 51"/>
                  <a:gd name="T1" fmla="*/ 36 h 51"/>
                  <a:gd name="T2" fmla="*/ 15 w 51"/>
                  <a:gd name="T3" fmla="*/ 45 h 51"/>
                  <a:gd name="T4" fmla="*/ 6 w 51"/>
                  <a:gd name="T5" fmla="*/ 14 h 51"/>
                  <a:gd name="T6" fmla="*/ 36 w 51"/>
                  <a:gd name="T7" fmla="*/ 6 h 51"/>
                  <a:gd name="T8" fmla="*/ 45 w 51"/>
                  <a:gd name="T9" fmla="*/ 36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51">
                    <a:moveTo>
                      <a:pt x="45" y="36"/>
                    </a:moveTo>
                    <a:cubicBezTo>
                      <a:pt x="39" y="47"/>
                      <a:pt x="25" y="51"/>
                      <a:pt x="15" y="45"/>
                    </a:cubicBezTo>
                    <a:cubicBezTo>
                      <a:pt x="4" y="39"/>
                      <a:pt x="0" y="25"/>
                      <a:pt x="6" y="14"/>
                    </a:cubicBezTo>
                    <a:cubicBezTo>
                      <a:pt x="11" y="4"/>
                      <a:pt x="25" y="0"/>
                      <a:pt x="36" y="6"/>
                    </a:cubicBezTo>
                    <a:cubicBezTo>
                      <a:pt x="47" y="12"/>
                      <a:pt x="51" y="25"/>
                      <a:pt x="45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  <p:sp>
            <p:nvSpPr>
              <p:cNvPr id="92" name="Freeform 33">
                <a:extLst>
                  <a:ext uri="{FF2B5EF4-FFF2-40B4-BE49-F238E27FC236}">
                    <a16:creationId xmlns="" xmlns:a16="http://schemas.microsoft.com/office/drawing/2014/main" id="{4D8B1C98-40C6-44DC-ABD6-C7E839607F7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1576" y="5149850"/>
                <a:ext cx="450850" cy="622300"/>
              </a:xfrm>
              <a:custGeom>
                <a:avLst/>
                <a:gdLst>
                  <a:gd name="T0" fmla="*/ 14 w 143"/>
                  <a:gd name="T1" fmla="*/ 91 h 197"/>
                  <a:gd name="T2" fmla="*/ 3 w 143"/>
                  <a:gd name="T3" fmla="*/ 146 h 197"/>
                  <a:gd name="T4" fmla="*/ 3 w 143"/>
                  <a:gd name="T5" fmla="*/ 148 h 197"/>
                  <a:gd name="T6" fmla="*/ 17 w 143"/>
                  <a:gd name="T7" fmla="*/ 180 h 197"/>
                  <a:gd name="T8" fmla="*/ 25 w 143"/>
                  <a:gd name="T9" fmla="*/ 185 h 197"/>
                  <a:gd name="T10" fmla="*/ 28 w 143"/>
                  <a:gd name="T11" fmla="*/ 186 h 197"/>
                  <a:gd name="T12" fmla="*/ 35 w 143"/>
                  <a:gd name="T13" fmla="*/ 190 h 197"/>
                  <a:gd name="T14" fmla="*/ 70 w 143"/>
                  <a:gd name="T15" fmla="*/ 185 h 197"/>
                  <a:gd name="T16" fmla="*/ 72 w 143"/>
                  <a:gd name="T17" fmla="*/ 184 h 197"/>
                  <a:gd name="T18" fmla="*/ 113 w 143"/>
                  <a:gd name="T19" fmla="*/ 145 h 197"/>
                  <a:gd name="T20" fmla="*/ 114 w 143"/>
                  <a:gd name="T21" fmla="*/ 133 h 197"/>
                  <a:gd name="T22" fmla="*/ 101 w 143"/>
                  <a:gd name="T23" fmla="*/ 132 h 197"/>
                  <a:gd name="T24" fmla="*/ 62 w 143"/>
                  <a:gd name="T25" fmla="*/ 170 h 197"/>
                  <a:gd name="T26" fmla="*/ 57 w 143"/>
                  <a:gd name="T27" fmla="*/ 168 h 197"/>
                  <a:gd name="T28" fmla="*/ 127 w 143"/>
                  <a:gd name="T29" fmla="*/ 103 h 197"/>
                  <a:gd name="T30" fmla="*/ 106 w 143"/>
                  <a:gd name="T31" fmla="*/ 92 h 197"/>
                  <a:gd name="T32" fmla="*/ 140 w 143"/>
                  <a:gd name="T33" fmla="*/ 31 h 197"/>
                  <a:gd name="T34" fmla="*/ 135 w 143"/>
                  <a:gd name="T35" fmla="*/ 16 h 197"/>
                  <a:gd name="T36" fmla="*/ 122 w 143"/>
                  <a:gd name="T37" fmla="*/ 21 h 197"/>
                  <a:gd name="T38" fmla="*/ 88 w 143"/>
                  <a:gd name="T39" fmla="*/ 82 h 197"/>
                  <a:gd name="T40" fmla="*/ 81 w 143"/>
                  <a:gd name="T41" fmla="*/ 78 h 197"/>
                  <a:gd name="T42" fmla="*/ 114 w 143"/>
                  <a:gd name="T43" fmla="*/ 17 h 197"/>
                  <a:gd name="T44" fmla="*/ 111 w 143"/>
                  <a:gd name="T45" fmla="*/ 3 h 197"/>
                  <a:gd name="T46" fmla="*/ 96 w 143"/>
                  <a:gd name="T47" fmla="*/ 7 h 197"/>
                  <a:gd name="T48" fmla="*/ 62 w 143"/>
                  <a:gd name="T49" fmla="*/ 68 h 197"/>
                  <a:gd name="T50" fmla="*/ 42 w 143"/>
                  <a:gd name="T51" fmla="*/ 57 h 197"/>
                  <a:gd name="T52" fmla="*/ 24 w 143"/>
                  <a:gd name="T53" fmla="*/ 150 h 197"/>
                  <a:gd name="T54" fmla="*/ 20 w 143"/>
                  <a:gd name="T55" fmla="*/ 148 h 197"/>
                  <a:gd name="T56" fmla="*/ 32 w 143"/>
                  <a:gd name="T57" fmla="*/ 94 h 197"/>
                  <a:gd name="T58" fmla="*/ 23 w 143"/>
                  <a:gd name="T59" fmla="*/ 83 h 197"/>
                  <a:gd name="T60" fmla="*/ 14 w 143"/>
                  <a:gd name="T61" fmla="*/ 91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43" h="197">
                    <a:moveTo>
                      <a:pt x="14" y="91"/>
                    </a:moveTo>
                    <a:cubicBezTo>
                      <a:pt x="3" y="146"/>
                      <a:pt x="3" y="146"/>
                      <a:pt x="3" y="146"/>
                    </a:cubicBezTo>
                    <a:cubicBezTo>
                      <a:pt x="3" y="148"/>
                      <a:pt x="3" y="148"/>
                      <a:pt x="3" y="148"/>
                    </a:cubicBezTo>
                    <a:cubicBezTo>
                      <a:pt x="0" y="166"/>
                      <a:pt x="12" y="177"/>
                      <a:pt x="17" y="180"/>
                    </a:cubicBezTo>
                    <a:cubicBezTo>
                      <a:pt x="21" y="183"/>
                      <a:pt x="20" y="182"/>
                      <a:pt x="25" y="185"/>
                    </a:cubicBezTo>
                    <a:cubicBezTo>
                      <a:pt x="26" y="185"/>
                      <a:pt x="27" y="186"/>
                      <a:pt x="28" y="186"/>
                    </a:cubicBezTo>
                    <a:cubicBezTo>
                      <a:pt x="32" y="189"/>
                      <a:pt x="31" y="188"/>
                      <a:pt x="35" y="190"/>
                    </a:cubicBezTo>
                    <a:cubicBezTo>
                      <a:pt x="41" y="193"/>
                      <a:pt x="57" y="197"/>
                      <a:pt x="70" y="185"/>
                    </a:cubicBezTo>
                    <a:cubicBezTo>
                      <a:pt x="72" y="184"/>
                      <a:pt x="72" y="184"/>
                      <a:pt x="72" y="184"/>
                    </a:cubicBezTo>
                    <a:cubicBezTo>
                      <a:pt x="113" y="145"/>
                      <a:pt x="113" y="145"/>
                      <a:pt x="113" y="145"/>
                    </a:cubicBezTo>
                    <a:cubicBezTo>
                      <a:pt x="117" y="142"/>
                      <a:pt x="117" y="136"/>
                      <a:pt x="114" y="133"/>
                    </a:cubicBezTo>
                    <a:cubicBezTo>
                      <a:pt x="110" y="130"/>
                      <a:pt x="105" y="130"/>
                      <a:pt x="101" y="132"/>
                    </a:cubicBezTo>
                    <a:cubicBezTo>
                      <a:pt x="62" y="170"/>
                      <a:pt x="62" y="170"/>
                      <a:pt x="62" y="170"/>
                    </a:cubicBezTo>
                    <a:cubicBezTo>
                      <a:pt x="57" y="168"/>
                      <a:pt x="57" y="168"/>
                      <a:pt x="57" y="168"/>
                    </a:cubicBezTo>
                    <a:cubicBezTo>
                      <a:pt x="127" y="103"/>
                      <a:pt x="127" y="103"/>
                      <a:pt x="127" y="103"/>
                    </a:cubicBezTo>
                    <a:cubicBezTo>
                      <a:pt x="106" y="92"/>
                      <a:pt x="106" y="92"/>
                      <a:pt x="106" y="92"/>
                    </a:cubicBezTo>
                    <a:cubicBezTo>
                      <a:pt x="140" y="31"/>
                      <a:pt x="140" y="31"/>
                      <a:pt x="140" y="31"/>
                    </a:cubicBezTo>
                    <a:cubicBezTo>
                      <a:pt x="143" y="26"/>
                      <a:pt x="141" y="19"/>
                      <a:pt x="135" y="16"/>
                    </a:cubicBezTo>
                    <a:cubicBezTo>
                      <a:pt x="130" y="13"/>
                      <a:pt x="125" y="16"/>
                      <a:pt x="122" y="21"/>
                    </a:cubicBezTo>
                    <a:cubicBezTo>
                      <a:pt x="88" y="82"/>
                      <a:pt x="88" y="82"/>
                      <a:pt x="88" y="82"/>
                    </a:cubicBezTo>
                    <a:cubicBezTo>
                      <a:pt x="81" y="78"/>
                      <a:pt x="81" y="78"/>
                      <a:pt x="81" y="78"/>
                    </a:cubicBezTo>
                    <a:cubicBezTo>
                      <a:pt x="114" y="17"/>
                      <a:pt x="114" y="17"/>
                      <a:pt x="114" y="17"/>
                    </a:cubicBezTo>
                    <a:cubicBezTo>
                      <a:pt x="117" y="11"/>
                      <a:pt x="116" y="5"/>
                      <a:pt x="111" y="3"/>
                    </a:cubicBezTo>
                    <a:cubicBezTo>
                      <a:pt x="105" y="0"/>
                      <a:pt x="99" y="1"/>
                      <a:pt x="96" y="7"/>
                    </a:cubicBezTo>
                    <a:cubicBezTo>
                      <a:pt x="62" y="68"/>
                      <a:pt x="62" y="68"/>
                      <a:pt x="62" y="68"/>
                    </a:cubicBezTo>
                    <a:cubicBezTo>
                      <a:pt x="42" y="57"/>
                      <a:pt x="42" y="57"/>
                      <a:pt x="42" y="57"/>
                    </a:cubicBezTo>
                    <a:cubicBezTo>
                      <a:pt x="24" y="150"/>
                      <a:pt x="24" y="150"/>
                      <a:pt x="24" y="150"/>
                    </a:cubicBezTo>
                    <a:cubicBezTo>
                      <a:pt x="20" y="148"/>
                      <a:pt x="20" y="148"/>
                      <a:pt x="20" y="148"/>
                    </a:cubicBezTo>
                    <a:cubicBezTo>
                      <a:pt x="32" y="94"/>
                      <a:pt x="32" y="94"/>
                      <a:pt x="32" y="94"/>
                    </a:cubicBezTo>
                    <a:cubicBezTo>
                      <a:pt x="31" y="89"/>
                      <a:pt x="28" y="85"/>
                      <a:pt x="23" y="83"/>
                    </a:cubicBezTo>
                    <a:cubicBezTo>
                      <a:pt x="19" y="83"/>
                      <a:pt x="15" y="86"/>
                      <a:pt x="14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</p:grpSp>
        <p:grpSp>
          <p:nvGrpSpPr>
            <p:cNvPr id="13" name="Group 142">
              <a:extLst>
                <a:ext uri="{FF2B5EF4-FFF2-40B4-BE49-F238E27FC236}">
                  <a16:creationId xmlns="" xmlns:a16="http://schemas.microsoft.com/office/drawing/2014/main" id="{39D92B40-91E3-4820-BD0B-0F824981F82D}"/>
                </a:ext>
              </a:extLst>
            </p:cNvPr>
            <p:cNvGrpSpPr/>
            <p:nvPr/>
          </p:nvGrpSpPr>
          <p:grpSpPr>
            <a:xfrm>
              <a:off x="6386207" y="2737423"/>
              <a:ext cx="415933" cy="458922"/>
              <a:chOff x="10002838" y="1573213"/>
              <a:chExt cx="614363" cy="677862"/>
            </a:xfrm>
            <a:solidFill>
              <a:srgbClr val="FAD159"/>
            </a:solidFill>
          </p:grpSpPr>
          <p:sp>
            <p:nvSpPr>
              <p:cNvPr id="89" name="Freeform 34">
                <a:extLst>
                  <a:ext uri="{FF2B5EF4-FFF2-40B4-BE49-F238E27FC236}">
                    <a16:creationId xmlns="" xmlns:a16="http://schemas.microsoft.com/office/drawing/2014/main" id="{433AA5AD-BF66-4609-9ED3-2E8AB252F2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56863" y="1573213"/>
                <a:ext cx="160338" cy="157162"/>
              </a:xfrm>
              <a:custGeom>
                <a:avLst/>
                <a:gdLst>
                  <a:gd name="T0" fmla="*/ 43 w 51"/>
                  <a:gd name="T1" fmla="*/ 40 h 50"/>
                  <a:gd name="T2" fmla="*/ 40 w 51"/>
                  <a:gd name="T3" fmla="*/ 8 h 50"/>
                  <a:gd name="T4" fmla="*/ 8 w 51"/>
                  <a:gd name="T5" fmla="*/ 10 h 50"/>
                  <a:gd name="T6" fmla="*/ 11 w 51"/>
                  <a:gd name="T7" fmla="*/ 42 h 50"/>
                  <a:gd name="T8" fmla="*/ 43 w 51"/>
                  <a:gd name="T9" fmla="*/ 4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50">
                    <a:moveTo>
                      <a:pt x="43" y="40"/>
                    </a:moveTo>
                    <a:cubicBezTo>
                      <a:pt x="51" y="30"/>
                      <a:pt x="50" y="16"/>
                      <a:pt x="40" y="8"/>
                    </a:cubicBezTo>
                    <a:cubicBezTo>
                      <a:pt x="31" y="0"/>
                      <a:pt x="16" y="1"/>
                      <a:pt x="8" y="10"/>
                    </a:cubicBezTo>
                    <a:cubicBezTo>
                      <a:pt x="0" y="19"/>
                      <a:pt x="1" y="34"/>
                      <a:pt x="11" y="42"/>
                    </a:cubicBezTo>
                    <a:cubicBezTo>
                      <a:pt x="20" y="50"/>
                      <a:pt x="35" y="49"/>
                      <a:pt x="43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  <p:sp>
            <p:nvSpPr>
              <p:cNvPr id="90" name="Freeform 35">
                <a:extLst>
                  <a:ext uri="{FF2B5EF4-FFF2-40B4-BE49-F238E27FC236}">
                    <a16:creationId xmlns="" xmlns:a16="http://schemas.microsoft.com/office/drawing/2014/main" id="{7A573A80-0422-4DE4-A8D0-229057D54A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02838" y="1635125"/>
                <a:ext cx="577850" cy="615950"/>
              </a:xfrm>
              <a:custGeom>
                <a:avLst/>
                <a:gdLst>
                  <a:gd name="T0" fmla="*/ 92 w 183"/>
                  <a:gd name="T1" fmla="*/ 13 h 195"/>
                  <a:gd name="T2" fmla="*/ 134 w 183"/>
                  <a:gd name="T3" fmla="*/ 11 h 195"/>
                  <a:gd name="T4" fmla="*/ 158 w 183"/>
                  <a:gd name="T5" fmla="*/ 31 h 195"/>
                  <a:gd name="T6" fmla="*/ 160 w 183"/>
                  <a:gd name="T7" fmla="*/ 32 h 195"/>
                  <a:gd name="T8" fmla="*/ 169 w 183"/>
                  <a:gd name="T9" fmla="*/ 41 h 195"/>
                  <a:gd name="T10" fmla="*/ 173 w 183"/>
                  <a:gd name="T11" fmla="*/ 83 h 195"/>
                  <a:gd name="T12" fmla="*/ 173 w 183"/>
                  <a:gd name="T13" fmla="*/ 83 h 195"/>
                  <a:gd name="T14" fmla="*/ 134 w 183"/>
                  <a:gd name="T15" fmla="*/ 128 h 195"/>
                  <a:gd name="T16" fmla="*/ 120 w 183"/>
                  <a:gd name="T17" fmla="*/ 129 h 195"/>
                  <a:gd name="T18" fmla="*/ 119 w 183"/>
                  <a:gd name="T19" fmla="*/ 115 h 195"/>
                  <a:gd name="T20" fmla="*/ 142 w 183"/>
                  <a:gd name="T21" fmla="*/ 88 h 195"/>
                  <a:gd name="T22" fmla="*/ 155 w 183"/>
                  <a:gd name="T23" fmla="*/ 74 h 195"/>
                  <a:gd name="T24" fmla="*/ 151 w 183"/>
                  <a:gd name="T25" fmla="*/ 70 h 195"/>
                  <a:gd name="T26" fmla="*/ 137 w 183"/>
                  <a:gd name="T27" fmla="*/ 87 h 195"/>
                  <a:gd name="T28" fmla="*/ 112 w 183"/>
                  <a:gd name="T29" fmla="*/ 116 h 195"/>
                  <a:gd name="T30" fmla="*/ 109 w 183"/>
                  <a:gd name="T31" fmla="*/ 119 h 195"/>
                  <a:gd name="T32" fmla="*/ 49 w 183"/>
                  <a:gd name="T33" fmla="*/ 189 h 195"/>
                  <a:gd name="T34" fmla="*/ 30 w 183"/>
                  <a:gd name="T35" fmla="*/ 191 h 195"/>
                  <a:gd name="T36" fmla="*/ 29 w 183"/>
                  <a:gd name="T37" fmla="*/ 172 h 195"/>
                  <a:gd name="T38" fmla="*/ 89 w 183"/>
                  <a:gd name="T39" fmla="*/ 102 h 195"/>
                  <a:gd name="T40" fmla="*/ 85 w 183"/>
                  <a:gd name="T41" fmla="*/ 98 h 195"/>
                  <a:gd name="T42" fmla="*/ 24 w 183"/>
                  <a:gd name="T43" fmla="*/ 168 h 195"/>
                  <a:gd name="T44" fmla="*/ 6 w 183"/>
                  <a:gd name="T45" fmla="*/ 170 h 195"/>
                  <a:gd name="T46" fmla="*/ 5 w 183"/>
                  <a:gd name="T47" fmla="*/ 151 h 195"/>
                  <a:gd name="T48" fmla="*/ 65 w 183"/>
                  <a:gd name="T49" fmla="*/ 81 h 195"/>
                  <a:gd name="T50" fmla="*/ 68 w 183"/>
                  <a:gd name="T51" fmla="*/ 78 h 195"/>
                  <a:gd name="T52" fmla="*/ 93 w 183"/>
                  <a:gd name="T53" fmla="*/ 49 h 195"/>
                  <a:gd name="T54" fmla="*/ 107 w 183"/>
                  <a:gd name="T55" fmla="*/ 32 h 195"/>
                  <a:gd name="T56" fmla="*/ 104 w 183"/>
                  <a:gd name="T57" fmla="*/ 29 h 195"/>
                  <a:gd name="T58" fmla="*/ 91 w 183"/>
                  <a:gd name="T59" fmla="*/ 44 h 195"/>
                  <a:gd name="T60" fmla="*/ 68 w 183"/>
                  <a:gd name="T61" fmla="*/ 71 h 195"/>
                  <a:gd name="T62" fmla="*/ 54 w 183"/>
                  <a:gd name="T63" fmla="*/ 72 h 195"/>
                  <a:gd name="T64" fmla="*/ 53 w 183"/>
                  <a:gd name="T65" fmla="*/ 58 h 195"/>
                  <a:gd name="T66" fmla="*/ 92 w 183"/>
                  <a:gd name="T67" fmla="*/ 13 h 195"/>
                  <a:gd name="T68" fmla="*/ 92 w 183"/>
                  <a:gd name="T69" fmla="*/ 13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83" h="195">
                    <a:moveTo>
                      <a:pt x="92" y="13"/>
                    </a:moveTo>
                    <a:cubicBezTo>
                      <a:pt x="102" y="1"/>
                      <a:pt x="122" y="0"/>
                      <a:pt x="134" y="11"/>
                    </a:cubicBezTo>
                    <a:cubicBezTo>
                      <a:pt x="158" y="31"/>
                      <a:pt x="158" y="31"/>
                      <a:pt x="158" y="31"/>
                    </a:cubicBezTo>
                    <a:cubicBezTo>
                      <a:pt x="160" y="32"/>
                      <a:pt x="160" y="32"/>
                      <a:pt x="160" y="32"/>
                    </a:cubicBezTo>
                    <a:cubicBezTo>
                      <a:pt x="169" y="41"/>
                      <a:pt x="169" y="41"/>
                      <a:pt x="169" y="41"/>
                    </a:cubicBezTo>
                    <a:cubicBezTo>
                      <a:pt x="181" y="51"/>
                      <a:pt x="183" y="71"/>
                      <a:pt x="173" y="83"/>
                    </a:cubicBezTo>
                    <a:cubicBezTo>
                      <a:pt x="173" y="83"/>
                      <a:pt x="173" y="83"/>
                      <a:pt x="173" y="83"/>
                    </a:cubicBezTo>
                    <a:cubicBezTo>
                      <a:pt x="134" y="128"/>
                      <a:pt x="134" y="128"/>
                      <a:pt x="134" y="128"/>
                    </a:cubicBezTo>
                    <a:cubicBezTo>
                      <a:pt x="130" y="133"/>
                      <a:pt x="124" y="132"/>
                      <a:pt x="120" y="129"/>
                    </a:cubicBezTo>
                    <a:cubicBezTo>
                      <a:pt x="116" y="125"/>
                      <a:pt x="115" y="120"/>
                      <a:pt x="119" y="115"/>
                    </a:cubicBezTo>
                    <a:cubicBezTo>
                      <a:pt x="142" y="88"/>
                      <a:pt x="142" y="88"/>
                      <a:pt x="142" y="88"/>
                    </a:cubicBezTo>
                    <a:cubicBezTo>
                      <a:pt x="155" y="74"/>
                      <a:pt x="155" y="74"/>
                      <a:pt x="155" y="74"/>
                    </a:cubicBezTo>
                    <a:cubicBezTo>
                      <a:pt x="151" y="70"/>
                      <a:pt x="151" y="70"/>
                      <a:pt x="151" y="70"/>
                    </a:cubicBezTo>
                    <a:cubicBezTo>
                      <a:pt x="137" y="87"/>
                      <a:pt x="137" y="87"/>
                      <a:pt x="137" y="87"/>
                    </a:cubicBezTo>
                    <a:cubicBezTo>
                      <a:pt x="112" y="116"/>
                      <a:pt x="112" y="116"/>
                      <a:pt x="112" y="116"/>
                    </a:cubicBezTo>
                    <a:cubicBezTo>
                      <a:pt x="109" y="119"/>
                      <a:pt x="109" y="119"/>
                      <a:pt x="109" y="119"/>
                    </a:cubicBezTo>
                    <a:cubicBezTo>
                      <a:pt x="49" y="189"/>
                      <a:pt x="49" y="189"/>
                      <a:pt x="49" y="189"/>
                    </a:cubicBezTo>
                    <a:cubicBezTo>
                      <a:pt x="44" y="195"/>
                      <a:pt x="35" y="195"/>
                      <a:pt x="30" y="191"/>
                    </a:cubicBezTo>
                    <a:cubicBezTo>
                      <a:pt x="24" y="186"/>
                      <a:pt x="24" y="178"/>
                      <a:pt x="29" y="172"/>
                    </a:cubicBezTo>
                    <a:cubicBezTo>
                      <a:pt x="89" y="102"/>
                      <a:pt x="89" y="102"/>
                      <a:pt x="89" y="102"/>
                    </a:cubicBezTo>
                    <a:cubicBezTo>
                      <a:pt x="85" y="98"/>
                      <a:pt x="85" y="98"/>
                      <a:pt x="85" y="98"/>
                    </a:cubicBezTo>
                    <a:cubicBezTo>
                      <a:pt x="24" y="168"/>
                      <a:pt x="24" y="168"/>
                      <a:pt x="24" y="168"/>
                    </a:cubicBezTo>
                    <a:cubicBezTo>
                      <a:pt x="20" y="174"/>
                      <a:pt x="12" y="175"/>
                      <a:pt x="6" y="170"/>
                    </a:cubicBezTo>
                    <a:cubicBezTo>
                      <a:pt x="1" y="166"/>
                      <a:pt x="0" y="157"/>
                      <a:pt x="5" y="151"/>
                    </a:cubicBezTo>
                    <a:cubicBezTo>
                      <a:pt x="65" y="81"/>
                      <a:pt x="65" y="81"/>
                      <a:pt x="65" y="81"/>
                    </a:cubicBezTo>
                    <a:cubicBezTo>
                      <a:pt x="68" y="78"/>
                      <a:pt x="68" y="78"/>
                      <a:pt x="68" y="78"/>
                    </a:cubicBezTo>
                    <a:cubicBezTo>
                      <a:pt x="93" y="49"/>
                      <a:pt x="93" y="49"/>
                      <a:pt x="93" y="49"/>
                    </a:cubicBezTo>
                    <a:cubicBezTo>
                      <a:pt x="107" y="32"/>
                      <a:pt x="107" y="32"/>
                      <a:pt x="107" y="32"/>
                    </a:cubicBezTo>
                    <a:cubicBezTo>
                      <a:pt x="104" y="29"/>
                      <a:pt x="104" y="29"/>
                      <a:pt x="104" y="29"/>
                    </a:cubicBezTo>
                    <a:cubicBezTo>
                      <a:pt x="91" y="44"/>
                      <a:pt x="91" y="44"/>
                      <a:pt x="91" y="44"/>
                    </a:cubicBezTo>
                    <a:cubicBezTo>
                      <a:pt x="68" y="71"/>
                      <a:pt x="68" y="71"/>
                      <a:pt x="68" y="71"/>
                    </a:cubicBezTo>
                    <a:cubicBezTo>
                      <a:pt x="64" y="75"/>
                      <a:pt x="59" y="76"/>
                      <a:pt x="54" y="72"/>
                    </a:cubicBezTo>
                    <a:cubicBezTo>
                      <a:pt x="50" y="68"/>
                      <a:pt x="49" y="62"/>
                      <a:pt x="53" y="58"/>
                    </a:cubicBezTo>
                    <a:cubicBezTo>
                      <a:pt x="92" y="13"/>
                      <a:pt x="92" y="13"/>
                      <a:pt x="92" y="13"/>
                    </a:cubicBezTo>
                    <a:cubicBezTo>
                      <a:pt x="92" y="13"/>
                      <a:pt x="92" y="13"/>
                      <a:pt x="92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</p:grpSp>
        <p:grpSp>
          <p:nvGrpSpPr>
            <p:cNvPr id="14" name="Group 143">
              <a:extLst>
                <a:ext uri="{FF2B5EF4-FFF2-40B4-BE49-F238E27FC236}">
                  <a16:creationId xmlns="" xmlns:a16="http://schemas.microsoft.com/office/drawing/2014/main" id="{E4688B9C-D017-4C9F-A8EB-BDF9A9D3988C}"/>
                </a:ext>
              </a:extLst>
            </p:cNvPr>
            <p:cNvGrpSpPr/>
            <p:nvPr/>
          </p:nvGrpSpPr>
          <p:grpSpPr>
            <a:xfrm>
              <a:off x="4435518" y="5005167"/>
              <a:ext cx="409484" cy="454623"/>
              <a:chOff x="7121526" y="4922838"/>
              <a:chExt cx="604837" cy="671512"/>
            </a:xfrm>
            <a:solidFill>
              <a:schemeClr val="bg1">
                <a:lumMod val="75000"/>
              </a:schemeClr>
            </a:solidFill>
          </p:grpSpPr>
          <p:sp>
            <p:nvSpPr>
              <p:cNvPr id="87" name="Freeform 36">
                <a:extLst>
                  <a:ext uri="{FF2B5EF4-FFF2-40B4-BE49-F238E27FC236}">
                    <a16:creationId xmlns="" xmlns:a16="http://schemas.microsoft.com/office/drawing/2014/main" id="{D02E4881-BF51-4678-92C8-6D14C251CC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21526" y="5437188"/>
                <a:ext cx="157163" cy="157162"/>
              </a:xfrm>
              <a:custGeom>
                <a:avLst/>
                <a:gdLst>
                  <a:gd name="T0" fmla="*/ 42 w 50"/>
                  <a:gd name="T1" fmla="*/ 39 h 50"/>
                  <a:gd name="T2" fmla="*/ 11 w 50"/>
                  <a:gd name="T3" fmla="*/ 42 h 50"/>
                  <a:gd name="T4" fmla="*/ 8 w 50"/>
                  <a:gd name="T5" fmla="*/ 10 h 50"/>
                  <a:gd name="T6" fmla="*/ 40 w 50"/>
                  <a:gd name="T7" fmla="*/ 8 h 50"/>
                  <a:gd name="T8" fmla="*/ 42 w 50"/>
                  <a:gd name="T9" fmla="*/ 39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50">
                    <a:moveTo>
                      <a:pt x="42" y="39"/>
                    </a:moveTo>
                    <a:cubicBezTo>
                      <a:pt x="34" y="49"/>
                      <a:pt x="20" y="50"/>
                      <a:pt x="11" y="42"/>
                    </a:cubicBezTo>
                    <a:cubicBezTo>
                      <a:pt x="1" y="33"/>
                      <a:pt x="0" y="19"/>
                      <a:pt x="8" y="10"/>
                    </a:cubicBezTo>
                    <a:cubicBezTo>
                      <a:pt x="16" y="1"/>
                      <a:pt x="30" y="0"/>
                      <a:pt x="40" y="8"/>
                    </a:cubicBezTo>
                    <a:cubicBezTo>
                      <a:pt x="49" y="16"/>
                      <a:pt x="50" y="30"/>
                      <a:pt x="42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  <p:sp>
            <p:nvSpPr>
              <p:cNvPr id="88" name="Freeform 37">
                <a:extLst>
                  <a:ext uri="{FF2B5EF4-FFF2-40B4-BE49-F238E27FC236}">
                    <a16:creationId xmlns="" xmlns:a16="http://schemas.microsoft.com/office/drawing/2014/main" id="{F6ECAD0F-62D5-4D89-BB34-A2B3D23717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196138" y="4922838"/>
                <a:ext cx="530225" cy="574675"/>
              </a:xfrm>
              <a:custGeom>
                <a:avLst/>
                <a:gdLst>
                  <a:gd name="T0" fmla="*/ 29 w 168"/>
                  <a:gd name="T1" fmla="*/ 69 h 182"/>
                  <a:gd name="T2" fmla="*/ 6 w 168"/>
                  <a:gd name="T3" fmla="*/ 122 h 182"/>
                  <a:gd name="T4" fmla="*/ 6 w 168"/>
                  <a:gd name="T5" fmla="*/ 123 h 182"/>
                  <a:gd name="T6" fmla="*/ 14 w 168"/>
                  <a:gd name="T7" fmla="*/ 158 h 182"/>
                  <a:gd name="T8" fmla="*/ 20 w 168"/>
                  <a:gd name="T9" fmla="*/ 164 h 182"/>
                  <a:gd name="T10" fmla="*/ 23 w 168"/>
                  <a:gd name="T11" fmla="*/ 166 h 182"/>
                  <a:gd name="T12" fmla="*/ 29 w 168"/>
                  <a:gd name="T13" fmla="*/ 172 h 182"/>
                  <a:gd name="T14" fmla="*/ 65 w 168"/>
                  <a:gd name="T15" fmla="*/ 174 h 182"/>
                  <a:gd name="T16" fmla="*/ 66 w 168"/>
                  <a:gd name="T17" fmla="*/ 173 h 182"/>
                  <a:gd name="T18" fmla="*/ 115 w 168"/>
                  <a:gd name="T19" fmla="*/ 144 h 182"/>
                  <a:gd name="T20" fmla="*/ 118 w 168"/>
                  <a:gd name="T21" fmla="*/ 132 h 182"/>
                  <a:gd name="T22" fmla="*/ 106 w 168"/>
                  <a:gd name="T23" fmla="*/ 128 h 182"/>
                  <a:gd name="T24" fmla="*/ 59 w 168"/>
                  <a:gd name="T25" fmla="*/ 158 h 182"/>
                  <a:gd name="T26" fmla="*/ 55 w 168"/>
                  <a:gd name="T27" fmla="*/ 154 h 182"/>
                  <a:gd name="T28" fmla="*/ 136 w 168"/>
                  <a:gd name="T29" fmla="*/ 105 h 182"/>
                  <a:gd name="T30" fmla="*/ 119 w 168"/>
                  <a:gd name="T31" fmla="*/ 90 h 182"/>
                  <a:gd name="T32" fmla="*/ 165 w 168"/>
                  <a:gd name="T33" fmla="*/ 37 h 182"/>
                  <a:gd name="T34" fmla="*/ 163 w 168"/>
                  <a:gd name="T35" fmla="*/ 22 h 182"/>
                  <a:gd name="T36" fmla="*/ 149 w 168"/>
                  <a:gd name="T37" fmla="*/ 24 h 182"/>
                  <a:gd name="T38" fmla="*/ 103 w 168"/>
                  <a:gd name="T39" fmla="*/ 76 h 182"/>
                  <a:gd name="T40" fmla="*/ 97 w 168"/>
                  <a:gd name="T41" fmla="*/ 71 h 182"/>
                  <a:gd name="T42" fmla="*/ 142 w 168"/>
                  <a:gd name="T43" fmla="*/ 18 h 182"/>
                  <a:gd name="T44" fmla="*/ 142 w 168"/>
                  <a:gd name="T45" fmla="*/ 3 h 182"/>
                  <a:gd name="T46" fmla="*/ 127 w 168"/>
                  <a:gd name="T47" fmla="*/ 5 h 182"/>
                  <a:gd name="T48" fmla="*/ 81 w 168"/>
                  <a:gd name="T49" fmla="*/ 57 h 182"/>
                  <a:gd name="T50" fmla="*/ 63 w 168"/>
                  <a:gd name="T51" fmla="*/ 42 h 182"/>
                  <a:gd name="T52" fmla="*/ 27 w 168"/>
                  <a:gd name="T53" fmla="*/ 130 h 182"/>
                  <a:gd name="T54" fmla="*/ 23 w 168"/>
                  <a:gd name="T55" fmla="*/ 126 h 182"/>
                  <a:gd name="T56" fmla="*/ 46 w 168"/>
                  <a:gd name="T57" fmla="*/ 76 h 182"/>
                  <a:gd name="T58" fmla="*/ 40 w 168"/>
                  <a:gd name="T59" fmla="*/ 64 h 182"/>
                  <a:gd name="T60" fmla="*/ 29 w 168"/>
                  <a:gd name="T61" fmla="*/ 69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68" h="182">
                    <a:moveTo>
                      <a:pt x="29" y="69"/>
                    </a:moveTo>
                    <a:cubicBezTo>
                      <a:pt x="6" y="122"/>
                      <a:pt x="6" y="122"/>
                      <a:pt x="6" y="122"/>
                    </a:cubicBezTo>
                    <a:cubicBezTo>
                      <a:pt x="6" y="123"/>
                      <a:pt x="6" y="123"/>
                      <a:pt x="6" y="123"/>
                    </a:cubicBezTo>
                    <a:cubicBezTo>
                      <a:pt x="0" y="140"/>
                      <a:pt x="9" y="154"/>
                      <a:pt x="14" y="158"/>
                    </a:cubicBezTo>
                    <a:cubicBezTo>
                      <a:pt x="17" y="161"/>
                      <a:pt x="16" y="160"/>
                      <a:pt x="20" y="164"/>
                    </a:cubicBezTo>
                    <a:cubicBezTo>
                      <a:pt x="21" y="164"/>
                      <a:pt x="22" y="165"/>
                      <a:pt x="23" y="166"/>
                    </a:cubicBezTo>
                    <a:cubicBezTo>
                      <a:pt x="26" y="169"/>
                      <a:pt x="26" y="168"/>
                      <a:pt x="29" y="172"/>
                    </a:cubicBezTo>
                    <a:cubicBezTo>
                      <a:pt x="34" y="176"/>
                      <a:pt x="49" y="182"/>
                      <a:pt x="65" y="174"/>
                    </a:cubicBezTo>
                    <a:cubicBezTo>
                      <a:pt x="66" y="173"/>
                      <a:pt x="66" y="173"/>
                      <a:pt x="66" y="173"/>
                    </a:cubicBezTo>
                    <a:cubicBezTo>
                      <a:pt x="115" y="144"/>
                      <a:pt x="115" y="144"/>
                      <a:pt x="115" y="144"/>
                    </a:cubicBezTo>
                    <a:cubicBezTo>
                      <a:pt x="119" y="141"/>
                      <a:pt x="120" y="135"/>
                      <a:pt x="118" y="132"/>
                    </a:cubicBezTo>
                    <a:cubicBezTo>
                      <a:pt x="115" y="128"/>
                      <a:pt x="110" y="127"/>
                      <a:pt x="106" y="128"/>
                    </a:cubicBezTo>
                    <a:cubicBezTo>
                      <a:pt x="59" y="158"/>
                      <a:pt x="59" y="158"/>
                      <a:pt x="59" y="158"/>
                    </a:cubicBezTo>
                    <a:cubicBezTo>
                      <a:pt x="55" y="154"/>
                      <a:pt x="55" y="154"/>
                      <a:pt x="55" y="154"/>
                    </a:cubicBezTo>
                    <a:cubicBezTo>
                      <a:pt x="136" y="105"/>
                      <a:pt x="136" y="105"/>
                      <a:pt x="136" y="105"/>
                    </a:cubicBezTo>
                    <a:cubicBezTo>
                      <a:pt x="119" y="90"/>
                      <a:pt x="119" y="90"/>
                      <a:pt x="119" y="90"/>
                    </a:cubicBezTo>
                    <a:cubicBezTo>
                      <a:pt x="165" y="37"/>
                      <a:pt x="165" y="37"/>
                      <a:pt x="165" y="37"/>
                    </a:cubicBezTo>
                    <a:cubicBezTo>
                      <a:pt x="168" y="33"/>
                      <a:pt x="168" y="26"/>
                      <a:pt x="163" y="22"/>
                    </a:cubicBezTo>
                    <a:cubicBezTo>
                      <a:pt x="159" y="18"/>
                      <a:pt x="153" y="19"/>
                      <a:pt x="149" y="24"/>
                    </a:cubicBezTo>
                    <a:cubicBezTo>
                      <a:pt x="103" y="76"/>
                      <a:pt x="103" y="76"/>
                      <a:pt x="103" y="76"/>
                    </a:cubicBezTo>
                    <a:cubicBezTo>
                      <a:pt x="97" y="71"/>
                      <a:pt x="97" y="71"/>
                      <a:pt x="97" y="71"/>
                    </a:cubicBezTo>
                    <a:cubicBezTo>
                      <a:pt x="142" y="18"/>
                      <a:pt x="142" y="18"/>
                      <a:pt x="142" y="18"/>
                    </a:cubicBezTo>
                    <a:cubicBezTo>
                      <a:pt x="146" y="14"/>
                      <a:pt x="147" y="7"/>
                      <a:pt x="142" y="3"/>
                    </a:cubicBezTo>
                    <a:cubicBezTo>
                      <a:pt x="137" y="0"/>
                      <a:pt x="131" y="0"/>
                      <a:pt x="127" y="5"/>
                    </a:cubicBezTo>
                    <a:cubicBezTo>
                      <a:pt x="81" y="57"/>
                      <a:pt x="81" y="57"/>
                      <a:pt x="81" y="57"/>
                    </a:cubicBezTo>
                    <a:cubicBezTo>
                      <a:pt x="63" y="42"/>
                      <a:pt x="63" y="42"/>
                      <a:pt x="63" y="42"/>
                    </a:cubicBezTo>
                    <a:cubicBezTo>
                      <a:pt x="27" y="130"/>
                      <a:pt x="27" y="130"/>
                      <a:pt x="27" y="130"/>
                    </a:cubicBezTo>
                    <a:cubicBezTo>
                      <a:pt x="23" y="126"/>
                      <a:pt x="23" y="126"/>
                      <a:pt x="23" y="126"/>
                    </a:cubicBezTo>
                    <a:cubicBezTo>
                      <a:pt x="46" y="76"/>
                      <a:pt x="46" y="76"/>
                      <a:pt x="46" y="76"/>
                    </a:cubicBezTo>
                    <a:cubicBezTo>
                      <a:pt x="46" y="72"/>
                      <a:pt x="44" y="67"/>
                      <a:pt x="40" y="64"/>
                    </a:cubicBezTo>
                    <a:cubicBezTo>
                      <a:pt x="36" y="63"/>
                      <a:pt x="31" y="65"/>
                      <a:pt x="29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</p:grpSp>
        <p:grpSp>
          <p:nvGrpSpPr>
            <p:cNvPr id="15" name="Group 144">
              <a:extLst>
                <a:ext uri="{FF2B5EF4-FFF2-40B4-BE49-F238E27FC236}">
                  <a16:creationId xmlns="" xmlns:a16="http://schemas.microsoft.com/office/drawing/2014/main" id="{05DA91AB-810B-4557-A523-6A65010D68FE}"/>
                </a:ext>
              </a:extLst>
            </p:cNvPr>
            <p:cNvGrpSpPr/>
            <p:nvPr/>
          </p:nvGrpSpPr>
          <p:grpSpPr>
            <a:xfrm>
              <a:off x="6569991" y="2935179"/>
              <a:ext cx="426680" cy="449249"/>
              <a:chOff x="10274301" y="1865313"/>
              <a:chExt cx="630238" cy="663575"/>
            </a:xfrm>
            <a:solidFill>
              <a:srgbClr val="FAD159"/>
            </a:solidFill>
          </p:grpSpPr>
          <p:sp>
            <p:nvSpPr>
              <p:cNvPr id="85" name="Freeform 38">
                <a:extLst>
                  <a:ext uri="{FF2B5EF4-FFF2-40B4-BE49-F238E27FC236}">
                    <a16:creationId xmlns="" xmlns:a16="http://schemas.microsoft.com/office/drawing/2014/main" id="{D28BADE0-51D6-44BB-851B-34B05566F8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44201" y="1865313"/>
                <a:ext cx="160338" cy="158750"/>
              </a:xfrm>
              <a:custGeom>
                <a:avLst/>
                <a:gdLst>
                  <a:gd name="T0" fmla="*/ 42 w 51"/>
                  <a:gd name="T1" fmla="*/ 40 h 50"/>
                  <a:gd name="T2" fmla="*/ 41 w 51"/>
                  <a:gd name="T3" fmla="*/ 8 h 50"/>
                  <a:gd name="T4" fmla="*/ 9 w 51"/>
                  <a:gd name="T5" fmla="*/ 9 h 50"/>
                  <a:gd name="T6" fmla="*/ 10 w 51"/>
                  <a:gd name="T7" fmla="*/ 41 h 50"/>
                  <a:gd name="T8" fmla="*/ 42 w 51"/>
                  <a:gd name="T9" fmla="*/ 4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50">
                    <a:moveTo>
                      <a:pt x="42" y="40"/>
                    </a:moveTo>
                    <a:cubicBezTo>
                      <a:pt x="51" y="31"/>
                      <a:pt x="50" y="17"/>
                      <a:pt x="41" y="8"/>
                    </a:cubicBezTo>
                    <a:cubicBezTo>
                      <a:pt x="32" y="0"/>
                      <a:pt x="17" y="0"/>
                      <a:pt x="9" y="9"/>
                    </a:cubicBezTo>
                    <a:cubicBezTo>
                      <a:pt x="0" y="18"/>
                      <a:pt x="1" y="32"/>
                      <a:pt x="10" y="41"/>
                    </a:cubicBezTo>
                    <a:cubicBezTo>
                      <a:pt x="19" y="50"/>
                      <a:pt x="34" y="49"/>
                      <a:pt x="42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  <p:sp>
            <p:nvSpPr>
              <p:cNvPr id="86" name="Freeform 39">
                <a:extLst>
                  <a:ext uri="{FF2B5EF4-FFF2-40B4-BE49-F238E27FC236}">
                    <a16:creationId xmlns="" xmlns:a16="http://schemas.microsoft.com/office/drawing/2014/main" id="{88FB5CC6-A455-463C-82A0-2A9F129450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274301" y="1922463"/>
                <a:ext cx="585788" cy="606425"/>
              </a:xfrm>
              <a:custGeom>
                <a:avLst/>
                <a:gdLst>
                  <a:gd name="T0" fmla="*/ 97 w 186"/>
                  <a:gd name="T1" fmla="*/ 12 h 192"/>
                  <a:gd name="T2" fmla="*/ 139 w 186"/>
                  <a:gd name="T3" fmla="*/ 11 h 192"/>
                  <a:gd name="T4" fmla="*/ 162 w 186"/>
                  <a:gd name="T5" fmla="*/ 32 h 192"/>
                  <a:gd name="T6" fmla="*/ 164 w 186"/>
                  <a:gd name="T7" fmla="*/ 34 h 192"/>
                  <a:gd name="T8" fmla="*/ 173 w 186"/>
                  <a:gd name="T9" fmla="*/ 42 h 192"/>
                  <a:gd name="T10" fmla="*/ 175 w 186"/>
                  <a:gd name="T11" fmla="*/ 85 h 192"/>
                  <a:gd name="T12" fmla="*/ 175 w 186"/>
                  <a:gd name="T13" fmla="*/ 85 h 192"/>
                  <a:gd name="T14" fmla="*/ 135 w 186"/>
                  <a:gd name="T15" fmla="*/ 128 h 192"/>
                  <a:gd name="T16" fmla="*/ 121 w 186"/>
                  <a:gd name="T17" fmla="*/ 129 h 192"/>
                  <a:gd name="T18" fmla="*/ 120 w 186"/>
                  <a:gd name="T19" fmla="*/ 115 h 192"/>
                  <a:gd name="T20" fmla="*/ 144 w 186"/>
                  <a:gd name="T21" fmla="*/ 89 h 192"/>
                  <a:gd name="T22" fmla="*/ 158 w 186"/>
                  <a:gd name="T23" fmla="*/ 75 h 192"/>
                  <a:gd name="T24" fmla="*/ 154 w 186"/>
                  <a:gd name="T25" fmla="*/ 71 h 192"/>
                  <a:gd name="T26" fmla="*/ 139 w 186"/>
                  <a:gd name="T27" fmla="*/ 87 h 192"/>
                  <a:gd name="T28" fmla="*/ 114 w 186"/>
                  <a:gd name="T29" fmla="*/ 115 h 192"/>
                  <a:gd name="T30" fmla="*/ 110 w 186"/>
                  <a:gd name="T31" fmla="*/ 119 h 192"/>
                  <a:gd name="T32" fmla="*/ 47 w 186"/>
                  <a:gd name="T33" fmla="*/ 187 h 192"/>
                  <a:gd name="T34" fmla="*/ 28 w 186"/>
                  <a:gd name="T35" fmla="*/ 187 h 192"/>
                  <a:gd name="T36" fmla="*/ 28 w 186"/>
                  <a:gd name="T37" fmla="*/ 169 h 192"/>
                  <a:gd name="T38" fmla="*/ 91 w 186"/>
                  <a:gd name="T39" fmla="*/ 101 h 192"/>
                  <a:gd name="T40" fmla="*/ 87 w 186"/>
                  <a:gd name="T41" fmla="*/ 97 h 192"/>
                  <a:gd name="T42" fmla="*/ 24 w 186"/>
                  <a:gd name="T43" fmla="*/ 165 h 192"/>
                  <a:gd name="T44" fmla="*/ 6 w 186"/>
                  <a:gd name="T45" fmla="*/ 166 h 192"/>
                  <a:gd name="T46" fmla="*/ 5 w 186"/>
                  <a:gd name="T47" fmla="*/ 147 h 192"/>
                  <a:gd name="T48" fmla="*/ 68 w 186"/>
                  <a:gd name="T49" fmla="*/ 79 h 192"/>
                  <a:gd name="T50" fmla="*/ 71 w 186"/>
                  <a:gd name="T51" fmla="*/ 76 h 192"/>
                  <a:gd name="T52" fmla="*/ 97 w 186"/>
                  <a:gd name="T53" fmla="*/ 48 h 192"/>
                  <a:gd name="T54" fmla="*/ 111 w 186"/>
                  <a:gd name="T55" fmla="*/ 32 h 192"/>
                  <a:gd name="T56" fmla="*/ 108 w 186"/>
                  <a:gd name="T57" fmla="*/ 29 h 192"/>
                  <a:gd name="T58" fmla="*/ 95 w 186"/>
                  <a:gd name="T59" fmla="*/ 43 h 192"/>
                  <a:gd name="T60" fmla="*/ 71 w 186"/>
                  <a:gd name="T61" fmla="*/ 69 h 192"/>
                  <a:gd name="T62" fmla="*/ 57 w 186"/>
                  <a:gd name="T63" fmla="*/ 69 h 192"/>
                  <a:gd name="T64" fmla="*/ 56 w 186"/>
                  <a:gd name="T65" fmla="*/ 55 h 192"/>
                  <a:gd name="T66" fmla="*/ 97 w 186"/>
                  <a:gd name="T67" fmla="*/ 12 h 192"/>
                  <a:gd name="T68" fmla="*/ 97 w 186"/>
                  <a:gd name="T69" fmla="*/ 12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86" h="192">
                    <a:moveTo>
                      <a:pt x="97" y="12"/>
                    </a:moveTo>
                    <a:cubicBezTo>
                      <a:pt x="107" y="0"/>
                      <a:pt x="127" y="0"/>
                      <a:pt x="139" y="11"/>
                    </a:cubicBezTo>
                    <a:cubicBezTo>
                      <a:pt x="162" y="32"/>
                      <a:pt x="162" y="32"/>
                      <a:pt x="162" y="32"/>
                    </a:cubicBezTo>
                    <a:cubicBezTo>
                      <a:pt x="164" y="34"/>
                      <a:pt x="164" y="34"/>
                      <a:pt x="164" y="34"/>
                    </a:cubicBezTo>
                    <a:cubicBezTo>
                      <a:pt x="173" y="42"/>
                      <a:pt x="173" y="42"/>
                      <a:pt x="173" y="42"/>
                    </a:cubicBezTo>
                    <a:cubicBezTo>
                      <a:pt x="184" y="53"/>
                      <a:pt x="186" y="73"/>
                      <a:pt x="175" y="85"/>
                    </a:cubicBezTo>
                    <a:cubicBezTo>
                      <a:pt x="175" y="85"/>
                      <a:pt x="175" y="85"/>
                      <a:pt x="175" y="85"/>
                    </a:cubicBezTo>
                    <a:cubicBezTo>
                      <a:pt x="135" y="128"/>
                      <a:pt x="135" y="128"/>
                      <a:pt x="135" y="128"/>
                    </a:cubicBezTo>
                    <a:cubicBezTo>
                      <a:pt x="131" y="133"/>
                      <a:pt x="125" y="132"/>
                      <a:pt x="121" y="129"/>
                    </a:cubicBezTo>
                    <a:cubicBezTo>
                      <a:pt x="117" y="125"/>
                      <a:pt x="116" y="119"/>
                      <a:pt x="120" y="115"/>
                    </a:cubicBezTo>
                    <a:cubicBezTo>
                      <a:pt x="144" y="89"/>
                      <a:pt x="144" y="89"/>
                      <a:pt x="144" y="89"/>
                    </a:cubicBezTo>
                    <a:cubicBezTo>
                      <a:pt x="158" y="75"/>
                      <a:pt x="158" y="75"/>
                      <a:pt x="158" y="75"/>
                    </a:cubicBezTo>
                    <a:cubicBezTo>
                      <a:pt x="154" y="71"/>
                      <a:pt x="154" y="71"/>
                      <a:pt x="154" y="71"/>
                    </a:cubicBezTo>
                    <a:cubicBezTo>
                      <a:pt x="139" y="87"/>
                      <a:pt x="139" y="87"/>
                      <a:pt x="139" y="87"/>
                    </a:cubicBezTo>
                    <a:cubicBezTo>
                      <a:pt x="114" y="115"/>
                      <a:pt x="114" y="115"/>
                      <a:pt x="114" y="115"/>
                    </a:cubicBezTo>
                    <a:cubicBezTo>
                      <a:pt x="110" y="119"/>
                      <a:pt x="110" y="119"/>
                      <a:pt x="110" y="119"/>
                    </a:cubicBezTo>
                    <a:cubicBezTo>
                      <a:pt x="47" y="187"/>
                      <a:pt x="47" y="187"/>
                      <a:pt x="47" y="187"/>
                    </a:cubicBezTo>
                    <a:cubicBezTo>
                      <a:pt x="42" y="192"/>
                      <a:pt x="34" y="192"/>
                      <a:pt x="28" y="187"/>
                    </a:cubicBezTo>
                    <a:cubicBezTo>
                      <a:pt x="23" y="182"/>
                      <a:pt x="23" y="174"/>
                      <a:pt x="28" y="169"/>
                    </a:cubicBezTo>
                    <a:cubicBezTo>
                      <a:pt x="91" y="101"/>
                      <a:pt x="91" y="101"/>
                      <a:pt x="91" y="101"/>
                    </a:cubicBezTo>
                    <a:cubicBezTo>
                      <a:pt x="87" y="97"/>
                      <a:pt x="87" y="97"/>
                      <a:pt x="87" y="97"/>
                    </a:cubicBezTo>
                    <a:cubicBezTo>
                      <a:pt x="24" y="165"/>
                      <a:pt x="24" y="165"/>
                      <a:pt x="24" y="165"/>
                    </a:cubicBezTo>
                    <a:cubicBezTo>
                      <a:pt x="19" y="170"/>
                      <a:pt x="11" y="171"/>
                      <a:pt x="6" y="166"/>
                    </a:cubicBezTo>
                    <a:cubicBezTo>
                      <a:pt x="0" y="161"/>
                      <a:pt x="0" y="153"/>
                      <a:pt x="5" y="147"/>
                    </a:cubicBezTo>
                    <a:cubicBezTo>
                      <a:pt x="68" y="79"/>
                      <a:pt x="68" y="79"/>
                      <a:pt x="68" y="79"/>
                    </a:cubicBezTo>
                    <a:cubicBezTo>
                      <a:pt x="71" y="76"/>
                      <a:pt x="71" y="76"/>
                      <a:pt x="71" y="76"/>
                    </a:cubicBezTo>
                    <a:cubicBezTo>
                      <a:pt x="97" y="48"/>
                      <a:pt x="97" y="48"/>
                      <a:pt x="97" y="48"/>
                    </a:cubicBezTo>
                    <a:cubicBezTo>
                      <a:pt x="111" y="32"/>
                      <a:pt x="111" y="32"/>
                      <a:pt x="111" y="32"/>
                    </a:cubicBezTo>
                    <a:cubicBezTo>
                      <a:pt x="108" y="29"/>
                      <a:pt x="108" y="29"/>
                      <a:pt x="108" y="29"/>
                    </a:cubicBezTo>
                    <a:cubicBezTo>
                      <a:pt x="95" y="43"/>
                      <a:pt x="95" y="43"/>
                      <a:pt x="95" y="43"/>
                    </a:cubicBezTo>
                    <a:cubicBezTo>
                      <a:pt x="71" y="69"/>
                      <a:pt x="71" y="69"/>
                      <a:pt x="71" y="69"/>
                    </a:cubicBezTo>
                    <a:cubicBezTo>
                      <a:pt x="66" y="73"/>
                      <a:pt x="61" y="73"/>
                      <a:pt x="57" y="69"/>
                    </a:cubicBezTo>
                    <a:cubicBezTo>
                      <a:pt x="53" y="66"/>
                      <a:pt x="52" y="60"/>
                      <a:pt x="56" y="55"/>
                    </a:cubicBezTo>
                    <a:cubicBezTo>
                      <a:pt x="97" y="12"/>
                      <a:pt x="97" y="12"/>
                      <a:pt x="97" y="12"/>
                    </a:cubicBezTo>
                    <a:cubicBezTo>
                      <a:pt x="97" y="12"/>
                      <a:pt x="97" y="12"/>
                      <a:pt x="97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</p:grpSp>
        <p:grpSp>
          <p:nvGrpSpPr>
            <p:cNvPr id="16" name="Group 145">
              <a:extLst>
                <a:ext uri="{FF2B5EF4-FFF2-40B4-BE49-F238E27FC236}">
                  <a16:creationId xmlns="" xmlns:a16="http://schemas.microsoft.com/office/drawing/2014/main" id="{36AFE8DF-6431-46EA-A015-D2BB156B6F05}"/>
                </a:ext>
              </a:extLst>
            </p:cNvPr>
            <p:cNvGrpSpPr/>
            <p:nvPr/>
          </p:nvGrpSpPr>
          <p:grpSpPr>
            <a:xfrm>
              <a:off x="4208743" y="4849326"/>
              <a:ext cx="456773" cy="410558"/>
              <a:chOff x="6786563" y="4692650"/>
              <a:chExt cx="674688" cy="606425"/>
            </a:xfrm>
            <a:solidFill>
              <a:schemeClr val="bg1">
                <a:lumMod val="75000"/>
              </a:schemeClr>
            </a:solidFill>
          </p:grpSpPr>
          <p:sp>
            <p:nvSpPr>
              <p:cNvPr id="83" name="Freeform 40">
                <a:extLst>
                  <a:ext uri="{FF2B5EF4-FFF2-40B4-BE49-F238E27FC236}">
                    <a16:creationId xmlns="" xmlns:a16="http://schemas.microsoft.com/office/drawing/2014/main" id="{928852AE-4FBF-440D-AB45-54A2DEC2B4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86563" y="5140325"/>
                <a:ext cx="157163" cy="158750"/>
              </a:xfrm>
              <a:custGeom>
                <a:avLst/>
                <a:gdLst>
                  <a:gd name="T0" fmla="*/ 40 w 50"/>
                  <a:gd name="T1" fmla="*/ 42 h 50"/>
                  <a:gd name="T2" fmla="*/ 8 w 50"/>
                  <a:gd name="T3" fmla="*/ 39 h 50"/>
                  <a:gd name="T4" fmla="*/ 10 w 50"/>
                  <a:gd name="T5" fmla="*/ 8 h 50"/>
                  <a:gd name="T6" fmla="*/ 42 w 50"/>
                  <a:gd name="T7" fmla="*/ 10 h 50"/>
                  <a:gd name="T8" fmla="*/ 40 w 50"/>
                  <a:gd name="T9" fmla="*/ 4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50">
                    <a:moveTo>
                      <a:pt x="40" y="42"/>
                    </a:moveTo>
                    <a:cubicBezTo>
                      <a:pt x="31" y="50"/>
                      <a:pt x="16" y="49"/>
                      <a:pt x="8" y="39"/>
                    </a:cubicBezTo>
                    <a:cubicBezTo>
                      <a:pt x="0" y="30"/>
                      <a:pt x="1" y="16"/>
                      <a:pt x="10" y="8"/>
                    </a:cubicBezTo>
                    <a:cubicBezTo>
                      <a:pt x="20" y="0"/>
                      <a:pt x="34" y="1"/>
                      <a:pt x="42" y="10"/>
                    </a:cubicBezTo>
                    <a:cubicBezTo>
                      <a:pt x="50" y="20"/>
                      <a:pt x="49" y="34"/>
                      <a:pt x="40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  <p:sp>
            <p:nvSpPr>
              <p:cNvPr id="84" name="Freeform 41">
                <a:extLst>
                  <a:ext uri="{FF2B5EF4-FFF2-40B4-BE49-F238E27FC236}">
                    <a16:creationId xmlns="" xmlns:a16="http://schemas.microsoft.com/office/drawing/2014/main" id="{8542C1AC-ECD4-4454-A07B-961059458E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83401" y="4692650"/>
                <a:ext cx="577850" cy="530225"/>
              </a:xfrm>
              <a:custGeom>
                <a:avLst/>
                <a:gdLst>
                  <a:gd name="T0" fmla="*/ 39 w 183"/>
                  <a:gd name="T1" fmla="*/ 54 h 168"/>
                  <a:gd name="T2" fmla="*/ 9 w 183"/>
                  <a:gd name="T3" fmla="*/ 102 h 168"/>
                  <a:gd name="T4" fmla="*/ 9 w 183"/>
                  <a:gd name="T5" fmla="*/ 104 h 168"/>
                  <a:gd name="T6" fmla="*/ 11 w 183"/>
                  <a:gd name="T7" fmla="*/ 139 h 168"/>
                  <a:gd name="T8" fmla="*/ 16 w 183"/>
                  <a:gd name="T9" fmla="*/ 146 h 168"/>
                  <a:gd name="T10" fmla="*/ 19 w 183"/>
                  <a:gd name="T11" fmla="*/ 148 h 168"/>
                  <a:gd name="T12" fmla="*/ 24 w 183"/>
                  <a:gd name="T13" fmla="*/ 155 h 168"/>
                  <a:gd name="T14" fmla="*/ 59 w 183"/>
                  <a:gd name="T15" fmla="*/ 162 h 168"/>
                  <a:gd name="T16" fmla="*/ 61 w 183"/>
                  <a:gd name="T17" fmla="*/ 162 h 168"/>
                  <a:gd name="T18" fmla="*/ 113 w 183"/>
                  <a:gd name="T19" fmla="*/ 140 h 168"/>
                  <a:gd name="T20" fmla="*/ 118 w 183"/>
                  <a:gd name="T21" fmla="*/ 129 h 168"/>
                  <a:gd name="T22" fmla="*/ 106 w 183"/>
                  <a:gd name="T23" fmla="*/ 123 h 168"/>
                  <a:gd name="T24" fmla="*/ 56 w 183"/>
                  <a:gd name="T25" fmla="*/ 145 h 168"/>
                  <a:gd name="T26" fmla="*/ 53 w 183"/>
                  <a:gd name="T27" fmla="*/ 142 h 168"/>
                  <a:gd name="T28" fmla="*/ 140 w 183"/>
                  <a:gd name="T29" fmla="*/ 105 h 168"/>
                  <a:gd name="T30" fmla="*/ 125 w 183"/>
                  <a:gd name="T31" fmla="*/ 87 h 168"/>
                  <a:gd name="T32" fmla="*/ 178 w 183"/>
                  <a:gd name="T33" fmla="*/ 42 h 168"/>
                  <a:gd name="T34" fmla="*/ 179 w 183"/>
                  <a:gd name="T35" fmla="*/ 26 h 168"/>
                  <a:gd name="T36" fmla="*/ 164 w 183"/>
                  <a:gd name="T37" fmla="*/ 26 h 168"/>
                  <a:gd name="T38" fmla="*/ 111 w 183"/>
                  <a:gd name="T39" fmla="*/ 72 h 168"/>
                  <a:gd name="T40" fmla="*/ 106 w 183"/>
                  <a:gd name="T41" fmla="*/ 65 h 168"/>
                  <a:gd name="T42" fmla="*/ 159 w 183"/>
                  <a:gd name="T43" fmla="*/ 19 h 168"/>
                  <a:gd name="T44" fmla="*/ 161 w 183"/>
                  <a:gd name="T45" fmla="*/ 5 h 168"/>
                  <a:gd name="T46" fmla="*/ 145 w 183"/>
                  <a:gd name="T47" fmla="*/ 4 h 168"/>
                  <a:gd name="T48" fmla="*/ 92 w 183"/>
                  <a:gd name="T49" fmla="*/ 49 h 168"/>
                  <a:gd name="T50" fmla="*/ 77 w 183"/>
                  <a:gd name="T51" fmla="*/ 32 h 168"/>
                  <a:gd name="T52" fmla="*/ 28 w 183"/>
                  <a:gd name="T53" fmla="*/ 113 h 168"/>
                  <a:gd name="T54" fmla="*/ 25 w 183"/>
                  <a:gd name="T55" fmla="*/ 109 h 168"/>
                  <a:gd name="T56" fmla="*/ 55 w 183"/>
                  <a:gd name="T57" fmla="*/ 63 h 168"/>
                  <a:gd name="T58" fmla="*/ 50 w 183"/>
                  <a:gd name="T59" fmla="*/ 50 h 168"/>
                  <a:gd name="T60" fmla="*/ 39 w 183"/>
                  <a:gd name="T61" fmla="*/ 54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83" h="168">
                    <a:moveTo>
                      <a:pt x="39" y="54"/>
                    </a:moveTo>
                    <a:cubicBezTo>
                      <a:pt x="9" y="102"/>
                      <a:pt x="9" y="102"/>
                      <a:pt x="9" y="102"/>
                    </a:cubicBezTo>
                    <a:cubicBezTo>
                      <a:pt x="9" y="104"/>
                      <a:pt x="9" y="104"/>
                      <a:pt x="9" y="104"/>
                    </a:cubicBezTo>
                    <a:cubicBezTo>
                      <a:pt x="0" y="119"/>
                      <a:pt x="7" y="134"/>
                      <a:pt x="11" y="139"/>
                    </a:cubicBezTo>
                    <a:cubicBezTo>
                      <a:pt x="14" y="143"/>
                      <a:pt x="13" y="142"/>
                      <a:pt x="16" y="146"/>
                    </a:cubicBezTo>
                    <a:cubicBezTo>
                      <a:pt x="17" y="146"/>
                      <a:pt x="18" y="147"/>
                      <a:pt x="19" y="148"/>
                    </a:cubicBezTo>
                    <a:cubicBezTo>
                      <a:pt x="22" y="152"/>
                      <a:pt x="21" y="151"/>
                      <a:pt x="24" y="155"/>
                    </a:cubicBezTo>
                    <a:cubicBezTo>
                      <a:pt x="28" y="159"/>
                      <a:pt x="42" y="168"/>
                      <a:pt x="59" y="162"/>
                    </a:cubicBezTo>
                    <a:cubicBezTo>
                      <a:pt x="61" y="162"/>
                      <a:pt x="61" y="162"/>
                      <a:pt x="61" y="162"/>
                    </a:cubicBezTo>
                    <a:cubicBezTo>
                      <a:pt x="113" y="140"/>
                      <a:pt x="113" y="140"/>
                      <a:pt x="113" y="140"/>
                    </a:cubicBezTo>
                    <a:cubicBezTo>
                      <a:pt x="117" y="137"/>
                      <a:pt x="119" y="132"/>
                      <a:pt x="118" y="129"/>
                    </a:cubicBezTo>
                    <a:cubicBezTo>
                      <a:pt x="116" y="124"/>
                      <a:pt x="111" y="122"/>
                      <a:pt x="106" y="123"/>
                    </a:cubicBezTo>
                    <a:cubicBezTo>
                      <a:pt x="56" y="145"/>
                      <a:pt x="56" y="145"/>
                      <a:pt x="56" y="145"/>
                    </a:cubicBezTo>
                    <a:cubicBezTo>
                      <a:pt x="53" y="142"/>
                      <a:pt x="53" y="142"/>
                      <a:pt x="53" y="142"/>
                    </a:cubicBezTo>
                    <a:cubicBezTo>
                      <a:pt x="140" y="105"/>
                      <a:pt x="140" y="105"/>
                      <a:pt x="140" y="105"/>
                    </a:cubicBezTo>
                    <a:cubicBezTo>
                      <a:pt x="125" y="87"/>
                      <a:pt x="125" y="87"/>
                      <a:pt x="125" y="87"/>
                    </a:cubicBezTo>
                    <a:cubicBezTo>
                      <a:pt x="178" y="42"/>
                      <a:pt x="178" y="42"/>
                      <a:pt x="178" y="42"/>
                    </a:cubicBezTo>
                    <a:cubicBezTo>
                      <a:pt x="182" y="38"/>
                      <a:pt x="183" y="31"/>
                      <a:pt x="179" y="26"/>
                    </a:cubicBezTo>
                    <a:cubicBezTo>
                      <a:pt x="175" y="22"/>
                      <a:pt x="169" y="22"/>
                      <a:pt x="164" y="26"/>
                    </a:cubicBezTo>
                    <a:cubicBezTo>
                      <a:pt x="111" y="72"/>
                      <a:pt x="111" y="72"/>
                      <a:pt x="111" y="72"/>
                    </a:cubicBezTo>
                    <a:cubicBezTo>
                      <a:pt x="106" y="65"/>
                      <a:pt x="106" y="65"/>
                      <a:pt x="106" y="65"/>
                    </a:cubicBezTo>
                    <a:cubicBezTo>
                      <a:pt x="159" y="19"/>
                      <a:pt x="159" y="19"/>
                      <a:pt x="159" y="19"/>
                    </a:cubicBezTo>
                    <a:cubicBezTo>
                      <a:pt x="163" y="16"/>
                      <a:pt x="165" y="10"/>
                      <a:pt x="161" y="5"/>
                    </a:cubicBezTo>
                    <a:cubicBezTo>
                      <a:pt x="157" y="0"/>
                      <a:pt x="150" y="0"/>
                      <a:pt x="145" y="4"/>
                    </a:cubicBezTo>
                    <a:cubicBezTo>
                      <a:pt x="92" y="49"/>
                      <a:pt x="92" y="49"/>
                      <a:pt x="92" y="49"/>
                    </a:cubicBezTo>
                    <a:cubicBezTo>
                      <a:pt x="77" y="32"/>
                      <a:pt x="77" y="32"/>
                      <a:pt x="77" y="32"/>
                    </a:cubicBezTo>
                    <a:cubicBezTo>
                      <a:pt x="28" y="113"/>
                      <a:pt x="28" y="113"/>
                      <a:pt x="28" y="113"/>
                    </a:cubicBezTo>
                    <a:cubicBezTo>
                      <a:pt x="25" y="109"/>
                      <a:pt x="25" y="109"/>
                      <a:pt x="25" y="109"/>
                    </a:cubicBezTo>
                    <a:cubicBezTo>
                      <a:pt x="55" y="63"/>
                      <a:pt x="55" y="63"/>
                      <a:pt x="55" y="63"/>
                    </a:cubicBezTo>
                    <a:cubicBezTo>
                      <a:pt x="56" y="58"/>
                      <a:pt x="54" y="53"/>
                      <a:pt x="50" y="50"/>
                    </a:cubicBezTo>
                    <a:cubicBezTo>
                      <a:pt x="47" y="48"/>
                      <a:pt x="42" y="50"/>
                      <a:pt x="39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</p:grpSp>
        <p:grpSp>
          <p:nvGrpSpPr>
            <p:cNvPr id="17" name="Group 146">
              <a:extLst>
                <a:ext uri="{FF2B5EF4-FFF2-40B4-BE49-F238E27FC236}">
                  <a16:creationId xmlns="" xmlns:a16="http://schemas.microsoft.com/office/drawing/2014/main" id="{1D7CBD0E-66EA-4902-822A-351BD749A5B3}"/>
                </a:ext>
              </a:extLst>
            </p:cNvPr>
            <p:cNvGrpSpPr/>
            <p:nvPr/>
          </p:nvGrpSpPr>
          <p:grpSpPr>
            <a:xfrm>
              <a:off x="6682840" y="3204943"/>
              <a:ext cx="510512" cy="348222"/>
              <a:chOff x="10440988" y="2263775"/>
              <a:chExt cx="754063" cy="514350"/>
            </a:xfrm>
            <a:solidFill>
              <a:srgbClr val="FAD159"/>
            </a:solidFill>
          </p:grpSpPr>
          <p:sp>
            <p:nvSpPr>
              <p:cNvPr id="81" name="Freeform 42">
                <a:extLst>
                  <a:ext uri="{FF2B5EF4-FFF2-40B4-BE49-F238E27FC236}">
                    <a16:creationId xmlns="" xmlns:a16="http://schemas.microsoft.com/office/drawing/2014/main" id="{E9D13529-1E84-4970-880D-F13BC473AE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31538" y="2263775"/>
                <a:ext cx="163513" cy="163512"/>
              </a:xfrm>
              <a:custGeom>
                <a:avLst/>
                <a:gdLst>
                  <a:gd name="T0" fmla="*/ 37 w 52"/>
                  <a:gd name="T1" fmla="*/ 46 h 52"/>
                  <a:gd name="T2" fmla="*/ 46 w 52"/>
                  <a:gd name="T3" fmla="*/ 15 h 52"/>
                  <a:gd name="T4" fmla="*/ 15 w 52"/>
                  <a:gd name="T5" fmla="*/ 6 h 52"/>
                  <a:gd name="T6" fmla="*/ 7 w 52"/>
                  <a:gd name="T7" fmla="*/ 37 h 52"/>
                  <a:gd name="T8" fmla="*/ 37 w 52"/>
                  <a:gd name="T9" fmla="*/ 46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52">
                    <a:moveTo>
                      <a:pt x="37" y="46"/>
                    </a:moveTo>
                    <a:cubicBezTo>
                      <a:pt x="48" y="40"/>
                      <a:pt x="52" y="26"/>
                      <a:pt x="46" y="15"/>
                    </a:cubicBezTo>
                    <a:cubicBezTo>
                      <a:pt x="40" y="4"/>
                      <a:pt x="26" y="0"/>
                      <a:pt x="15" y="6"/>
                    </a:cubicBezTo>
                    <a:cubicBezTo>
                      <a:pt x="4" y="13"/>
                      <a:pt x="0" y="26"/>
                      <a:pt x="7" y="37"/>
                    </a:cubicBezTo>
                    <a:cubicBezTo>
                      <a:pt x="13" y="48"/>
                      <a:pt x="27" y="52"/>
                      <a:pt x="37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  <p:sp>
            <p:nvSpPr>
              <p:cNvPr id="82" name="Freeform 43">
                <a:extLst>
                  <a:ext uri="{FF2B5EF4-FFF2-40B4-BE49-F238E27FC236}">
                    <a16:creationId xmlns="" xmlns:a16="http://schemas.microsoft.com/office/drawing/2014/main" id="{8B1EDF8C-E833-4257-8302-0A5072F0B4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40988" y="2263775"/>
                <a:ext cx="660400" cy="514350"/>
              </a:xfrm>
              <a:custGeom>
                <a:avLst/>
                <a:gdLst>
                  <a:gd name="T0" fmla="*/ 137 w 209"/>
                  <a:gd name="T1" fmla="*/ 7 h 163"/>
                  <a:gd name="T2" fmla="*/ 178 w 209"/>
                  <a:gd name="T3" fmla="*/ 20 h 163"/>
                  <a:gd name="T4" fmla="*/ 193 w 209"/>
                  <a:gd name="T5" fmla="*/ 47 h 163"/>
                  <a:gd name="T6" fmla="*/ 195 w 209"/>
                  <a:gd name="T7" fmla="*/ 49 h 163"/>
                  <a:gd name="T8" fmla="*/ 201 w 209"/>
                  <a:gd name="T9" fmla="*/ 60 h 163"/>
                  <a:gd name="T10" fmla="*/ 190 w 209"/>
                  <a:gd name="T11" fmla="*/ 101 h 163"/>
                  <a:gd name="T12" fmla="*/ 190 w 209"/>
                  <a:gd name="T13" fmla="*/ 101 h 163"/>
                  <a:gd name="T14" fmla="*/ 139 w 209"/>
                  <a:gd name="T15" fmla="*/ 130 h 163"/>
                  <a:gd name="T16" fmla="*/ 125 w 209"/>
                  <a:gd name="T17" fmla="*/ 127 h 163"/>
                  <a:gd name="T18" fmla="*/ 129 w 209"/>
                  <a:gd name="T19" fmla="*/ 113 h 163"/>
                  <a:gd name="T20" fmla="*/ 160 w 209"/>
                  <a:gd name="T21" fmla="*/ 96 h 163"/>
                  <a:gd name="T22" fmla="*/ 176 w 209"/>
                  <a:gd name="T23" fmla="*/ 86 h 163"/>
                  <a:gd name="T24" fmla="*/ 174 w 209"/>
                  <a:gd name="T25" fmla="*/ 82 h 163"/>
                  <a:gd name="T26" fmla="*/ 155 w 209"/>
                  <a:gd name="T27" fmla="*/ 93 h 163"/>
                  <a:gd name="T28" fmla="*/ 122 w 209"/>
                  <a:gd name="T29" fmla="*/ 111 h 163"/>
                  <a:gd name="T30" fmla="*/ 118 w 209"/>
                  <a:gd name="T31" fmla="*/ 114 h 163"/>
                  <a:gd name="T32" fmla="*/ 37 w 209"/>
                  <a:gd name="T33" fmla="*/ 159 h 163"/>
                  <a:gd name="T34" fmla="*/ 19 w 209"/>
                  <a:gd name="T35" fmla="*/ 154 h 163"/>
                  <a:gd name="T36" fmla="*/ 25 w 209"/>
                  <a:gd name="T37" fmla="*/ 137 h 163"/>
                  <a:gd name="T38" fmla="*/ 105 w 209"/>
                  <a:gd name="T39" fmla="*/ 91 h 163"/>
                  <a:gd name="T40" fmla="*/ 102 w 209"/>
                  <a:gd name="T41" fmla="*/ 86 h 163"/>
                  <a:gd name="T42" fmla="*/ 22 w 209"/>
                  <a:gd name="T43" fmla="*/ 131 h 163"/>
                  <a:gd name="T44" fmla="*/ 4 w 209"/>
                  <a:gd name="T45" fmla="*/ 127 h 163"/>
                  <a:gd name="T46" fmla="*/ 9 w 209"/>
                  <a:gd name="T47" fmla="*/ 109 h 163"/>
                  <a:gd name="T48" fmla="*/ 89 w 209"/>
                  <a:gd name="T49" fmla="*/ 63 h 163"/>
                  <a:gd name="T50" fmla="*/ 94 w 209"/>
                  <a:gd name="T51" fmla="*/ 61 h 163"/>
                  <a:gd name="T52" fmla="*/ 126 w 209"/>
                  <a:gd name="T53" fmla="*/ 42 h 163"/>
                  <a:gd name="T54" fmla="*/ 145 w 209"/>
                  <a:gd name="T55" fmla="*/ 31 h 163"/>
                  <a:gd name="T56" fmla="*/ 143 w 209"/>
                  <a:gd name="T57" fmla="*/ 27 h 163"/>
                  <a:gd name="T58" fmla="*/ 126 w 209"/>
                  <a:gd name="T59" fmla="*/ 37 h 163"/>
                  <a:gd name="T60" fmla="*/ 95 w 209"/>
                  <a:gd name="T61" fmla="*/ 54 h 163"/>
                  <a:gd name="T62" fmla="*/ 82 w 209"/>
                  <a:gd name="T63" fmla="*/ 50 h 163"/>
                  <a:gd name="T64" fmla="*/ 86 w 209"/>
                  <a:gd name="T65" fmla="*/ 37 h 163"/>
                  <a:gd name="T66" fmla="*/ 137 w 209"/>
                  <a:gd name="T67" fmla="*/ 7 h 163"/>
                  <a:gd name="T68" fmla="*/ 137 w 209"/>
                  <a:gd name="T69" fmla="*/ 7 h 1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09" h="163">
                    <a:moveTo>
                      <a:pt x="137" y="7"/>
                    </a:moveTo>
                    <a:cubicBezTo>
                      <a:pt x="151" y="0"/>
                      <a:pt x="170" y="6"/>
                      <a:pt x="178" y="20"/>
                    </a:cubicBezTo>
                    <a:cubicBezTo>
                      <a:pt x="193" y="47"/>
                      <a:pt x="193" y="47"/>
                      <a:pt x="193" y="47"/>
                    </a:cubicBezTo>
                    <a:cubicBezTo>
                      <a:pt x="195" y="49"/>
                      <a:pt x="195" y="49"/>
                      <a:pt x="195" y="49"/>
                    </a:cubicBezTo>
                    <a:cubicBezTo>
                      <a:pt x="201" y="60"/>
                      <a:pt x="201" y="60"/>
                      <a:pt x="201" y="60"/>
                    </a:cubicBezTo>
                    <a:cubicBezTo>
                      <a:pt x="209" y="74"/>
                      <a:pt x="204" y="93"/>
                      <a:pt x="190" y="101"/>
                    </a:cubicBezTo>
                    <a:cubicBezTo>
                      <a:pt x="190" y="101"/>
                      <a:pt x="190" y="101"/>
                      <a:pt x="190" y="101"/>
                    </a:cubicBezTo>
                    <a:cubicBezTo>
                      <a:pt x="139" y="130"/>
                      <a:pt x="139" y="130"/>
                      <a:pt x="139" y="130"/>
                    </a:cubicBezTo>
                    <a:cubicBezTo>
                      <a:pt x="133" y="133"/>
                      <a:pt x="128" y="131"/>
                      <a:pt x="125" y="127"/>
                    </a:cubicBezTo>
                    <a:cubicBezTo>
                      <a:pt x="122" y="121"/>
                      <a:pt x="124" y="116"/>
                      <a:pt x="129" y="113"/>
                    </a:cubicBezTo>
                    <a:cubicBezTo>
                      <a:pt x="160" y="96"/>
                      <a:pt x="160" y="96"/>
                      <a:pt x="160" y="96"/>
                    </a:cubicBezTo>
                    <a:cubicBezTo>
                      <a:pt x="176" y="86"/>
                      <a:pt x="176" y="86"/>
                      <a:pt x="176" y="86"/>
                    </a:cubicBezTo>
                    <a:cubicBezTo>
                      <a:pt x="174" y="82"/>
                      <a:pt x="174" y="82"/>
                      <a:pt x="174" y="82"/>
                    </a:cubicBezTo>
                    <a:cubicBezTo>
                      <a:pt x="155" y="93"/>
                      <a:pt x="155" y="93"/>
                      <a:pt x="155" y="93"/>
                    </a:cubicBezTo>
                    <a:cubicBezTo>
                      <a:pt x="122" y="111"/>
                      <a:pt x="122" y="111"/>
                      <a:pt x="122" y="111"/>
                    </a:cubicBezTo>
                    <a:cubicBezTo>
                      <a:pt x="118" y="114"/>
                      <a:pt x="118" y="114"/>
                      <a:pt x="118" y="114"/>
                    </a:cubicBezTo>
                    <a:cubicBezTo>
                      <a:pt x="37" y="159"/>
                      <a:pt x="37" y="159"/>
                      <a:pt x="37" y="159"/>
                    </a:cubicBezTo>
                    <a:cubicBezTo>
                      <a:pt x="31" y="163"/>
                      <a:pt x="23" y="160"/>
                      <a:pt x="19" y="154"/>
                    </a:cubicBezTo>
                    <a:cubicBezTo>
                      <a:pt x="15" y="148"/>
                      <a:pt x="18" y="140"/>
                      <a:pt x="25" y="137"/>
                    </a:cubicBezTo>
                    <a:cubicBezTo>
                      <a:pt x="105" y="91"/>
                      <a:pt x="105" y="91"/>
                      <a:pt x="105" y="91"/>
                    </a:cubicBezTo>
                    <a:cubicBezTo>
                      <a:pt x="102" y="86"/>
                      <a:pt x="102" y="86"/>
                      <a:pt x="102" y="86"/>
                    </a:cubicBezTo>
                    <a:cubicBezTo>
                      <a:pt x="22" y="131"/>
                      <a:pt x="22" y="131"/>
                      <a:pt x="22" y="131"/>
                    </a:cubicBezTo>
                    <a:cubicBezTo>
                      <a:pt x="15" y="135"/>
                      <a:pt x="7" y="134"/>
                      <a:pt x="4" y="127"/>
                    </a:cubicBezTo>
                    <a:cubicBezTo>
                      <a:pt x="0" y="121"/>
                      <a:pt x="2" y="112"/>
                      <a:pt x="9" y="109"/>
                    </a:cubicBezTo>
                    <a:cubicBezTo>
                      <a:pt x="89" y="63"/>
                      <a:pt x="89" y="63"/>
                      <a:pt x="89" y="63"/>
                    </a:cubicBezTo>
                    <a:cubicBezTo>
                      <a:pt x="94" y="61"/>
                      <a:pt x="94" y="61"/>
                      <a:pt x="94" y="61"/>
                    </a:cubicBezTo>
                    <a:cubicBezTo>
                      <a:pt x="126" y="42"/>
                      <a:pt x="126" y="42"/>
                      <a:pt x="126" y="42"/>
                    </a:cubicBezTo>
                    <a:cubicBezTo>
                      <a:pt x="145" y="31"/>
                      <a:pt x="145" y="31"/>
                      <a:pt x="145" y="31"/>
                    </a:cubicBezTo>
                    <a:cubicBezTo>
                      <a:pt x="143" y="27"/>
                      <a:pt x="143" y="27"/>
                      <a:pt x="143" y="27"/>
                    </a:cubicBezTo>
                    <a:cubicBezTo>
                      <a:pt x="126" y="37"/>
                      <a:pt x="126" y="37"/>
                      <a:pt x="126" y="37"/>
                    </a:cubicBezTo>
                    <a:cubicBezTo>
                      <a:pt x="95" y="54"/>
                      <a:pt x="95" y="54"/>
                      <a:pt x="95" y="54"/>
                    </a:cubicBezTo>
                    <a:cubicBezTo>
                      <a:pt x="90" y="57"/>
                      <a:pt x="85" y="56"/>
                      <a:pt x="82" y="50"/>
                    </a:cubicBezTo>
                    <a:cubicBezTo>
                      <a:pt x="80" y="46"/>
                      <a:pt x="80" y="40"/>
                      <a:pt x="86" y="37"/>
                    </a:cubicBezTo>
                    <a:cubicBezTo>
                      <a:pt x="137" y="7"/>
                      <a:pt x="137" y="7"/>
                      <a:pt x="137" y="7"/>
                    </a:cubicBezTo>
                    <a:cubicBezTo>
                      <a:pt x="137" y="7"/>
                      <a:pt x="137" y="7"/>
                      <a:pt x="137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</p:grpSp>
        <p:grpSp>
          <p:nvGrpSpPr>
            <p:cNvPr id="18" name="Group 147">
              <a:extLst>
                <a:ext uri="{FF2B5EF4-FFF2-40B4-BE49-F238E27FC236}">
                  <a16:creationId xmlns="" xmlns:a16="http://schemas.microsoft.com/office/drawing/2014/main" id="{5D60435C-89B9-4A3E-834E-C1EBBC21F88E}"/>
                </a:ext>
              </a:extLst>
            </p:cNvPr>
            <p:cNvGrpSpPr/>
            <p:nvPr/>
          </p:nvGrpSpPr>
          <p:grpSpPr>
            <a:xfrm>
              <a:off x="4059352" y="4648346"/>
              <a:ext cx="493315" cy="361119"/>
              <a:chOff x="6565901" y="4395788"/>
              <a:chExt cx="728662" cy="533399"/>
            </a:xfrm>
            <a:solidFill>
              <a:schemeClr val="bg1">
                <a:lumMod val="75000"/>
              </a:schemeClr>
            </a:solidFill>
          </p:grpSpPr>
          <p:sp>
            <p:nvSpPr>
              <p:cNvPr id="79" name="Freeform 44">
                <a:extLst>
                  <a:ext uri="{FF2B5EF4-FFF2-40B4-BE49-F238E27FC236}">
                    <a16:creationId xmlns="" xmlns:a16="http://schemas.microsoft.com/office/drawing/2014/main" id="{DE5DCB2C-9464-4650-B867-DADFA1B3BE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65901" y="4768850"/>
                <a:ext cx="157163" cy="160337"/>
              </a:xfrm>
              <a:custGeom>
                <a:avLst/>
                <a:gdLst>
                  <a:gd name="T0" fmla="*/ 37 w 50"/>
                  <a:gd name="T1" fmla="*/ 44 h 51"/>
                  <a:gd name="T2" fmla="*/ 6 w 50"/>
                  <a:gd name="T3" fmla="*/ 37 h 51"/>
                  <a:gd name="T4" fmla="*/ 13 w 50"/>
                  <a:gd name="T5" fmla="*/ 6 h 51"/>
                  <a:gd name="T6" fmla="*/ 44 w 50"/>
                  <a:gd name="T7" fmla="*/ 13 h 51"/>
                  <a:gd name="T8" fmla="*/ 37 w 50"/>
                  <a:gd name="T9" fmla="*/ 44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51">
                    <a:moveTo>
                      <a:pt x="37" y="44"/>
                    </a:moveTo>
                    <a:cubicBezTo>
                      <a:pt x="27" y="51"/>
                      <a:pt x="13" y="48"/>
                      <a:pt x="6" y="37"/>
                    </a:cubicBezTo>
                    <a:cubicBezTo>
                      <a:pt x="0" y="27"/>
                      <a:pt x="2" y="13"/>
                      <a:pt x="13" y="6"/>
                    </a:cubicBezTo>
                    <a:cubicBezTo>
                      <a:pt x="23" y="0"/>
                      <a:pt x="37" y="3"/>
                      <a:pt x="44" y="13"/>
                    </a:cubicBezTo>
                    <a:cubicBezTo>
                      <a:pt x="50" y="24"/>
                      <a:pt x="47" y="38"/>
                      <a:pt x="37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  <p:sp>
            <p:nvSpPr>
              <p:cNvPr id="80" name="Freeform 45">
                <a:extLst>
                  <a:ext uri="{FF2B5EF4-FFF2-40B4-BE49-F238E27FC236}">
                    <a16:creationId xmlns="" xmlns:a16="http://schemas.microsoft.com/office/drawing/2014/main" id="{E2E02147-05E0-48B7-B410-8755B58694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84963" y="4395788"/>
                <a:ext cx="609600" cy="479425"/>
              </a:xfrm>
              <a:custGeom>
                <a:avLst/>
                <a:gdLst>
                  <a:gd name="T0" fmla="*/ 47 w 193"/>
                  <a:gd name="T1" fmla="*/ 38 h 152"/>
                  <a:gd name="T2" fmla="*/ 11 w 193"/>
                  <a:gd name="T3" fmla="*/ 81 h 152"/>
                  <a:gd name="T4" fmla="*/ 10 w 193"/>
                  <a:gd name="T5" fmla="*/ 83 h 152"/>
                  <a:gd name="T6" fmla="*/ 7 w 193"/>
                  <a:gd name="T7" fmla="*/ 118 h 152"/>
                  <a:gd name="T8" fmla="*/ 12 w 193"/>
                  <a:gd name="T9" fmla="*/ 126 h 152"/>
                  <a:gd name="T10" fmla="*/ 14 w 193"/>
                  <a:gd name="T11" fmla="*/ 129 h 152"/>
                  <a:gd name="T12" fmla="*/ 18 w 193"/>
                  <a:gd name="T13" fmla="*/ 136 h 152"/>
                  <a:gd name="T14" fmla="*/ 52 w 193"/>
                  <a:gd name="T15" fmla="*/ 148 h 152"/>
                  <a:gd name="T16" fmla="*/ 54 w 193"/>
                  <a:gd name="T17" fmla="*/ 148 h 152"/>
                  <a:gd name="T18" fmla="*/ 108 w 193"/>
                  <a:gd name="T19" fmla="*/ 134 h 152"/>
                  <a:gd name="T20" fmla="*/ 115 w 193"/>
                  <a:gd name="T21" fmla="*/ 124 h 152"/>
                  <a:gd name="T22" fmla="*/ 104 w 193"/>
                  <a:gd name="T23" fmla="*/ 116 h 152"/>
                  <a:gd name="T24" fmla="*/ 51 w 193"/>
                  <a:gd name="T25" fmla="*/ 131 h 152"/>
                  <a:gd name="T26" fmla="*/ 48 w 193"/>
                  <a:gd name="T27" fmla="*/ 127 h 152"/>
                  <a:gd name="T28" fmla="*/ 140 w 193"/>
                  <a:gd name="T29" fmla="*/ 103 h 152"/>
                  <a:gd name="T30" fmla="*/ 128 w 193"/>
                  <a:gd name="T31" fmla="*/ 83 h 152"/>
                  <a:gd name="T32" fmla="*/ 187 w 193"/>
                  <a:gd name="T33" fmla="*/ 46 h 152"/>
                  <a:gd name="T34" fmla="*/ 190 w 193"/>
                  <a:gd name="T35" fmla="*/ 31 h 152"/>
                  <a:gd name="T36" fmla="*/ 175 w 193"/>
                  <a:gd name="T37" fmla="*/ 28 h 152"/>
                  <a:gd name="T38" fmla="*/ 117 w 193"/>
                  <a:gd name="T39" fmla="*/ 66 h 152"/>
                  <a:gd name="T40" fmla="*/ 112 w 193"/>
                  <a:gd name="T41" fmla="*/ 59 h 152"/>
                  <a:gd name="T42" fmla="*/ 171 w 193"/>
                  <a:gd name="T43" fmla="*/ 21 h 152"/>
                  <a:gd name="T44" fmla="*/ 175 w 193"/>
                  <a:gd name="T45" fmla="*/ 7 h 152"/>
                  <a:gd name="T46" fmla="*/ 160 w 193"/>
                  <a:gd name="T47" fmla="*/ 4 h 152"/>
                  <a:gd name="T48" fmla="*/ 101 w 193"/>
                  <a:gd name="T49" fmla="*/ 41 h 152"/>
                  <a:gd name="T50" fmla="*/ 88 w 193"/>
                  <a:gd name="T51" fmla="*/ 22 h 152"/>
                  <a:gd name="T52" fmla="*/ 28 w 193"/>
                  <a:gd name="T53" fmla="*/ 95 h 152"/>
                  <a:gd name="T54" fmla="*/ 25 w 193"/>
                  <a:gd name="T55" fmla="*/ 91 h 152"/>
                  <a:gd name="T56" fmla="*/ 61 w 193"/>
                  <a:gd name="T57" fmla="*/ 49 h 152"/>
                  <a:gd name="T58" fmla="*/ 59 w 193"/>
                  <a:gd name="T59" fmla="*/ 36 h 152"/>
                  <a:gd name="T60" fmla="*/ 47 w 193"/>
                  <a:gd name="T61" fmla="*/ 38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93" h="152">
                    <a:moveTo>
                      <a:pt x="47" y="38"/>
                    </a:moveTo>
                    <a:cubicBezTo>
                      <a:pt x="11" y="81"/>
                      <a:pt x="11" y="81"/>
                      <a:pt x="11" y="81"/>
                    </a:cubicBezTo>
                    <a:cubicBezTo>
                      <a:pt x="10" y="83"/>
                      <a:pt x="10" y="83"/>
                      <a:pt x="10" y="83"/>
                    </a:cubicBezTo>
                    <a:cubicBezTo>
                      <a:pt x="0" y="97"/>
                      <a:pt x="4" y="113"/>
                      <a:pt x="7" y="118"/>
                    </a:cubicBezTo>
                    <a:cubicBezTo>
                      <a:pt x="10" y="123"/>
                      <a:pt x="9" y="121"/>
                      <a:pt x="12" y="126"/>
                    </a:cubicBezTo>
                    <a:cubicBezTo>
                      <a:pt x="13" y="127"/>
                      <a:pt x="13" y="128"/>
                      <a:pt x="14" y="129"/>
                    </a:cubicBezTo>
                    <a:cubicBezTo>
                      <a:pt x="16" y="133"/>
                      <a:pt x="16" y="132"/>
                      <a:pt x="18" y="136"/>
                    </a:cubicBezTo>
                    <a:cubicBezTo>
                      <a:pt x="22" y="141"/>
                      <a:pt x="34" y="152"/>
                      <a:pt x="52" y="148"/>
                    </a:cubicBezTo>
                    <a:cubicBezTo>
                      <a:pt x="54" y="148"/>
                      <a:pt x="54" y="148"/>
                      <a:pt x="54" y="148"/>
                    </a:cubicBezTo>
                    <a:cubicBezTo>
                      <a:pt x="108" y="134"/>
                      <a:pt x="108" y="134"/>
                      <a:pt x="108" y="134"/>
                    </a:cubicBezTo>
                    <a:cubicBezTo>
                      <a:pt x="113" y="132"/>
                      <a:pt x="116" y="127"/>
                      <a:pt x="115" y="124"/>
                    </a:cubicBezTo>
                    <a:cubicBezTo>
                      <a:pt x="113" y="119"/>
                      <a:pt x="109" y="116"/>
                      <a:pt x="104" y="116"/>
                    </a:cubicBezTo>
                    <a:cubicBezTo>
                      <a:pt x="51" y="131"/>
                      <a:pt x="51" y="131"/>
                      <a:pt x="51" y="131"/>
                    </a:cubicBezTo>
                    <a:cubicBezTo>
                      <a:pt x="48" y="127"/>
                      <a:pt x="48" y="127"/>
                      <a:pt x="48" y="127"/>
                    </a:cubicBezTo>
                    <a:cubicBezTo>
                      <a:pt x="140" y="103"/>
                      <a:pt x="140" y="103"/>
                      <a:pt x="140" y="103"/>
                    </a:cubicBezTo>
                    <a:cubicBezTo>
                      <a:pt x="128" y="83"/>
                      <a:pt x="128" y="83"/>
                      <a:pt x="128" y="83"/>
                    </a:cubicBezTo>
                    <a:cubicBezTo>
                      <a:pt x="187" y="46"/>
                      <a:pt x="187" y="46"/>
                      <a:pt x="187" y="46"/>
                    </a:cubicBezTo>
                    <a:cubicBezTo>
                      <a:pt x="192" y="43"/>
                      <a:pt x="193" y="36"/>
                      <a:pt x="190" y="31"/>
                    </a:cubicBezTo>
                    <a:cubicBezTo>
                      <a:pt x="186" y="26"/>
                      <a:pt x="180" y="25"/>
                      <a:pt x="175" y="28"/>
                    </a:cubicBezTo>
                    <a:cubicBezTo>
                      <a:pt x="117" y="66"/>
                      <a:pt x="117" y="66"/>
                      <a:pt x="117" y="66"/>
                    </a:cubicBezTo>
                    <a:cubicBezTo>
                      <a:pt x="112" y="59"/>
                      <a:pt x="112" y="59"/>
                      <a:pt x="112" y="59"/>
                    </a:cubicBezTo>
                    <a:cubicBezTo>
                      <a:pt x="171" y="21"/>
                      <a:pt x="171" y="21"/>
                      <a:pt x="171" y="21"/>
                    </a:cubicBezTo>
                    <a:cubicBezTo>
                      <a:pt x="176" y="18"/>
                      <a:pt x="178" y="12"/>
                      <a:pt x="175" y="7"/>
                    </a:cubicBezTo>
                    <a:cubicBezTo>
                      <a:pt x="171" y="2"/>
                      <a:pt x="165" y="0"/>
                      <a:pt x="160" y="4"/>
                    </a:cubicBezTo>
                    <a:cubicBezTo>
                      <a:pt x="101" y="41"/>
                      <a:pt x="101" y="41"/>
                      <a:pt x="101" y="41"/>
                    </a:cubicBezTo>
                    <a:cubicBezTo>
                      <a:pt x="88" y="22"/>
                      <a:pt x="88" y="22"/>
                      <a:pt x="88" y="22"/>
                    </a:cubicBezTo>
                    <a:cubicBezTo>
                      <a:pt x="28" y="95"/>
                      <a:pt x="28" y="95"/>
                      <a:pt x="28" y="95"/>
                    </a:cubicBezTo>
                    <a:cubicBezTo>
                      <a:pt x="25" y="91"/>
                      <a:pt x="25" y="91"/>
                      <a:pt x="25" y="91"/>
                    </a:cubicBezTo>
                    <a:cubicBezTo>
                      <a:pt x="61" y="49"/>
                      <a:pt x="61" y="49"/>
                      <a:pt x="61" y="49"/>
                    </a:cubicBezTo>
                    <a:cubicBezTo>
                      <a:pt x="63" y="45"/>
                      <a:pt x="63" y="40"/>
                      <a:pt x="59" y="36"/>
                    </a:cubicBezTo>
                    <a:cubicBezTo>
                      <a:pt x="56" y="34"/>
                      <a:pt x="51" y="34"/>
                      <a:pt x="47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</p:grpSp>
        <p:grpSp>
          <p:nvGrpSpPr>
            <p:cNvPr id="19" name="Group 148">
              <a:extLst>
                <a:ext uri="{FF2B5EF4-FFF2-40B4-BE49-F238E27FC236}">
                  <a16:creationId xmlns="" xmlns:a16="http://schemas.microsoft.com/office/drawing/2014/main" id="{567B233E-35C4-4CFC-BFC0-BBFB136E6AD6}"/>
                </a:ext>
              </a:extLst>
            </p:cNvPr>
            <p:cNvGrpSpPr/>
            <p:nvPr/>
          </p:nvGrpSpPr>
          <p:grpSpPr>
            <a:xfrm>
              <a:off x="6789242" y="3443540"/>
              <a:ext cx="518034" cy="339624"/>
              <a:chOff x="10598151" y="2616200"/>
              <a:chExt cx="765175" cy="501650"/>
            </a:xfrm>
            <a:solidFill>
              <a:srgbClr val="FAD159"/>
            </a:solidFill>
          </p:grpSpPr>
          <p:sp>
            <p:nvSpPr>
              <p:cNvPr id="77" name="Freeform 46">
                <a:extLst>
                  <a:ext uri="{FF2B5EF4-FFF2-40B4-BE49-F238E27FC236}">
                    <a16:creationId xmlns="" xmlns:a16="http://schemas.microsoft.com/office/drawing/2014/main" id="{155743CD-71F3-4A07-8562-BD232677B0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201401" y="2625725"/>
                <a:ext cx="161925" cy="165100"/>
              </a:xfrm>
              <a:custGeom>
                <a:avLst/>
                <a:gdLst>
                  <a:gd name="T0" fmla="*/ 36 w 51"/>
                  <a:gd name="T1" fmla="*/ 46 h 52"/>
                  <a:gd name="T2" fmla="*/ 45 w 51"/>
                  <a:gd name="T3" fmla="*/ 16 h 52"/>
                  <a:gd name="T4" fmla="*/ 15 w 51"/>
                  <a:gd name="T5" fmla="*/ 6 h 52"/>
                  <a:gd name="T6" fmla="*/ 5 w 51"/>
                  <a:gd name="T7" fmla="*/ 36 h 52"/>
                  <a:gd name="T8" fmla="*/ 36 w 51"/>
                  <a:gd name="T9" fmla="*/ 46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52">
                    <a:moveTo>
                      <a:pt x="36" y="46"/>
                    </a:moveTo>
                    <a:cubicBezTo>
                      <a:pt x="47" y="40"/>
                      <a:pt x="51" y="27"/>
                      <a:pt x="45" y="16"/>
                    </a:cubicBezTo>
                    <a:cubicBezTo>
                      <a:pt x="39" y="5"/>
                      <a:pt x="26" y="0"/>
                      <a:pt x="15" y="6"/>
                    </a:cubicBezTo>
                    <a:cubicBezTo>
                      <a:pt x="4" y="12"/>
                      <a:pt x="0" y="25"/>
                      <a:pt x="5" y="36"/>
                    </a:cubicBezTo>
                    <a:cubicBezTo>
                      <a:pt x="11" y="48"/>
                      <a:pt x="25" y="52"/>
                      <a:pt x="36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  <p:sp>
            <p:nvSpPr>
              <p:cNvPr id="78" name="Freeform 47">
                <a:extLst>
                  <a:ext uri="{FF2B5EF4-FFF2-40B4-BE49-F238E27FC236}">
                    <a16:creationId xmlns="" xmlns:a16="http://schemas.microsoft.com/office/drawing/2014/main" id="{C5E27DD9-C5B7-4B25-A23E-54440780FA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98151" y="2616200"/>
                <a:ext cx="663575" cy="501650"/>
              </a:xfrm>
              <a:custGeom>
                <a:avLst/>
                <a:gdLst>
                  <a:gd name="T0" fmla="*/ 141 w 210"/>
                  <a:gd name="T1" fmla="*/ 8 h 159"/>
                  <a:gd name="T2" fmla="*/ 182 w 210"/>
                  <a:gd name="T3" fmla="*/ 21 h 159"/>
                  <a:gd name="T4" fmla="*/ 196 w 210"/>
                  <a:gd name="T5" fmla="*/ 49 h 159"/>
                  <a:gd name="T6" fmla="*/ 197 w 210"/>
                  <a:gd name="T7" fmla="*/ 51 h 159"/>
                  <a:gd name="T8" fmla="*/ 203 w 210"/>
                  <a:gd name="T9" fmla="*/ 62 h 159"/>
                  <a:gd name="T10" fmla="*/ 191 w 210"/>
                  <a:gd name="T11" fmla="*/ 103 h 159"/>
                  <a:gd name="T12" fmla="*/ 191 w 210"/>
                  <a:gd name="T13" fmla="*/ 103 h 159"/>
                  <a:gd name="T14" fmla="*/ 138 w 210"/>
                  <a:gd name="T15" fmla="*/ 130 h 159"/>
                  <a:gd name="T16" fmla="*/ 125 w 210"/>
                  <a:gd name="T17" fmla="*/ 126 h 159"/>
                  <a:gd name="T18" fmla="*/ 129 w 210"/>
                  <a:gd name="T19" fmla="*/ 113 h 159"/>
                  <a:gd name="T20" fmla="*/ 160 w 210"/>
                  <a:gd name="T21" fmla="*/ 97 h 159"/>
                  <a:gd name="T22" fmla="*/ 178 w 210"/>
                  <a:gd name="T23" fmla="*/ 88 h 159"/>
                  <a:gd name="T24" fmla="*/ 175 w 210"/>
                  <a:gd name="T25" fmla="*/ 83 h 159"/>
                  <a:gd name="T26" fmla="*/ 156 w 210"/>
                  <a:gd name="T27" fmla="*/ 93 h 159"/>
                  <a:gd name="T28" fmla="*/ 122 w 210"/>
                  <a:gd name="T29" fmla="*/ 111 h 159"/>
                  <a:gd name="T30" fmla="*/ 118 w 210"/>
                  <a:gd name="T31" fmla="*/ 113 h 159"/>
                  <a:gd name="T32" fmla="*/ 36 w 210"/>
                  <a:gd name="T33" fmla="*/ 156 h 159"/>
                  <a:gd name="T34" fmla="*/ 18 w 210"/>
                  <a:gd name="T35" fmla="*/ 150 h 159"/>
                  <a:gd name="T36" fmla="*/ 24 w 210"/>
                  <a:gd name="T37" fmla="*/ 133 h 159"/>
                  <a:gd name="T38" fmla="*/ 106 w 210"/>
                  <a:gd name="T39" fmla="*/ 90 h 159"/>
                  <a:gd name="T40" fmla="*/ 103 w 210"/>
                  <a:gd name="T41" fmla="*/ 85 h 159"/>
                  <a:gd name="T42" fmla="*/ 21 w 210"/>
                  <a:gd name="T43" fmla="*/ 127 h 159"/>
                  <a:gd name="T44" fmla="*/ 4 w 210"/>
                  <a:gd name="T45" fmla="*/ 123 h 159"/>
                  <a:gd name="T46" fmla="*/ 9 w 210"/>
                  <a:gd name="T47" fmla="*/ 104 h 159"/>
                  <a:gd name="T48" fmla="*/ 91 w 210"/>
                  <a:gd name="T49" fmla="*/ 62 h 159"/>
                  <a:gd name="T50" fmla="*/ 96 w 210"/>
                  <a:gd name="T51" fmla="*/ 59 h 159"/>
                  <a:gd name="T52" fmla="*/ 129 w 210"/>
                  <a:gd name="T53" fmla="*/ 42 h 159"/>
                  <a:gd name="T54" fmla="*/ 149 w 210"/>
                  <a:gd name="T55" fmla="*/ 32 h 159"/>
                  <a:gd name="T56" fmla="*/ 146 w 210"/>
                  <a:gd name="T57" fmla="*/ 27 h 159"/>
                  <a:gd name="T58" fmla="*/ 129 w 210"/>
                  <a:gd name="T59" fmla="*/ 36 h 159"/>
                  <a:gd name="T60" fmla="*/ 98 w 210"/>
                  <a:gd name="T61" fmla="*/ 53 h 159"/>
                  <a:gd name="T62" fmla="*/ 84 w 210"/>
                  <a:gd name="T63" fmla="*/ 48 h 159"/>
                  <a:gd name="T64" fmla="*/ 88 w 210"/>
                  <a:gd name="T65" fmla="*/ 35 h 159"/>
                  <a:gd name="T66" fmla="*/ 141 w 210"/>
                  <a:gd name="T67" fmla="*/ 8 h 159"/>
                  <a:gd name="T68" fmla="*/ 141 w 210"/>
                  <a:gd name="T69" fmla="*/ 8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10" h="159">
                    <a:moveTo>
                      <a:pt x="141" y="8"/>
                    </a:moveTo>
                    <a:cubicBezTo>
                      <a:pt x="155" y="0"/>
                      <a:pt x="174" y="7"/>
                      <a:pt x="182" y="21"/>
                    </a:cubicBezTo>
                    <a:cubicBezTo>
                      <a:pt x="196" y="49"/>
                      <a:pt x="196" y="49"/>
                      <a:pt x="196" y="49"/>
                    </a:cubicBezTo>
                    <a:cubicBezTo>
                      <a:pt x="197" y="51"/>
                      <a:pt x="197" y="51"/>
                      <a:pt x="197" y="51"/>
                    </a:cubicBezTo>
                    <a:cubicBezTo>
                      <a:pt x="203" y="62"/>
                      <a:pt x="203" y="62"/>
                      <a:pt x="203" y="62"/>
                    </a:cubicBezTo>
                    <a:cubicBezTo>
                      <a:pt x="210" y="76"/>
                      <a:pt x="205" y="96"/>
                      <a:pt x="191" y="103"/>
                    </a:cubicBezTo>
                    <a:cubicBezTo>
                      <a:pt x="191" y="103"/>
                      <a:pt x="191" y="103"/>
                      <a:pt x="191" y="103"/>
                    </a:cubicBezTo>
                    <a:cubicBezTo>
                      <a:pt x="138" y="130"/>
                      <a:pt x="138" y="130"/>
                      <a:pt x="138" y="130"/>
                    </a:cubicBezTo>
                    <a:cubicBezTo>
                      <a:pt x="133" y="133"/>
                      <a:pt x="127" y="131"/>
                      <a:pt x="125" y="126"/>
                    </a:cubicBezTo>
                    <a:cubicBezTo>
                      <a:pt x="122" y="121"/>
                      <a:pt x="124" y="116"/>
                      <a:pt x="129" y="113"/>
                    </a:cubicBezTo>
                    <a:cubicBezTo>
                      <a:pt x="160" y="97"/>
                      <a:pt x="160" y="97"/>
                      <a:pt x="160" y="97"/>
                    </a:cubicBezTo>
                    <a:cubicBezTo>
                      <a:pt x="178" y="88"/>
                      <a:pt x="178" y="88"/>
                      <a:pt x="178" y="88"/>
                    </a:cubicBezTo>
                    <a:cubicBezTo>
                      <a:pt x="175" y="83"/>
                      <a:pt x="175" y="83"/>
                      <a:pt x="175" y="83"/>
                    </a:cubicBezTo>
                    <a:cubicBezTo>
                      <a:pt x="156" y="93"/>
                      <a:pt x="156" y="93"/>
                      <a:pt x="156" y="93"/>
                    </a:cubicBezTo>
                    <a:cubicBezTo>
                      <a:pt x="122" y="111"/>
                      <a:pt x="122" y="111"/>
                      <a:pt x="122" y="111"/>
                    </a:cubicBezTo>
                    <a:cubicBezTo>
                      <a:pt x="118" y="113"/>
                      <a:pt x="118" y="113"/>
                      <a:pt x="118" y="113"/>
                    </a:cubicBezTo>
                    <a:cubicBezTo>
                      <a:pt x="36" y="156"/>
                      <a:pt x="36" y="156"/>
                      <a:pt x="36" y="156"/>
                    </a:cubicBezTo>
                    <a:cubicBezTo>
                      <a:pt x="30" y="159"/>
                      <a:pt x="21" y="157"/>
                      <a:pt x="18" y="150"/>
                    </a:cubicBezTo>
                    <a:cubicBezTo>
                      <a:pt x="14" y="143"/>
                      <a:pt x="18" y="136"/>
                      <a:pt x="24" y="133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103" y="85"/>
                      <a:pt x="103" y="85"/>
                      <a:pt x="103" y="85"/>
                    </a:cubicBezTo>
                    <a:cubicBezTo>
                      <a:pt x="21" y="127"/>
                      <a:pt x="21" y="127"/>
                      <a:pt x="21" y="127"/>
                    </a:cubicBezTo>
                    <a:cubicBezTo>
                      <a:pt x="15" y="131"/>
                      <a:pt x="7" y="129"/>
                      <a:pt x="4" y="123"/>
                    </a:cubicBezTo>
                    <a:cubicBezTo>
                      <a:pt x="0" y="116"/>
                      <a:pt x="3" y="108"/>
                      <a:pt x="9" y="104"/>
                    </a:cubicBezTo>
                    <a:cubicBezTo>
                      <a:pt x="91" y="62"/>
                      <a:pt x="91" y="62"/>
                      <a:pt x="91" y="62"/>
                    </a:cubicBezTo>
                    <a:cubicBezTo>
                      <a:pt x="96" y="59"/>
                      <a:pt x="96" y="59"/>
                      <a:pt x="96" y="59"/>
                    </a:cubicBezTo>
                    <a:cubicBezTo>
                      <a:pt x="129" y="42"/>
                      <a:pt x="129" y="42"/>
                      <a:pt x="129" y="42"/>
                    </a:cubicBezTo>
                    <a:cubicBezTo>
                      <a:pt x="149" y="32"/>
                      <a:pt x="149" y="32"/>
                      <a:pt x="149" y="32"/>
                    </a:cubicBezTo>
                    <a:cubicBezTo>
                      <a:pt x="146" y="27"/>
                      <a:pt x="146" y="27"/>
                      <a:pt x="146" y="27"/>
                    </a:cubicBezTo>
                    <a:cubicBezTo>
                      <a:pt x="129" y="36"/>
                      <a:pt x="129" y="36"/>
                      <a:pt x="129" y="36"/>
                    </a:cubicBezTo>
                    <a:cubicBezTo>
                      <a:pt x="98" y="53"/>
                      <a:pt x="98" y="53"/>
                      <a:pt x="98" y="53"/>
                    </a:cubicBezTo>
                    <a:cubicBezTo>
                      <a:pt x="92" y="55"/>
                      <a:pt x="87" y="54"/>
                      <a:pt x="84" y="48"/>
                    </a:cubicBezTo>
                    <a:cubicBezTo>
                      <a:pt x="82" y="44"/>
                      <a:pt x="83" y="38"/>
                      <a:pt x="88" y="35"/>
                    </a:cubicBezTo>
                    <a:cubicBezTo>
                      <a:pt x="141" y="8"/>
                      <a:pt x="141" y="8"/>
                      <a:pt x="141" y="8"/>
                    </a:cubicBezTo>
                    <a:cubicBezTo>
                      <a:pt x="141" y="8"/>
                      <a:pt x="141" y="8"/>
                      <a:pt x="141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</p:grpSp>
        <p:grpSp>
          <p:nvGrpSpPr>
            <p:cNvPr id="20" name="Group 149">
              <a:extLst>
                <a:ext uri="{FF2B5EF4-FFF2-40B4-BE49-F238E27FC236}">
                  <a16:creationId xmlns="" xmlns:a16="http://schemas.microsoft.com/office/drawing/2014/main" id="{5163C28A-F3AB-48D7-B783-8AE50DCE417E}"/>
                </a:ext>
              </a:extLst>
            </p:cNvPr>
            <p:cNvGrpSpPr/>
            <p:nvPr/>
          </p:nvGrpSpPr>
          <p:grpSpPr>
            <a:xfrm>
              <a:off x="3921783" y="4445216"/>
              <a:ext cx="524483" cy="299858"/>
              <a:chOff x="6362701" y="4095750"/>
              <a:chExt cx="774700" cy="442913"/>
            </a:xfrm>
            <a:solidFill>
              <a:schemeClr val="bg1">
                <a:lumMod val="75000"/>
              </a:schemeClr>
            </a:solidFill>
          </p:grpSpPr>
          <p:sp>
            <p:nvSpPr>
              <p:cNvPr id="75" name="Freeform 48">
                <a:extLst>
                  <a:ext uri="{FF2B5EF4-FFF2-40B4-BE49-F238E27FC236}">
                    <a16:creationId xmlns="" xmlns:a16="http://schemas.microsoft.com/office/drawing/2014/main" id="{2AAE7F1C-EBD3-4106-9C64-A99C1D0EF4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62701" y="4376738"/>
                <a:ext cx="161925" cy="161925"/>
              </a:xfrm>
              <a:custGeom>
                <a:avLst/>
                <a:gdLst>
                  <a:gd name="T0" fmla="*/ 34 w 51"/>
                  <a:gd name="T1" fmla="*/ 46 h 51"/>
                  <a:gd name="T2" fmla="*/ 5 w 51"/>
                  <a:gd name="T3" fmla="*/ 34 h 51"/>
                  <a:gd name="T4" fmla="*/ 16 w 51"/>
                  <a:gd name="T5" fmla="*/ 5 h 51"/>
                  <a:gd name="T6" fmla="*/ 46 w 51"/>
                  <a:gd name="T7" fmla="*/ 16 h 51"/>
                  <a:gd name="T8" fmla="*/ 34 w 51"/>
                  <a:gd name="T9" fmla="*/ 46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51">
                    <a:moveTo>
                      <a:pt x="34" y="46"/>
                    </a:moveTo>
                    <a:cubicBezTo>
                      <a:pt x="23" y="51"/>
                      <a:pt x="10" y="46"/>
                      <a:pt x="5" y="34"/>
                    </a:cubicBezTo>
                    <a:cubicBezTo>
                      <a:pt x="0" y="23"/>
                      <a:pt x="5" y="10"/>
                      <a:pt x="16" y="5"/>
                    </a:cubicBezTo>
                    <a:cubicBezTo>
                      <a:pt x="27" y="0"/>
                      <a:pt x="41" y="5"/>
                      <a:pt x="46" y="16"/>
                    </a:cubicBezTo>
                    <a:cubicBezTo>
                      <a:pt x="51" y="28"/>
                      <a:pt x="46" y="41"/>
                      <a:pt x="34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  <p:sp>
            <p:nvSpPr>
              <p:cNvPr id="76" name="Freeform 49">
                <a:extLst>
                  <a:ext uri="{FF2B5EF4-FFF2-40B4-BE49-F238E27FC236}">
                    <a16:creationId xmlns="" xmlns:a16="http://schemas.microsoft.com/office/drawing/2014/main" id="{CF25A14A-F903-4ABA-94CE-070C6ACBD1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05576" y="4095750"/>
                <a:ext cx="631825" cy="411162"/>
              </a:xfrm>
              <a:custGeom>
                <a:avLst/>
                <a:gdLst>
                  <a:gd name="T0" fmla="*/ 56 w 200"/>
                  <a:gd name="T1" fmla="*/ 19 h 130"/>
                  <a:gd name="T2" fmla="*/ 13 w 200"/>
                  <a:gd name="T3" fmla="*/ 57 h 130"/>
                  <a:gd name="T4" fmla="*/ 13 w 200"/>
                  <a:gd name="T5" fmla="*/ 58 h 130"/>
                  <a:gd name="T6" fmla="*/ 4 w 200"/>
                  <a:gd name="T7" fmla="*/ 93 h 130"/>
                  <a:gd name="T8" fmla="*/ 8 w 200"/>
                  <a:gd name="T9" fmla="*/ 101 h 130"/>
                  <a:gd name="T10" fmla="*/ 9 w 200"/>
                  <a:gd name="T11" fmla="*/ 104 h 130"/>
                  <a:gd name="T12" fmla="*/ 13 w 200"/>
                  <a:gd name="T13" fmla="*/ 112 h 130"/>
                  <a:gd name="T14" fmla="*/ 44 w 200"/>
                  <a:gd name="T15" fmla="*/ 129 h 130"/>
                  <a:gd name="T16" fmla="*/ 45 w 200"/>
                  <a:gd name="T17" fmla="*/ 129 h 130"/>
                  <a:gd name="T18" fmla="*/ 102 w 200"/>
                  <a:gd name="T19" fmla="*/ 123 h 130"/>
                  <a:gd name="T20" fmla="*/ 110 w 200"/>
                  <a:gd name="T21" fmla="*/ 114 h 130"/>
                  <a:gd name="T22" fmla="*/ 100 w 200"/>
                  <a:gd name="T23" fmla="*/ 105 h 130"/>
                  <a:gd name="T24" fmla="*/ 46 w 200"/>
                  <a:gd name="T25" fmla="*/ 112 h 130"/>
                  <a:gd name="T26" fmla="*/ 44 w 200"/>
                  <a:gd name="T27" fmla="*/ 108 h 130"/>
                  <a:gd name="T28" fmla="*/ 138 w 200"/>
                  <a:gd name="T29" fmla="*/ 98 h 130"/>
                  <a:gd name="T30" fmla="*/ 129 w 200"/>
                  <a:gd name="T31" fmla="*/ 77 h 130"/>
                  <a:gd name="T32" fmla="*/ 193 w 200"/>
                  <a:gd name="T33" fmla="*/ 49 h 130"/>
                  <a:gd name="T34" fmla="*/ 198 w 200"/>
                  <a:gd name="T35" fmla="*/ 34 h 130"/>
                  <a:gd name="T36" fmla="*/ 184 w 200"/>
                  <a:gd name="T37" fmla="*/ 30 h 130"/>
                  <a:gd name="T38" fmla="*/ 120 w 200"/>
                  <a:gd name="T39" fmla="*/ 58 h 130"/>
                  <a:gd name="T40" fmla="*/ 117 w 200"/>
                  <a:gd name="T41" fmla="*/ 50 h 130"/>
                  <a:gd name="T42" fmla="*/ 181 w 200"/>
                  <a:gd name="T43" fmla="*/ 22 h 130"/>
                  <a:gd name="T44" fmla="*/ 187 w 200"/>
                  <a:gd name="T45" fmla="*/ 8 h 130"/>
                  <a:gd name="T46" fmla="*/ 172 w 200"/>
                  <a:gd name="T47" fmla="*/ 3 h 130"/>
                  <a:gd name="T48" fmla="*/ 109 w 200"/>
                  <a:gd name="T49" fmla="*/ 31 h 130"/>
                  <a:gd name="T50" fmla="*/ 99 w 200"/>
                  <a:gd name="T51" fmla="*/ 10 h 130"/>
                  <a:gd name="T52" fmla="*/ 28 w 200"/>
                  <a:gd name="T53" fmla="*/ 73 h 130"/>
                  <a:gd name="T54" fmla="*/ 26 w 200"/>
                  <a:gd name="T55" fmla="*/ 68 h 130"/>
                  <a:gd name="T56" fmla="*/ 68 w 200"/>
                  <a:gd name="T57" fmla="*/ 33 h 130"/>
                  <a:gd name="T58" fmla="*/ 68 w 200"/>
                  <a:gd name="T59" fmla="*/ 19 h 130"/>
                  <a:gd name="T60" fmla="*/ 56 w 200"/>
                  <a:gd name="T61" fmla="*/ 19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00" h="130">
                    <a:moveTo>
                      <a:pt x="56" y="19"/>
                    </a:moveTo>
                    <a:cubicBezTo>
                      <a:pt x="13" y="57"/>
                      <a:pt x="13" y="57"/>
                      <a:pt x="13" y="57"/>
                    </a:cubicBezTo>
                    <a:cubicBezTo>
                      <a:pt x="13" y="58"/>
                      <a:pt x="13" y="58"/>
                      <a:pt x="13" y="58"/>
                    </a:cubicBezTo>
                    <a:cubicBezTo>
                      <a:pt x="0" y="71"/>
                      <a:pt x="2" y="87"/>
                      <a:pt x="4" y="93"/>
                    </a:cubicBezTo>
                    <a:cubicBezTo>
                      <a:pt x="6" y="97"/>
                      <a:pt x="6" y="96"/>
                      <a:pt x="8" y="101"/>
                    </a:cubicBezTo>
                    <a:cubicBezTo>
                      <a:pt x="8" y="102"/>
                      <a:pt x="9" y="103"/>
                      <a:pt x="9" y="104"/>
                    </a:cubicBezTo>
                    <a:cubicBezTo>
                      <a:pt x="11" y="108"/>
                      <a:pt x="11" y="107"/>
                      <a:pt x="13" y="112"/>
                    </a:cubicBezTo>
                    <a:cubicBezTo>
                      <a:pt x="15" y="117"/>
                      <a:pt x="26" y="130"/>
                      <a:pt x="44" y="129"/>
                    </a:cubicBezTo>
                    <a:cubicBezTo>
                      <a:pt x="45" y="129"/>
                      <a:pt x="45" y="129"/>
                      <a:pt x="45" y="129"/>
                    </a:cubicBezTo>
                    <a:cubicBezTo>
                      <a:pt x="102" y="123"/>
                      <a:pt x="102" y="123"/>
                      <a:pt x="102" y="123"/>
                    </a:cubicBezTo>
                    <a:cubicBezTo>
                      <a:pt x="107" y="122"/>
                      <a:pt x="110" y="118"/>
                      <a:pt x="110" y="114"/>
                    </a:cubicBezTo>
                    <a:cubicBezTo>
                      <a:pt x="109" y="109"/>
                      <a:pt x="105" y="106"/>
                      <a:pt x="100" y="105"/>
                    </a:cubicBezTo>
                    <a:cubicBezTo>
                      <a:pt x="46" y="112"/>
                      <a:pt x="46" y="112"/>
                      <a:pt x="46" y="112"/>
                    </a:cubicBezTo>
                    <a:cubicBezTo>
                      <a:pt x="44" y="108"/>
                      <a:pt x="44" y="108"/>
                      <a:pt x="44" y="108"/>
                    </a:cubicBezTo>
                    <a:cubicBezTo>
                      <a:pt x="138" y="98"/>
                      <a:pt x="138" y="98"/>
                      <a:pt x="138" y="98"/>
                    </a:cubicBezTo>
                    <a:cubicBezTo>
                      <a:pt x="129" y="77"/>
                      <a:pt x="129" y="77"/>
                      <a:pt x="129" y="77"/>
                    </a:cubicBezTo>
                    <a:cubicBezTo>
                      <a:pt x="193" y="49"/>
                      <a:pt x="193" y="49"/>
                      <a:pt x="193" y="49"/>
                    </a:cubicBezTo>
                    <a:cubicBezTo>
                      <a:pt x="198" y="46"/>
                      <a:pt x="200" y="40"/>
                      <a:pt x="198" y="34"/>
                    </a:cubicBezTo>
                    <a:cubicBezTo>
                      <a:pt x="196" y="29"/>
                      <a:pt x="190" y="27"/>
                      <a:pt x="184" y="30"/>
                    </a:cubicBezTo>
                    <a:cubicBezTo>
                      <a:pt x="120" y="58"/>
                      <a:pt x="120" y="58"/>
                      <a:pt x="120" y="58"/>
                    </a:cubicBezTo>
                    <a:cubicBezTo>
                      <a:pt x="117" y="50"/>
                      <a:pt x="117" y="50"/>
                      <a:pt x="117" y="50"/>
                    </a:cubicBezTo>
                    <a:cubicBezTo>
                      <a:pt x="181" y="22"/>
                      <a:pt x="181" y="22"/>
                      <a:pt x="181" y="22"/>
                    </a:cubicBezTo>
                    <a:cubicBezTo>
                      <a:pt x="186" y="19"/>
                      <a:pt x="189" y="14"/>
                      <a:pt x="187" y="8"/>
                    </a:cubicBezTo>
                    <a:cubicBezTo>
                      <a:pt x="184" y="3"/>
                      <a:pt x="178" y="0"/>
                      <a:pt x="172" y="3"/>
                    </a:cubicBezTo>
                    <a:cubicBezTo>
                      <a:pt x="109" y="31"/>
                      <a:pt x="109" y="31"/>
                      <a:pt x="109" y="31"/>
                    </a:cubicBezTo>
                    <a:cubicBezTo>
                      <a:pt x="99" y="10"/>
                      <a:pt x="99" y="10"/>
                      <a:pt x="99" y="10"/>
                    </a:cubicBezTo>
                    <a:cubicBezTo>
                      <a:pt x="28" y="73"/>
                      <a:pt x="28" y="73"/>
                      <a:pt x="28" y="73"/>
                    </a:cubicBezTo>
                    <a:cubicBezTo>
                      <a:pt x="26" y="68"/>
                      <a:pt x="26" y="68"/>
                      <a:pt x="26" y="68"/>
                    </a:cubicBezTo>
                    <a:cubicBezTo>
                      <a:pt x="68" y="33"/>
                      <a:pt x="68" y="33"/>
                      <a:pt x="68" y="33"/>
                    </a:cubicBezTo>
                    <a:cubicBezTo>
                      <a:pt x="71" y="29"/>
                      <a:pt x="71" y="23"/>
                      <a:pt x="68" y="19"/>
                    </a:cubicBezTo>
                    <a:cubicBezTo>
                      <a:pt x="65" y="17"/>
                      <a:pt x="60" y="16"/>
                      <a:pt x="56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</p:grpSp>
        <p:grpSp>
          <p:nvGrpSpPr>
            <p:cNvPr id="21" name="Group 150">
              <a:extLst>
                <a:ext uri="{FF2B5EF4-FFF2-40B4-BE49-F238E27FC236}">
                  <a16:creationId xmlns="" xmlns:a16="http://schemas.microsoft.com/office/drawing/2014/main" id="{38C908CD-F6F0-4654-97B9-0414ACEB7255}"/>
                </a:ext>
              </a:extLst>
            </p:cNvPr>
            <p:cNvGrpSpPr/>
            <p:nvPr/>
          </p:nvGrpSpPr>
          <p:grpSpPr>
            <a:xfrm>
              <a:off x="6825784" y="3728352"/>
              <a:ext cx="549203" cy="255793"/>
              <a:chOff x="10652126" y="3036888"/>
              <a:chExt cx="811213" cy="377825"/>
            </a:xfrm>
            <a:solidFill>
              <a:srgbClr val="FAD159"/>
            </a:solidFill>
          </p:grpSpPr>
          <p:sp>
            <p:nvSpPr>
              <p:cNvPr id="73" name="Freeform 50">
                <a:extLst>
                  <a:ext uri="{FF2B5EF4-FFF2-40B4-BE49-F238E27FC236}">
                    <a16:creationId xmlns="" xmlns:a16="http://schemas.microsoft.com/office/drawing/2014/main" id="{C88C8B10-CE18-4AF8-90D7-79731335B6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12526" y="3108325"/>
                <a:ext cx="150813" cy="152400"/>
              </a:xfrm>
              <a:custGeom>
                <a:avLst/>
                <a:gdLst>
                  <a:gd name="T0" fmla="*/ 27 w 48"/>
                  <a:gd name="T1" fmla="*/ 46 h 48"/>
                  <a:gd name="T2" fmla="*/ 46 w 48"/>
                  <a:gd name="T3" fmla="*/ 20 h 48"/>
                  <a:gd name="T4" fmla="*/ 20 w 48"/>
                  <a:gd name="T5" fmla="*/ 2 h 48"/>
                  <a:gd name="T6" fmla="*/ 2 w 48"/>
                  <a:gd name="T7" fmla="*/ 28 h 48"/>
                  <a:gd name="T8" fmla="*/ 27 w 48"/>
                  <a:gd name="T9" fmla="*/ 4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48">
                    <a:moveTo>
                      <a:pt x="27" y="46"/>
                    </a:moveTo>
                    <a:cubicBezTo>
                      <a:pt x="40" y="44"/>
                      <a:pt x="48" y="33"/>
                      <a:pt x="46" y="20"/>
                    </a:cubicBezTo>
                    <a:cubicBezTo>
                      <a:pt x="44" y="8"/>
                      <a:pt x="32" y="0"/>
                      <a:pt x="20" y="2"/>
                    </a:cubicBezTo>
                    <a:cubicBezTo>
                      <a:pt x="8" y="3"/>
                      <a:pt x="0" y="15"/>
                      <a:pt x="2" y="28"/>
                    </a:cubicBezTo>
                    <a:cubicBezTo>
                      <a:pt x="4" y="40"/>
                      <a:pt x="15" y="48"/>
                      <a:pt x="27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  <p:sp>
            <p:nvSpPr>
              <p:cNvPr id="74" name="Freeform 51">
                <a:extLst>
                  <a:ext uri="{FF2B5EF4-FFF2-40B4-BE49-F238E27FC236}">
                    <a16:creationId xmlns="" xmlns:a16="http://schemas.microsoft.com/office/drawing/2014/main" id="{56C40C8F-13EB-47DB-8C9A-63B2A0A88C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52126" y="3036888"/>
                <a:ext cx="669925" cy="377825"/>
              </a:xfrm>
              <a:custGeom>
                <a:avLst/>
                <a:gdLst>
                  <a:gd name="T0" fmla="*/ 168 w 212"/>
                  <a:gd name="T1" fmla="*/ 3 h 120"/>
                  <a:gd name="T2" fmla="*/ 202 w 212"/>
                  <a:gd name="T3" fmla="*/ 29 h 120"/>
                  <a:gd name="T4" fmla="*/ 207 w 212"/>
                  <a:gd name="T5" fmla="*/ 59 h 120"/>
                  <a:gd name="T6" fmla="*/ 208 w 212"/>
                  <a:gd name="T7" fmla="*/ 62 h 120"/>
                  <a:gd name="T8" fmla="*/ 210 w 212"/>
                  <a:gd name="T9" fmla="*/ 74 h 120"/>
                  <a:gd name="T10" fmla="*/ 186 w 212"/>
                  <a:gd name="T11" fmla="*/ 109 h 120"/>
                  <a:gd name="T12" fmla="*/ 186 w 212"/>
                  <a:gd name="T13" fmla="*/ 109 h 120"/>
                  <a:gd name="T14" fmla="*/ 127 w 212"/>
                  <a:gd name="T15" fmla="*/ 119 h 120"/>
                  <a:gd name="T16" fmla="*/ 115 w 212"/>
                  <a:gd name="T17" fmla="*/ 110 h 120"/>
                  <a:gd name="T18" fmla="*/ 124 w 212"/>
                  <a:gd name="T19" fmla="*/ 99 h 120"/>
                  <a:gd name="T20" fmla="*/ 158 w 212"/>
                  <a:gd name="T21" fmla="*/ 93 h 120"/>
                  <a:gd name="T22" fmla="*/ 178 w 212"/>
                  <a:gd name="T23" fmla="*/ 90 h 120"/>
                  <a:gd name="T24" fmla="*/ 177 w 212"/>
                  <a:gd name="T25" fmla="*/ 85 h 120"/>
                  <a:gd name="T26" fmla="*/ 155 w 212"/>
                  <a:gd name="T27" fmla="*/ 89 h 120"/>
                  <a:gd name="T28" fmla="*/ 118 w 212"/>
                  <a:gd name="T29" fmla="*/ 95 h 120"/>
                  <a:gd name="T30" fmla="*/ 113 w 212"/>
                  <a:gd name="T31" fmla="*/ 96 h 120"/>
                  <a:gd name="T32" fmla="*/ 22 w 212"/>
                  <a:gd name="T33" fmla="*/ 111 h 120"/>
                  <a:gd name="T34" fmla="*/ 6 w 212"/>
                  <a:gd name="T35" fmla="*/ 99 h 120"/>
                  <a:gd name="T36" fmla="*/ 18 w 212"/>
                  <a:gd name="T37" fmla="*/ 85 h 120"/>
                  <a:gd name="T38" fmla="*/ 109 w 212"/>
                  <a:gd name="T39" fmla="*/ 70 h 120"/>
                  <a:gd name="T40" fmla="*/ 108 w 212"/>
                  <a:gd name="T41" fmla="*/ 64 h 120"/>
                  <a:gd name="T42" fmla="*/ 17 w 212"/>
                  <a:gd name="T43" fmla="*/ 79 h 120"/>
                  <a:gd name="T44" fmla="*/ 1 w 212"/>
                  <a:gd name="T45" fmla="*/ 69 h 120"/>
                  <a:gd name="T46" fmla="*/ 13 w 212"/>
                  <a:gd name="T47" fmla="*/ 53 h 120"/>
                  <a:gd name="T48" fmla="*/ 104 w 212"/>
                  <a:gd name="T49" fmla="*/ 38 h 120"/>
                  <a:gd name="T50" fmla="*/ 109 w 212"/>
                  <a:gd name="T51" fmla="*/ 38 h 120"/>
                  <a:gd name="T52" fmla="*/ 146 w 212"/>
                  <a:gd name="T53" fmla="*/ 32 h 120"/>
                  <a:gd name="T54" fmla="*/ 168 w 212"/>
                  <a:gd name="T55" fmla="*/ 28 h 120"/>
                  <a:gd name="T56" fmla="*/ 167 w 212"/>
                  <a:gd name="T57" fmla="*/ 23 h 120"/>
                  <a:gd name="T58" fmla="*/ 148 w 212"/>
                  <a:gd name="T59" fmla="*/ 26 h 120"/>
                  <a:gd name="T60" fmla="*/ 113 w 212"/>
                  <a:gd name="T61" fmla="*/ 32 h 120"/>
                  <a:gd name="T62" fmla="*/ 101 w 212"/>
                  <a:gd name="T63" fmla="*/ 24 h 120"/>
                  <a:gd name="T64" fmla="*/ 110 w 212"/>
                  <a:gd name="T65" fmla="*/ 13 h 120"/>
                  <a:gd name="T66" fmla="*/ 168 w 212"/>
                  <a:gd name="T67" fmla="*/ 3 h 120"/>
                  <a:gd name="T68" fmla="*/ 168 w 212"/>
                  <a:gd name="T69" fmla="*/ 3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12" h="120">
                    <a:moveTo>
                      <a:pt x="168" y="3"/>
                    </a:moveTo>
                    <a:cubicBezTo>
                      <a:pt x="184" y="0"/>
                      <a:pt x="200" y="13"/>
                      <a:pt x="202" y="29"/>
                    </a:cubicBezTo>
                    <a:cubicBezTo>
                      <a:pt x="207" y="59"/>
                      <a:pt x="207" y="59"/>
                      <a:pt x="207" y="59"/>
                    </a:cubicBezTo>
                    <a:cubicBezTo>
                      <a:pt x="208" y="62"/>
                      <a:pt x="208" y="62"/>
                      <a:pt x="208" y="62"/>
                    </a:cubicBezTo>
                    <a:cubicBezTo>
                      <a:pt x="210" y="74"/>
                      <a:pt x="210" y="74"/>
                      <a:pt x="210" y="74"/>
                    </a:cubicBezTo>
                    <a:cubicBezTo>
                      <a:pt x="212" y="90"/>
                      <a:pt x="201" y="107"/>
                      <a:pt x="186" y="109"/>
                    </a:cubicBezTo>
                    <a:cubicBezTo>
                      <a:pt x="186" y="109"/>
                      <a:pt x="186" y="109"/>
                      <a:pt x="186" y="109"/>
                    </a:cubicBezTo>
                    <a:cubicBezTo>
                      <a:pt x="127" y="119"/>
                      <a:pt x="127" y="119"/>
                      <a:pt x="127" y="119"/>
                    </a:cubicBezTo>
                    <a:cubicBezTo>
                      <a:pt x="121" y="120"/>
                      <a:pt x="116" y="115"/>
                      <a:pt x="115" y="110"/>
                    </a:cubicBezTo>
                    <a:cubicBezTo>
                      <a:pt x="115" y="104"/>
                      <a:pt x="118" y="100"/>
                      <a:pt x="124" y="99"/>
                    </a:cubicBezTo>
                    <a:cubicBezTo>
                      <a:pt x="158" y="93"/>
                      <a:pt x="158" y="93"/>
                      <a:pt x="158" y="93"/>
                    </a:cubicBezTo>
                    <a:cubicBezTo>
                      <a:pt x="178" y="90"/>
                      <a:pt x="178" y="90"/>
                      <a:pt x="178" y="90"/>
                    </a:cubicBezTo>
                    <a:cubicBezTo>
                      <a:pt x="177" y="85"/>
                      <a:pt x="177" y="85"/>
                      <a:pt x="177" y="85"/>
                    </a:cubicBezTo>
                    <a:cubicBezTo>
                      <a:pt x="155" y="89"/>
                      <a:pt x="155" y="89"/>
                      <a:pt x="155" y="89"/>
                    </a:cubicBezTo>
                    <a:cubicBezTo>
                      <a:pt x="118" y="95"/>
                      <a:pt x="118" y="95"/>
                      <a:pt x="118" y="95"/>
                    </a:cubicBezTo>
                    <a:cubicBezTo>
                      <a:pt x="113" y="96"/>
                      <a:pt x="113" y="96"/>
                      <a:pt x="113" y="96"/>
                    </a:cubicBezTo>
                    <a:cubicBezTo>
                      <a:pt x="22" y="111"/>
                      <a:pt x="22" y="111"/>
                      <a:pt x="22" y="111"/>
                    </a:cubicBezTo>
                    <a:cubicBezTo>
                      <a:pt x="15" y="112"/>
                      <a:pt x="8" y="107"/>
                      <a:pt x="6" y="99"/>
                    </a:cubicBezTo>
                    <a:cubicBezTo>
                      <a:pt x="5" y="92"/>
                      <a:pt x="10" y="86"/>
                      <a:pt x="18" y="85"/>
                    </a:cubicBezTo>
                    <a:cubicBezTo>
                      <a:pt x="109" y="70"/>
                      <a:pt x="109" y="70"/>
                      <a:pt x="109" y="70"/>
                    </a:cubicBezTo>
                    <a:cubicBezTo>
                      <a:pt x="108" y="64"/>
                      <a:pt x="108" y="64"/>
                      <a:pt x="108" y="64"/>
                    </a:cubicBezTo>
                    <a:cubicBezTo>
                      <a:pt x="17" y="79"/>
                      <a:pt x="17" y="79"/>
                      <a:pt x="17" y="79"/>
                    </a:cubicBezTo>
                    <a:cubicBezTo>
                      <a:pt x="9" y="80"/>
                      <a:pt x="3" y="76"/>
                      <a:pt x="1" y="69"/>
                    </a:cubicBezTo>
                    <a:cubicBezTo>
                      <a:pt x="0" y="61"/>
                      <a:pt x="5" y="54"/>
                      <a:pt x="13" y="53"/>
                    </a:cubicBezTo>
                    <a:cubicBezTo>
                      <a:pt x="104" y="38"/>
                      <a:pt x="104" y="38"/>
                      <a:pt x="104" y="38"/>
                    </a:cubicBezTo>
                    <a:cubicBezTo>
                      <a:pt x="109" y="38"/>
                      <a:pt x="109" y="38"/>
                      <a:pt x="109" y="38"/>
                    </a:cubicBezTo>
                    <a:cubicBezTo>
                      <a:pt x="146" y="32"/>
                      <a:pt x="146" y="32"/>
                      <a:pt x="146" y="32"/>
                    </a:cubicBezTo>
                    <a:cubicBezTo>
                      <a:pt x="168" y="28"/>
                      <a:pt x="168" y="28"/>
                      <a:pt x="168" y="28"/>
                    </a:cubicBezTo>
                    <a:cubicBezTo>
                      <a:pt x="167" y="23"/>
                      <a:pt x="167" y="23"/>
                      <a:pt x="167" y="23"/>
                    </a:cubicBezTo>
                    <a:cubicBezTo>
                      <a:pt x="148" y="26"/>
                      <a:pt x="148" y="26"/>
                      <a:pt x="148" y="26"/>
                    </a:cubicBezTo>
                    <a:cubicBezTo>
                      <a:pt x="113" y="32"/>
                      <a:pt x="113" y="32"/>
                      <a:pt x="113" y="32"/>
                    </a:cubicBezTo>
                    <a:cubicBezTo>
                      <a:pt x="107" y="33"/>
                      <a:pt x="102" y="30"/>
                      <a:pt x="101" y="24"/>
                    </a:cubicBezTo>
                    <a:cubicBezTo>
                      <a:pt x="101" y="19"/>
                      <a:pt x="104" y="13"/>
                      <a:pt x="110" y="13"/>
                    </a:cubicBezTo>
                    <a:cubicBezTo>
                      <a:pt x="168" y="3"/>
                      <a:pt x="168" y="3"/>
                      <a:pt x="168" y="3"/>
                    </a:cubicBezTo>
                    <a:cubicBezTo>
                      <a:pt x="168" y="3"/>
                      <a:pt x="168" y="3"/>
                      <a:pt x="168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</p:grpSp>
        <p:grpSp>
          <p:nvGrpSpPr>
            <p:cNvPr id="22" name="Group 151">
              <a:extLst>
                <a:ext uri="{FF2B5EF4-FFF2-40B4-BE49-F238E27FC236}">
                  <a16:creationId xmlns="" xmlns:a16="http://schemas.microsoft.com/office/drawing/2014/main" id="{FB9B5A20-F4B8-4520-9167-CF251F07EF01}"/>
                </a:ext>
              </a:extLst>
            </p:cNvPr>
            <p:cNvGrpSpPr/>
            <p:nvPr/>
          </p:nvGrpSpPr>
          <p:grpSpPr>
            <a:xfrm>
              <a:off x="3849773" y="4210919"/>
              <a:ext cx="547053" cy="245045"/>
              <a:chOff x="6256338" y="3749675"/>
              <a:chExt cx="808038" cy="361950"/>
            </a:xfrm>
            <a:solidFill>
              <a:schemeClr val="bg1">
                <a:lumMod val="75000"/>
              </a:schemeClr>
            </a:solidFill>
          </p:grpSpPr>
          <p:sp>
            <p:nvSpPr>
              <p:cNvPr id="71" name="Freeform 52">
                <a:extLst>
                  <a:ext uri="{FF2B5EF4-FFF2-40B4-BE49-F238E27FC236}">
                    <a16:creationId xmlns="" xmlns:a16="http://schemas.microsoft.com/office/drawing/2014/main" id="{E3BF00A8-C1BA-46C0-904D-A454B84756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56338" y="3900488"/>
                <a:ext cx="150813" cy="149225"/>
              </a:xfrm>
              <a:custGeom>
                <a:avLst/>
                <a:gdLst>
                  <a:gd name="T0" fmla="*/ 27 w 48"/>
                  <a:gd name="T1" fmla="*/ 46 h 47"/>
                  <a:gd name="T2" fmla="*/ 2 w 48"/>
                  <a:gd name="T3" fmla="*/ 26 h 47"/>
                  <a:gd name="T4" fmla="*/ 21 w 48"/>
                  <a:gd name="T5" fmla="*/ 1 h 47"/>
                  <a:gd name="T6" fmla="*/ 46 w 48"/>
                  <a:gd name="T7" fmla="*/ 21 h 47"/>
                  <a:gd name="T8" fmla="*/ 27 w 48"/>
                  <a:gd name="T9" fmla="*/ 46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47">
                    <a:moveTo>
                      <a:pt x="27" y="46"/>
                    </a:moveTo>
                    <a:cubicBezTo>
                      <a:pt x="15" y="47"/>
                      <a:pt x="4" y="39"/>
                      <a:pt x="2" y="26"/>
                    </a:cubicBezTo>
                    <a:cubicBezTo>
                      <a:pt x="0" y="14"/>
                      <a:pt x="9" y="3"/>
                      <a:pt x="21" y="1"/>
                    </a:cubicBezTo>
                    <a:cubicBezTo>
                      <a:pt x="33" y="0"/>
                      <a:pt x="44" y="9"/>
                      <a:pt x="46" y="21"/>
                    </a:cubicBezTo>
                    <a:cubicBezTo>
                      <a:pt x="48" y="33"/>
                      <a:pt x="39" y="44"/>
                      <a:pt x="27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  <p:sp>
            <p:nvSpPr>
              <p:cNvPr id="72" name="Freeform 53">
                <a:extLst>
                  <a:ext uri="{FF2B5EF4-FFF2-40B4-BE49-F238E27FC236}">
                    <a16:creationId xmlns="" xmlns:a16="http://schemas.microsoft.com/office/drawing/2014/main" id="{DFBE586F-66E1-46B6-A86E-AC79AAEA72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19851" y="3749675"/>
                <a:ext cx="644525" cy="361950"/>
              </a:xfrm>
              <a:custGeom>
                <a:avLst/>
                <a:gdLst>
                  <a:gd name="T0" fmla="*/ 72 w 204"/>
                  <a:gd name="T1" fmla="*/ 2 h 115"/>
                  <a:gd name="T2" fmla="*/ 20 w 204"/>
                  <a:gd name="T3" fmla="*/ 26 h 115"/>
                  <a:gd name="T4" fmla="*/ 19 w 204"/>
                  <a:gd name="T5" fmla="*/ 27 h 115"/>
                  <a:gd name="T6" fmla="*/ 1 w 204"/>
                  <a:gd name="T7" fmla="*/ 58 h 115"/>
                  <a:gd name="T8" fmla="*/ 2 w 204"/>
                  <a:gd name="T9" fmla="*/ 66 h 115"/>
                  <a:gd name="T10" fmla="*/ 3 w 204"/>
                  <a:gd name="T11" fmla="*/ 70 h 115"/>
                  <a:gd name="T12" fmla="*/ 4 w 204"/>
                  <a:gd name="T13" fmla="*/ 78 h 115"/>
                  <a:gd name="T14" fmla="*/ 29 w 204"/>
                  <a:gd name="T15" fmla="*/ 103 h 115"/>
                  <a:gd name="T16" fmla="*/ 30 w 204"/>
                  <a:gd name="T17" fmla="*/ 105 h 115"/>
                  <a:gd name="T18" fmla="*/ 86 w 204"/>
                  <a:gd name="T19" fmla="*/ 115 h 115"/>
                  <a:gd name="T20" fmla="*/ 96 w 204"/>
                  <a:gd name="T21" fmla="*/ 108 h 115"/>
                  <a:gd name="T22" fmla="*/ 90 w 204"/>
                  <a:gd name="T23" fmla="*/ 97 h 115"/>
                  <a:gd name="T24" fmla="*/ 35 w 204"/>
                  <a:gd name="T25" fmla="*/ 88 h 115"/>
                  <a:gd name="T26" fmla="*/ 35 w 204"/>
                  <a:gd name="T27" fmla="*/ 83 h 115"/>
                  <a:gd name="T28" fmla="*/ 128 w 204"/>
                  <a:gd name="T29" fmla="*/ 101 h 115"/>
                  <a:gd name="T30" fmla="*/ 125 w 204"/>
                  <a:gd name="T31" fmla="*/ 78 h 115"/>
                  <a:gd name="T32" fmla="*/ 194 w 204"/>
                  <a:gd name="T33" fmla="*/ 69 h 115"/>
                  <a:gd name="T34" fmla="*/ 204 w 204"/>
                  <a:gd name="T35" fmla="*/ 57 h 115"/>
                  <a:gd name="T36" fmla="*/ 192 w 204"/>
                  <a:gd name="T37" fmla="*/ 48 h 115"/>
                  <a:gd name="T38" fmla="*/ 122 w 204"/>
                  <a:gd name="T39" fmla="*/ 57 h 115"/>
                  <a:gd name="T40" fmla="*/ 121 w 204"/>
                  <a:gd name="T41" fmla="*/ 49 h 115"/>
                  <a:gd name="T42" fmla="*/ 191 w 204"/>
                  <a:gd name="T43" fmla="*/ 40 h 115"/>
                  <a:gd name="T44" fmla="*/ 200 w 204"/>
                  <a:gd name="T45" fmla="*/ 29 h 115"/>
                  <a:gd name="T46" fmla="*/ 188 w 204"/>
                  <a:gd name="T47" fmla="*/ 19 h 115"/>
                  <a:gd name="T48" fmla="*/ 119 w 204"/>
                  <a:gd name="T49" fmla="*/ 28 h 115"/>
                  <a:gd name="T50" fmla="*/ 116 w 204"/>
                  <a:gd name="T51" fmla="*/ 5 h 115"/>
                  <a:gd name="T52" fmla="*/ 30 w 204"/>
                  <a:gd name="T53" fmla="*/ 46 h 115"/>
                  <a:gd name="T54" fmla="*/ 29 w 204"/>
                  <a:gd name="T55" fmla="*/ 41 h 115"/>
                  <a:gd name="T56" fmla="*/ 80 w 204"/>
                  <a:gd name="T57" fmla="*/ 18 h 115"/>
                  <a:gd name="T58" fmla="*/ 83 w 204"/>
                  <a:gd name="T59" fmla="*/ 6 h 115"/>
                  <a:gd name="T60" fmla="*/ 72 w 204"/>
                  <a:gd name="T61" fmla="*/ 2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04" h="115">
                    <a:moveTo>
                      <a:pt x="72" y="2"/>
                    </a:moveTo>
                    <a:cubicBezTo>
                      <a:pt x="20" y="26"/>
                      <a:pt x="20" y="26"/>
                      <a:pt x="20" y="26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3" y="35"/>
                      <a:pt x="0" y="52"/>
                      <a:pt x="1" y="58"/>
                    </a:cubicBezTo>
                    <a:cubicBezTo>
                      <a:pt x="2" y="63"/>
                      <a:pt x="2" y="61"/>
                      <a:pt x="2" y="66"/>
                    </a:cubicBezTo>
                    <a:cubicBezTo>
                      <a:pt x="2" y="67"/>
                      <a:pt x="3" y="69"/>
                      <a:pt x="3" y="70"/>
                    </a:cubicBezTo>
                    <a:cubicBezTo>
                      <a:pt x="3" y="75"/>
                      <a:pt x="3" y="74"/>
                      <a:pt x="4" y="78"/>
                    </a:cubicBezTo>
                    <a:cubicBezTo>
                      <a:pt x="5" y="84"/>
                      <a:pt x="11" y="100"/>
                      <a:pt x="29" y="103"/>
                    </a:cubicBezTo>
                    <a:cubicBezTo>
                      <a:pt x="30" y="105"/>
                      <a:pt x="30" y="105"/>
                      <a:pt x="30" y="105"/>
                    </a:cubicBezTo>
                    <a:cubicBezTo>
                      <a:pt x="86" y="115"/>
                      <a:pt x="86" y="115"/>
                      <a:pt x="86" y="115"/>
                    </a:cubicBezTo>
                    <a:cubicBezTo>
                      <a:pt x="91" y="115"/>
                      <a:pt x="95" y="112"/>
                      <a:pt x="96" y="108"/>
                    </a:cubicBezTo>
                    <a:cubicBezTo>
                      <a:pt x="97" y="103"/>
                      <a:pt x="94" y="99"/>
                      <a:pt x="90" y="97"/>
                    </a:cubicBezTo>
                    <a:cubicBezTo>
                      <a:pt x="35" y="88"/>
                      <a:pt x="35" y="88"/>
                      <a:pt x="35" y="88"/>
                    </a:cubicBezTo>
                    <a:cubicBezTo>
                      <a:pt x="35" y="83"/>
                      <a:pt x="35" y="83"/>
                      <a:pt x="35" y="83"/>
                    </a:cubicBezTo>
                    <a:cubicBezTo>
                      <a:pt x="128" y="101"/>
                      <a:pt x="128" y="101"/>
                      <a:pt x="128" y="101"/>
                    </a:cubicBezTo>
                    <a:cubicBezTo>
                      <a:pt x="125" y="78"/>
                      <a:pt x="125" y="78"/>
                      <a:pt x="125" y="78"/>
                    </a:cubicBezTo>
                    <a:cubicBezTo>
                      <a:pt x="194" y="69"/>
                      <a:pt x="194" y="69"/>
                      <a:pt x="194" y="69"/>
                    </a:cubicBezTo>
                    <a:cubicBezTo>
                      <a:pt x="200" y="68"/>
                      <a:pt x="204" y="63"/>
                      <a:pt x="204" y="57"/>
                    </a:cubicBezTo>
                    <a:cubicBezTo>
                      <a:pt x="203" y="51"/>
                      <a:pt x="198" y="48"/>
                      <a:pt x="192" y="48"/>
                    </a:cubicBezTo>
                    <a:cubicBezTo>
                      <a:pt x="122" y="57"/>
                      <a:pt x="122" y="57"/>
                      <a:pt x="122" y="57"/>
                    </a:cubicBezTo>
                    <a:cubicBezTo>
                      <a:pt x="121" y="49"/>
                      <a:pt x="121" y="49"/>
                      <a:pt x="121" y="49"/>
                    </a:cubicBezTo>
                    <a:cubicBezTo>
                      <a:pt x="191" y="40"/>
                      <a:pt x="191" y="40"/>
                      <a:pt x="191" y="40"/>
                    </a:cubicBezTo>
                    <a:cubicBezTo>
                      <a:pt x="196" y="39"/>
                      <a:pt x="201" y="35"/>
                      <a:pt x="200" y="29"/>
                    </a:cubicBezTo>
                    <a:cubicBezTo>
                      <a:pt x="199" y="23"/>
                      <a:pt x="194" y="19"/>
                      <a:pt x="188" y="19"/>
                    </a:cubicBezTo>
                    <a:cubicBezTo>
                      <a:pt x="119" y="28"/>
                      <a:pt x="119" y="28"/>
                      <a:pt x="119" y="28"/>
                    </a:cubicBezTo>
                    <a:cubicBezTo>
                      <a:pt x="116" y="5"/>
                      <a:pt x="116" y="5"/>
                      <a:pt x="116" y="5"/>
                    </a:cubicBezTo>
                    <a:cubicBezTo>
                      <a:pt x="30" y="46"/>
                      <a:pt x="30" y="46"/>
                      <a:pt x="30" y="46"/>
                    </a:cubicBezTo>
                    <a:cubicBezTo>
                      <a:pt x="29" y="41"/>
                      <a:pt x="29" y="41"/>
                      <a:pt x="29" y="41"/>
                    </a:cubicBezTo>
                    <a:cubicBezTo>
                      <a:pt x="80" y="18"/>
                      <a:pt x="80" y="18"/>
                      <a:pt x="80" y="18"/>
                    </a:cubicBezTo>
                    <a:cubicBezTo>
                      <a:pt x="83" y="15"/>
                      <a:pt x="85" y="10"/>
                      <a:pt x="83" y="6"/>
                    </a:cubicBezTo>
                    <a:cubicBezTo>
                      <a:pt x="81" y="2"/>
                      <a:pt x="76" y="0"/>
                      <a:pt x="7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</p:grpSp>
        <p:grpSp>
          <p:nvGrpSpPr>
            <p:cNvPr id="23" name="Group 152">
              <a:extLst>
                <a:ext uri="{FF2B5EF4-FFF2-40B4-BE49-F238E27FC236}">
                  <a16:creationId xmlns="" xmlns:a16="http://schemas.microsoft.com/office/drawing/2014/main" id="{440BCD79-B3B3-4BD3-BFC3-0FCE130B6BBE}"/>
                </a:ext>
              </a:extLst>
            </p:cNvPr>
            <p:cNvGrpSpPr/>
            <p:nvPr/>
          </p:nvGrpSpPr>
          <p:grpSpPr>
            <a:xfrm>
              <a:off x="6849429" y="4012089"/>
              <a:ext cx="547053" cy="237521"/>
              <a:chOff x="10687051" y="3455988"/>
              <a:chExt cx="808038" cy="350837"/>
            </a:xfrm>
            <a:solidFill>
              <a:srgbClr val="FAD159"/>
            </a:solidFill>
          </p:grpSpPr>
          <p:sp>
            <p:nvSpPr>
              <p:cNvPr id="69" name="Freeform 54">
                <a:extLst>
                  <a:ext uri="{FF2B5EF4-FFF2-40B4-BE49-F238E27FC236}">
                    <a16:creationId xmlns="" xmlns:a16="http://schemas.microsoft.com/office/drawing/2014/main" id="{DBF7875C-D8AD-4493-A6C3-8361D9957F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50626" y="3548063"/>
                <a:ext cx="144463" cy="144462"/>
              </a:xfrm>
              <a:custGeom>
                <a:avLst/>
                <a:gdLst>
                  <a:gd name="T0" fmla="*/ 24 w 46"/>
                  <a:gd name="T1" fmla="*/ 46 h 46"/>
                  <a:gd name="T2" fmla="*/ 45 w 46"/>
                  <a:gd name="T3" fmla="*/ 22 h 46"/>
                  <a:gd name="T4" fmla="*/ 22 w 46"/>
                  <a:gd name="T5" fmla="*/ 0 h 46"/>
                  <a:gd name="T6" fmla="*/ 0 w 46"/>
                  <a:gd name="T7" fmla="*/ 24 h 46"/>
                  <a:gd name="T8" fmla="*/ 24 w 46"/>
                  <a:gd name="T9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46">
                    <a:moveTo>
                      <a:pt x="24" y="46"/>
                    </a:moveTo>
                    <a:cubicBezTo>
                      <a:pt x="36" y="45"/>
                      <a:pt x="46" y="35"/>
                      <a:pt x="45" y="22"/>
                    </a:cubicBezTo>
                    <a:cubicBezTo>
                      <a:pt x="45" y="9"/>
                      <a:pt x="34" y="0"/>
                      <a:pt x="22" y="0"/>
                    </a:cubicBezTo>
                    <a:cubicBezTo>
                      <a:pt x="9" y="1"/>
                      <a:pt x="0" y="11"/>
                      <a:pt x="0" y="24"/>
                    </a:cubicBezTo>
                    <a:cubicBezTo>
                      <a:pt x="1" y="37"/>
                      <a:pt x="11" y="46"/>
                      <a:pt x="24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  <p:sp>
            <p:nvSpPr>
              <p:cNvPr id="70" name="Freeform 55">
                <a:extLst>
                  <a:ext uri="{FF2B5EF4-FFF2-40B4-BE49-F238E27FC236}">
                    <a16:creationId xmlns="" xmlns:a16="http://schemas.microsoft.com/office/drawing/2014/main" id="{12DE2F91-1CC9-43C0-849A-96A407C63E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87051" y="3455988"/>
                <a:ext cx="654050" cy="350837"/>
              </a:xfrm>
              <a:custGeom>
                <a:avLst/>
                <a:gdLst>
                  <a:gd name="T0" fmla="*/ 174 w 207"/>
                  <a:gd name="T1" fmla="*/ 1 h 111"/>
                  <a:gd name="T2" fmla="*/ 204 w 207"/>
                  <a:gd name="T3" fmla="*/ 30 h 111"/>
                  <a:gd name="T4" fmla="*/ 206 w 207"/>
                  <a:gd name="T5" fmla="*/ 61 h 111"/>
                  <a:gd name="T6" fmla="*/ 206 w 207"/>
                  <a:gd name="T7" fmla="*/ 64 h 111"/>
                  <a:gd name="T8" fmla="*/ 206 w 207"/>
                  <a:gd name="T9" fmla="*/ 76 h 111"/>
                  <a:gd name="T10" fmla="*/ 179 w 207"/>
                  <a:gd name="T11" fmla="*/ 108 h 111"/>
                  <a:gd name="T12" fmla="*/ 179 w 207"/>
                  <a:gd name="T13" fmla="*/ 108 h 111"/>
                  <a:gd name="T14" fmla="*/ 119 w 207"/>
                  <a:gd name="T15" fmla="*/ 111 h 111"/>
                  <a:gd name="T16" fmla="*/ 109 w 207"/>
                  <a:gd name="T17" fmla="*/ 101 h 111"/>
                  <a:gd name="T18" fmla="*/ 118 w 207"/>
                  <a:gd name="T19" fmla="*/ 91 h 111"/>
                  <a:gd name="T20" fmla="*/ 153 w 207"/>
                  <a:gd name="T21" fmla="*/ 89 h 111"/>
                  <a:gd name="T22" fmla="*/ 173 w 207"/>
                  <a:gd name="T23" fmla="*/ 89 h 111"/>
                  <a:gd name="T24" fmla="*/ 173 w 207"/>
                  <a:gd name="T25" fmla="*/ 84 h 111"/>
                  <a:gd name="T26" fmla="*/ 151 w 207"/>
                  <a:gd name="T27" fmla="*/ 85 h 111"/>
                  <a:gd name="T28" fmla="*/ 113 w 207"/>
                  <a:gd name="T29" fmla="*/ 86 h 111"/>
                  <a:gd name="T30" fmla="*/ 108 w 207"/>
                  <a:gd name="T31" fmla="*/ 86 h 111"/>
                  <a:gd name="T32" fmla="*/ 16 w 207"/>
                  <a:gd name="T33" fmla="*/ 91 h 111"/>
                  <a:gd name="T34" fmla="*/ 2 w 207"/>
                  <a:gd name="T35" fmla="*/ 78 h 111"/>
                  <a:gd name="T36" fmla="*/ 15 w 207"/>
                  <a:gd name="T37" fmla="*/ 65 h 111"/>
                  <a:gd name="T38" fmla="*/ 107 w 207"/>
                  <a:gd name="T39" fmla="*/ 61 h 111"/>
                  <a:gd name="T40" fmla="*/ 107 w 207"/>
                  <a:gd name="T41" fmla="*/ 54 h 111"/>
                  <a:gd name="T42" fmla="*/ 14 w 207"/>
                  <a:gd name="T43" fmla="*/ 58 h 111"/>
                  <a:gd name="T44" fmla="*/ 0 w 207"/>
                  <a:gd name="T45" fmla="*/ 47 h 111"/>
                  <a:gd name="T46" fmla="*/ 13 w 207"/>
                  <a:gd name="T47" fmla="*/ 33 h 111"/>
                  <a:gd name="T48" fmla="*/ 106 w 207"/>
                  <a:gd name="T49" fmla="*/ 28 h 111"/>
                  <a:gd name="T50" fmla="*/ 111 w 207"/>
                  <a:gd name="T51" fmla="*/ 28 h 111"/>
                  <a:gd name="T52" fmla="*/ 148 w 207"/>
                  <a:gd name="T53" fmla="*/ 27 h 111"/>
                  <a:gd name="T54" fmla="*/ 170 w 207"/>
                  <a:gd name="T55" fmla="*/ 26 h 111"/>
                  <a:gd name="T56" fmla="*/ 170 w 207"/>
                  <a:gd name="T57" fmla="*/ 21 h 111"/>
                  <a:gd name="T58" fmla="*/ 150 w 207"/>
                  <a:gd name="T59" fmla="*/ 22 h 111"/>
                  <a:gd name="T60" fmla="*/ 115 w 207"/>
                  <a:gd name="T61" fmla="*/ 23 h 111"/>
                  <a:gd name="T62" fmla="*/ 105 w 207"/>
                  <a:gd name="T63" fmla="*/ 14 h 111"/>
                  <a:gd name="T64" fmla="*/ 114 w 207"/>
                  <a:gd name="T65" fmla="*/ 3 h 111"/>
                  <a:gd name="T66" fmla="*/ 174 w 207"/>
                  <a:gd name="T67" fmla="*/ 1 h 111"/>
                  <a:gd name="T68" fmla="*/ 174 w 207"/>
                  <a:gd name="T69" fmla="*/ 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07" h="111">
                    <a:moveTo>
                      <a:pt x="174" y="1"/>
                    </a:moveTo>
                    <a:cubicBezTo>
                      <a:pt x="190" y="0"/>
                      <a:pt x="204" y="14"/>
                      <a:pt x="204" y="30"/>
                    </a:cubicBezTo>
                    <a:cubicBezTo>
                      <a:pt x="206" y="61"/>
                      <a:pt x="206" y="61"/>
                      <a:pt x="206" y="61"/>
                    </a:cubicBezTo>
                    <a:cubicBezTo>
                      <a:pt x="206" y="64"/>
                      <a:pt x="206" y="64"/>
                      <a:pt x="206" y="64"/>
                    </a:cubicBezTo>
                    <a:cubicBezTo>
                      <a:pt x="206" y="76"/>
                      <a:pt x="206" y="76"/>
                      <a:pt x="206" y="76"/>
                    </a:cubicBezTo>
                    <a:cubicBezTo>
                      <a:pt x="207" y="92"/>
                      <a:pt x="194" y="107"/>
                      <a:pt x="179" y="108"/>
                    </a:cubicBezTo>
                    <a:cubicBezTo>
                      <a:pt x="179" y="108"/>
                      <a:pt x="179" y="108"/>
                      <a:pt x="179" y="108"/>
                    </a:cubicBezTo>
                    <a:cubicBezTo>
                      <a:pt x="119" y="111"/>
                      <a:pt x="119" y="111"/>
                      <a:pt x="119" y="111"/>
                    </a:cubicBezTo>
                    <a:cubicBezTo>
                      <a:pt x="113" y="111"/>
                      <a:pt x="109" y="106"/>
                      <a:pt x="109" y="101"/>
                    </a:cubicBezTo>
                    <a:cubicBezTo>
                      <a:pt x="109" y="95"/>
                      <a:pt x="112" y="91"/>
                      <a:pt x="118" y="91"/>
                    </a:cubicBezTo>
                    <a:cubicBezTo>
                      <a:pt x="153" y="89"/>
                      <a:pt x="153" y="89"/>
                      <a:pt x="153" y="89"/>
                    </a:cubicBezTo>
                    <a:cubicBezTo>
                      <a:pt x="173" y="89"/>
                      <a:pt x="173" y="89"/>
                      <a:pt x="173" y="89"/>
                    </a:cubicBezTo>
                    <a:cubicBezTo>
                      <a:pt x="173" y="84"/>
                      <a:pt x="173" y="84"/>
                      <a:pt x="173" y="84"/>
                    </a:cubicBezTo>
                    <a:cubicBezTo>
                      <a:pt x="151" y="85"/>
                      <a:pt x="151" y="85"/>
                      <a:pt x="151" y="85"/>
                    </a:cubicBezTo>
                    <a:cubicBezTo>
                      <a:pt x="113" y="86"/>
                      <a:pt x="113" y="86"/>
                      <a:pt x="113" y="86"/>
                    </a:cubicBezTo>
                    <a:cubicBezTo>
                      <a:pt x="108" y="86"/>
                      <a:pt x="108" y="86"/>
                      <a:pt x="108" y="86"/>
                    </a:cubicBezTo>
                    <a:cubicBezTo>
                      <a:pt x="16" y="91"/>
                      <a:pt x="16" y="91"/>
                      <a:pt x="16" y="91"/>
                    </a:cubicBezTo>
                    <a:cubicBezTo>
                      <a:pt x="8" y="91"/>
                      <a:pt x="2" y="85"/>
                      <a:pt x="2" y="78"/>
                    </a:cubicBezTo>
                    <a:cubicBezTo>
                      <a:pt x="1" y="70"/>
                      <a:pt x="7" y="65"/>
                      <a:pt x="15" y="65"/>
                    </a:cubicBezTo>
                    <a:cubicBezTo>
                      <a:pt x="107" y="61"/>
                      <a:pt x="107" y="61"/>
                      <a:pt x="107" y="61"/>
                    </a:cubicBezTo>
                    <a:cubicBezTo>
                      <a:pt x="107" y="54"/>
                      <a:pt x="107" y="54"/>
                      <a:pt x="107" y="54"/>
                    </a:cubicBezTo>
                    <a:cubicBezTo>
                      <a:pt x="14" y="58"/>
                      <a:pt x="14" y="58"/>
                      <a:pt x="14" y="58"/>
                    </a:cubicBezTo>
                    <a:cubicBezTo>
                      <a:pt x="7" y="59"/>
                      <a:pt x="1" y="54"/>
                      <a:pt x="0" y="47"/>
                    </a:cubicBezTo>
                    <a:cubicBezTo>
                      <a:pt x="0" y="39"/>
                      <a:pt x="6" y="33"/>
                      <a:pt x="13" y="33"/>
                    </a:cubicBezTo>
                    <a:cubicBezTo>
                      <a:pt x="106" y="28"/>
                      <a:pt x="106" y="28"/>
                      <a:pt x="106" y="28"/>
                    </a:cubicBezTo>
                    <a:cubicBezTo>
                      <a:pt x="111" y="28"/>
                      <a:pt x="111" y="28"/>
                      <a:pt x="111" y="28"/>
                    </a:cubicBezTo>
                    <a:cubicBezTo>
                      <a:pt x="148" y="27"/>
                      <a:pt x="148" y="27"/>
                      <a:pt x="148" y="27"/>
                    </a:cubicBezTo>
                    <a:cubicBezTo>
                      <a:pt x="170" y="26"/>
                      <a:pt x="170" y="26"/>
                      <a:pt x="170" y="26"/>
                    </a:cubicBezTo>
                    <a:cubicBezTo>
                      <a:pt x="170" y="21"/>
                      <a:pt x="170" y="21"/>
                      <a:pt x="170" y="21"/>
                    </a:cubicBezTo>
                    <a:cubicBezTo>
                      <a:pt x="150" y="22"/>
                      <a:pt x="150" y="22"/>
                      <a:pt x="150" y="22"/>
                    </a:cubicBezTo>
                    <a:cubicBezTo>
                      <a:pt x="115" y="23"/>
                      <a:pt x="115" y="23"/>
                      <a:pt x="115" y="23"/>
                    </a:cubicBezTo>
                    <a:cubicBezTo>
                      <a:pt x="109" y="23"/>
                      <a:pt x="105" y="20"/>
                      <a:pt x="105" y="14"/>
                    </a:cubicBezTo>
                    <a:cubicBezTo>
                      <a:pt x="105" y="9"/>
                      <a:pt x="108" y="4"/>
                      <a:pt x="114" y="3"/>
                    </a:cubicBezTo>
                    <a:cubicBezTo>
                      <a:pt x="174" y="1"/>
                      <a:pt x="174" y="1"/>
                      <a:pt x="174" y="1"/>
                    </a:cubicBezTo>
                    <a:cubicBezTo>
                      <a:pt x="174" y="1"/>
                      <a:pt x="174" y="1"/>
                      <a:pt x="174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</p:grpSp>
        <p:grpSp>
          <p:nvGrpSpPr>
            <p:cNvPr id="24" name="Group 153">
              <a:extLst>
                <a:ext uri="{FF2B5EF4-FFF2-40B4-BE49-F238E27FC236}">
                  <a16:creationId xmlns="" xmlns:a16="http://schemas.microsoft.com/office/drawing/2014/main" id="{7422E792-2253-48AA-BB37-7D51BC30B32C}"/>
                </a:ext>
              </a:extLst>
            </p:cNvPr>
            <p:cNvGrpSpPr/>
            <p:nvPr/>
          </p:nvGrpSpPr>
          <p:grpSpPr>
            <a:xfrm>
              <a:off x="3819680" y="3956201"/>
              <a:ext cx="544904" cy="248270"/>
              <a:chOff x="6211888" y="3373438"/>
              <a:chExt cx="804863" cy="366712"/>
            </a:xfrm>
            <a:solidFill>
              <a:schemeClr val="bg1">
                <a:lumMod val="75000"/>
              </a:schemeClr>
            </a:solidFill>
          </p:grpSpPr>
          <p:sp>
            <p:nvSpPr>
              <p:cNvPr id="67" name="Freeform 56">
                <a:extLst>
                  <a:ext uri="{FF2B5EF4-FFF2-40B4-BE49-F238E27FC236}">
                    <a16:creationId xmlns="" xmlns:a16="http://schemas.microsoft.com/office/drawing/2014/main" id="{457F4DFF-D820-490A-A7DE-A07D712904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11888" y="3500438"/>
                <a:ext cx="141288" cy="144462"/>
              </a:xfrm>
              <a:custGeom>
                <a:avLst/>
                <a:gdLst>
                  <a:gd name="T0" fmla="*/ 24 w 45"/>
                  <a:gd name="T1" fmla="*/ 46 h 46"/>
                  <a:gd name="T2" fmla="*/ 0 w 45"/>
                  <a:gd name="T3" fmla="*/ 25 h 46"/>
                  <a:gd name="T4" fmla="*/ 21 w 45"/>
                  <a:gd name="T5" fmla="*/ 1 h 46"/>
                  <a:gd name="T6" fmla="*/ 45 w 45"/>
                  <a:gd name="T7" fmla="*/ 22 h 46"/>
                  <a:gd name="T8" fmla="*/ 24 w 45"/>
                  <a:gd name="T9" fmla="*/ 46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6">
                    <a:moveTo>
                      <a:pt x="24" y="46"/>
                    </a:moveTo>
                    <a:cubicBezTo>
                      <a:pt x="11" y="46"/>
                      <a:pt x="1" y="37"/>
                      <a:pt x="0" y="25"/>
                    </a:cubicBezTo>
                    <a:cubicBezTo>
                      <a:pt x="0" y="12"/>
                      <a:pt x="9" y="2"/>
                      <a:pt x="21" y="1"/>
                    </a:cubicBezTo>
                    <a:cubicBezTo>
                      <a:pt x="34" y="0"/>
                      <a:pt x="44" y="10"/>
                      <a:pt x="45" y="22"/>
                    </a:cubicBezTo>
                    <a:cubicBezTo>
                      <a:pt x="45" y="35"/>
                      <a:pt x="36" y="45"/>
                      <a:pt x="24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  <p:sp>
            <p:nvSpPr>
              <p:cNvPr id="68" name="Freeform 57">
                <a:extLst>
                  <a:ext uri="{FF2B5EF4-FFF2-40B4-BE49-F238E27FC236}">
                    <a16:creationId xmlns="" xmlns:a16="http://schemas.microsoft.com/office/drawing/2014/main" id="{A5D69064-C2A7-4DD2-90F1-0F01B1581E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75401" y="3373438"/>
                <a:ext cx="641350" cy="366712"/>
              </a:xfrm>
              <a:custGeom>
                <a:avLst/>
                <a:gdLst>
                  <a:gd name="T0" fmla="*/ 75 w 203"/>
                  <a:gd name="T1" fmla="*/ 2 h 116"/>
                  <a:gd name="T2" fmla="*/ 22 w 203"/>
                  <a:gd name="T3" fmla="*/ 21 h 116"/>
                  <a:gd name="T4" fmla="*/ 21 w 203"/>
                  <a:gd name="T5" fmla="*/ 23 h 116"/>
                  <a:gd name="T6" fmla="*/ 1 w 203"/>
                  <a:gd name="T7" fmla="*/ 52 h 116"/>
                  <a:gd name="T8" fmla="*/ 1 w 203"/>
                  <a:gd name="T9" fmla="*/ 60 h 116"/>
                  <a:gd name="T10" fmla="*/ 1 w 203"/>
                  <a:gd name="T11" fmla="*/ 64 h 116"/>
                  <a:gd name="T12" fmla="*/ 2 w 203"/>
                  <a:gd name="T13" fmla="*/ 73 h 116"/>
                  <a:gd name="T14" fmla="*/ 25 w 203"/>
                  <a:gd name="T15" fmla="*/ 99 h 116"/>
                  <a:gd name="T16" fmla="*/ 26 w 203"/>
                  <a:gd name="T17" fmla="*/ 101 h 116"/>
                  <a:gd name="T18" fmla="*/ 81 w 203"/>
                  <a:gd name="T19" fmla="*/ 115 h 116"/>
                  <a:gd name="T20" fmla="*/ 91 w 203"/>
                  <a:gd name="T21" fmla="*/ 110 h 116"/>
                  <a:gd name="T22" fmla="*/ 86 w 203"/>
                  <a:gd name="T23" fmla="*/ 98 h 116"/>
                  <a:gd name="T24" fmla="*/ 32 w 203"/>
                  <a:gd name="T25" fmla="*/ 84 h 116"/>
                  <a:gd name="T26" fmla="*/ 32 w 203"/>
                  <a:gd name="T27" fmla="*/ 80 h 116"/>
                  <a:gd name="T28" fmla="*/ 124 w 203"/>
                  <a:gd name="T29" fmla="*/ 104 h 116"/>
                  <a:gd name="T30" fmla="*/ 123 w 203"/>
                  <a:gd name="T31" fmla="*/ 81 h 116"/>
                  <a:gd name="T32" fmla="*/ 192 w 203"/>
                  <a:gd name="T33" fmla="*/ 78 h 116"/>
                  <a:gd name="T34" fmla="*/ 202 w 203"/>
                  <a:gd name="T35" fmla="*/ 66 h 116"/>
                  <a:gd name="T36" fmla="*/ 191 w 203"/>
                  <a:gd name="T37" fmla="*/ 57 h 116"/>
                  <a:gd name="T38" fmla="*/ 121 w 203"/>
                  <a:gd name="T39" fmla="*/ 60 h 116"/>
                  <a:gd name="T40" fmla="*/ 121 w 203"/>
                  <a:gd name="T41" fmla="*/ 52 h 116"/>
                  <a:gd name="T42" fmla="*/ 191 w 203"/>
                  <a:gd name="T43" fmla="*/ 48 h 116"/>
                  <a:gd name="T44" fmla="*/ 201 w 203"/>
                  <a:gd name="T45" fmla="*/ 38 h 116"/>
                  <a:gd name="T46" fmla="*/ 190 w 203"/>
                  <a:gd name="T47" fmla="*/ 28 h 116"/>
                  <a:gd name="T48" fmla="*/ 120 w 203"/>
                  <a:gd name="T49" fmla="*/ 31 h 116"/>
                  <a:gd name="T50" fmla="*/ 119 w 203"/>
                  <a:gd name="T51" fmla="*/ 8 h 116"/>
                  <a:gd name="T52" fmla="*/ 30 w 203"/>
                  <a:gd name="T53" fmla="*/ 42 h 116"/>
                  <a:gd name="T54" fmla="*/ 30 w 203"/>
                  <a:gd name="T55" fmla="*/ 37 h 116"/>
                  <a:gd name="T56" fmla="*/ 82 w 203"/>
                  <a:gd name="T57" fmla="*/ 18 h 116"/>
                  <a:gd name="T58" fmla="*/ 86 w 203"/>
                  <a:gd name="T59" fmla="*/ 6 h 116"/>
                  <a:gd name="T60" fmla="*/ 75 w 203"/>
                  <a:gd name="T61" fmla="*/ 2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03" h="116">
                    <a:moveTo>
                      <a:pt x="75" y="2"/>
                    </a:moveTo>
                    <a:cubicBezTo>
                      <a:pt x="22" y="21"/>
                      <a:pt x="22" y="21"/>
                      <a:pt x="22" y="21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4" y="30"/>
                      <a:pt x="0" y="46"/>
                      <a:pt x="1" y="52"/>
                    </a:cubicBezTo>
                    <a:cubicBezTo>
                      <a:pt x="1" y="57"/>
                      <a:pt x="1" y="55"/>
                      <a:pt x="1" y="60"/>
                    </a:cubicBezTo>
                    <a:cubicBezTo>
                      <a:pt x="1" y="62"/>
                      <a:pt x="1" y="63"/>
                      <a:pt x="1" y="64"/>
                    </a:cubicBezTo>
                    <a:cubicBezTo>
                      <a:pt x="1" y="69"/>
                      <a:pt x="1" y="68"/>
                      <a:pt x="2" y="73"/>
                    </a:cubicBezTo>
                    <a:cubicBezTo>
                      <a:pt x="2" y="79"/>
                      <a:pt x="8" y="94"/>
                      <a:pt x="25" y="99"/>
                    </a:cubicBezTo>
                    <a:cubicBezTo>
                      <a:pt x="26" y="101"/>
                      <a:pt x="26" y="101"/>
                      <a:pt x="26" y="101"/>
                    </a:cubicBezTo>
                    <a:cubicBezTo>
                      <a:pt x="81" y="115"/>
                      <a:pt x="81" y="115"/>
                      <a:pt x="81" y="115"/>
                    </a:cubicBezTo>
                    <a:cubicBezTo>
                      <a:pt x="86" y="116"/>
                      <a:pt x="90" y="113"/>
                      <a:pt x="91" y="110"/>
                    </a:cubicBezTo>
                    <a:cubicBezTo>
                      <a:pt x="92" y="105"/>
                      <a:pt x="90" y="100"/>
                      <a:pt x="86" y="98"/>
                    </a:cubicBezTo>
                    <a:cubicBezTo>
                      <a:pt x="32" y="84"/>
                      <a:pt x="32" y="84"/>
                      <a:pt x="32" y="84"/>
                    </a:cubicBezTo>
                    <a:cubicBezTo>
                      <a:pt x="32" y="80"/>
                      <a:pt x="32" y="80"/>
                      <a:pt x="32" y="80"/>
                    </a:cubicBezTo>
                    <a:cubicBezTo>
                      <a:pt x="124" y="104"/>
                      <a:pt x="124" y="104"/>
                      <a:pt x="124" y="104"/>
                    </a:cubicBezTo>
                    <a:cubicBezTo>
                      <a:pt x="123" y="81"/>
                      <a:pt x="123" y="81"/>
                      <a:pt x="123" y="81"/>
                    </a:cubicBezTo>
                    <a:cubicBezTo>
                      <a:pt x="192" y="78"/>
                      <a:pt x="192" y="78"/>
                      <a:pt x="192" y="78"/>
                    </a:cubicBezTo>
                    <a:cubicBezTo>
                      <a:pt x="198" y="77"/>
                      <a:pt x="203" y="72"/>
                      <a:pt x="202" y="66"/>
                    </a:cubicBezTo>
                    <a:cubicBezTo>
                      <a:pt x="202" y="60"/>
                      <a:pt x="197" y="57"/>
                      <a:pt x="191" y="57"/>
                    </a:cubicBezTo>
                    <a:cubicBezTo>
                      <a:pt x="121" y="60"/>
                      <a:pt x="121" y="60"/>
                      <a:pt x="121" y="60"/>
                    </a:cubicBezTo>
                    <a:cubicBezTo>
                      <a:pt x="121" y="52"/>
                      <a:pt x="121" y="52"/>
                      <a:pt x="121" y="52"/>
                    </a:cubicBezTo>
                    <a:cubicBezTo>
                      <a:pt x="191" y="48"/>
                      <a:pt x="191" y="48"/>
                      <a:pt x="191" y="48"/>
                    </a:cubicBezTo>
                    <a:cubicBezTo>
                      <a:pt x="197" y="48"/>
                      <a:pt x="201" y="44"/>
                      <a:pt x="201" y="38"/>
                    </a:cubicBezTo>
                    <a:cubicBezTo>
                      <a:pt x="201" y="32"/>
                      <a:pt x="196" y="27"/>
                      <a:pt x="190" y="28"/>
                    </a:cubicBezTo>
                    <a:cubicBezTo>
                      <a:pt x="120" y="31"/>
                      <a:pt x="120" y="31"/>
                      <a:pt x="120" y="31"/>
                    </a:cubicBezTo>
                    <a:cubicBezTo>
                      <a:pt x="119" y="8"/>
                      <a:pt x="119" y="8"/>
                      <a:pt x="119" y="8"/>
                    </a:cubicBezTo>
                    <a:cubicBezTo>
                      <a:pt x="30" y="42"/>
                      <a:pt x="30" y="42"/>
                      <a:pt x="30" y="42"/>
                    </a:cubicBezTo>
                    <a:cubicBezTo>
                      <a:pt x="30" y="37"/>
                      <a:pt x="30" y="37"/>
                      <a:pt x="30" y="37"/>
                    </a:cubicBezTo>
                    <a:cubicBezTo>
                      <a:pt x="82" y="18"/>
                      <a:pt x="82" y="18"/>
                      <a:pt x="82" y="18"/>
                    </a:cubicBezTo>
                    <a:cubicBezTo>
                      <a:pt x="86" y="16"/>
                      <a:pt x="88" y="11"/>
                      <a:pt x="86" y="6"/>
                    </a:cubicBezTo>
                    <a:cubicBezTo>
                      <a:pt x="85" y="2"/>
                      <a:pt x="80" y="0"/>
                      <a:pt x="75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</p:grpSp>
        <p:grpSp>
          <p:nvGrpSpPr>
            <p:cNvPr id="25" name="Group 154">
              <a:extLst>
                <a:ext uri="{FF2B5EF4-FFF2-40B4-BE49-F238E27FC236}">
                  <a16:creationId xmlns="" xmlns:a16="http://schemas.microsoft.com/office/drawing/2014/main" id="{350A85BC-732D-49EC-8E22-840B3F7352D0}"/>
                </a:ext>
              </a:extLst>
            </p:cNvPr>
            <p:cNvGrpSpPr/>
            <p:nvPr/>
          </p:nvGrpSpPr>
          <p:grpSpPr>
            <a:xfrm>
              <a:off x="6823634" y="4280779"/>
              <a:ext cx="549203" cy="250419"/>
              <a:chOff x="10648951" y="3852863"/>
              <a:chExt cx="811213" cy="369887"/>
            </a:xfrm>
            <a:solidFill>
              <a:srgbClr val="FAD159"/>
            </a:solidFill>
          </p:grpSpPr>
          <p:sp>
            <p:nvSpPr>
              <p:cNvPr id="65" name="Freeform 58">
                <a:extLst>
                  <a:ext uri="{FF2B5EF4-FFF2-40B4-BE49-F238E27FC236}">
                    <a16:creationId xmlns="" xmlns:a16="http://schemas.microsoft.com/office/drawing/2014/main" id="{A1D056C5-68F4-4834-8E6F-A7B68F06DA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309351" y="3995738"/>
                <a:ext cx="150813" cy="150812"/>
              </a:xfrm>
              <a:custGeom>
                <a:avLst/>
                <a:gdLst>
                  <a:gd name="T0" fmla="*/ 21 w 48"/>
                  <a:gd name="T1" fmla="*/ 46 h 48"/>
                  <a:gd name="T2" fmla="*/ 46 w 48"/>
                  <a:gd name="T3" fmla="*/ 27 h 48"/>
                  <a:gd name="T4" fmla="*/ 27 w 48"/>
                  <a:gd name="T5" fmla="*/ 1 h 48"/>
                  <a:gd name="T6" fmla="*/ 2 w 48"/>
                  <a:gd name="T7" fmla="*/ 21 h 48"/>
                  <a:gd name="T8" fmla="*/ 21 w 48"/>
                  <a:gd name="T9" fmla="*/ 46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48">
                    <a:moveTo>
                      <a:pt x="21" y="46"/>
                    </a:moveTo>
                    <a:cubicBezTo>
                      <a:pt x="33" y="48"/>
                      <a:pt x="45" y="39"/>
                      <a:pt x="46" y="27"/>
                    </a:cubicBezTo>
                    <a:cubicBezTo>
                      <a:pt x="48" y="14"/>
                      <a:pt x="39" y="3"/>
                      <a:pt x="27" y="1"/>
                    </a:cubicBezTo>
                    <a:cubicBezTo>
                      <a:pt x="15" y="0"/>
                      <a:pt x="3" y="8"/>
                      <a:pt x="2" y="21"/>
                    </a:cubicBezTo>
                    <a:cubicBezTo>
                      <a:pt x="0" y="33"/>
                      <a:pt x="9" y="45"/>
                      <a:pt x="21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  <p:sp>
            <p:nvSpPr>
              <p:cNvPr id="66" name="Freeform 59">
                <a:extLst>
                  <a:ext uri="{FF2B5EF4-FFF2-40B4-BE49-F238E27FC236}">
                    <a16:creationId xmlns="" xmlns:a16="http://schemas.microsoft.com/office/drawing/2014/main" id="{D2ED4F4F-2DEA-49AA-A089-0154C78716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648951" y="3852863"/>
                <a:ext cx="666750" cy="369887"/>
              </a:xfrm>
              <a:custGeom>
                <a:avLst/>
                <a:gdLst>
                  <a:gd name="T0" fmla="*/ 184 w 211"/>
                  <a:gd name="T1" fmla="*/ 8 h 117"/>
                  <a:gd name="T2" fmla="*/ 209 w 211"/>
                  <a:gd name="T3" fmla="*/ 43 h 117"/>
                  <a:gd name="T4" fmla="*/ 205 w 211"/>
                  <a:gd name="T5" fmla="*/ 73 h 117"/>
                  <a:gd name="T6" fmla="*/ 205 w 211"/>
                  <a:gd name="T7" fmla="*/ 76 h 117"/>
                  <a:gd name="T8" fmla="*/ 203 w 211"/>
                  <a:gd name="T9" fmla="*/ 88 h 117"/>
                  <a:gd name="T10" fmla="*/ 170 w 211"/>
                  <a:gd name="T11" fmla="*/ 115 h 117"/>
                  <a:gd name="T12" fmla="*/ 170 w 211"/>
                  <a:gd name="T13" fmla="*/ 115 h 117"/>
                  <a:gd name="T14" fmla="*/ 111 w 211"/>
                  <a:gd name="T15" fmla="*/ 107 h 117"/>
                  <a:gd name="T16" fmla="*/ 102 w 211"/>
                  <a:gd name="T17" fmla="*/ 96 h 117"/>
                  <a:gd name="T18" fmla="*/ 113 w 211"/>
                  <a:gd name="T19" fmla="*/ 87 h 117"/>
                  <a:gd name="T20" fmla="*/ 148 w 211"/>
                  <a:gd name="T21" fmla="*/ 92 h 117"/>
                  <a:gd name="T22" fmla="*/ 168 w 211"/>
                  <a:gd name="T23" fmla="*/ 94 h 117"/>
                  <a:gd name="T24" fmla="*/ 168 w 211"/>
                  <a:gd name="T25" fmla="*/ 90 h 117"/>
                  <a:gd name="T26" fmla="*/ 147 w 211"/>
                  <a:gd name="T27" fmla="*/ 87 h 117"/>
                  <a:gd name="T28" fmla="*/ 109 w 211"/>
                  <a:gd name="T29" fmla="*/ 82 h 117"/>
                  <a:gd name="T30" fmla="*/ 104 w 211"/>
                  <a:gd name="T31" fmla="*/ 81 h 117"/>
                  <a:gd name="T32" fmla="*/ 13 w 211"/>
                  <a:gd name="T33" fmla="*/ 69 h 117"/>
                  <a:gd name="T34" fmla="*/ 1 w 211"/>
                  <a:gd name="T35" fmla="*/ 54 h 117"/>
                  <a:gd name="T36" fmla="*/ 16 w 211"/>
                  <a:gd name="T37" fmla="*/ 44 h 117"/>
                  <a:gd name="T38" fmla="*/ 108 w 211"/>
                  <a:gd name="T39" fmla="*/ 55 h 117"/>
                  <a:gd name="T40" fmla="*/ 109 w 211"/>
                  <a:gd name="T41" fmla="*/ 49 h 117"/>
                  <a:gd name="T42" fmla="*/ 17 w 211"/>
                  <a:gd name="T43" fmla="*/ 37 h 117"/>
                  <a:gd name="T44" fmla="*/ 5 w 211"/>
                  <a:gd name="T45" fmla="*/ 23 h 117"/>
                  <a:gd name="T46" fmla="*/ 20 w 211"/>
                  <a:gd name="T47" fmla="*/ 12 h 117"/>
                  <a:gd name="T48" fmla="*/ 112 w 211"/>
                  <a:gd name="T49" fmla="*/ 24 h 117"/>
                  <a:gd name="T50" fmla="*/ 117 w 211"/>
                  <a:gd name="T51" fmla="*/ 24 h 117"/>
                  <a:gd name="T52" fmla="*/ 154 w 211"/>
                  <a:gd name="T53" fmla="*/ 29 h 117"/>
                  <a:gd name="T54" fmla="*/ 176 w 211"/>
                  <a:gd name="T55" fmla="*/ 32 h 117"/>
                  <a:gd name="T56" fmla="*/ 176 w 211"/>
                  <a:gd name="T57" fmla="*/ 27 h 117"/>
                  <a:gd name="T58" fmla="*/ 157 w 211"/>
                  <a:gd name="T59" fmla="*/ 25 h 117"/>
                  <a:gd name="T60" fmla="*/ 122 w 211"/>
                  <a:gd name="T61" fmla="*/ 20 h 117"/>
                  <a:gd name="T62" fmla="*/ 114 w 211"/>
                  <a:gd name="T63" fmla="*/ 9 h 117"/>
                  <a:gd name="T64" fmla="*/ 125 w 211"/>
                  <a:gd name="T65" fmla="*/ 0 h 117"/>
                  <a:gd name="T66" fmla="*/ 184 w 211"/>
                  <a:gd name="T67" fmla="*/ 8 h 117"/>
                  <a:gd name="T68" fmla="*/ 184 w 211"/>
                  <a:gd name="T69" fmla="*/ 8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11" h="117">
                    <a:moveTo>
                      <a:pt x="184" y="8"/>
                    </a:moveTo>
                    <a:cubicBezTo>
                      <a:pt x="200" y="10"/>
                      <a:pt x="211" y="27"/>
                      <a:pt x="209" y="43"/>
                    </a:cubicBezTo>
                    <a:cubicBezTo>
                      <a:pt x="205" y="73"/>
                      <a:pt x="205" y="73"/>
                      <a:pt x="205" y="73"/>
                    </a:cubicBezTo>
                    <a:cubicBezTo>
                      <a:pt x="205" y="76"/>
                      <a:pt x="205" y="76"/>
                      <a:pt x="205" y="76"/>
                    </a:cubicBezTo>
                    <a:cubicBezTo>
                      <a:pt x="203" y="88"/>
                      <a:pt x="203" y="88"/>
                      <a:pt x="203" y="88"/>
                    </a:cubicBezTo>
                    <a:cubicBezTo>
                      <a:pt x="201" y="104"/>
                      <a:pt x="186" y="117"/>
                      <a:pt x="170" y="115"/>
                    </a:cubicBezTo>
                    <a:cubicBezTo>
                      <a:pt x="170" y="115"/>
                      <a:pt x="170" y="115"/>
                      <a:pt x="170" y="115"/>
                    </a:cubicBezTo>
                    <a:cubicBezTo>
                      <a:pt x="111" y="107"/>
                      <a:pt x="111" y="107"/>
                      <a:pt x="111" y="107"/>
                    </a:cubicBezTo>
                    <a:cubicBezTo>
                      <a:pt x="105" y="106"/>
                      <a:pt x="102" y="101"/>
                      <a:pt x="102" y="96"/>
                    </a:cubicBezTo>
                    <a:cubicBezTo>
                      <a:pt x="103" y="90"/>
                      <a:pt x="107" y="87"/>
                      <a:pt x="113" y="87"/>
                    </a:cubicBezTo>
                    <a:cubicBezTo>
                      <a:pt x="148" y="92"/>
                      <a:pt x="148" y="92"/>
                      <a:pt x="148" y="92"/>
                    </a:cubicBezTo>
                    <a:cubicBezTo>
                      <a:pt x="168" y="94"/>
                      <a:pt x="168" y="94"/>
                      <a:pt x="168" y="94"/>
                    </a:cubicBezTo>
                    <a:cubicBezTo>
                      <a:pt x="168" y="90"/>
                      <a:pt x="168" y="90"/>
                      <a:pt x="168" y="90"/>
                    </a:cubicBezTo>
                    <a:cubicBezTo>
                      <a:pt x="147" y="87"/>
                      <a:pt x="147" y="87"/>
                      <a:pt x="147" y="87"/>
                    </a:cubicBezTo>
                    <a:cubicBezTo>
                      <a:pt x="109" y="82"/>
                      <a:pt x="109" y="82"/>
                      <a:pt x="109" y="82"/>
                    </a:cubicBezTo>
                    <a:cubicBezTo>
                      <a:pt x="104" y="81"/>
                      <a:pt x="104" y="81"/>
                      <a:pt x="104" y="81"/>
                    </a:cubicBezTo>
                    <a:cubicBezTo>
                      <a:pt x="13" y="69"/>
                      <a:pt x="13" y="69"/>
                      <a:pt x="13" y="69"/>
                    </a:cubicBezTo>
                    <a:cubicBezTo>
                      <a:pt x="5" y="68"/>
                      <a:pt x="0" y="61"/>
                      <a:pt x="1" y="54"/>
                    </a:cubicBezTo>
                    <a:cubicBezTo>
                      <a:pt x="2" y="47"/>
                      <a:pt x="9" y="43"/>
                      <a:pt x="16" y="44"/>
                    </a:cubicBezTo>
                    <a:cubicBezTo>
                      <a:pt x="108" y="55"/>
                      <a:pt x="108" y="55"/>
                      <a:pt x="108" y="55"/>
                    </a:cubicBezTo>
                    <a:cubicBezTo>
                      <a:pt x="109" y="49"/>
                      <a:pt x="109" y="49"/>
                      <a:pt x="109" y="49"/>
                    </a:cubicBezTo>
                    <a:cubicBezTo>
                      <a:pt x="17" y="37"/>
                      <a:pt x="17" y="37"/>
                      <a:pt x="17" y="37"/>
                    </a:cubicBezTo>
                    <a:cubicBezTo>
                      <a:pt x="9" y="36"/>
                      <a:pt x="4" y="31"/>
                      <a:pt x="5" y="23"/>
                    </a:cubicBezTo>
                    <a:cubicBezTo>
                      <a:pt x="6" y="16"/>
                      <a:pt x="13" y="11"/>
                      <a:pt x="20" y="12"/>
                    </a:cubicBezTo>
                    <a:cubicBezTo>
                      <a:pt x="112" y="24"/>
                      <a:pt x="112" y="24"/>
                      <a:pt x="112" y="24"/>
                    </a:cubicBezTo>
                    <a:cubicBezTo>
                      <a:pt x="117" y="24"/>
                      <a:pt x="117" y="24"/>
                      <a:pt x="117" y="24"/>
                    </a:cubicBezTo>
                    <a:cubicBezTo>
                      <a:pt x="154" y="29"/>
                      <a:pt x="154" y="29"/>
                      <a:pt x="154" y="29"/>
                    </a:cubicBezTo>
                    <a:cubicBezTo>
                      <a:pt x="176" y="32"/>
                      <a:pt x="176" y="32"/>
                      <a:pt x="176" y="32"/>
                    </a:cubicBezTo>
                    <a:cubicBezTo>
                      <a:pt x="176" y="27"/>
                      <a:pt x="176" y="27"/>
                      <a:pt x="176" y="27"/>
                    </a:cubicBezTo>
                    <a:cubicBezTo>
                      <a:pt x="157" y="25"/>
                      <a:pt x="157" y="25"/>
                      <a:pt x="157" y="25"/>
                    </a:cubicBezTo>
                    <a:cubicBezTo>
                      <a:pt x="122" y="20"/>
                      <a:pt x="122" y="20"/>
                      <a:pt x="122" y="20"/>
                    </a:cubicBezTo>
                    <a:cubicBezTo>
                      <a:pt x="116" y="19"/>
                      <a:pt x="113" y="15"/>
                      <a:pt x="114" y="9"/>
                    </a:cubicBezTo>
                    <a:cubicBezTo>
                      <a:pt x="114" y="4"/>
                      <a:pt x="119" y="0"/>
                      <a:pt x="125" y="0"/>
                    </a:cubicBezTo>
                    <a:cubicBezTo>
                      <a:pt x="184" y="8"/>
                      <a:pt x="184" y="8"/>
                      <a:pt x="184" y="8"/>
                    </a:cubicBezTo>
                    <a:cubicBezTo>
                      <a:pt x="184" y="8"/>
                      <a:pt x="184" y="8"/>
                      <a:pt x="18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</p:grpSp>
        <p:grpSp>
          <p:nvGrpSpPr>
            <p:cNvPr id="26" name="Group 155">
              <a:extLst>
                <a:ext uri="{FF2B5EF4-FFF2-40B4-BE49-F238E27FC236}">
                  <a16:creationId xmlns="" xmlns:a16="http://schemas.microsoft.com/office/drawing/2014/main" id="{26E80270-59FB-4083-A210-E6A81293550C}"/>
                </a:ext>
              </a:extLst>
            </p:cNvPr>
            <p:cNvGrpSpPr/>
            <p:nvPr/>
          </p:nvGrpSpPr>
          <p:grpSpPr>
            <a:xfrm>
              <a:off x="3862671" y="3691810"/>
              <a:ext cx="544904" cy="242896"/>
              <a:chOff x="6275388" y="2982913"/>
              <a:chExt cx="804863" cy="358775"/>
            </a:xfrm>
            <a:solidFill>
              <a:schemeClr val="bg1">
                <a:lumMod val="75000"/>
              </a:schemeClr>
            </a:solidFill>
          </p:grpSpPr>
          <p:sp>
            <p:nvSpPr>
              <p:cNvPr id="63" name="Freeform 60">
                <a:extLst>
                  <a:ext uri="{FF2B5EF4-FFF2-40B4-BE49-F238E27FC236}">
                    <a16:creationId xmlns="" xmlns:a16="http://schemas.microsoft.com/office/drawing/2014/main" id="{F6A4FA20-2E38-4BCB-86FE-9FA0952201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75388" y="3017838"/>
                <a:ext cx="150813" cy="153987"/>
              </a:xfrm>
              <a:custGeom>
                <a:avLst/>
                <a:gdLst>
                  <a:gd name="T0" fmla="*/ 20 w 48"/>
                  <a:gd name="T1" fmla="*/ 47 h 49"/>
                  <a:gd name="T2" fmla="*/ 2 w 48"/>
                  <a:gd name="T3" fmla="*/ 21 h 49"/>
                  <a:gd name="T4" fmla="*/ 28 w 48"/>
                  <a:gd name="T5" fmla="*/ 3 h 49"/>
                  <a:gd name="T6" fmla="*/ 46 w 48"/>
                  <a:gd name="T7" fmla="*/ 29 h 49"/>
                  <a:gd name="T8" fmla="*/ 20 w 48"/>
                  <a:gd name="T9" fmla="*/ 47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49">
                    <a:moveTo>
                      <a:pt x="20" y="47"/>
                    </a:moveTo>
                    <a:cubicBezTo>
                      <a:pt x="8" y="45"/>
                      <a:pt x="0" y="33"/>
                      <a:pt x="2" y="21"/>
                    </a:cubicBezTo>
                    <a:cubicBezTo>
                      <a:pt x="4" y="9"/>
                      <a:pt x="16" y="0"/>
                      <a:pt x="28" y="3"/>
                    </a:cubicBezTo>
                    <a:cubicBezTo>
                      <a:pt x="40" y="5"/>
                      <a:pt x="48" y="17"/>
                      <a:pt x="46" y="29"/>
                    </a:cubicBezTo>
                    <a:cubicBezTo>
                      <a:pt x="43" y="41"/>
                      <a:pt x="32" y="49"/>
                      <a:pt x="20" y="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  <p:sp>
            <p:nvSpPr>
              <p:cNvPr id="64" name="Freeform 61">
                <a:extLst>
                  <a:ext uri="{FF2B5EF4-FFF2-40B4-BE49-F238E27FC236}">
                    <a16:creationId xmlns="" xmlns:a16="http://schemas.microsoft.com/office/drawing/2014/main" id="{3C1CF86B-CCB5-45C3-95A1-ACA01F9370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435726" y="2982913"/>
                <a:ext cx="644525" cy="358775"/>
              </a:xfrm>
              <a:custGeom>
                <a:avLst/>
                <a:gdLst>
                  <a:gd name="T0" fmla="*/ 89 w 204"/>
                  <a:gd name="T1" fmla="*/ 0 h 114"/>
                  <a:gd name="T2" fmla="*/ 33 w 204"/>
                  <a:gd name="T3" fmla="*/ 7 h 114"/>
                  <a:gd name="T4" fmla="*/ 31 w 204"/>
                  <a:gd name="T5" fmla="*/ 8 h 114"/>
                  <a:gd name="T6" fmla="*/ 5 w 204"/>
                  <a:gd name="T7" fmla="*/ 31 h 114"/>
                  <a:gd name="T8" fmla="*/ 3 w 204"/>
                  <a:gd name="T9" fmla="*/ 40 h 114"/>
                  <a:gd name="T10" fmla="*/ 3 w 204"/>
                  <a:gd name="T11" fmla="*/ 43 h 114"/>
                  <a:gd name="T12" fmla="*/ 1 w 204"/>
                  <a:gd name="T13" fmla="*/ 52 h 114"/>
                  <a:gd name="T14" fmla="*/ 17 w 204"/>
                  <a:gd name="T15" fmla="*/ 83 h 114"/>
                  <a:gd name="T16" fmla="*/ 18 w 204"/>
                  <a:gd name="T17" fmla="*/ 85 h 114"/>
                  <a:gd name="T18" fmla="*/ 68 w 204"/>
                  <a:gd name="T19" fmla="*/ 111 h 114"/>
                  <a:gd name="T20" fmla="*/ 80 w 204"/>
                  <a:gd name="T21" fmla="*/ 109 h 114"/>
                  <a:gd name="T22" fmla="*/ 77 w 204"/>
                  <a:gd name="T23" fmla="*/ 96 h 114"/>
                  <a:gd name="T24" fmla="*/ 28 w 204"/>
                  <a:gd name="T25" fmla="*/ 71 h 114"/>
                  <a:gd name="T26" fmla="*/ 29 w 204"/>
                  <a:gd name="T27" fmla="*/ 66 h 114"/>
                  <a:gd name="T28" fmla="*/ 113 w 204"/>
                  <a:gd name="T29" fmla="*/ 111 h 114"/>
                  <a:gd name="T30" fmla="*/ 117 w 204"/>
                  <a:gd name="T31" fmla="*/ 88 h 114"/>
                  <a:gd name="T32" fmla="*/ 185 w 204"/>
                  <a:gd name="T33" fmla="*/ 101 h 114"/>
                  <a:gd name="T34" fmla="*/ 198 w 204"/>
                  <a:gd name="T35" fmla="*/ 92 h 114"/>
                  <a:gd name="T36" fmla="*/ 189 w 204"/>
                  <a:gd name="T37" fmla="*/ 80 h 114"/>
                  <a:gd name="T38" fmla="*/ 120 w 204"/>
                  <a:gd name="T39" fmla="*/ 68 h 114"/>
                  <a:gd name="T40" fmla="*/ 122 w 204"/>
                  <a:gd name="T41" fmla="*/ 59 h 114"/>
                  <a:gd name="T42" fmla="*/ 191 w 204"/>
                  <a:gd name="T43" fmla="*/ 72 h 114"/>
                  <a:gd name="T44" fmla="*/ 203 w 204"/>
                  <a:gd name="T45" fmla="*/ 64 h 114"/>
                  <a:gd name="T46" fmla="*/ 194 w 204"/>
                  <a:gd name="T47" fmla="*/ 52 h 114"/>
                  <a:gd name="T48" fmla="*/ 126 w 204"/>
                  <a:gd name="T49" fmla="*/ 39 h 114"/>
                  <a:gd name="T50" fmla="*/ 130 w 204"/>
                  <a:gd name="T51" fmla="*/ 16 h 114"/>
                  <a:gd name="T52" fmla="*/ 36 w 204"/>
                  <a:gd name="T53" fmla="*/ 29 h 114"/>
                  <a:gd name="T54" fmla="*/ 37 w 204"/>
                  <a:gd name="T55" fmla="*/ 24 h 114"/>
                  <a:gd name="T56" fmla="*/ 92 w 204"/>
                  <a:gd name="T57" fmla="*/ 18 h 114"/>
                  <a:gd name="T58" fmla="*/ 99 w 204"/>
                  <a:gd name="T59" fmla="*/ 7 h 114"/>
                  <a:gd name="T60" fmla="*/ 89 w 204"/>
                  <a:gd name="T61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04" h="114">
                    <a:moveTo>
                      <a:pt x="89" y="0"/>
                    </a:moveTo>
                    <a:cubicBezTo>
                      <a:pt x="33" y="7"/>
                      <a:pt x="33" y="7"/>
                      <a:pt x="33" y="7"/>
                    </a:cubicBezTo>
                    <a:cubicBezTo>
                      <a:pt x="31" y="8"/>
                      <a:pt x="31" y="8"/>
                      <a:pt x="31" y="8"/>
                    </a:cubicBezTo>
                    <a:cubicBezTo>
                      <a:pt x="14" y="11"/>
                      <a:pt x="6" y="25"/>
                      <a:pt x="5" y="31"/>
                    </a:cubicBezTo>
                    <a:cubicBezTo>
                      <a:pt x="4" y="36"/>
                      <a:pt x="4" y="35"/>
                      <a:pt x="3" y="40"/>
                    </a:cubicBezTo>
                    <a:cubicBezTo>
                      <a:pt x="3" y="41"/>
                      <a:pt x="3" y="42"/>
                      <a:pt x="3" y="43"/>
                    </a:cubicBezTo>
                    <a:cubicBezTo>
                      <a:pt x="2" y="48"/>
                      <a:pt x="2" y="47"/>
                      <a:pt x="1" y="52"/>
                    </a:cubicBezTo>
                    <a:cubicBezTo>
                      <a:pt x="0" y="58"/>
                      <a:pt x="2" y="74"/>
                      <a:pt x="17" y="83"/>
                    </a:cubicBezTo>
                    <a:cubicBezTo>
                      <a:pt x="18" y="85"/>
                      <a:pt x="18" y="85"/>
                      <a:pt x="18" y="85"/>
                    </a:cubicBezTo>
                    <a:cubicBezTo>
                      <a:pt x="68" y="111"/>
                      <a:pt x="68" y="111"/>
                      <a:pt x="68" y="111"/>
                    </a:cubicBezTo>
                    <a:cubicBezTo>
                      <a:pt x="73" y="114"/>
                      <a:pt x="78" y="112"/>
                      <a:pt x="80" y="109"/>
                    </a:cubicBezTo>
                    <a:cubicBezTo>
                      <a:pt x="82" y="104"/>
                      <a:pt x="80" y="99"/>
                      <a:pt x="77" y="96"/>
                    </a:cubicBezTo>
                    <a:cubicBezTo>
                      <a:pt x="28" y="71"/>
                      <a:pt x="28" y="71"/>
                      <a:pt x="28" y="71"/>
                    </a:cubicBezTo>
                    <a:cubicBezTo>
                      <a:pt x="29" y="66"/>
                      <a:pt x="29" y="66"/>
                      <a:pt x="29" y="66"/>
                    </a:cubicBezTo>
                    <a:cubicBezTo>
                      <a:pt x="113" y="111"/>
                      <a:pt x="113" y="111"/>
                      <a:pt x="113" y="111"/>
                    </a:cubicBezTo>
                    <a:cubicBezTo>
                      <a:pt x="117" y="88"/>
                      <a:pt x="117" y="88"/>
                      <a:pt x="117" y="88"/>
                    </a:cubicBezTo>
                    <a:cubicBezTo>
                      <a:pt x="185" y="101"/>
                      <a:pt x="185" y="101"/>
                      <a:pt x="185" y="101"/>
                    </a:cubicBezTo>
                    <a:cubicBezTo>
                      <a:pt x="191" y="102"/>
                      <a:pt x="197" y="98"/>
                      <a:pt x="198" y="92"/>
                    </a:cubicBezTo>
                    <a:cubicBezTo>
                      <a:pt x="199" y="86"/>
                      <a:pt x="195" y="82"/>
                      <a:pt x="189" y="80"/>
                    </a:cubicBezTo>
                    <a:cubicBezTo>
                      <a:pt x="120" y="68"/>
                      <a:pt x="120" y="68"/>
                      <a:pt x="120" y="68"/>
                    </a:cubicBezTo>
                    <a:cubicBezTo>
                      <a:pt x="122" y="59"/>
                      <a:pt x="122" y="59"/>
                      <a:pt x="122" y="59"/>
                    </a:cubicBezTo>
                    <a:cubicBezTo>
                      <a:pt x="191" y="72"/>
                      <a:pt x="191" y="72"/>
                      <a:pt x="191" y="72"/>
                    </a:cubicBezTo>
                    <a:cubicBezTo>
                      <a:pt x="197" y="73"/>
                      <a:pt x="202" y="70"/>
                      <a:pt x="203" y="64"/>
                    </a:cubicBezTo>
                    <a:cubicBezTo>
                      <a:pt x="204" y="58"/>
                      <a:pt x="200" y="53"/>
                      <a:pt x="194" y="52"/>
                    </a:cubicBezTo>
                    <a:cubicBezTo>
                      <a:pt x="126" y="39"/>
                      <a:pt x="126" y="39"/>
                      <a:pt x="126" y="39"/>
                    </a:cubicBezTo>
                    <a:cubicBezTo>
                      <a:pt x="130" y="16"/>
                      <a:pt x="130" y="16"/>
                      <a:pt x="130" y="16"/>
                    </a:cubicBezTo>
                    <a:cubicBezTo>
                      <a:pt x="36" y="29"/>
                      <a:pt x="36" y="29"/>
                      <a:pt x="36" y="29"/>
                    </a:cubicBezTo>
                    <a:cubicBezTo>
                      <a:pt x="37" y="24"/>
                      <a:pt x="37" y="24"/>
                      <a:pt x="37" y="24"/>
                    </a:cubicBezTo>
                    <a:cubicBezTo>
                      <a:pt x="92" y="18"/>
                      <a:pt x="92" y="18"/>
                      <a:pt x="92" y="18"/>
                    </a:cubicBezTo>
                    <a:cubicBezTo>
                      <a:pt x="96" y="16"/>
                      <a:pt x="99" y="12"/>
                      <a:pt x="99" y="7"/>
                    </a:cubicBezTo>
                    <a:cubicBezTo>
                      <a:pt x="98" y="3"/>
                      <a:pt x="94" y="0"/>
                      <a:pt x="8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</p:grpSp>
        <p:grpSp>
          <p:nvGrpSpPr>
            <p:cNvPr id="27" name="Group 156">
              <a:extLst>
                <a:ext uri="{FF2B5EF4-FFF2-40B4-BE49-F238E27FC236}">
                  <a16:creationId xmlns="" xmlns:a16="http://schemas.microsoft.com/office/drawing/2014/main" id="{9E4770EB-D11C-496E-A091-BC8CD1EDC588}"/>
                </a:ext>
              </a:extLst>
            </p:cNvPr>
            <p:cNvGrpSpPr/>
            <p:nvPr/>
          </p:nvGrpSpPr>
          <p:grpSpPr>
            <a:xfrm>
              <a:off x="6758074" y="4511852"/>
              <a:ext cx="540605" cy="292335"/>
              <a:chOff x="10552113" y="4194175"/>
              <a:chExt cx="798513" cy="431800"/>
            </a:xfrm>
            <a:solidFill>
              <a:srgbClr val="FAD159"/>
            </a:solidFill>
          </p:grpSpPr>
          <p:sp>
            <p:nvSpPr>
              <p:cNvPr id="61" name="Freeform 62">
                <a:extLst>
                  <a:ext uri="{FF2B5EF4-FFF2-40B4-BE49-F238E27FC236}">
                    <a16:creationId xmlns="" xmlns:a16="http://schemas.microsoft.com/office/drawing/2014/main" id="{CD091278-8102-42DC-BA8A-DBF84EC09E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88701" y="4424363"/>
                <a:ext cx="161925" cy="160337"/>
              </a:xfrm>
              <a:custGeom>
                <a:avLst/>
                <a:gdLst>
                  <a:gd name="T0" fmla="*/ 18 w 51"/>
                  <a:gd name="T1" fmla="*/ 47 h 51"/>
                  <a:gd name="T2" fmla="*/ 47 w 51"/>
                  <a:gd name="T3" fmla="*/ 32 h 51"/>
                  <a:gd name="T4" fmla="*/ 32 w 51"/>
                  <a:gd name="T5" fmla="*/ 4 h 51"/>
                  <a:gd name="T6" fmla="*/ 4 w 51"/>
                  <a:gd name="T7" fmla="*/ 18 h 51"/>
                  <a:gd name="T8" fmla="*/ 18 w 51"/>
                  <a:gd name="T9" fmla="*/ 47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51">
                    <a:moveTo>
                      <a:pt x="18" y="47"/>
                    </a:moveTo>
                    <a:cubicBezTo>
                      <a:pt x="30" y="51"/>
                      <a:pt x="43" y="44"/>
                      <a:pt x="47" y="32"/>
                    </a:cubicBezTo>
                    <a:cubicBezTo>
                      <a:pt x="51" y="20"/>
                      <a:pt x="44" y="8"/>
                      <a:pt x="32" y="4"/>
                    </a:cubicBezTo>
                    <a:cubicBezTo>
                      <a:pt x="21" y="0"/>
                      <a:pt x="8" y="6"/>
                      <a:pt x="4" y="18"/>
                    </a:cubicBezTo>
                    <a:cubicBezTo>
                      <a:pt x="0" y="30"/>
                      <a:pt x="6" y="43"/>
                      <a:pt x="18" y="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  <p:sp>
            <p:nvSpPr>
              <p:cNvPr id="62" name="Freeform 63">
                <a:extLst>
                  <a:ext uri="{FF2B5EF4-FFF2-40B4-BE49-F238E27FC236}">
                    <a16:creationId xmlns="" xmlns:a16="http://schemas.microsoft.com/office/drawing/2014/main" id="{47A5213F-A5C2-439B-BFEA-2DEFBCF7A4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552113" y="4194175"/>
                <a:ext cx="671513" cy="431800"/>
              </a:xfrm>
              <a:custGeom>
                <a:avLst/>
                <a:gdLst>
                  <a:gd name="T0" fmla="*/ 190 w 213"/>
                  <a:gd name="T1" fmla="*/ 30 h 137"/>
                  <a:gd name="T2" fmla="*/ 208 w 213"/>
                  <a:gd name="T3" fmla="*/ 68 h 137"/>
                  <a:gd name="T4" fmla="*/ 199 w 213"/>
                  <a:gd name="T5" fmla="*/ 97 h 137"/>
                  <a:gd name="T6" fmla="*/ 198 w 213"/>
                  <a:gd name="T7" fmla="*/ 100 h 137"/>
                  <a:gd name="T8" fmla="*/ 194 w 213"/>
                  <a:gd name="T9" fmla="*/ 112 h 137"/>
                  <a:gd name="T10" fmla="*/ 157 w 213"/>
                  <a:gd name="T11" fmla="*/ 132 h 137"/>
                  <a:gd name="T12" fmla="*/ 157 w 213"/>
                  <a:gd name="T13" fmla="*/ 132 h 137"/>
                  <a:gd name="T14" fmla="*/ 100 w 213"/>
                  <a:gd name="T15" fmla="*/ 113 h 137"/>
                  <a:gd name="T16" fmla="*/ 94 w 213"/>
                  <a:gd name="T17" fmla="*/ 101 h 137"/>
                  <a:gd name="T18" fmla="*/ 106 w 213"/>
                  <a:gd name="T19" fmla="*/ 94 h 137"/>
                  <a:gd name="T20" fmla="*/ 140 w 213"/>
                  <a:gd name="T21" fmla="*/ 105 h 137"/>
                  <a:gd name="T22" fmla="*/ 158 w 213"/>
                  <a:gd name="T23" fmla="*/ 111 h 137"/>
                  <a:gd name="T24" fmla="*/ 160 w 213"/>
                  <a:gd name="T25" fmla="*/ 107 h 137"/>
                  <a:gd name="T26" fmla="*/ 139 w 213"/>
                  <a:gd name="T27" fmla="*/ 100 h 137"/>
                  <a:gd name="T28" fmla="*/ 103 w 213"/>
                  <a:gd name="T29" fmla="*/ 88 h 137"/>
                  <a:gd name="T30" fmla="*/ 99 w 213"/>
                  <a:gd name="T31" fmla="*/ 87 h 137"/>
                  <a:gd name="T32" fmla="*/ 11 w 213"/>
                  <a:gd name="T33" fmla="*/ 58 h 137"/>
                  <a:gd name="T34" fmla="*/ 2 w 213"/>
                  <a:gd name="T35" fmla="*/ 41 h 137"/>
                  <a:gd name="T36" fmla="*/ 19 w 213"/>
                  <a:gd name="T37" fmla="*/ 33 h 137"/>
                  <a:gd name="T38" fmla="*/ 107 w 213"/>
                  <a:gd name="T39" fmla="*/ 62 h 137"/>
                  <a:gd name="T40" fmla="*/ 109 w 213"/>
                  <a:gd name="T41" fmla="*/ 56 h 137"/>
                  <a:gd name="T42" fmla="*/ 21 w 213"/>
                  <a:gd name="T43" fmla="*/ 27 h 137"/>
                  <a:gd name="T44" fmla="*/ 12 w 213"/>
                  <a:gd name="T45" fmla="*/ 11 h 137"/>
                  <a:gd name="T46" fmla="*/ 29 w 213"/>
                  <a:gd name="T47" fmla="*/ 3 h 137"/>
                  <a:gd name="T48" fmla="*/ 117 w 213"/>
                  <a:gd name="T49" fmla="*/ 32 h 137"/>
                  <a:gd name="T50" fmla="*/ 121 w 213"/>
                  <a:gd name="T51" fmla="*/ 33 h 137"/>
                  <a:gd name="T52" fmla="*/ 157 w 213"/>
                  <a:gd name="T53" fmla="*/ 45 h 137"/>
                  <a:gd name="T54" fmla="*/ 178 w 213"/>
                  <a:gd name="T55" fmla="*/ 52 h 137"/>
                  <a:gd name="T56" fmla="*/ 180 w 213"/>
                  <a:gd name="T57" fmla="*/ 47 h 137"/>
                  <a:gd name="T58" fmla="*/ 161 w 213"/>
                  <a:gd name="T59" fmla="*/ 41 h 137"/>
                  <a:gd name="T60" fmla="*/ 127 w 213"/>
                  <a:gd name="T61" fmla="*/ 30 h 137"/>
                  <a:gd name="T62" fmla="*/ 121 w 213"/>
                  <a:gd name="T63" fmla="*/ 17 h 137"/>
                  <a:gd name="T64" fmla="*/ 134 w 213"/>
                  <a:gd name="T65" fmla="*/ 11 h 137"/>
                  <a:gd name="T66" fmla="*/ 190 w 213"/>
                  <a:gd name="T67" fmla="*/ 30 h 137"/>
                  <a:gd name="T68" fmla="*/ 190 w 213"/>
                  <a:gd name="T69" fmla="*/ 30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13" h="137">
                    <a:moveTo>
                      <a:pt x="190" y="30"/>
                    </a:moveTo>
                    <a:cubicBezTo>
                      <a:pt x="205" y="35"/>
                      <a:pt x="213" y="53"/>
                      <a:pt x="208" y="68"/>
                    </a:cubicBezTo>
                    <a:cubicBezTo>
                      <a:pt x="199" y="97"/>
                      <a:pt x="199" y="97"/>
                      <a:pt x="199" y="97"/>
                    </a:cubicBezTo>
                    <a:cubicBezTo>
                      <a:pt x="198" y="100"/>
                      <a:pt x="198" y="100"/>
                      <a:pt x="198" y="100"/>
                    </a:cubicBezTo>
                    <a:cubicBezTo>
                      <a:pt x="194" y="112"/>
                      <a:pt x="194" y="112"/>
                      <a:pt x="194" y="112"/>
                    </a:cubicBezTo>
                    <a:cubicBezTo>
                      <a:pt x="189" y="127"/>
                      <a:pt x="172" y="137"/>
                      <a:pt x="157" y="132"/>
                    </a:cubicBezTo>
                    <a:cubicBezTo>
                      <a:pt x="157" y="132"/>
                      <a:pt x="157" y="132"/>
                      <a:pt x="157" y="132"/>
                    </a:cubicBezTo>
                    <a:cubicBezTo>
                      <a:pt x="100" y="113"/>
                      <a:pt x="100" y="113"/>
                      <a:pt x="100" y="113"/>
                    </a:cubicBezTo>
                    <a:cubicBezTo>
                      <a:pt x="94" y="111"/>
                      <a:pt x="92" y="105"/>
                      <a:pt x="94" y="101"/>
                    </a:cubicBezTo>
                    <a:cubicBezTo>
                      <a:pt x="96" y="95"/>
                      <a:pt x="101" y="93"/>
                      <a:pt x="106" y="94"/>
                    </a:cubicBezTo>
                    <a:cubicBezTo>
                      <a:pt x="140" y="105"/>
                      <a:pt x="140" y="105"/>
                      <a:pt x="140" y="105"/>
                    </a:cubicBezTo>
                    <a:cubicBezTo>
                      <a:pt x="158" y="111"/>
                      <a:pt x="158" y="111"/>
                      <a:pt x="158" y="111"/>
                    </a:cubicBezTo>
                    <a:cubicBezTo>
                      <a:pt x="160" y="107"/>
                      <a:pt x="160" y="107"/>
                      <a:pt x="160" y="107"/>
                    </a:cubicBezTo>
                    <a:cubicBezTo>
                      <a:pt x="139" y="100"/>
                      <a:pt x="139" y="100"/>
                      <a:pt x="139" y="100"/>
                    </a:cubicBezTo>
                    <a:cubicBezTo>
                      <a:pt x="103" y="88"/>
                      <a:pt x="103" y="88"/>
                      <a:pt x="103" y="88"/>
                    </a:cubicBezTo>
                    <a:cubicBezTo>
                      <a:pt x="99" y="87"/>
                      <a:pt x="99" y="87"/>
                      <a:pt x="99" y="87"/>
                    </a:cubicBezTo>
                    <a:cubicBezTo>
                      <a:pt x="11" y="58"/>
                      <a:pt x="11" y="58"/>
                      <a:pt x="11" y="58"/>
                    </a:cubicBezTo>
                    <a:cubicBezTo>
                      <a:pt x="4" y="56"/>
                      <a:pt x="0" y="48"/>
                      <a:pt x="2" y="41"/>
                    </a:cubicBezTo>
                    <a:cubicBezTo>
                      <a:pt x="4" y="34"/>
                      <a:pt x="12" y="31"/>
                      <a:pt x="19" y="33"/>
                    </a:cubicBezTo>
                    <a:cubicBezTo>
                      <a:pt x="107" y="62"/>
                      <a:pt x="107" y="62"/>
                      <a:pt x="107" y="62"/>
                    </a:cubicBezTo>
                    <a:cubicBezTo>
                      <a:pt x="109" y="56"/>
                      <a:pt x="109" y="56"/>
                      <a:pt x="109" y="56"/>
                    </a:cubicBezTo>
                    <a:cubicBezTo>
                      <a:pt x="21" y="27"/>
                      <a:pt x="21" y="27"/>
                      <a:pt x="21" y="27"/>
                    </a:cubicBezTo>
                    <a:cubicBezTo>
                      <a:pt x="14" y="25"/>
                      <a:pt x="9" y="18"/>
                      <a:pt x="12" y="11"/>
                    </a:cubicBezTo>
                    <a:cubicBezTo>
                      <a:pt x="14" y="4"/>
                      <a:pt x="22" y="0"/>
                      <a:pt x="29" y="3"/>
                    </a:cubicBezTo>
                    <a:cubicBezTo>
                      <a:pt x="117" y="32"/>
                      <a:pt x="117" y="32"/>
                      <a:pt x="117" y="32"/>
                    </a:cubicBezTo>
                    <a:cubicBezTo>
                      <a:pt x="121" y="33"/>
                      <a:pt x="121" y="33"/>
                      <a:pt x="121" y="33"/>
                    </a:cubicBezTo>
                    <a:cubicBezTo>
                      <a:pt x="157" y="45"/>
                      <a:pt x="157" y="45"/>
                      <a:pt x="157" y="45"/>
                    </a:cubicBezTo>
                    <a:cubicBezTo>
                      <a:pt x="178" y="52"/>
                      <a:pt x="178" y="52"/>
                      <a:pt x="178" y="52"/>
                    </a:cubicBezTo>
                    <a:cubicBezTo>
                      <a:pt x="180" y="47"/>
                      <a:pt x="180" y="47"/>
                      <a:pt x="180" y="47"/>
                    </a:cubicBezTo>
                    <a:cubicBezTo>
                      <a:pt x="161" y="41"/>
                      <a:pt x="161" y="41"/>
                      <a:pt x="161" y="41"/>
                    </a:cubicBezTo>
                    <a:cubicBezTo>
                      <a:pt x="127" y="30"/>
                      <a:pt x="127" y="30"/>
                      <a:pt x="127" y="30"/>
                    </a:cubicBezTo>
                    <a:cubicBezTo>
                      <a:pt x="122" y="28"/>
                      <a:pt x="119" y="23"/>
                      <a:pt x="121" y="17"/>
                    </a:cubicBezTo>
                    <a:cubicBezTo>
                      <a:pt x="123" y="13"/>
                      <a:pt x="128" y="9"/>
                      <a:pt x="134" y="11"/>
                    </a:cubicBezTo>
                    <a:cubicBezTo>
                      <a:pt x="190" y="30"/>
                      <a:pt x="190" y="30"/>
                      <a:pt x="190" y="30"/>
                    </a:cubicBezTo>
                    <a:cubicBezTo>
                      <a:pt x="190" y="30"/>
                      <a:pt x="190" y="30"/>
                      <a:pt x="190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</p:grpSp>
        <p:grpSp>
          <p:nvGrpSpPr>
            <p:cNvPr id="28" name="Group 157">
              <a:extLst>
                <a:ext uri="{FF2B5EF4-FFF2-40B4-BE49-F238E27FC236}">
                  <a16:creationId xmlns="" xmlns:a16="http://schemas.microsoft.com/office/drawing/2014/main" id="{B033621E-A6F2-415B-87C7-F07953DBA97F}"/>
                </a:ext>
              </a:extLst>
            </p:cNvPr>
            <p:cNvGrpSpPr/>
            <p:nvPr/>
          </p:nvGrpSpPr>
          <p:grpSpPr>
            <a:xfrm>
              <a:off x="3945427" y="3408073"/>
              <a:ext cx="536306" cy="253643"/>
              <a:chOff x="6397626" y="2563813"/>
              <a:chExt cx="792163" cy="374650"/>
            </a:xfrm>
            <a:solidFill>
              <a:schemeClr val="bg1">
                <a:lumMod val="75000"/>
              </a:schemeClr>
            </a:solidFill>
          </p:grpSpPr>
          <p:sp>
            <p:nvSpPr>
              <p:cNvPr id="59" name="Freeform 64">
                <a:extLst>
                  <a:ext uri="{FF2B5EF4-FFF2-40B4-BE49-F238E27FC236}">
                    <a16:creationId xmlns="" xmlns:a16="http://schemas.microsoft.com/office/drawing/2014/main" id="{A27A5D62-923C-4858-A4FF-8C3B1A8C49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97626" y="2563813"/>
                <a:ext cx="155575" cy="157162"/>
              </a:xfrm>
              <a:custGeom>
                <a:avLst/>
                <a:gdLst>
                  <a:gd name="T0" fmla="*/ 18 w 49"/>
                  <a:gd name="T1" fmla="*/ 46 h 50"/>
                  <a:gd name="T2" fmla="*/ 3 w 49"/>
                  <a:gd name="T3" fmla="*/ 18 h 50"/>
                  <a:gd name="T4" fmla="*/ 31 w 49"/>
                  <a:gd name="T5" fmla="*/ 4 h 50"/>
                  <a:gd name="T6" fmla="*/ 46 w 49"/>
                  <a:gd name="T7" fmla="*/ 32 h 50"/>
                  <a:gd name="T8" fmla="*/ 18 w 49"/>
                  <a:gd name="T9" fmla="*/ 4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50">
                    <a:moveTo>
                      <a:pt x="18" y="46"/>
                    </a:moveTo>
                    <a:cubicBezTo>
                      <a:pt x="6" y="43"/>
                      <a:pt x="0" y="30"/>
                      <a:pt x="3" y="18"/>
                    </a:cubicBezTo>
                    <a:cubicBezTo>
                      <a:pt x="7" y="6"/>
                      <a:pt x="20" y="0"/>
                      <a:pt x="31" y="4"/>
                    </a:cubicBezTo>
                    <a:cubicBezTo>
                      <a:pt x="43" y="8"/>
                      <a:pt x="49" y="20"/>
                      <a:pt x="46" y="32"/>
                    </a:cubicBezTo>
                    <a:cubicBezTo>
                      <a:pt x="42" y="44"/>
                      <a:pt x="29" y="50"/>
                      <a:pt x="18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  <p:sp>
            <p:nvSpPr>
              <p:cNvPr id="60" name="Freeform 65">
                <a:extLst>
                  <a:ext uri="{FF2B5EF4-FFF2-40B4-BE49-F238E27FC236}">
                    <a16:creationId xmlns="" xmlns:a16="http://schemas.microsoft.com/office/drawing/2014/main" id="{2D23AEF8-61C7-4E82-8D84-D482235D4BF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50026" y="2576513"/>
                <a:ext cx="639763" cy="361950"/>
              </a:xfrm>
              <a:custGeom>
                <a:avLst/>
                <a:gdLst>
                  <a:gd name="T0" fmla="*/ 96 w 203"/>
                  <a:gd name="T1" fmla="*/ 1 h 115"/>
                  <a:gd name="T2" fmla="*/ 39 w 203"/>
                  <a:gd name="T3" fmla="*/ 0 h 115"/>
                  <a:gd name="T4" fmla="*/ 38 w 203"/>
                  <a:gd name="T5" fmla="*/ 1 h 115"/>
                  <a:gd name="T6" fmla="*/ 9 w 203"/>
                  <a:gd name="T7" fmla="*/ 21 h 115"/>
                  <a:gd name="T8" fmla="*/ 6 w 203"/>
                  <a:gd name="T9" fmla="*/ 29 h 115"/>
                  <a:gd name="T10" fmla="*/ 5 w 203"/>
                  <a:gd name="T11" fmla="*/ 33 h 115"/>
                  <a:gd name="T12" fmla="*/ 2 w 203"/>
                  <a:gd name="T13" fmla="*/ 41 h 115"/>
                  <a:gd name="T14" fmla="*/ 14 w 203"/>
                  <a:gd name="T15" fmla="*/ 74 h 115"/>
                  <a:gd name="T16" fmla="*/ 15 w 203"/>
                  <a:gd name="T17" fmla="*/ 76 h 115"/>
                  <a:gd name="T18" fmla="*/ 61 w 203"/>
                  <a:gd name="T19" fmla="*/ 109 h 115"/>
                  <a:gd name="T20" fmla="*/ 73 w 203"/>
                  <a:gd name="T21" fmla="*/ 107 h 115"/>
                  <a:gd name="T22" fmla="*/ 72 w 203"/>
                  <a:gd name="T23" fmla="*/ 94 h 115"/>
                  <a:gd name="T24" fmla="*/ 27 w 203"/>
                  <a:gd name="T25" fmla="*/ 63 h 115"/>
                  <a:gd name="T26" fmla="*/ 28 w 203"/>
                  <a:gd name="T27" fmla="*/ 58 h 115"/>
                  <a:gd name="T28" fmla="*/ 105 w 203"/>
                  <a:gd name="T29" fmla="*/ 114 h 115"/>
                  <a:gd name="T30" fmla="*/ 112 w 203"/>
                  <a:gd name="T31" fmla="*/ 92 h 115"/>
                  <a:gd name="T32" fmla="*/ 179 w 203"/>
                  <a:gd name="T33" fmla="*/ 113 h 115"/>
                  <a:gd name="T34" fmla="*/ 192 w 203"/>
                  <a:gd name="T35" fmla="*/ 106 h 115"/>
                  <a:gd name="T36" fmla="*/ 185 w 203"/>
                  <a:gd name="T37" fmla="*/ 94 h 115"/>
                  <a:gd name="T38" fmla="*/ 119 w 203"/>
                  <a:gd name="T39" fmla="*/ 72 h 115"/>
                  <a:gd name="T40" fmla="*/ 121 w 203"/>
                  <a:gd name="T41" fmla="*/ 64 h 115"/>
                  <a:gd name="T42" fmla="*/ 188 w 203"/>
                  <a:gd name="T43" fmla="*/ 85 h 115"/>
                  <a:gd name="T44" fmla="*/ 201 w 203"/>
                  <a:gd name="T45" fmla="*/ 79 h 115"/>
                  <a:gd name="T46" fmla="*/ 194 w 203"/>
                  <a:gd name="T47" fmla="*/ 66 h 115"/>
                  <a:gd name="T48" fmla="*/ 128 w 203"/>
                  <a:gd name="T49" fmla="*/ 44 h 115"/>
                  <a:gd name="T50" fmla="*/ 135 w 203"/>
                  <a:gd name="T51" fmla="*/ 22 h 115"/>
                  <a:gd name="T52" fmla="*/ 40 w 203"/>
                  <a:gd name="T53" fmla="*/ 22 h 115"/>
                  <a:gd name="T54" fmla="*/ 41 w 203"/>
                  <a:gd name="T55" fmla="*/ 17 h 115"/>
                  <a:gd name="T56" fmla="*/ 97 w 203"/>
                  <a:gd name="T57" fmla="*/ 19 h 115"/>
                  <a:gd name="T58" fmla="*/ 105 w 203"/>
                  <a:gd name="T59" fmla="*/ 9 h 115"/>
                  <a:gd name="T60" fmla="*/ 96 w 203"/>
                  <a:gd name="T61" fmla="*/ 1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03" h="115">
                    <a:moveTo>
                      <a:pt x="96" y="1"/>
                    </a:moveTo>
                    <a:cubicBezTo>
                      <a:pt x="39" y="0"/>
                      <a:pt x="39" y="0"/>
                      <a:pt x="39" y="0"/>
                    </a:cubicBezTo>
                    <a:cubicBezTo>
                      <a:pt x="38" y="1"/>
                      <a:pt x="38" y="1"/>
                      <a:pt x="38" y="1"/>
                    </a:cubicBezTo>
                    <a:cubicBezTo>
                      <a:pt x="20" y="2"/>
                      <a:pt x="11" y="15"/>
                      <a:pt x="9" y="21"/>
                    </a:cubicBezTo>
                    <a:cubicBezTo>
                      <a:pt x="7" y="26"/>
                      <a:pt x="8" y="24"/>
                      <a:pt x="6" y="29"/>
                    </a:cubicBezTo>
                    <a:cubicBezTo>
                      <a:pt x="6" y="30"/>
                      <a:pt x="5" y="31"/>
                      <a:pt x="5" y="33"/>
                    </a:cubicBezTo>
                    <a:cubicBezTo>
                      <a:pt x="3" y="37"/>
                      <a:pt x="4" y="36"/>
                      <a:pt x="2" y="41"/>
                    </a:cubicBezTo>
                    <a:cubicBezTo>
                      <a:pt x="0" y="47"/>
                      <a:pt x="0" y="63"/>
                      <a:pt x="14" y="74"/>
                    </a:cubicBezTo>
                    <a:cubicBezTo>
                      <a:pt x="15" y="76"/>
                      <a:pt x="15" y="76"/>
                      <a:pt x="15" y="76"/>
                    </a:cubicBezTo>
                    <a:cubicBezTo>
                      <a:pt x="61" y="109"/>
                      <a:pt x="61" y="109"/>
                      <a:pt x="61" y="109"/>
                    </a:cubicBezTo>
                    <a:cubicBezTo>
                      <a:pt x="65" y="111"/>
                      <a:pt x="71" y="110"/>
                      <a:pt x="73" y="107"/>
                    </a:cubicBezTo>
                    <a:cubicBezTo>
                      <a:pt x="76" y="103"/>
                      <a:pt x="75" y="98"/>
                      <a:pt x="72" y="94"/>
                    </a:cubicBezTo>
                    <a:cubicBezTo>
                      <a:pt x="27" y="63"/>
                      <a:pt x="27" y="63"/>
                      <a:pt x="27" y="63"/>
                    </a:cubicBezTo>
                    <a:cubicBezTo>
                      <a:pt x="28" y="58"/>
                      <a:pt x="28" y="58"/>
                      <a:pt x="28" y="58"/>
                    </a:cubicBezTo>
                    <a:cubicBezTo>
                      <a:pt x="105" y="114"/>
                      <a:pt x="105" y="114"/>
                      <a:pt x="105" y="114"/>
                    </a:cubicBezTo>
                    <a:cubicBezTo>
                      <a:pt x="112" y="92"/>
                      <a:pt x="112" y="92"/>
                      <a:pt x="112" y="92"/>
                    </a:cubicBezTo>
                    <a:cubicBezTo>
                      <a:pt x="179" y="113"/>
                      <a:pt x="179" y="113"/>
                      <a:pt x="179" y="113"/>
                    </a:cubicBezTo>
                    <a:cubicBezTo>
                      <a:pt x="184" y="115"/>
                      <a:pt x="190" y="112"/>
                      <a:pt x="192" y="106"/>
                    </a:cubicBezTo>
                    <a:cubicBezTo>
                      <a:pt x="194" y="100"/>
                      <a:pt x="191" y="95"/>
                      <a:pt x="185" y="94"/>
                    </a:cubicBezTo>
                    <a:cubicBezTo>
                      <a:pt x="119" y="72"/>
                      <a:pt x="119" y="72"/>
                      <a:pt x="119" y="72"/>
                    </a:cubicBezTo>
                    <a:cubicBezTo>
                      <a:pt x="121" y="64"/>
                      <a:pt x="121" y="64"/>
                      <a:pt x="121" y="64"/>
                    </a:cubicBezTo>
                    <a:cubicBezTo>
                      <a:pt x="188" y="85"/>
                      <a:pt x="188" y="85"/>
                      <a:pt x="188" y="85"/>
                    </a:cubicBezTo>
                    <a:cubicBezTo>
                      <a:pt x="193" y="87"/>
                      <a:pt x="199" y="85"/>
                      <a:pt x="201" y="79"/>
                    </a:cubicBezTo>
                    <a:cubicBezTo>
                      <a:pt x="203" y="74"/>
                      <a:pt x="200" y="68"/>
                      <a:pt x="194" y="66"/>
                    </a:cubicBezTo>
                    <a:cubicBezTo>
                      <a:pt x="128" y="44"/>
                      <a:pt x="128" y="44"/>
                      <a:pt x="128" y="44"/>
                    </a:cubicBezTo>
                    <a:cubicBezTo>
                      <a:pt x="135" y="22"/>
                      <a:pt x="135" y="22"/>
                      <a:pt x="135" y="22"/>
                    </a:cubicBezTo>
                    <a:cubicBezTo>
                      <a:pt x="40" y="22"/>
                      <a:pt x="40" y="22"/>
                      <a:pt x="40" y="22"/>
                    </a:cubicBezTo>
                    <a:cubicBezTo>
                      <a:pt x="41" y="17"/>
                      <a:pt x="41" y="17"/>
                      <a:pt x="41" y="17"/>
                    </a:cubicBezTo>
                    <a:cubicBezTo>
                      <a:pt x="97" y="19"/>
                      <a:pt x="97" y="19"/>
                      <a:pt x="97" y="19"/>
                    </a:cubicBezTo>
                    <a:cubicBezTo>
                      <a:pt x="101" y="18"/>
                      <a:pt x="105" y="14"/>
                      <a:pt x="105" y="9"/>
                    </a:cubicBezTo>
                    <a:cubicBezTo>
                      <a:pt x="105" y="5"/>
                      <a:pt x="101" y="1"/>
                      <a:pt x="96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</p:grpSp>
        <p:grpSp>
          <p:nvGrpSpPr>
            <p:cNvPr id="29" name="Group 158">
              <a:extLst>
                <a:ext uri="{FF2B5EF4-FFF2-40B4-BE49-F238E27FC236}">
                  <a16:creationId xmlns="" xmlns:a16="http://schemas.microsoft.com/office/drawing/2014/main" id="{385BF670-B4AA-47D2-A8EE-21F5481EAE40}"/>
                </a:ext>
              </a:extLst>
            </p:cNvPr>
            <p:cNvGrpSpPr/>
            <p:nvPr/>
          </p:nvGrpSpPr>
          <p:grpSpPr>
            <a:xfrm>
              <a:off x="6646299" y="4710683"/>
              <a:ext cx="508362" cy="350372"/>
              <a:chOff x="10387013" y="4487863"/>
              <a:chExt cx="750888" cy="517525"/>
            </a:xfrm>
            <a:solidFill>
              <a:srgbClr val="FAD159"/>
            </a:solidFill>
          </p:grpSpPr>
          <p:sp>
            <p:nvSpPr>
              <p:cNvPr id="57" name="Freeform 66">
                <a:extLst>
                  <a:ext uri="{FF2B5EF4-FFF2-40B4-BE49-F238E27FC236}">
                    <a16:creationId xmlns="" xmlns:a16="http://schemas.microsoft.com/office/drawing/2014/main" id="{636DEF9B-ECC6-45EF-8AA2-7A8B0C8502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977563" y="4840288"/>
                <a:ext cx="160338" cy="165100"/>
              </a:xfrm>
              <a:custGeom>
                <a:avLst/>
                <a:gdLst>
                  <a:gd name="T0" fmla="*/ 14 w 51"/>
                  <a:gd name="T1" fmla="*/ 46 h 52"/>
                  <a:gd name="T2" fmla="*/ 45 w 51"/>
                  <a:gd name="T3" fmla="*/ 37 h 52"/>
                  <a:gd name="T4" fmla="*/ 37 w 51"/>
                  <a:gd name="T5" fmla="*/ 6 h 52"/>
                  <a:gd name="T6" fmla="*/ 6 w 51"/>
                  <a:gd name="T7" fmla="*/ 15 h 52"/>
                  <a:gd name="T8" fmla="*/ 14 w 51"/>
                  <a:gd name="T9" fmla="*/ 46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52">
                    <a:moveTo>
                      <a:pt x="14" y="46"/>
                    </a:moveTo>
                    <a:cubicBezTo>
                      <a:pt x="25" y="52"/>
                      <a:pt x="39" y="48"/>
                      <a:pt x="45" y="37"/>
                    </a:cubicBezTo>
                    <a:cubicBezTo>
                      <a:pt x="51" y="26"/>
                      <a:pt x="48" y="13"/>
                      <a:pt x="37" y="6"/>
                    </a:cubicBezTo>
                    <a:cubicBezTo>
                      <a:pt x="26" y="0"/>
                      <a:pt x="12" y="4"/>
                      <a:pt x="6" y="15"/>
                    </a:cubicBezTo>
                    <a:cubicBezTo>
                      <a:pt x="0" y="26"/>
                      <a:pt x="3" y="40"/>
                      <a:pt x="14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  <p:sp>
            <p:nvSpPr>
              <p:cNvPr id="58" name="Freeform 67">
                <a:extLst>
                  <a:ext uri="{FF2B5EF4-FFF2-40B4-BE49-F238E27FC236}">
                    <a16:creationId xmlns="" xmlns:a16="http://schemas.microsoft.com/office/drawing/2014/main" id="{DD866CFF-C9B7-4BBD-938B-74047678B9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87013" y="4487863"/>
                <a:ext cx="657225" cy="517525"/>
              </a:xfrm>
              <a:custGeom>
                <a:avLst/>
                <a:gdLst>
                  <a:gd name="T0" fmla="*/ 190 w 208"/>
                  <a:gd name="T1" fmla="*/ 63 h 164"/>
                  <a:gd name="T2" fmla="*/ 200 w 208"/>
                  <a:gd name="T3" fmla="*/ 105 h 164"/>
                  <a:gd name="T4" fmla="*/ 185 w 208"/>
                  <a:gd name="T5" fmla="*/ 131 h 164"/>
                  <a:gd name="T6" fmla="*/ 184 w 208"/>
                  <a:gd name="T7" fmla="*/ 134 h 164"/>
                  <a:gd name="T8" fmla="*/ 178 w 208"/>
                  <a:gd name="T9" fmla="*/ 144 h 164"/>
                  <a:gd name="T10" fmla="*/ 137 w 208"/>
                  <a:gd name="T11" fmla="*/ 156 h 164"/>
                  <a:gd name="T12" fmla="*/ 137 w 208"/>
                  <a:gd name="T13" fmla="*/ 156 h 164"/>
                  <a:gd name="T14" fmla="*/ 85 w 208"/>
                  <a:gd name="T15" fmla="*/ 127 h 164"/>
                  <a:gd name="T16" fmla="*/ 82 w 208"/>
                  <a:gd name="T17" fmla="*/ 113 h 164"/>
                  <a:gd name="T18" fmla="*/ 95 w 208"/>
                  <a:gd name="T19" fmla="*/ 110 h 164"/>
                  <a:gd name="T20" fmla="*/ 126 w 208"/>
                  <a:gd name="T21" fmla="*/ 127 h 164"/>
                  <a:gd name="T22" fmla="*/ 142 w 208"/>
                  <a:gd name="T23" fmla="*/ 137 h 164"/>
                  <a:gd name="T24" fmla="*/ 145 w 208"/>
                  <a:gd name="T25" fmla="*/ 133 h 164"/>
                  <a:gd name="T26" fmla="*/ 126 w 208"/>
                  <a:gd name="T27" fmla="*/ 122 h 164"/>
                  <a:gd name="T28" fmla="*/ 93 w 208"/>
                  <a:gd name="T29" fmla="*/ 103 h 164"/>
                  <a:gd name="T30" fmla="*/ 89 w 208"/>
                  <a:gd name="T31" fmla="*/ 100 h 164"/>
                  <a:gd name="T32" fmla="*/ 9 w 208"/>
                  <a:gd name="T33" fmla="*/ 54 h 164"/>
                  <a:gd name="T34" fmla="*/ 4 w 208"/>
                  <a:gd name="T35" fmla="*/ 36 h 164"/>
                  <a:gd name="T36" fmla="*/ 22 w 208"/>
                  <a:gd name="T37" fmla="*/ 32 h 164"/>
                  <a:gd name="T38" fmla="*/ 102 w 208"/>
                  <a:gd name="T39" fmla="*/ 78 h 164"/>
                  <a:gd name="T40" fmla="*/ 105 w 208"/>
                  <a:gd name="T41" fmla="*/ 73 h 164"/>
                  <a:gd name="T42" fmla="*/ 25 w 208"/>
                  <a:gd name="T43" fmla="*/ 26 h 164"/>
                  <a:gd name="T44" fmla="*/ 19 w 208"/>
                  <a:gd name="T45" fmla="*/ 9 h 164"/>
                  <a:gd name="T46" fmla="*/ 38 w 208"/>
                  <a:gd name="T47" fmla="*/ 4 h 164"/>
                  <a:gd name="T48" fmla="*/ 118 w 208"/>
                  <a:gd name="T49" fmla="*/ 50 h 164"/>
                  <a:gd name="T50" fmla="*/ 122 w 208"/>
                  <a:gd name="T51" fmla="*/ 53 h 164"/>
                  <a:gd name="T52" fmla="*/ 155 w 208"/>
                  <a:gd name="T53" fmla="*/ 71 h 164"/>
                  <a:gd name="T54" fmla="*/ 174 w 208"/>
                  <a:gd name="T55" fmla="*/ 82 h 164"/>
                  <a:gd name="T56" fmla="*/ 176 w 208"/>
                  <a:gd name="T57" fmla="*/ 78 h 164"/>
                  <a:gd name="T58" fmla="*/ 159 w 208"/>
                  <a:gd name="T59" fmla="*/ 68 h 164"/>
                  <a:gd name="T60" fmla="*/ 129 w 208"/>
                  <a:gd name="T61" fmla="*/ 51 h 164"/>
                  <a:gd name="T62" fmla="*/ 125 w 208"/>
                  <a:gd name="T63" fmla="*/ 37 h 164"/>
                  <a:gd name="T64" fmla="*/ 139 w 208"/>
                  <a:gd name="T65" fmla="*/ 34 h 164"/>
                  <a:gd name="T66" fmla="*/ 190 w 208"/>
                  <a:gd name="T67" fmla="*/ 63 h 164"/>
                  <a:gd name="T68" fmla="*/ 190 w 208"/>
                  <a:gd name="T69" fmla="*/ 63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08" h="164">
                    <a:moveTo>
                      <a:pt x="190" y="63"/>
                    </a:moveTo>
                    <a:cubicBezTo>
                      <a:pt x="204" y="71"/>
                      <a:pt x="208" y="91"/>
                      <a:pt x="200" y="105"/>
                    </a:cubicBezTo>
                    <a:cubicBezTo>
                      <a:pt x="185" y="131"/>
                      <a:pt x="185" y="131"/>
                      <a:pt x="185" y="131"/>
                    </a:cubicBezTo>
                    <a:cubicBezTo>
                      <a:pt x="184" y="134"/>
                      <a:pt x="184" y="134"/>
                      <a:pt x="184" y="134"/>
                    </a:cubicBezTo>
                    <a:cubicBezTo>
                      <a:pt x="178" y="144"/>
                      <a:pt x="178" y="144"/>
                      <a:pt x="178" y="144"/>
                    </a:cubicBezTo>
                    <a:cubicBezTo>
                      <a:pt x="170" y="158"/>
                      <a:pt x="151" y="164"/>
                      <a:pt x="137" y="156"/>
                    </a:cubicBezTo>
                    <a:cubicBezTo>
                      <a:pt x="137" y="156"/>
                      <a:pt x="137" y="156"/>
                      <a:pt x="137" y="156"/>
                    </a:cubicBezTo>
                    <a:cubicBezTo>
                      <a:pt x="85" y="127"/>
                      <a:pt x="85" y="127"/>
                      <a:pt x="85" y="127"/>
                    </a:cubicBezTo>
                    <a:cubicBezTo>
                      <a:pt x="80" y="124"/>
                      <a:pt x="79" y="118"/>
                      <a:pt x="82" y="113"/>
                    </a:cubicBezTo>
                    <a:cubicBezTo>
                      <a:pt x="85" y="108"/>
                      <a:pt x="90" y="107"/>
                      <a:pt x="95" y="110"/>
                    </a:cubicBezTo>
                    <a:cubicBezTo>
                      <a:pt x="126" y="127"/>
                      <a:pt x="126" y="127"/>
                      <a:pt x="126" y="127"/>
                    </a:cubicBezTo>
                    <a:cubicBezTo>
                      <a:pt x="142" y="137"/>
                      <a:pt x="142" y="137"/>
                      <a:pt x="142" y="137"/>
                    </a:cubicBezTo>
                    <a:cubicBezTo>
                      <a:pt x="145" y="133"/>
                      <a:pt x="145" y="133"/>
                      <a:pt x="145" y="133"/>
                    </a:cubicBezTo>
                    <a:cubicBezTo>
                      <a:pt x="126" y="122"/>
                      <a:pt x="126" y="122"/>
                      <a:pt x="126" y="122"/>
                    </a:cubicBezTo>
                    <a:cubicBezTo>
                      <a:pt x="93" y="103"/>
                      <a:pt x="93" y="103"/>
                      <a:pt x="93" y="103"/>
                    </a:cubicBezTo>
                    <a:cubicBezTo>
                      <a:pt x="89" y="100"/>
                      <a:pt x="89" y="100"/>
                      <a:pt x="89" y="100"/>
                    </a:cubicBezTo>
                    <a:cubicBezTo>
                      <a:pt x="9" y="54"/>
                      <a:pt x="9" y="54"/>
                      <a:pt x="9" y="54"/>
                    </a:cubicBezTo>
                    <a:cubicBezTo>
                      <a:pt x="2" y="51"/>
                      <a:pt x="0" y="42"/>
                      <a:pt x="4" y="36"/>
                    </a:cubicBezTo>
                    <a:cubicBezTo>
                      <a:pt x="8" y="29"/>
                      <a:pt x="15" y="28"/>
                      <a:pt x="22" y="32"/>
                    </a:cubicBezTo>
                    <a:cubicBezTo>
                      <a:pt x="102" y="78"/>
                      <a:pt x="102" y="78"/>
                      <a:pt x="102" y="78"/>
                    </a:cubicBezTo>
                    <a:cubicBezTo>
                      <a:pt x="105" y="73"/>
                      <a:pt x="105" y="73"/>
                      <a:pt x="105" y="73"/>
                    </a:cubicBezTo>
                    <a:cubicBezTo>
                      <a:pt x="25" y="26"/>
                      <a:pt x="25" y="26"/>
                      <a:pt x="25" y="26"/>
                    </a:cubicBezTo>
                    <a:cubicBezTo>
                      <a:pt x="19" y="23"/>
                      <a:pt x="16" y="15"/>
                      <a:pt x="19" y="9"/>
                    </a:cubicBezTo>
                    <a:cubicBezTo>
                      <a:pt x="23" y="3"/>
                      <a:pt x="31" y="0"/>
                      <a:pt x="38" y="4"/>
                    </a:cubicBezTo>
                    <a:cubicBezTo>
                      <a:pt x="118" y="50"/>
                      <a:pt x="118" y="50"/>
                      <a:pt x="118" y="50"/>
                    </a:cubicBezTo>
                    <a:cubicBezTo>
                      <a:pt x="122" y="53"/>
                      <a:pt x="122" y="53"/>
                      <a:pt x="122" y="53"/>
                    </a:cubicBezTo>
                    <a:cubicBezTo>
                      <a:pt x="155" y="71"/>
                      <a:pt x="155" y="71"/>
                      <a:pt x="155" y="71"/>
                    </a:cubicBezTo>
                    <a:cubicBezTo>
                      <a:pt x="174" y="82"/>
                      <a:pt x="174" y="82"/>
                      <a:pt x="174" y="82"/>
                    </a:cubicBezTo>
                    <a:cubicBezTo>
                      <a:pt x="176" y="78"/>
                      <a:pt x="176" y="78"/>
                      <a:pt x="176" y="78"/>
                    </a:cubicBezTo>
                    <a:cubicBezTo>
                      <a:pt x="159" y="68"/>
                      <a:pt x="159" y="68"/>
                      <a:pt x="159" y="68"/>
                    </a:cubicBezTo>
                    <a:cubicBezTo>
                      <a:pt x="129" y="51"/>
                      <a:pt x="129" y="51"/>
                      <a:pt x="129" y="51"/>
                    </a:cubicBezTo>
                    <a:cubicBezTo>
                      <a:pt x="124" y="48"/>
                      <a:pt x="122" y="43"/>
                      <a:pt x="125" y="37"/>
                    </a:cubicBezTo>
                    <a:cubicBezTo>
                      <a:pt x="128" y="33"/>
                      <a:pt x="133" y="31"/>
                      <a:pt x="139" y="34"/>
                    </a:cubicBezTo>
                    <a:cubicBezTo>
                      <a:pt x="190" y="63"/>
                      <a:pt x="190" y="63"/>
                      <a:pt x="190" y="63"/>
                    </a:cubicBezTo>
                    <a:cubicBezTo>
                      <a:pt x="190" y="63"/>
                      <a:pt x="190" y="63"/>
                      <a:pt x="190" y="6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</p:grpSp>
        <p:grpSp>
          <p:nvGrpSpPr>
            <p:cNvPr id="30" name="Group 159">
              <a:extLst>
                <a:ext uri="{FF2B5EF4-FFF2-40B4-BE49-F238E27FC236}">
                  <a16:creationId xmlns="" xmlns:a16="http://schemas.microsoft.com/office/drawing/2014/main" id="{A930F7D8-9B1C-412E-BF29-77A170454E15}"/>
                </a:ext>
              </a:extLst>
            </p:cNvPr>
            <p:cNvGrpSpPr/>
            <p:nvPr/>
          </p:nvGrpSpPr>
          <p:grpSpPr>
            <a:xfrm>
              <a:off x="4091595" y="3127561"/>
              <a:ext cx="497614" cy="354671"/>
              <a:chOff x="6613526" y="2149475"/>
              <a:chExt cx="735012" cy="523875"/>
            </a:xfrm>
            <a:solidFill>
              <a:schemeClr val="bg1">
                <a:lumMod val="75000"/>
              </a:schemeClr>
            </a:solidFill>
          </p:grpSpPr>
          <p:sp>
            <p:nvSpPr>
              <p:cNvPr id="55" name="Freeform 68">
                <a:extLst>
                  <a:ext uri="{FF2B5EF4-FFF2-40B4-BE49-F238E27FC236}">
                    <a16:creationId xmlns="" xmlns:a16="http://schemas.microsoft.com/office/drawing/2014/main" id="{CD320746-E7AD-472C-93E0-BC55C67F14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13526" y="2149475"/>
                <a:ext cx="157163" cy="161925"/>
              </a:xfrm>
              <a:custGeom>
                <a:avLst/>
                <a:gdLst>
                  <a:gd name="T0" fmla="*/ 13 w 50"/>
                  <a:gd name="T1" fmla="*/ 45 h 51"/>
                  <a:gd name="T2" fmla="*/ 6 w 50"/>
                  <a:gd name="T3" fmla="*/ 14 h 51"/>
                  <a:gd name="T4" fmla="*/ 37 w 50"/>
                  <a:gd name="T5" fmla="*/ 7 h 51"/>
                  <a:gd name="T6" fmla="*/ 44 w 50"/>
                  <a:gd name="T7" fmla="*/ 37 h 51"/>
                  <a:gd name="T8" fmla="*/ 13 w 50"/>
                  <a:gd name="T9" fmla="*/ 45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51">
                    <a:moveTo>
                      <a:pt x="13" y="45"/>
                    </a:moveTo>
                    <a:cubicBezTo>
                      <a:pt x="3" y="38"/>
                      <a:pt x="0" y="25"/>
                      <a:pt x="6" y="14"/>
                    </a:cubicBezTo>
                    <a:cubicBezTo>
                      <a:pt x="13" y="3"/>
                      <a:pt x="26" y="0"/>
                      <a:pt x="37" y="7"/>
                    </a:cubicBezTo>
                    <a:cubicBezTo>
                      <a:pt x="47" y="13"/>
                      <a:pt x="50" y="27"/>
                      <a:pt x="44" y="37"/>
                    </a:cubicBezTo>
                    <a:cubicBezTo>
                      <a:pt x="37" y="48"/>
                      <a:pt x="24" y="51"/>
                      <a:pt x="13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  <p:sp>
            <p:nvSpPr>
              <p:cNvPr id="56" name="Freeform 69">
                <a:extLst>
                  <a:ext uri="{FF2B5EF4-FFF2-40B4-BE49-F238E27FC236}">
                    <a16:creationId xmlns="" xmlns:a16="http://schemas.microsoft.com/office/drawing/2014/main" id="{F41EBE98-6D24-45BD-A51A-6FE6E9A92B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2588" y="2203450"/>
                <a:ext cx="615950" cy="469900"/>
              </a:xfrm>
              <a:custGeom>
                <a:avLst/>
                <a:gdLst>
                  <a:gd name="T0" fmla="*/ 108 w 195"/>
                  <a:gd name="T1" fmla="*/ 17 h 149"/>
                  <a:gd name="T2" fmla="*/ 53 w 195"/>
                  <a:gd name="T3" fmla="*/ 3 h 149"/>
                  <a:gd name="T4" fmla="*/ 52 w 195"/>
                  <a:gd name="T5" fmla="*/ 4 h 149"/>
                  <a:gd name="T6" fmla="*/ 18 w 195"/>
                  <a:gd name="T7" fmla="*/ 16 h 149"/>
                  <a:gd name="T8" fmla="*/ 14 w 195"/>
                  <a:gd name="T9" fmla="*/ 23 h 149"/>
                  <a:gd name="T10" fmla="*/ 12 w 195"/>
                  <a:gd name="T11" fmla="*/ 27 h 149"/>
                  <a:gd name="T12" fmla="*/ 8 w 195"/>
                  <a:gd name="T13" fmla="*/ 34 h 149"/>
                  <a:gd name="T14" fmla="*/ 11 w 195"/>
                  <a:gd name="T15" fmla="*/ 69 h 149"/>
                  <a:gd name="T16" fmla="*/ 12 w 195"/>
                  <a:gd name="T17" fmla="*/ 71 h 149"/>
                  <a:gd name="T18" fmla="*/ 49 w 195"/>
                  <a:gd name="T19" fmla="*/ 114 h 149"/>
                  <a:gd name="T20" fmla="*/ 61 w 195"/>
                  <a:gd name="T21" fmla="*/ 115 h 149"/>
                  <a:gd name="T22" fmla="*/ 63 w 195"/>
                  <a:gd name="T23" fmla="*/ 102 h 149"/>
                  <a:gd name="T24" fmla="*/ 26 w 195"/>
                  <a:gd name="T25" fmla="*/ 61 h 149"/>
                  <a:gd name="T26" fmla="*/ 29 w 195"/>
                  <a:gd name="T27" fmla="*/ 57 h 149"/>
                  <a:gd name="T28" fmla="*/ 90 w 195"/>
                  <a:gd name="T29" fmla="*/ 129 h 149"/>
                  <a:gd name="T30" fmla="*/ 102 w 195"/>
                  <a:gd name="T31" fmla="*/ 109 h 149"/>
                  <a:gd name="T32" fmla="*/ 162 w 195"/>
                  <a:gd name="T33" fmla="*/ 146 h 149"/>
                  <a:gd name="T34" fmla="*/ 177 w 195"/>
                  <a:gd name="T35" fmla="*/ 142 h 149"/>
                  <a:gd name="T36" fmla="*/ 173 w 195"/>
                  <a:gd name="T37" fmla="*/ 128 h 149"/>
                  <a:gd name="T38" fmla="*/ 113 w 195"/>
                  <a:gd name="T39" fmla="*/ 92 h 149"/>
                  <a:gd name="T40" fmla="*/ 118 w 195"/>
                  <a:gd name="T41" fmla="*/ 84 h 149"/>
                  <a:gd name="T42" fmla="*/ 177 w 195"/>
                  <a:gd name="T43" fmla="*/ 121 h 149"/>
                  <a:gd name="T44" fmla="*/ 192 w 195"/>
                  <a:gd name="T45" fmla="*/ 118 h 149"/>
                  <a:gd name="T46" fmla="*/ 188 w 195"/>
                  <a:gd name="T47" fmla="*/ 103 h 149"/>
                  <a:gd name="T48" fmla="*/ 129 w 195"/>
                  <a:gd name="T49" fmla="*/ 67 h 149"/>
                  <a:gd name="T50" fmla="*/ 141 w 195"/>
                  <a:gd name="T51" fmla="*/ 47 h 149"/>
                  <a:gd name="T52" fmla="*/ 49 w 195"/>
                  <a:gd name="T53" fmla="*/ 25 h 149"/>
                  <a:gd name="T54" fmla="*/ 51 w 195"/>
                  <a:gd name="T55" fmla="*/ 20 h 149"/>
                  <a:gd name="T56" fmla="*/ 105 w 195"/>
                  <a:gd name="T57" fmla="*/ 35 h 149"/>
                  <a:gd name="T58" fmla="*/ 115 w 195"/>
                  <a:gd name="T59" fmla="*/ 27 h 149"/>
                  <a:gd name="T60" fmla="*/ 108 w 195"/>
                  <a:gd name="T61" fmla="*/ 17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95" h="149">
                    <a:moveTo>
                      <a:pt x="108" y="17"/>
                    </a:moveTo>
                    <a:cubicBezTo>
                      <a:pt x="53" y="3"/>
                      <a:pt x="53" y="3"/>
                      <a:pt x="53" y="3"/>
                    </a:cubicBezTo>
                    <a:cubicBezTo>
                      <a:pt x="52" y="4"/>
                      <a:pt x="52" y="4"/>
                      <a:pt x="52" y="4"/>
                    </a:cubicBezTo>
                    <a:cubicBezTo>
                      <a:pt x="34" y="0"/>
                      <a:pt x="22" y="11"/>
                      <a:pt x="18" y="16"/>
                    </a:cubicBezTo>
                    <a:cubicBezTo>
                      <a:pt x="16" y="20"/>
                      <a:pt x="17" y="19"/>
                      <a:pt x="14" y="23"/>
                    </a:cubicBezTo>
                    <a:cubicBezTo>
                      <a:pt x="13" y="24"/>
                      <a:pt x="13" y="26"/>
                      <a:pt x="12" y="27"/>
                    </a:cubicBezTo>
                    <a:cubicBezTo>
                      <a:pt x="10" y="31"/>
                      <a:pt x="10" y="30"/>
                      <a:pt x="8" y="34"/>
                    </a:cubicBezTo>
                    <a:cubicBezTo>
                      <a:pt x="4" y="39"/>
                      <a:pt x="0" y="55"/>
                      <a:pt x="11" y="69"/>
                    </a:cubicBezTo>
                    <a:cubicBezTo>
                      <a:pt x="12" y="71"/>
                      <a:pt x="12" y="71"/>
                      <a:pt x="12" y="71"/>
                    </a:cubicBezTo>
                    <a:cubicBezTo>
                      <a:pt x="49" y="114"/>
                      <a:pt x="49" y="114"/>
                      <a:pt x="49" y="114"/>
                    </a:cubicBezTo>
                    <a:cubicBezTo>
                      <a:pt x="52" y="117"/>
                      <a:pt x="58" y="118"/>
                      <a:pt x="61" y="115"/>
                    </a:cubicBezTo>
                    <a:cubicBezTo>
                      <a:pt x="64" y="112"/>
                      <a:pt x="65" y="106"/>
                      <a:pt x="63" y="102"/>
                    </a:cubicBezTo>
                    <a:cubicBezTo>
                      <a:pt x="26" y="61"/>
                      <a:pt x="26" y="61"/>
                      <a:pt x="26" y="61"/>
                    </a:cubicBezTo>
                    <a:cubicBezTo>
                      <a:pt x="29" y="57"/>
                      <a:pt x="29" y="57"/>
                      <a:pt x="29" y="57"/>
                    </a:cubicBezTo>
                    <a:cubicBezTo>
                      <a:pt x="90" y="129"/>
                      <a:pt x="90" y="129"/>
                      <a:pt x="90" y="129"/>
                    </a:cubicBezTo>
                    <a:cubicBezTo>
                      <a:pt x="102" y="109"/>
                      <a:pt x="102" y="109"/>
                      <a:pt x="102" y="109"/>
                    </a:cubicBezTo>
                    <a:cubicBezTo>
                      <a:pt x="162" y="146"/>
                      <a:pt x="162" y="146"/>
                      <a:pt x="162" y="146"/>
                    </a:cubicBezTo>
                    <a:cubicBezTo>
                      <a:pt x="167" y="149"/>
                      <a:pt x="174" y="147"/>
                      <a:pt x="177" y="142"/>
                    </a:cubicBezTo>
                    <a:cubicBezTo>
                      <a:pt x="180" y="137"/>
                      <a:pt x="178" y="131"/>
                      <a:pt x="173" y="128"/>
                    </a:cubicBezTo>
                    <a:cubicBezTo>
                      <a:pt x="113" y="92"/>
                      <a:pt x="113" y="92"/>
                      <a:pt x="113" y="92"/>
                    </a:cubicBezTo>
                    <a:cubicBezTo>
                      <a:pt x="118" y="84"/>
                      <a:pt x="118" y="84"/>
                      <a:pt x="118" y="84"/>
                    </a:cubicBezTo>
                    <a:cubicBezTo>
                      <a:pt x="177" y="121"/>
                      <a:pt x="177" y="121"/>
                      <a:pt x="177" y="121"/>
                    </a:cubicBezTo>
                    <a:cubicBezTo>
                      <a:pt x="182" y="124"/>
                      <a:pt x="188" y="124"/>
                      <a:pt x="192" y="118"/>
                    </a:cubicBezTo>
                    <a:cubicBezTo>
                      <a:pt x="195" y="113"/>
                      <a:pt x="193" y="106"/>
                      <a:pt x="188" y="103"/>
                    </a:cubicBezTo>
                    <a:cubicBezTo>
                      <a:pt x="129" y="67"/>
                      <a:pt x="129" y="67"/>
                      <a:pt x="129" y="67"/>
                    </a:cubicBezTo>
                    <a:cubicBezTo>
                      <a:pt x="141" y="47"/>
                      <a:pt x="141" y="47"/>
                      <a:pt x="141" y="47"/>
                    </a:cubicBezTo>
                    <a:cubicBezTo>
                      <a:pt x="49" y="25"/>
                      <a:pt x="49" y="25"/>
                      <a:pt x="49" y="25"/>
                    </a:cubicBezTo>
                    <a:cubicBezTo>
                      <a:pt x="51" y="20"/>
                      <a:pt x="51" y="20"/>
                      <a:pt x="51" y="20"/>
                    </a:cubicBezTo>
                    <a:cubicBezTo>
                      <a:pt x="105" y="35"/>
                      <a:pt x="105" y="35"/>
                      <a:pt x="105" y="35"/>
                    </a:cubicBezTo>
                    <a:cubicBezTo>
                      <a:pt x="109" y="35"/>
                      <a:pt x="114" y="32"/>
                      <a:pt x="115" y="27"/>
                    </a:cubicBezTo>
                    <a:cubicBezTo>
                      <a:pt x="116" y="23"/>
                      <a:pt x="113" y="18"/>
                      <a:pt x="108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</p:grpSp>
        <p:grpSp>
          <p:nvGrpSpPr>
            <p:cNvPr id="31" name="Group 160">
              <a:extLst>
                <a:ext uri="{FF2B5EF4-FFF2-40B4-BE49-F238E27FC236}">
                  <a16:creationId xmlns="" xmlns:a16="http://schemas.microsoft.com/office/drawing/2014/main" id="{E37DE76B-A46B-448A-B283-85A80D09BA84}"/>
                </a:ext>
              </a:extLst>
            </p:cNvPr>
            <p:cNvGrpSpPr/>
            <p:nvPr/>
          </p:nvGrpSpPr>
          <p:grpSpPr>
            <a:xfrm>
              <a:off x="6507655" y="4896616"/>
              <a:ext cx="463222" cy="411633"/>
              <a:chOff x="10182226" y="4762500"/>
              <a:chExt cx="684213" cy="608012"/>
            </a:xfrm>
            <a:solidFill>
              <a:srgbClr val="FAD159"/>
            </a:solidFill>
          </p:grpSpPr>
          <p:sp>
            <p:nvSpPr>
              <p:cNvPr id="53" name="Freeform 70">
                <a:extLst>
                  <a:ext uri="{FF2B5EF4-FFF2-40B4-BE49-F238E27FC236}">
                    <a16:creationId xmlns="" xmlns:a16="http://schemas.microsoft.com/office/drawing/2014/main" id="{7E9A6A88-F0F6-4944-ACC7-C93FD483A4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709276" y="5213350"/>
                <a:ext cx="157163" cy="157162"/>
              </a:xfrm>
              <a:custGeom>
                <a:avLst/>
                <a:gdLst>
                  <a:gd name="T0" fmla="*/ 10 w 50"/>
                  <a:gd name="T1" fmla="*/ 42 h 50"/>
                  <a:gd name="T2" fmla="*/ 42 w 50"/>
                  <a:gd name="T3" fmla="*/ 40 h 50"/>
                  <a:gd name="T4" fmla="*/ 40 w 50"/>
                  <a:gd name="T5" fmla="*/ 8 h 50"/>
                  <a:gd name="T6" fmla="*/ 8 w 50"/>
                  <a:gd name="T7" fmla="*/ 11 h 50"/>
                  <a:gd name="T8" fmla="*/ 10 w 50"/>
                  <a:gd name="T9" fmla="*/ 4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50">
                    <a:moveTo>
                      <a:pt x="10" y="42"/>
                    </a:moveTo>
                    <a:cubicBezTo>
                      <a:pt x="20" y="50"/>
                      <a:pt x="34" y="49"/>
                      <a:pt x="42" y="40"/>
                    </a:cubicBezTo>
                    <a:cubicBezTo>
                      <a:pt x="50" y="30"/>
                      <a:pt x="49" y="16"/>
                      <a:pt x="40" y="8"/>
                    </a:cubicBezTo>
                    <a:cubicBezTo>
                      <a:pt x="30" y="0"/>
                      <a:pt x="16" y="1"/>
                      <a:pt x="8" y="11"/>
                    </a:cubicBezTo>
                    <a:cubicBezTo>
                      <a:pt x="0" y="20"/>
                      <a:pt x="1" y="34"/>
                      <a:pt x="10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  <p:sp>
            <p:nvSpPr>
              <p:cNvPr id="54" name="Freeform 71">
                <a:extLst>
                  <a:ext uri="{FF2B5EF4-FFF2-40B4-BE49-F238E27FC236}">
                    <a16:creationId xmlns="" xmlns:a16="http://schemas.microsoft.com/office/drawing/2014/main" id="{1D14249B-5B42-4245-8203-824BB52426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182226" y="4762500"/>
                <a:ext cx="619125" cy="576262"/>
              </a:xfrm>
              <a:custGeom>
                <a:avLst/>
                <a:gdLst>
                  <a:gd name="T0" fmla="*/ 183 w 196"/>
                  <a:gd name="T1" fmla="*/ 91 h 183"/>
                  <a:gd name="T2" fmla="*/ 186 w 196"/>
                  <a:gd name="T3" fmla="*/ 133 h 183"/>
                  <a:gd name="T4" fmla="*/ 166 w 196"/>
                  <a:gd name="T5" fmla="*/ 157 h 183"/>
                  <a:gd name="T6" fmla="*/ 164 w 196"/>
                  <a:gd name="T7" fmla="*/ 158 h 183"/>
                  <a:gd name="T8" fmla="*/ 156 w 196"/>
                  <a:gd name="T9" fmla="*/ 168 h 183"/>
                  <a:gd name="T10" fmla="*/ 114 w 196"/>
                  <a:gd name="T11" fmla="*/ 173 h 183"/>
                  <a:gd name="T12" fmla="*/ 114 w 196"/>
                  <a:gd name="T13" fmla="*/ 173 h 183"/>
                  <a:gd name="T14" fmla="*/ 69 w 196"/>
                  <a:gd name="T15" fmla="*/ 134 h 183"/>
                  <a:gd name="T16" fmla="*/ 67 w 196"/>
                  <a:gd name="T17" fmla="*/ 120 h 183"/>
                  <a:gd name="T18" fmla="*/ 81 w 196"/>
                  <a:gd name="T19" fmla="*/ 119 h 183"/>
                  <a:gd name="T20" fmla="*/ 108 w 196"/>
                  <a:gd name="T21" fmla="*/ 142 h 183"/>
                  <a:gd name="T22" fmla="*/ 123 w 196"/>
                  <a:gd name="T23" fmla="*/ 154 h 183"/>
                  <a:gd name="T24" fmla="*/ 126 w 196"/>
                  <a:gd name="T25" fmla="*/ 151 h 183"/>
                  <a:gd name="T26" fmla="*/ 110 w 196"/>
                  <a:gd name="T27" fmla="*/ 136 h 183"/>
                  <a:gd name="T28" fmla="*/ 81 w 196"/>
                  <a:gd name="T29" fmla="*/ 112 h 183"/>
                  <a:gd name="T30" fmla="*/ 77 w 196"/>
                  <a:gd name="T31" fmla="*/ 109 h 183"/>
                  <a:gd name="T32" fmla="*/ 6 w 196"/>
                  <a:gd name="T33" fmla="*/ 49 h 183"/>
                  <a:gd name="T34" fmla="*/ 5 w 196"/>
                  <a:gd name="T35" fmla="*/ 30 h 183"/>
                  <a:gd name="T36" fmla="*/ 23 w 196"/>
                  <a:gd name="T37" fmla="*/ 29 h 183"/>
                  <a:gd name="T38" fmla="*/ 94 w 196"/>
                  <a:gd name="T39" fmla="*/ 89 h 183"/>
                  <a:gd name="T40" fmla="*/ 98 w 196"/>
                  <a:gd name="T41" fmla="*/ 84 h 183"/>
                  <a:gd name="T42" fmla="*/ 27 w 196"/>
                  <a:gd name="T43" fmla="*/ 25 h 183"/>
                  <a:gd name="T44" fmla="*/ 25 w 196"/>
                  <a:gd name="T45" fmla="*/ 7 h 183"/>
                  <a:gd name="T46" fmla="*/ 44 w 196"/>
                  <a:gd name="T47" fmla="*/ 5 h 183"/>
                  <a:gd name="T48" fmla="*/ 114 w 196"/>
                  <a:gd name="T49" fmla="*/ 65 h 183"/>
                  <a:gd name="T50" fmla="*/ 118 w 196"/>
                  <a:gd name="T51" fmla="*/ 68 h 183"/>
                  <a:gd name="T52" fmla="*/ 147 w 196"/>
                  <a:gd name="T53" fmla="*/ 92 h 183"/>
                  <a:gd name="T54" fmla="*/ 164 w 196"/>
                  <a:gd name="T55" fmla="*/ 106 h 183"/>
                  <a:gd name="T56" fmla="*/ 167 w 196"/>
                  <a:gd name="T57" fmla="*/ 103 h 183"/>
                  <a:gd name="T58" fmla="*/ 152 w 196"/>
                  <a:gd name="T59" fmla="*/ 90 h 183"/>
                  <a:gd name="T60" fmla="*/ 125 w 196"/>
                  <a:gd name="T61" fmla="*/ 67 h 183"/>
                  <a:gd name="T62" fmla="*/ 124 w 196"/>
                  <a:gd name="T63" fmla="*/ 53 h 183"/>
                  <a:gd name="T64" fmla="*/ 138 w 196"/>
                  <a:gd name="T65" fmla="*/ 52 h 183"/>
                  <a:gd name="T66" fmla="*/ 183 w 196"/>
                  <a:gd name="T67" fmla="*/ 91 h 183"/>
                  <a:gd name="T68" fmla="*/ 183 w 196"/>
                  <a:gd name="T69" fmla="*/ 91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96" h="183">
                    <a:moveTo>
                      <a:pt x="183" y="91"/>
                    </a:moveTo>
                    <a:cubicBezTo>
                      <a:pt x="196" y="101"/>
                      <a:pt x="196" y="121"/>
                      <a:pt x="186" y="133"/>
                    </a:cubicBezTo>
                    <a:cubicBezTo>
                      <a:pt x="166" y="157"/>
                      <a:pt x="166" y="157"/>
                      <a:pt x="166" y="157"/>
                    </a:cubicBezTo>
                    <a:cubicBezTo>
                      <a:pt x="164" y="158"/>
                      <a:pt x="164" y="158"/>
                      <a:pt x="164" y="158"/>
                    </a:cubicBezTo>
                    <a:cubicBezTo>
                      <a:pt x="156" y="168"/>
                      <a:pt x="156" y="168"/>
                      <a:pt x="156" y="168"/>
                    </a:cubicBezTo>
                    <a:cubicBezTo>
                      <a:pt x="146" y="180"/>
                      <a:pt x="126" y="183"/>
                      <a:pt x="114" y="173"/>
                    </a:cubicBezTo>
                    <a:cubicBezTo>
                      <a:pt x="114" y="173"/>
                      <a:pt x="114" y="173"/>
                      <a:pt x="114" y="173"/>
                    </a:cubicBezTo>
                    <a:cubicBezTo>
                      <a:pt x="69" y="134"/>
                      <a:pt x="69" y="134"/>
                      <a:pt x="69" y="134"/>
                    </a:cubicBezTo>
                    <a:cubicBezTo>
                      <a:pt x="64" y="130"/>
                      <a:pt x="64" y="124"/>
                      <a:pt x="67" y="120"/>
                    </a:cubicBezTo>
                    <a:cubicBezTo>
                      <a:pt x="71" y="116"/>
                      <a:pt x="77" y="115"/>
                      <a:pt x="81" y="119"/>
                    </a:cubicBezTo>
                    <a:cubicBezTo>
                      <a:pt x="108" y="142"/>
                      <a:pt x="108" y="142"/>
                      <a:pt x="108" y="142"/>
                    </a:cubicBezTo>
                    <a:cubicBezTo>
                      <a:pt x="123" y="154"/>
                      <a:pt x="123" y="154"/>
                      <a:pt x="123" y="154"/>
                    </a:cubicBezTo>
                    <a:cubicBezTo>
                      <a:pt x="126" y="151"/>
                      <a:pt x="126" y="151"/>
                      <a:pt x="126" y="151"/>
                    </a:cubicBezTo>
                    <a:cubicBezTo>
                      <a:pt x="110" y="136"/>
                      <a:pt x="110" y="136"/>
                      <a:pt x="110" y="136"/>
                    </a:cubicBezTo>
                    <a:cubicBezTo>
                      <a:pt x="81" y="112"/>
                      <a:pt x="81" y="112"/>
                      <a:pt x="81" y="112"/>
                    </a:cubicBezTo>
                    <a:cubicBezTo>
                      <a:pt x="77" y="109"/>
                      <a:pt x="77" y="109"/>
                      <a:pt x="77" y="109"/>
                    </a:cubicBezTo>
                    <a:cubicBezTo>
                      <a:pt x="6" y="49"/>
                      <a:pt x="6" y="49"/>
                      <a:pt x="6" y="49"/>
                    </a:cubicBezTo>
                    <a:cubicBezTo>
                      <a:pt x="1" y="45"/>
                      <a:pt x="0" y="36"/>
                      <a:pt x="5" y="30"/>
                    </a:cubicBezTo>
                    <a:cubicBezTo>
                      <a:pt x="10" y="25"/>
                      <a:pt x="17" y="25"/>
                      <a:pt x="23" y="29"/>
                    </a:cubicBezTo>
                    <a:cubicBezTo>
                      <a:pt x="94" y="89"/>
                      <a:pt x="94" y="89"/>
                      <a:pt x="94" y="89"/>
                    </a:cubicBezTo>
                    <a:cubicBezTo>
                      <a:pt x="98" y="84"/>
                      <a:pt x="98" y="84"/>
                      <a:pt x="98" y="84"/>
                    </a:cubicBezTo>
                    <a:cubicBezTo>
                      <a:pt x="27" y="25"/>
                      <a:pt x="27" y="25"/>
                      <a:pt x="27" y="25"/>
                    </a:cubicBezTo>
                    <a:cubicBezTo>
                      <a:pt x="21" y="20"/>
                      <a:pt x="20" y="12"/>
                      <a:pt x="25" y="7"/>
                    </a:cubicBezTo>
                    <a:cubicBezTo>
                      <a:pt x="30" y="1"/>
                      <a:pt x="38" y="0"/>
                      <a:pt x="44" y="5"/>
                    </a:cubicBezTo>
                    <a:cubicBezTo>
                      <a:pt x="114" y="65"/>
                      <a:pt x="114" y="65"/>
                      <a:pt x="114" y="65"/>
                    </a:cubicBezTo>
                    <a:cubicBezTo>
                      <a:pt x="118" y="68"/>
                      <a:pt x="118" y="68"/>
                      <a:pt x="118" y="68"/>
                    </a:cubicBezTo>
                    <a:cubicBezTo>
                      <a:pt x="147" y="92"/>
                      <a:pt x="147" y="92"/>
                      <a:pt x="147" y="92"/>
                    </a:cubicBezTo>
                    <a:cubicBezTo>
                      <a:pt x="164" y="106"/>
                      <a:pt x="164" y="106"/>
                      <a:pt x="164" y="106"/>
                    </a:cubicBezTo>
                    <a:cubicBezTo>
                      <a:pt x="167" y="103"/>
                      <a:pt x="167" y="103"/>
                      <a:pt x="167" y="103"/>
                    </a:cubicBezTo>
                    <a:cubicBezTo>
                      <a:pt x="152" y="90"/>
                      <a:pt x="152" y="90"/>
                      <a:pt x="152" y="90"/>
                    </a:cubicBezTo>
                    <a:cubicBezTo>
                      <a:pt x="125" y="67"/>
                      <a:pt x="125" y="67"/>
                      <a:pt x="125" y="67"/>
                    </a:cubicBezTo>
                    <a:cubicBezTo>
                      <a:pt x="120" y="63"/>
                      <a:pt x="120" y="58"/>
                      <a:pt x="124" y="53"/>
                    </a:cubicBezTo>
                    <a:cubicBezTo>
                      <a:pt x="127" y="50"/>
                      <a:pt x="133" y="48"/>
                      <a:pt x="138" y="52"/>
                    </a:cubicBezTo>
                    <a:cubicBezTo>
                      <a:pt x="183" y="91"/>
                      <a:pt x="183" y="91"/>
                      <a:pt x="183" y="91"/>
                    </a:cubicBezTo>
                    <a:cubicBezTo>
                      <a:pt x="183" y="91"/>
                      <a:pt x="183" y="91"/>
                      <a:pt x="183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</p:grpSp>
        <p:grpSp>
          <p:nvGrpSpPr>
            <p:cNvPr id="32" name="Group 161">
              <a:extLst>
                <a:ext uri="{FF2B5EF4-FFF2-40B4-BE49-F238E27FC236}">
                  <a16:creationId xmlns="" xmlns:a16="http://schemas.microsoft.com/office/drawing/2014/main" id="{CF4EBCDA-0EB6-4D9B-A602-E2F3E97DF830}"/>
                </a:ext>
              </a:extLst>
            </p:cNvPr>
            <p:cNvGrpSpPr/>
            <p:nvPr/>
          </p:nvGrpSpPr>
          <p:grpSpPr>
            <a:xfrm>
              <a:off x="4273229" y="2867469"/>
              <a:ext cx="441727" cy="422381"/>
              <a:chOff x="6881813" y="1765300"/>
              <a:chExt cx="652463" cy="623887"/>
            </a:xfrm>
            <a:solidFill>
              <a:schemeClr val="bg1">
                <a:lumMod val="75000"/>
              </a:schemeClr>
            </a:solidFill>
          </p:grpSpPr>
          <p:sp>
            <p:nvSpPr>
              <p:cNvPr id="51" name="Freeform 72">
                <a:extLst>
                  <a:ext uri="{FF2B5EF4-FFF2-40B4-BE49-F238E27FC236}">
                    <a16:creationId xmlns="" xmlns:a16="http://schemas.microsoft.com/office/drawing/2014/main" id="{34BD38B6-3AE7-479E-A576-6C2F4B4A7A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81813" y="1765300"/>
                <a:ext cx="153988" cy="153987"/>
              </a:xfrm>
              <a:custGeom>
                <a:avLst/>
                <a:gdLst>
                  <a:gd name="T0" fmla="*/ 9 w 49"/>
                  <a:gd name="T1" fmla="*/ 41 h 49"/>
                  <a:gd name="T2" fmla="*/ 8 w 49"/>
                  <a:gd name="T3" fmla="*/ 9 h 49"/>
                  <a:gd name="T4" fmla="*/ 40 w 49"/>
                  <a:gd name="T5" fmla="*/ 8 h 49"/>
                  <a:gd name="T6" fmla="*/ 41 w 49"/>
                  <a:gd name="T7" fmla="*/ 39 h 49"/>
                  <a:gd name="T8" fmla="*/ 9 w 49"/>
                  <a:gd name="T9" fmla="*/ 41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49">
                    <a:moveTo>
                      <a:pt x="9" y="41"/>
                    </a:moveTo>
                    <a:cubicBezTo>
                      <a:pt x="0" y="32"/>
                      <a:pt x="0" y="18"/>
                      <a:pt x="8" y="9"/>
                    </a:cubicBezTo>
                    <a:cubicBezTo>
                      <a:pt x="17" y="0"/>
                      <a:pt x="31" y="0"/>
                      <a:pt x="40" y="8"/>
                    </a:cubicBezTo>
                    <a:cubicBezTo>
                      <a:pt x="49" y="16"/>
                      <a:pt x="49" y="30"/>
                      <a:pt x="41" y="39"/>
                    </a:cubicBezTo>
                    <a:cubicBezTo>
                      <a:pt x="32" y="49"/>
                      <a:pt x="18" y="49"/>
                      <a:pt x="9" y="4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  <p:sp>
            <p:nvSpPr>
              <p:cNvPr id="52" name="Freeform 73">
                <a:extLst>
                  <a:ext uri="{FF2B5EF4-FFF2-40B4-BE49-F238E27FC236}">
                    <a16:creationId xmlns="" xmlns:a16="http://schemas.microsoft.com/office/drawing/2014/main" id="{3FC9233C-4CC1-4D79-997C-82E826DAE6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969126" y="1844675"/>
                <a:ext cx="565150" cy="544512"/>
              </a:xfrm>
              <a:custGeom>
                <a:avLst/>
                <a:gdLst>
                  <a:gd name="T0" fmla="*/ 114 w 179"/>
                  <a:gd name="T1" fmla="*/ 32 h 173"/>
                  <a:gd name="T2" fmla="*/ 63 w 179"/>
                  <a:gd name="T3" fmla="*/ 7 h 173"/>
                  <a:gd name="T4" fmla="*/ 61 w 179"/>
                  <a:gd name="T5" fmla="*/ 7 h 173"/>
                  <a:gd name="T6" fmla="*/ 26 w 179"/>
                  <a:gd name="T7" fmla="*/ 13 h 173"/>
                  <a:gd name="T8" fmla="*/ 20 w 179"/>
                  <a:gd name="T9" fmla="*/ 19 h 173"/>
                  <a:gd name="T10" fmla="*/ 17 w 179"/>
                  <a:gd name="T11" fmla="*/ 22 h 173"/>
                  <a:gd name="T12" fmla="*/ 12 w 179"/>
                  <a:gd name="T13" fmla="*/ 28 h 173"/>
                  <a:gd name="T14" fmla="*/ 8 w 179"/>
                  <a:gd name="T15" fmla="*/ 63 h 173"/>
                  <a:gd name="T16" fmla="*/ 8 w 179"/>
                  <a:gd name="T17" fmla="*/ 65 h 173"/>
                  <a:gd name="T18" fmla="*/ 36 w 179"/>
                  <a:gd name="T19" fmla="*/ 115 h 173"/>
                  <a:gd name="T20" fmla="*/ 47 w 179"/>
                  <a:gd name="T21" fmla="*/ 118 h 173"/>
                  <a:gd name="T22" fmla="*/ 52 w 179"/>
                  <a:gd name="T23" fmla="*/ 106 h 173"/>
                  <a:gd name="T24" fmla="*/ 24 w 179"/>
                  <a:gd name="T25" fmla="*/ 58 h 173"/>
                  <a:gd name="T26" fmla="*/ 28 w 179"/>
                  <a:gd name="T27" fmla="*/ 55 h 173"/>
                  <a:gd name="T28" fmla="*/ 74 w 179"/>
                  <a:gd name="T29" fmla="*/ 138 h 173"/>
                  <a:gd name="T30" fmla="*/ 89 w 179"/>
                  <a:gd name="T31" fmla="*/ 121 h 173"/>
                  <a:gd name="T32" fmla="*/ 140 w 179"/>
                  <a:gd name="T33" fmla="*/ 169 h 173"/>
                  <a:gd name="T34" fmla="*/ 156 w 179"/>
                  <a:gd name="T35" fmla="*/ 168 h 173"/>
                  <a:gd name="T36" fmla="*/ 154 w 179"/>
                  <a:gd name="T37" fmla="*/ 154 h 173"/>
                  <a:gd name="T38" fmla="*/ 104 w 179"/>
                  <a:gd name="T39" fmla="*/ 106 h 173"/>
                  <a:gd name="T40" fmla="*/ 109 w 179"/>
                  <a:gd name="T41" fmla="*/ 100 h 173"/>
                  <a:gd name="T42" fmla="*/ 160 w 179"/>
                  <a:gd name="T43" fmla="*/ 147 h 173"/>
                  <a:gd name="T44" fmla="*/ 175 w 179"/>
                  <a:gd name="T45" fmla="*/ 148 h 173"/>
                  <a:gd name="T46" fmla="*/ 175 w 179"/>
                  <a:gd name="T47" fmla="*/ 132 h 173"/>
                  <a:gd name="T48" fmla="*/ 124 w 179"/>
                  <a:gd name="T49" fmla="*/ 85 h 173"/>
                  <a:gd name="T50" fmla="*/ 139 w 179"/>
                  <a:gd name="T51" fmla="*/ 68 h 173"/>
                  <a:gd name="T52" fmla="*/ 54 w 179"/>
                  <a:gd name="T53" fmla="*/ 27 h 173"/>
                  <a:gd name="T54" fmla="*/ 57 w 179"/>
                  <a:gd name="T55" fmla="*/ 24 h 173"/>
                  <a:gd name="T56" fmla="*/ 106 w 179"/>
                  <a:gd name="T57" fmla="*/ 48 h 173"/>
                  <a:gd name="T58" fmla="*/ 118 w 179"/>
                  <a:gd name="T59" fmla="*/ 43 h 173"/>
                  <a:gd name="T60" fmla="*/ 114 w 179"/>
                  <a:gd name="T61" fmla="*/ 32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79" h="173">
                    <a:moveTo>
                      <a:pt x="114" y="32"/>
                    </a:moveTo>
                    <a:cubicBezTo>
                      <a:pt x="63" y="7"/>
                      <a:pt x="63" y="7"/>
                      <a:pt x="63" y="7"/>
                    </a:cubicBezTo>
                    <a:cubicBezTo>
                      <a:pt x="61" y="7"/>
                      <a:pt x="61" y="7"/>
                      <a:pt x="61" y="7"/>
                    </a:cubicBezTo>
                    <a:cubicBezTo>
                      <a:pt x="44" y="0"/>
                      <a:pt x="30" y="8"/>
                      <a:pt x="26" y="13"/>
                    </a:cubicBezTo>
                    <a:cubicBezTo>
                      <a:pt x="23" y="16"/>
                      <a:pt x="23" y="16"/>
                      <a:pt x="20" y="19"/>
                    </a:cubicBezTo>
                    <a:cubicBezTo>
                      <a:pt x="19" y="20"/>
                      <a:pt x="18" y="21"/>
                      <a:pt x="17" y="22"/>
                    </a:cubicBezTo>
                    <a:cubicBezTo>
                      <a:pt x="14" y="25"/>
                      <a:pt x="15" y="25"/>
                      <a:pt x="12" y="28"/>
                    </a:cubicBezTo>
                    <a:cubicBezTo>
                      <a:pt x="7" y="33"/>
                      <a:pt x="0" y="47"/>
                      <a:pt x="8" y="63"/>
                    </a:cubicBezTo>
                    <a:cubicBezTo>
                      <a:pt x="8" y="65"/>
                      <a:pt x="8" y="65"/>
                      <a:pt x="8" y="65"/>
                    </a:cubicBezTo>
                    <a:cubicBezTo>
                      <a:pt x="36" y="115"/>
                      <a:pt x="36" y="115"/>
                      <a:pt x="36" y="115"/>
                    </a:cubicBezTo>
                    <a:cubicBezTo>
                      <a:pt x="39" y="119"/>
                      <a:pt x="44" y="120"/>
                      <a:pt x="47" y="118"/>
                    </a:cubicBezTo>
                    <a:cubicBezTo>
                      <a:pt x="52" y="116"/>
                      <a:pt x="53" y="110"/>
                      <a:pt x="52" y="106"/>
                    </a:cubicBezTo>
                    <a:cubicBezTo>
                      <a:pt x="24" y="58"/>
                      <a:pt x="24" y="58"/>
                      <a:pt x="24" y="58"/>
                    </a:cubicBezTo>
                    <a:cubicBezTo>
                      <a:pt x="28" y="55"/>
                      <a:pt x="28" y="55"/>
                      <a:pt x="28" y="55"/>
                    </a:cubicBezTo>
                    <a:cubicBezTo>
                      <a:pt x="74" y="138"/>
                      <a:pt x="74" y="138"/>
                      <a:pt x="74" y="138"/>
                    </a:cubicBezTo>
                    <a:cubicBezTo>
                      <a:pt x="89" y="121"/>
                      <a:pt x="89" y="121"/>
                      <a:pt x="89" y="121"/>
                    </a:cubicBezTo>
                    <a:cubicBezTo>
                      <a:pt x="140" y="169"/>
                      <a:pt x="140" y="169"/>
                      <a:pt x="140" y="169"/>
                    </a:cubicBezTo>
                    <a:cubicBezTo>
                      <a:pt x="145" y="173"/>
                      <a:pt x="152" y="173"/>
                      <a:pt x="156" y="168"/>
                    </a:cubicBezTo>
                    <a:cubicBezTo>
                      <a:pt x="160" y="164"/>
                      <a:pt x="159" y="158"/>
                      <a:pt x="154" y="154"/>
                    </a:cubicBezTo>
                    <a:cubicBezTo>
                      <a:pt x="104" y="106"/>
                      <a:pt x="104" y="106"/>
                      <a:pt x="104" y="106"/>
                    </a:cubicBezTo>
                    <a:cubicBezTo>
                      <a:pt x="109" y="100"/>
                      <a:pt x="109" y="100"/>
                      <a:pt x="109" y="100"/>
                    </a:cubicBezTo>
                    <a:cubicBezTo>
                      <a:pt x="160" y="147"/>
                      <a:pt x="160" y="147"/>
                      <a:pt x="160" y="147"/>
                    </a:cubicBezTo>
                    <a:cubicBezTo>
                      <a:pt x="165" y="152"/>
                      <a:pt x="171" y="152"/>
                      <a:pt x="175" y="148"/>
                    </a:cubicBezTo>
                    <a:cubicBezTo>
                      <a:pt x="179" y="143"/>
                      <a:pt x="179" y="136"/>
                      <a:pt x="175" y="132"/>
                    </a:cubicBezTo>
                    <a:cubicBezTo>
                      <a:pt x="124" y="85"/>
                      <a:pt x="124" y="85"/>
                      <a:pt x="124" y="85"/>
                    </a:cubicBezTo>
                    <a:cubicBezTo>
                      <a:pt x="139" y="68"/>
                      <a:pt x="139" y="68"/>
                      <a:pt x="139" y="68"/>
                    </a:cubicBezTo>
                    <a:cubicBezTo>
                      <a:pt x="54" y="27"/>
                      <a:pt x="54" y="27"/>
                      <a:pt x="54" y="27"/>
                    </a:cubicBezTo>
                    <a:cubicBezTo>
                      <a:pt x="57" y="24"/>
                      <a:pt x="57" y="24"/>
                      <a:pt x="57" y="24"/>
                    </a:cubicBezTo>
                    <a:cubicBezTo>
                      <a:pt x="106" y="48"/>
                      <a:pt x="106" y="48"/>
                      <a:pt x="106" y="48"/>
                    </a:cubicBezTo>
                    <a:cubicBezTo>
                      <a:pt x="111" y="49"/>
                      <a:pt x="116" y="47"/>
                      <a:pt x="118" y="43"/>
                    </a:cubicBezTo>
                    <a:cubicBezTo>
                      <a:pt x="120" y="39"/>
                      <a:pt x="118" y="34"/>
                      <a:pt x="114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</p:grpSp>
        <p:grpSp>
          <p:nvGrpSpPr>
            <p:cNvPr id="33" name="Group 162">
              <a:extLst>
                <a:ext uri="{FF2B5EF4-FFF2-40B4-BE49-F238E27FC236}">
                  <a16:creationId xmlns="" xmlns:a16="http://schemas.microsoft.com/office/drawing/2014/main" id="{936A21F6-008E-4AD3-A427-17A03B541595}"/>
                </a:ext>
              </a:extLst>
            </p:cNvPr>
            <p:cNvGrpSpPr/>
            <p:nvPr/>
          </p:nvGrpSpPr>
          <p:grpSpPr>
            <a:xfrm>
              <a:off x="6345366" y="5054606"/>
              <a:ext cx="404110" cy="471819"/>
              <a:chOff x="9942513" y="4995863"/>
              <a:chExt cx="596900" cy="696912"/>
            </a:xfrm>
            <a:solidFill>
              <a:srgbClr val="FAD159"/>
            </a:solidFill>
          </p:grpSpPr>
          <p:sp>
            <p:nvSpPr>
              <p:cNvPr id="49" name="Freeform 74">
                <a:extLst>
                  <a:ext uri="{FF2B5EF4-FFF2-40B4-BE49-F238E27FC236}">
                    <a16:creationId xmlns="" xmlns:a16="http://schemas.microsoft.com/office/drawing/2014/main" id="{5189FC4F-5394-4952-B84D-E45DA0CC9A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377488" y="5532438"/>
                <a:ext cx="161925" cy="160337"/>
              </a:xfrm>
              <a:custGeom>
                <a:avLst/>
                <a:gdLst>
                  <a:gd name="T0" fmla="*/ 8 w 51"/>
                  <a:gd name="T1" fmla="*/ 40 h 51"/>
                  <a:gd name="T2" fmla="*/ 40 w 51"/>
                  <a:gd name="T3" fmla="*/ 43 h 51"/>
                  <a:gd name="T4" fmla="*/ 44 w 51"/>
                  <a:gd name="T5" fmla="*/ 11 h 51"/>
                  <a:gd name="T6" fmla="*/ 12 w 51"/>
                  <a:gd name="T7" fmla="*/ 8 h 51"/>
                  <a:gd name="T8" fmla="*/ 8 w 51"/>
                  <a:gd name="T9" fmla="*/ 4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51">
                    <a:moveTo>
                      <a:pt x="8" y="40"/>
                    </a:moveTo>
                    <a:cubicBezTo>
                      <a:pt x="16" y="49"/>
                      <a:pt x="30" y="51"/>
                      <a:pt x="40" y="43"/>
                    </a:cubicBezTo>
                    <a:cubicBezTo>
                      <a:pt x="50" y="35"/>
                      <a:pt x="51" y="21"/>
                      <a:pt x="44" y="11"/>
                    </a:cubicBezTo>
                    <a:cubicBezTo>
                      <a:pt x="36" y="1"/>
                      <a:pt x="22" y="0"/>
                      <a:pt x="12" y="8"/>
                    </a:cubicBezTo>
                    <a:cubicBezTo>
                      <a:pt x="2" y="16"/>
                      <a:pt x="0" y="30"/>
                      <a:pt x="8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  <p:sp>
            <p:nvSpPr>
              <p:cNvPr id="50" name="Freeform 75">
                <a:extLst>
                  <a:ext uri="{FF2B5EF4-FFF2-40B4-BE49-F238E27FC236}">
                    <a16:creationId xmlns="" xmlns:a16="http://schemas.microsoft.com/office/drawing/2014/main" id="{9F93D553-4F7F-4918-8583-629E3528D9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942513" y="4995863"/>
                <a:ext cx="568325" cy="623887"/>
              </a:xfrm>
              <a:custGeom>
                <a:avLst/>
                <a:gdLst>
                  <a:gd name="T0" fmla="*/ 170 w 180"/>
                  <a:gd name="T1" fmla="*/ 118 h 198"/>
                  <a:gd name="T2" fmla="*/ 165 w 180"/>
                  <a:gd name="T3" fmla="*/ 160 h 198"/>
                  <a:gd name="T4" fmla="*/ 140 w 180"/>
                  <a:gd name="T5" fmla="*/ 179 h 198"/>
                  <a:gd name="T6" fmla="*/ 139 w 180"/>
                  <a:gd name="T7" fmla="*/ 181 h 198"/>
                  <a:gd name="T8" fmla="*/ 129 w 180"/>
                  <a:gd name="T9" fmla="*/ 188 h 198"/>
                  <a:gd name="T10" fmla="*/ 87 w 180"/>
                  <a:gd name="T11" fmla="*/ 185 h 198"/>
                  <a:gd name="T12" fmla="*/ 87 w 180"/>
                  <a:gd name="T13" fmla="*/ 185 h 198"/>
                  <a:gd name="T14" fmla="*/ 49 w 180"/>
                  <a:gd name="T15" fmla="*/ 138 h 198"/>
                  <a:gd name="T16" fmla="*/ 51 w 180"/>
                  <a:gd name="T17" fmla="*/ 125 h 198"/>
                  <a:gd name="T18" fmla="*/ 65 w 180"/>
                  <a:gd name="T19" fmla="*/ 126 h 198"/>
                  <a:gd name="T20" fmla="*/ 87 w 180"/>
                  <a:gd name="T21" fmla="*/ 153 h 198"/>
                  <a:gd name="T22" fmla="*/ 99 w 180"/>
                  <a:gd name="T23" fmla="*/ 169 h 198"/>
                  <a:gd name="T24" fmla="*/ 103 w 180"/>
                  <a:gd name="T25" fmla="*/ 166 h 198"/>
                  <a:gd name="T26" fmla="*/ 89 w 180"/>
                  <a:gd name="T27" fmla="*/ 148 h 198"/>
                  <a:gd name="T28" fmla="*/ 65 w 180"/>
                  <a:gd name="T29" fmla="*/ 119 h 198"/>
                  <a:gd name="T30" fmla="*/ 62 w 180"/>
                  <a:gd name="T31" fmla="*/ 115 h 198"/>
                  <a:gd name="T32" fmla="*/ 4 w 180"/>
                  <a:gd name="T33" fmla="*/ 43 h 198"/>
                  <a:gd name="T34" fmla="*/ 7 w 180"/>
                  <a:gd name="T35" fmla="*/ 24 h 198"/>
                  <a:gd name="T36" fmla="*/ 25 w 180"/>
                  <a:gd name="T37" fmla="*/ 27 h 198"/>
                  <a:gd name="T38" fmla="*/ 83 w 180"/>
                  <a:gd name="T39" fmla="*/ 99 h 198"/>
                  <a:gd name="T40" fmla="*/ 87 w 180"/>
                  <a:gd name="T41" fmla="*/ 95 h 198"/>
                  <a:gd name="T42" fmla="*/ 29 w 180"/>
                  <a:gd name="T43" fmla="*/ 23 h 198"/>
                  <a:gd name="T44" fmla="*/ 31 w 180"/>
                  <a:gd name="T45" fmla="*/ 5 h 198"/>
                  <a:gd name="T46" fmla="*/ 50 w 180"/>
                  <a:gd name="T47" fmla="*/ 7 h 198"/>
                  <a:gd name="T48" fmla="*/ 108 w 180"/>
                  <a:gd name="T49" fmla="*/ 79 h 198"/>
                  <a:gd name="T50" fmla="*/ 111 w 180"/>
                  <a:gd name="T51" fmla="*/ 83 h 198"/>
                  <a:gd name="T52" fmla="*/ 134 w 180"/>
                  <a:gd name="T53" fmla="*/ 112 h 198"/>
                  <a:gd name="T54" fmla="*/ 148 w 180"/>
                  <a:gd name="T55" fmla="*/ 129 h 198"/>
                  <a:gd name="T56" fmla="*/ 152 w 180"/>
                  <a:gd name="T57" fmla="*/ 126 h 198"/>
                  <a:gd name="T58" fmla="*/ 140 w 180"/>
                  <a:gd name="T59" fmla="*/ 111 h 198"/>
                  <a:gd name="T60" fmla="*/ 118 w 180"/>
                  <a:gd name="T61" fmla="*/ 83 h 198"/>
                  <a:gd name="T62" fmla="*/ 119 w 180"/>
                  <a:gd name="T63" fmla="*/ 70 h 198"/>
                  <a:gd name="T64" fmla="*/ 133 w 180"/>
                  <a:gd name="T65" fmla="*/ 71 h 198"/>
                  <a:gd name="T66" fmla="*/ 170 w 180"/>
                  <a:gd name="T67" fmla="*/ 118 h 198"/>
                  <a:gd name="T68" fmla="*/ 170 w 180"/>
                  <a:gd name="T69" fmla="*/ 118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80" h="198">
                    <a:moveTo>
                      <a:pt x="170" y="118"/>
                    </a:moveTo>
                    <a:cubicBezTo>
                      <a:pt x="180" y="130"/>
                      <a:pt x="177" y="150"/>
                      <a:pt x="165" y="160"/>
                    </a:cubicBezTo>
                    <a:cubicBezTo>
                      <a:pt x="140" y="179"/>
                      <a:pt x="140" y="179"/>
                      <a:pt x="140" y="179"/>
                    </a:cubicBezTo>
                    <a:cubicBezTo>
                      <a:pt x="139" y="181"/>
                      <a:pt x="139" y="181"/>
                      <a:pt x="139" y="181"/>
                    </a:cubicBezTo>
                    <a:cubicBezTo>
                      <a:pt x="129" y="188"/>
                      <a:pt x="129" y="188"/>
                      <a:pt x="129" y="188"/>
                    </a:cubicBezTo>
                    <a:cubicBezTo>
                      <a:pt x="116" y="198"/>
                      <a:pt x="96" y="197"/>
                      <a:pt x="87" y="185"/>
                    </a:cubicBezTo>
                    <a:cubicBezTo>
                      <a:pt x="87" y="185"/>
                      <a:pt x="87" y="185"/>
                      <a:pt x="87" y="185"/>
                    </a:cubicBezTo>
                    <a:cubicBezTo>
                      <a:pt x="49" y="138"/>
                      <a:pt x="49" y="138"/>
                      <a:pt x="49" y="138"/>
                    </a:cubicBezTo>
                    <a:cubicBezTo>
                      <a:pt x="45" y="134"/>
                      <a:pt x="47" y="128"/>
                      <a:pt x="51" y="125"/>
                    </a:cubicBezTo>
                    <a:cubicBezTo>
                      <a:pt x="56" y="121"/>
                      <a:pt x="61" y="121"/>
                      <a:pt x="65" y="126"/>
                    </a:cubicBezTo>
                    <a:cubicBezTo>
                      <a:pt x="87" y="153"/>
                      <a:pt x="87" y="153"/>
                      <a:pt x="87" y="153"/>
                    </a:cubicBezTo>
                    <a:cubicBezTo>
                      <a:pt x="99" y="169"/>
                      <a:pt x="99" y="169"/>
                      <a:pt x="99" y="169"/>
                    </a:cubicBezTo>
                    <a:cubicBezTo>
                      <a:pt x="103" y="166"/>
                      <a:pt x="103" y="166"/>
                      <a:pt x="103" y="166"/>
                    </a:cubicBezTo>
                    <a:cubicBezTo>
                      <a:pt x="89" y="148"/>
                      <a:pt x="89" y="148"/>
                      <a:pt x="89" y="148"/>
                    </a:cubicBezTo>
                    <a:cubicBezTo>
                      <a:pt x="65" y="119"/>
                      <a:pt x="65" y="119"/>
                      <a:pt x="65" y="119"/>
                    </a:cubicBezTo>
                    <a:cubicBezTo>
                      <a:pt x="62" y="115"/>
                      <a:pt x="62" y="115"/>
                      <a:pt x="62" y="115"/>
                    </a:cubicBezTo>
                    <a:cubicBezTo>
                      <a:pt x="4" y="43"/>
                      <a:pt x="4" y="43"/>
                      <a:pt x="4" y="43"/>
                    </a:cubicBezTo>
                    <a:cubicBezTo>
                      <a:pt x="0" y="37"/>
                      <a:pt x="1" y="29"/>
                      <a:pt x="7" y="24"/>
                    </a:cubicBezTo>
                    <a:cubicBezTo>
                      <a:pt x="12" y="19"/>
                      <a:pt x="20" y="21"/>
                      <a:pt x="25" y="27"/>
                    </a:cubicBezTo>
                    <a:cubicBezTo>
                      <a:pt x="83" y="99"/>
                      <a:pt x="83" y="99"/>
                      <a:pt x="83" y="99"/>
                    </a:cubicBezTo>
                    <a:cubicBezTo>
                      <a:pt x="87" y="95"/>
                      <a:pt x="87" y="95"/>
                      <a:pt x="87" y="95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25" y="17"/>
                      <a:pt x="25" y="9"/>
                      <a:pt x="31" y="5"/>
                    </a:cubicBezTo>
                    <a:cubicBezTo>
                      <a:pt x="37" y="0"/>
                      <a:pt x="45" y="1"/>
                      <a:pt x="50" y="7"/>
                    </a:cubicBezTo>
                    <a:cubicBezTo>
                      <a:pt x="108" y="79"/>
                      <a:pt x="108" y="79"/>
                      <a:pt x="108" y="79"/>
                    </a:cubicBezTo>
                    <a:cubicBezTo>
                      <a:pt x="111" y="83"/>
                      <a:pt x="111" y="83"/>
                      <a:pt x="111" y="83"/>
                    </a:cubicBezTo>
                    <a:cubicBezTo>
                      <a:pt x="134" y="112"/>
                      <a:pt x="134" y="112"/>
                      <a:pt x="134" y="112"/>
                    </a:cubicBezTo>
                    <a:cubicBezTo>
                      <a:pt x="148" y="129"/>
                      <a:pt x="148" y="129"/>
                      <a:pt x="148" y="129"/>
                    </a:cubicBezTo>
                    <a:cubicBezTo>
                      <a:pt x="152" y="126"/>
                      <a:pt x="152" y="126"/>
                      <a:pt x="152" y="126"/>
                    </a:cubicBezTo>
                    <a:cubicBezTo>
                      <a:pt x="140" y="111"/>
                      <a:pt x="140" y="111"/>
                      <a:pt x="140" y="111"/>
                    </a:cubicBezTo>
                    <a:cubicBezTo>
                      <a:pt x="118" y="83"/>
                      <a:pt x="118" y="83"/>
                      <a:pt x="118" y="83"/>
                    </a:cubicBezTo>
                    <a:cubicBezTo>
                      <a:pt x="114" y="79"/>
                      <a:pt x="114" y="74"/>
                      <a:pt x="119" y="70"/>
                    </a:cubicBezTo>
                    <a:cubicBezTo>
                      <a:pt x="123" y="67"/>
                      <a:pt x="129" y="66"/>
                      <a:pt x="133" y="71"/>
                    </a:cubicBezTo>
                    <a:cubicBezTo>
                      <a:pt x="170" y="118"/>
                      <a:pt x="170" y="118"/>
                      <a:pt x="170" y="118"/>
                    </a:cubicBezTo>
                    <a:cubicBezTo>
                      <a:pt x="170" y="118"/>
                      <a:pt x="170" y="118"/>
                      <a:pt x="170" y="1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</p:grpSp>
        <p:grpSp>
          <p:nvGrpSpPr>
            <p:cNvPr id="34" name="Group 163">
              <a:extLst>
                <a:ext uri="{FF2B5EF4-FFF2-40B4-BE49-F238E27FC236}">
                  <a16:creationId xmlns="" xmlns:a16="http://schemas.microsoft.com/office/drawing/2014/main" id="{CDFCABA3-BEC1-4D80-BD9E-09ACBF441A6B}"/>
                </a:ext>
              </a:extLst>
            </p:cNvPr>
            <p:cNvGrpSpPr/>
            <p:nvPr/>
          </p:nvGrpSpPr>
          <p:grpSpPr>
            <a:xfrm>
              <a:off x="4507526" y="2670788"/>
              <a:ext cx="386914" cy="476118"/>
              <a:chOff x="7227888" y="1474788"/>
              <a:chExt cx="571500" cy="703262"/>
            </a:xfrm>
            <a:solidFill>
              <a:schemeClr val="bg1">
                <a:lumMod val="75000"/>
              </a:schemeClr>
            </a:solidFill>
          </p:grpSpPr>
          <p:sp>
            <p:nvSpPr>
              <p:cNvPr id="47" name="Freeform 76">
                <a:extLst>
                  <a:ext uri="{FF2B5EF4-FFF2-40B4-BE49-F238E27FC236}">
                    <a16:creationId xmlns="" xmlns:a16="http://schemas.microsoft.com/office/drawing/2014/main" id="{70187873-0F7F-411F-97F6-EC4DE33547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27888" y="1474788"/>
                <a:ext cx="158750" cy="160337"/>
              </a:xfrm>
              <a:custGeom>
                <a:avLst/>
                <a:gdLst>
                  <a:gd name="T0" fmla="*/ 7 w 50"/>
                  <a:gd name="T1" fmla="*/ 39 h 51"/>
                  <a:gd name="T2" fmla="*/ 12 w 50"/>
                  <a:gd name="T3" fmla="*/ 8 h 51"/>
                  <a:gd name="T4" fmla="*/ 43 w 50"/>
                  <a:gd name="T5" fmla="*/ 12 h 51"/>
                  <a:gd name="T6" fmla="*/ 38 w 50"/>
                  <a:gd name="T7" fmla="*/ 43 h 51"/>
                  <a:gd name="T8" fmla="*/ 7 w 50"/>
                  <a:gd name="T9" fmla="*/ 39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51">
                    <a:moveTo>
                      <a:pt x="7" y="39"/>
                    </a:moveTo>
                    <a:cubicBezTo>
                      <a:pt x="0" y="29"/>
                      <a:pt x="2" y="15"/>
                      <a:pt x="12" y="8"/>
                    </a:cubicBezTo>
                    <a:cubicBezTo>
                      <a:pt x="22" y="0"/>
                      <a:pt x="36" y="2"/>
                      <a:pt x="43" y="12"/>
                    </a:cubicBezTo>
                    <a:cubicBezTo>
                      <a:pt x="50" y="22"/>
                      <a:pt x="48" y="36"/>
                      <a:pt x="38" y="43"/>
                    </a:cubicBezTo>
                    <a:cubicBezTo>
                      <a:pt x="28" y="51"/>
                      <a:pt x="14" y="49"/>
                      <a:pt x="7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  <p:sp>
            <p:nvSpPr>
              <p:cNvPr id="48" name="Freeform 77">
                <a:extLst>
                  <a:ext uri="{FF2B5EF4-FFF2-40B4-BE49-F238E27FC236}">
                    <a16:creationId xmlns="" xmlns:a16="http://schemas.microsoft.com/office/drawing/2014/main" id="{1389E053-A0B9-4A6D-943C-1399BEC494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91388" y="1585913"/>
                <a:ext cx="508000" cy="592137"/>
              </a:xfrm>
              <a:custGeom>
                <a:avLst/>
                <a:gdLst>
                  <a:gd name="T0" fmla="*/ 115 w 161"/>
                  <a:gd name="T1" fmla="*/ 43 h 188"/>
                  <a:gd name="T2" fmla="*/ 69 w 161"/>
                  <a:gd name="T3" fmla="*/ 10 h 188"/>
                  <a:gd name="T4" fmla="*/ 67 w 161"/>
                  <a:gd name="T5" fmla="*/ 10 h 188"/>
                  <a:gd name="T6" fmla="*/ 31 w 161"/>
                  <a:gd name="T7" fmla="*/ 9 h 188"/>
                  <a:gd name="T8" fmla="*/ 25 w 161"/>
                  <a:gd name="T9" fmla="*/ 14 h 188"/>
                  <a:gd name="T10" fmla="*/ 22 w 161"/>
                  <a:gd name="T11" fmla="*/ 16 h 188"/>
                  <a:gd name="T12" fmla="*/ 15 w 161"/>
                  <a:gd name="T13" fmla="*/ 22 h 188"/>
                  <a:gd name="T14" fmla="*/ 5 w 161"/>
                  <a:gd name="T15" fmla="*/ 56 h 188"/>
                  <a:gd name="T16" fmla="*/ 5 w 161"/>
                  <a:gd name="T17" fmla="*/ 57 h 188"/>
                  <a:gd name="T18" fmla="*/ 24 w 161"/>
                  <a:gd name="T19" fmla="*/ 111 h 188"/>
                  <a:gd name="T20" fmla="*/ 34 w 161"/>
                  <a:gd name="T21" fmla="*/ 117 h 188"/>
                  <a:gd name="T22" fmla="*/ 41 w 161"/>
                  <a:gd name="T23" fmla="*/ 106 h 188"/>
                  <a:gd name="T24" fmla="*/ 22 w 161"/>
                  <a:gd name="T25" fmla="*/ 54 h 188"/>
                  <a:gd name="T26" fmla="*/ 26 w 161"/>
                  <a:gd name="T27" fmla="*/ 51 h 188"/>
                  <a:gd name="T28" fmla="*/ 57 w 161"/>
                  <a:gd name="T29" fmla="*/ 141 h 188"/>
                  <a:gd name="T30" fmla="*/ 75 w 161"/>
                  <a:gd name="T31" fmla="*/ 127 h 188"/>
                  <a:gd name="T32" fmla="*/ 117 w 161"/>
                  <a:gd name="T33" fmla="*/ 183 h 188"/>
                  <a:gd name="T34" fmla="*/ 132 w 161"/>
                  <a:gd name="T35" fmla="*/ 185 h 188"/>
                  <a:gd name="T36" fmla="*/ 134 w 161"/>
                  <a:gd name="T37" fmla="*/ 170 h 188"/>
                  <a:gd name="T38" fmla="*/ 92 w 161"/>
                  <a:gd name="T39" fmla="*/ 114 h 188"/>
                  <a:gd name="T40" fmla="*/ 99 w 161"/>
                  <a:gd name="T41" fmla="*/ 109 h 188"/>
                  <a:gd name="T42" fmla="*/ 140 w 161"/>
                  <a:gd name="T43" fmla="*/ 165 h 188"/>
                  <a:gd name="T44" fmla="*/ 155 w 161"/>
                  <a:gd name="T45" fmla="*/ 168 h 188"/>
                  <a:gd name="T46" fmla="*/ 157 w 161"/>
                  <a:gd name="T47" fmla="*/ 153 h 188"/>
                  <a:gd name="T48" fmla="*/ 115 w 161"/>
                  <a:gd name="T49" fmla="*/ 97 h 188"/>
                  <a:gd name="T50" fmla="*/ 134 w 161"/>
                  <a:gd name="T51" fmla="*/ 83 h 188"/>
                  <a:gd name="T52" fmla="*/ 56 w 161"/>
                  <a:gd name="T53" fmla="*/ 28 h 188"/>
                  <a:gd name="T54" fmla="*/ 60 w 161"/>
                  <a:gd name="T55" fmla="*/ 25 h 188"/>
                  <a:gd name="T56" fmla="*/ 105 w 161"/>
                  <a:gd name="T57" fmla="*/ 58 h 188"/>
                  <a:gd name="T58" fmla="*/ 117 w 161"/>
                  <a:gd name="T59" fmla="*/ 55 h 188"/>
                  <a:gd name="T60" fmla="*/ 115 w 161"/>
                  <a:gd name="T61" fmla="*/ 43 h 1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61" h="188">
                    <a:moveTo>
                      <a:pt x="115" y="43"/>
                    </a:moveTo>
                    <a:cubicBezTo>
                      <a:pt x="69" y="10"/>
                      <a:pt x="69" y="10"/>
                      <a:pt x="69" y="10"/>
                    </a:cubicBezTo>
                    <a:cubicBezTo>
                      <a:pt x="67" y="10"/>
                      <a:pt x="67" y="10"/>
                      <a:pt x="67" y="10"/>
                    </a:cubicBezTo>
                    <a:cubicBezTo>
                      <a:pt x="52" y="0"/>
                      <a:pt x="36" y="5"/>
                      <a:pt x="31" y="9"/>
                    </a:cubicBezTo>
                    <a:cubicBezTo>
                      <a:pt x="28" y="12"/>
                      <a:pt x="28" y="11"/>
                      <a:pt x="25" y="14"/>
                    </a:cubicBezTo>
                    <a:cubicBezTo>
                      <a:pt x="24" y="15"/>
                      <a:pt x="23" y="16"/>
                      <a:pt x="22" y="16"/>
                    </a:cubicBezTo>
                    <a:cubicBezTo>
                      <a:pt x="18" y="19"/>
                      <a:pt x="19" y="19"/>
                      <a:pt x="15" y="22"/>
                    </a:cubicBezTo>
                    <a:cubicBezTo>
                      <a:pt x="10" y="25"/>
                      <a:pt x="0" y="39"/>
                      <a:pt x="5" y="56"/>
                    </a:cubicBezTo>
                    <a:cubicBezTo>
                      <a:pt x="5" y="57"/>
                      <a:pt x="5" y="57"/>
                      <a:pt x="5" y="57"/>
                    </a:cubicBezTo>
                    <a:cubicBezTo>
                      <a:pt x="24" y="111"/>
                      <a:pt x="24" y="111"/>
                      <a:pt x="24" y="111"/>
                    </a:cubicBezTo>
                    <a:cubicBezTo>
                      <a:pt x="26" y="116"/>
                      <a:pt x="31" y="118"/>
                      <a:pt x="34" y="117"/>
                    </a:cubicBezTo>
                    <a:cubicBezTo>
                      <a:pt x="39" y="115"/>
                      <a:pt x="41" y="110"/>
                      <a:pt x="41" y="106"/>
                    </a:cubicBezTo>
                    <a:cubicBezTo>
                      <a:pt x="22" y="54"/>
                      <a:pt x="22" y="54"/>
                      <a:pt x="22" y="54"/>
                    </a:cubicBezTo>
                    <a:cubicBezTo>
                      <a:pt x="26" y="51"/>
                      <a:pt x="26" y="51"/>
                      <a:pt x="26" y="51"/>
                    </a:cubicBezTo>
                    <a:cubicBezTo>
                      <a:pt x="57" y="141"/>
                      <a:pt x="57" y="141"/>
                      <a:pt x="57" y="141"/>
                    </a:cubicBezTo>
                    <a:cubicBezTo>
                      <a:pt x="75" y="127"/>
                      <a:pt x="75" y="127"/>
                      <a:pt x="75" y="127"/>
                    </a:cubicBezTo>
                    <a:cubicBezTo>
                      <a:pt x="117" y="183"/>
                      <a:pt x="117" y="183"/>
                      <a:pt x="117" y="183"/>
                    </a:cubicBezTo>
                    <a:cubicBezTo>
                      <a:pt x="121" y="187"/>
                      <a:pt x="127" y="188"/>
                      <a:pt x="132" y="185"/>
                    </a:cubicBezTo>
                    <a:cubicBezTo>
                      <a:pt x="137" y="181"/>
                      <a:pt x="137" y="175"/>
                      <a:pt x="134" y="170"/>
                    </a:cubicBezTo>
                    <a:cubicBezTo>
                      <a:pt x="92" y="114"/>
                      <a:pt x="92" y="114"/>
                      <a:pt x="92" y="114"/>
                    </a:cubicBezTo>
                    <a:cubicBezTo>
                      <a:pt x="99" y="109"/>
                      <a:pt x="99" y="109"/>
                      <a:pt x="99" y="109"/>
                    </a:cubicBezTo>
                    <a:cubicBezTo>
                      <a:pt x="140" y="165"/>
                      <a:pt x="140" y="165"/>
                      <a:pt x="140" y="165"/>
                    </a:cubicBezTo>
                    <a:cubicBezTo>
                      <a:pt x="144" y="170"/>
                      <a:pt x="150" y="171"/>
                      <a:pt x="155" y="168"/>
                    </a:cubicBezTo>
                    <a:cubicBezTo>
                      <a:pt x="160" y="164"/>
                      <a:pt x="161" y="157"/>
                      <a:pt x="157" y="153"/>
                    </a:cubicBezTo>
                    <a:cubicBezTo>
                      <a:pt x="115" y="97"/>
                      <a:pt x="115" y="97"/>
                      <a:pt x="115" y="97"/>
                    </a:cubicBezTo>
                    <a:cubicBezTo>
                      <a:pt x="134" y="83"/>
                      <a:pt x="134" y="83"/>
                      <a:pt x="134" y="83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105" y="58"/>
                      <a:pt x="105" y="58"/>
                      <a:pt x="105" y="58"/>
                    </a:cubicBezTo>
                    <a:cubicBezTo>
                      <a:pt x="109" y="59"/>
                      <a:pt x="114" y="58"/>
                      <a:pt x="117" y="55"/>
                    </a:cubicBezTo>
                    <a:cubicBezTo>
                      <a:pt x="119" y="51"/>
                      <a:pt x="119" y="46"/>
                      <a:pt x="115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</p:grpSp>
        <p:grpSp>
          <p:nvGrpSpPr>
            <p:cNvPr id="35" name="Group 164">
              <a:extLst>
                <a:ext uri="{FF2B5EF4-FFF2-40B4-BE49-F238E27FC236}">
                  <a16:creationId xmlns="" xmlns:a16="http://schemas.microsoft.com/office/drawing/2014/main" id="{F0052D53-9467-400A-87B0-6B667E0B56CA}"/>
                </a:ext>
              </a:extLst>
            </p:cNvPr>
            <p:cNvGrpSpPr/>
            <p:nvPr/>
          </p:nvGrpSpPr>
          <p:grpSpPr>
            <a:xfrm>
              <a:off x="6144386" y="5188950"/>
              <a:ext cx="371867" cy="497614"/>
              <a:chOff x="9645651" y="5194300"/>
              <a:chExt cx="549275" cy="735012"/>
            </a:xfrm>
            <a:solidFill>
              <a:srgbClr val="FAD159"/>
            </a:solidFill>
          </p:grpSpPr>
          <p:sp>
            <p:nvSpPr>
              <p:cNvPr id="45" name="Freeform 78">
                <a:extLst>
                  <a:ext uri="{FF2B5EF4-FFF2-40B4-BE49-F238E27FC236}">
                    <a16:creationId xmlns="" xmlns:a16="http://schemas.microsoft.com/office/drawing/2014/main" id="{6796B581-3D15-4366-BE46-04B14D0F17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031413" y="5765800"/>
                <a:ext cx="163513" cy="163512"/>
              </a:xfrm>
              <a:custGeom>
                <a:avLst/>
                <a:gdLst>
                  <a:gd name="T0" fmla="*/ 7 w 52"/>
                  <a:gd name="T1" fmla="*/ 38 h 52"/>
                  <a:gd name="T2" fmla="*/ 38 w 52"/>
                  <a:gd name="T3" fmla="*/ 45 h 52"/>
                  <a:gd name="T4" fmla="*/ 45 w 52"/>
                  <a:gd name="T5" fmla="*/ 13 h 52"/>
                  <a:gd name="T6" fmla="*/ 13 w 52"/>
                  <a:gd name="T7" fmla="*/ 7 h 52"/>
                  <a:gd name="T8" fmla="*/ 7 w 52"/>
                  <a:gd name="T9" fmla="*/ 38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52">
                    <a:moveTo>
                      <a:pt x="7" y="38"/>
                    </a:moveTo>
                    <a:cubicBezTo>
                      <a:pt x="13" y="49"/>
                      <a:pt x="27" y="52"/>
                      <a:pt x="38" y="45"/>
                    </a:cubicBezTo>
                    <a:cubicBezTo>
                      <a:pt x="49" y="38"/>
                      <a:pt x="52" y="24"/>
                      <a:pt x="45" y="13"/>
                    </a:cubicBezTo>
                    <a:cubicBezTo>
                      <a:pt x="38" y="3"/>
                      <a:pt x="24" y="0"/>
                      <a:pt x="13" y="7"/>
                    </a:cubicBezTo>
                    <a:cubicBezTo>
                      <a:pt x="3" y="14"/>
                      <a:pt x="0" y="28"/>
                      <a:pt x="7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  <p:sp>
            <p:nvSpPr>
              <p:cNvPr id="46" name="Freeform 79">
                <a:extLst>
                  <a:ext uri="{FF2B5EF4-FFF2-40B4-BE49-F238E27FC236}">
                    <a16:creationId xmlns="" xmlns:a16="http://schemas.microsoft.com/office/drawing/2014/main" id="{1A1E35C6-5FD5-436C-A01B-EBA9A814FE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45651" y="5194300"/>
                <a:ext cx="536575" cy="646112"/>
              </a:xfrm>
              <a:custGeom>
                <a:avLst/>
                <a:gdLst>
                  <a:gd name="T0" fmla="*/ 162 w 170"/>
                  <a:gd name="T1" fmla="*/ 130 h 205"/>
                  <a:gd name="T2" fmla="*/ 152 w 170"/>
                  <a:gd name="T3" fmla="*/ 172 h 205"/>
                  <a:gd name="T4" fmla="*/ 126 w 170"/>
                  <a:gd name="T5" fmla="*/ 188 h 205"/>
                  <a:gd name="T6" fmla="*/ 124 w 170"/>
                  <a:gd name="T7" fmla="*/ 190 h 205"/>
                  <a:gd name="T8" fmla="*/ 114 w 170"/>
                  <a:gd name="T9" fmla="*/ 197 h 205"/>
                  <a:gd name="T10" fmla="*/ 72 w 170"/>
                  <a:gd name="T11" fmla="*/ 189 h 205"/>
                  <a:gd name="T12" fmla="*/ 72 w 170"/>
                  <a:gd name="T13" fmla="*/ 189 h 205"/>
                  <a:gd name="T14" fmla="*/ 39 w 170"/>
                  <a:gd name="T15" fmla="*/ 139 h 205"/>
                  <a:gd name="T16" fmla="*/ 42 w 170"/>
                  <a:gd name="T17" fmla="*/ 126 h 205"/>
                  <a:gd name="T18" fmla="*/ 56 w 170"/>
                  <a:gd name="T19" fmla="*/ 128 h 205"/>
                  <a:gd name="T20" fmla="*/ 75 w 170"/>
                  <a:gd name="T21" fmla="*/ 158 h 205"/>
                  <a:gd name="T22" fmla="*/ 86 w 170"/>
                  <a:gd name="T23" fmla="*/ 174 h 205"/>
                  <a:gd name="T24" fmla="*/ 90 w 170"/>
                  <a:gd name="T25" fmla="*/ 171 h 205"/>
                  <a:gd name="T26" fmla="*/ 78 w 170"/>
                  <a:gd name="T27" fmla="*/ 153 h 205"/>
                  <a:gd name="T28" fmla="*/ 57 w 170"/>
                  <a:gd name="T29" fmla="*/ 121 h 205"/>
                  <a:gd name="T30" fmla="*/ 54 w 170"/>
                  <a:gd name="T31" fmla="*/ 117 h 205"/>
                  <a:gd name="T32" fmla="*/ 4 w 170"/>
                  <a:gd name="T33" fmla="*/ 40 h 205"/>
                  <a:gd name="T34" fmla="*/ 8 w 170"/>
                  <a:gd name="T35" fmla="*/ 21 h 205"/>
                  <a:gd name="T36" fmla="*/ 25 w 170"/>
                  <a:gd name="T37" fmla="*/ 26 h 205"/>
                  <a:gd name="T38" fmla="*/ 76 w 170"/>
                  <a:gd name="T39" fmla="*/ 103 h 205"/>
                  <a:gd name="T40" fmla="*/ 81 w 170"/>
                  <a:gd name="T41" fmla="*/ 100 h 205"/>
                  <a:gd name="T42" fmla="*/ 31 w 170"/>
                  <a:gd name="T43" fmla="*/ 22 h 205"/>
                  <a:gd name="T44" fmla="*/ 34 w 170"/>
                  <a:gd name="T45" fmla="*/ 4 h 205"/>
                  <a:gd name="T46" fmla="*/ 52 w 170"/>
                  <a:gd name="T47" fmla="*/ 8 h 205"/>
                  <a:gd name="T48" fmla="*/ 103 w 170"/>
                  <a:gd name="T49" fmla="*/ 86 h 205"/>
                  <a:gd name="T50" fmla="*/ 106 w 170"/>
                  <a:gd name="T51" fmla="*/ 90 h 205"/>
                  <a:gd name="T52" fmla="*/ 126 w 170"/>
                  <a:gd name="T53" fmla="*/ 121 h 205"/>
                  <a:gd name="T54" fmla="*/ 138 w 170"/>
                  <a:gd name="T55" fmla="*/ 140 h 205"/>
                  <a:gd name="T56" fmla="*/ 142 w 170"/>
                  <a:gd name="T57" fmla="*/ 137 h 205"/>
                  <a:gd name="T58" fmla="*/ 132 w 170"/>
                  <a:gd name="T59" fmla="*/ 121 h 205"/>
                  <a:gd name="T60" fmla="*/ 112 w 170"/>
                  <a:gd name="T61" fmla="*/ 91 h 205"/>
                  <a:gd name="T62" fmla="*/ 115 w 170"/>
                  <a:gd name="T63" fmla="*/ 77 h 205"/>
                  <a:gd name="T64" fmla="*/ 129 w 170"/>
                  <a:gd name="T65" fmla="*/ 80 h 205"/>
                  <a:gd name="T66" fmla="*/ 162 w 170"/>
                  <a:gd name="T67" fmla="*/ 130 h 205"/>
                  <a:gd name="T68" fmla="*/ 162 w 170"/>
                  <a:gd name="T69" fmla="*/ 130 h 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70" h="205">
                    <a:moveTo>
                      <a:pt x="162" y="130"/>
                    </a:moveTo>
                    <a:cubicBezTo>
                      <a:pt x="170" y="143"/>
                      <a:pt x="165" y="163"/>
                      <a:pt x="152" y="172"/>
                    </a:cubicBezTo>
                    <a:cubicBezTo>
                      <a:pt x="126" y="188"/>
                      <a:pt x="126" y="188"/>
                      <a:pt x="126" y="188"/>
                    </a:cubicBezTo>
                    <a:cubicBezTo>
                      <a:pt x="124" y="190"/>
                      <a:pt x="124" y="190"/>
                      <a:pt x="124" y="190"/>
                    </a:cubicBezTo>
                    <a:cubicBezTo>
                      <a:pt x="114" y="197"/>
                      <a:pt x="114" y="197"/>
                      <a:pt x="114" y="197"/>
                    </a:cubicBezTo>
                    <a:cubicBezTo>
                      <a:pt x="100" y="205"/>
                      <a:pt x="80" y="202"/>
                      <a:pt x="72" y="189"/>
                    </a:cubicBezTo>
                    <a:cubicBezTo>
                      <a:pt x="72" y="189"/>
                      <a:pt x="72" y="189"/>
                      <a:pt x="72" y="189"/>
                    </a:cubicBezTo>
                    <a:cubicBezTo>
                      <a:pt x="39" y="139"/>
                      <a:pt x="39" y="139"/>
                      <a:pt x="39" y="139"/>
                    </a:cubicBezTo>
                    <a:cubicBezTo>
                      <a:pt x="36" y="134"/>
                      <a:pt x="38" y="128"/>
                      <a:pt x="42" y="126"/>
                    </a:cubicBezTo>
                    <a:cubicBezTo>
                      <a:pt x="47" y="122"/>
                      <a:pt x="52" y="123"/>
                      <a:pt x="56" y="128"/>
                    </a:cubicBezTo>
                    <a:cubicBezTo>
                      <a:pt x="75" y="158"/>
                      <a:pt x="75" y="158"/>
                      <a:pt x="75" y="158"/>
                    </a:cubicBezTo>
                    <a:cubicBezTo>
                      <a:pt x="86" y="174"/>
                      <a:pt x="86" y="174"/>
                      <a:pt x="86" y="174"/>
                    </a:cubicBezTo>
                    <a:cubicBezTo>
                      <a:pt x="90" y="171"/>
                      <a:pt x="90" y="171"/>
                      <a:pt x="90" y="171"/>
                    </a:cubicBezTo>
                    <a:cubicBezTo>
                      <a:pt x="78" y="153"/>
                      <a:pt x="78" y="153"/>
                      <a:pt x="78" y="153"/>
                    </a:cubicBezTo>
                    <a:cubicBezTo>
                      <a:pt x="57" y="121"/>
                      <a:pt x="57" y="121"/>
                      <a:pt x="57" y="121"/>
                    </a:cubicBezTo>
                    <a:cubicBezTo>
                      <a:pt x="54" y="117"/>
                      <a:pt x="54" y="117"/>
                      <a:pt x="54" y="117"/>
                    </a:cubicBezTo>
                    <a:cubicBezTo>
                      <a:pt x="4" y="40"/>
                      <a:pt x="4" y="40"/>
                      <a:pt x="4" y="40"/>
                    </a:cubicBezTo>
                    <a:cubicBezTo>
                      <a:pt x="0" y="34"/>
                      <a:pt x="2" y="25"/>
                      <a:pt x="8" y="21"/>
                    </a:cubicBezTo>
                    <a:cubicBezTo>
                      <a:pt x="14" y="17"/>
                      <a:pt x="21" y="20"/>
                      <a:pt x="25" y="26"/>
                    </a:cubicBezTo>
                    <a:cubicBezTo>
                      <a:pt x="76" y="103"/>
                      <a:pt x="76" y="103"/>
                      <a:pt x="76" y="103"/>
                    </a:cubicBezTo>
                    <a:cubicBezTo>
                      <a:pt x="81" y="100"/>
                      <a:pt x="81" y="100"/>
                      <a:pt x="81" y="100"/>
                    </a:cubicBezTo>
                    <a:cubicBezTo>
                      <a:pt x="31" y="22"/>
                      <a:pt x="31" y="22"/>
                      <a:pt x="31" y="22"/>
                    </a:cubicBezTo>
                    <a:cubicBezTo>
                      <a:pt x="27" y="16"/>
                      <a:pt x="27" y="8"/>
                      <a:pt x="34" y="4"/>
                    </a:cubicBezTo>
                    <a:cubicBezTo>
                      <a:pt x="40" y="0"/>
                      <a:pt x="48" y="2"/>
                      <a:pt x="52" y="8"/>
                    </a:cubicBezTo>
                    <a:cubicBezTo>
                      <a:pt x="103" y="86"/>
                      <a:pt x="103" y="86"/>
                      <a:pt x="103" y="86"/>
                    </a:cubicBezTo>
                    <a:cubicBezTo>
                      <a:pt x="106" y="90"/>
                      <a:pt x="106" y="90"/>
                      <a:pt x="106" y="90"/>
                    </a:cubicBezTo>
                    <a:cubicBezTo>
                      <a:pt x="126" y="121"/>
                      <a:pt x="126" y="121"/>
                      <a:pt x="126" y="121"/>
                    </a:cubicBezTo>
                    <a:cubicBezTo>
                      <a:pt x="138" y="140"/>
                      <a:pt x="138" y="140"/>
                      <a:pt x="138" y="140"/>
                    </a:cubicBezTo>
                    <a:cubicBezTo>
                      <a:pt x="142" y="137"/>
                      <a:pt x="142" y="137"/>
                      <a:pt x="142" y="137"/>
                    </a:cubicBezTo>
                    <a:cubicBezTo>
                      <a:pt x="132" y="121"/>
                      <a:pt x="132" y="121"/>
                      <a:pt x="132" y="121"/>
                    </a:cubicBezTo>
                    <a:cubicBezTo>
                      <a:pt x="112" y="91"/>
                      <a:pt x="112" y="91"/>
                      <a:pt x="112" y="91"/>
                    </a:cubicBezTo>
                    <a:cubicBezTo>
                      <a:pt x="109" y="86"/>
                      <a:pt x="110" y="81"/>
                      <a:pt x="115" y="77"/>
                    </a:cubicBezTo>
                    <a:cubicBezTo>
                      <a:pt x="120" y="75"/>
                      <a:pt x="126" y="75"/>
                      <a:pt x="129" y="80"/>
                    </a:cubicBezTo>
                    <a:cubicBezTo>
                      <a:pt x="162" y="130"/>
                      <a:pt x="162" y="130"/>
                      <a:pt x="162" y="130"/>
                    </a:cubicBezTo>
                    <a:cubicBezTo>
                      <a:pt x="162" y="130"/>
                      <a:pt x="162" y="130"/>
                      <a:pt x="162" y="1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</p:grpSp>
        <p:grpSp>
          <p:nvGrpSpPr>
            <p:cNvPr id="36" name="Group 165">
              <a:extLst>
                <a:ext uri="{FF2B5EF4-FFF2-40B4-BE49-F238E27FC236}">
                  <a16:creationId xmlns="" xmlns:a16="http://schemas.microsoft.com/office/drawing/2014/main" id="{AADF97D1-B470-495B-909C-557AF9C40B27}"/>
                </a:ext>
              </a:extLst>
            </p:cNvPr>
            <p:cNvGrpSpPr/>
            <p:nvPr/>
          </p:nvGrpSpPr>
          <p:grpSpPr>
            <a:xfrm>
              <a:off x="5971350" y="5272782"/>
              <a:ext cx="290186" cy="539530"/>
              <a:chOff x="9390063" y="5318125"/>
              <a:chExt cx="428625" cy="796925"/>
            </a:xfrm>
            <a:solidFill>
              <a:srgbClr val="FAD159"/>
            </a:solidFill>
          </p:grpSpPr>
          <p:sp>
            <p:nvSpPr>
              <p:cNvPr id="43" name="Freeform 80">
                <a:extLst>
                  <a:ext uri="{FF2B5EF4-FFF2-40B4-BE49-F238E27FC236}">
                    <a16:creationId xmlns="" xmlns:a16="http://schemas.microsoft.com/office/drawing/2014/main" id="{103024F0-DF24-40DB-8FD3-6B3ECA16695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617076" y="5957888"/>
                <a:ext cx="161925" cy="157162"/>
              </a:xfrm>
              <a:custGeom>
                <a:avLst/>
                <a:gdLst>
                  <a:gd name="T0" fmla="*/ 4 w 51"/>
                  <a:gd name="T1" fmla="*/ 32 h 50"/>
                  <a:gd name="T2" fmla="*/ 32 w 51"/>
                  <a:gd name="T3" fmla="*/ 46 h 50"/>
                  <a:gd name="T4" fmla="*/ 47 w 51"/>
                  <a:gd name="T5" fmla="*/ 18 h 50"/>
                  <a:gd name="T6" fmla="*/ 18 w 51"/>
                  <a:gd name="T7" fmla="*/ 4 h 50"/>
                  <a:gd name="T8" fmla="*/ 4 w 51"/>
                  <a:gd name="T9" fmla="*/ 3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50">
                    <a:moveTo>
                      <a:pt x="4" y="32"/>
                    </a:moveTo>
                    <a:cubicBezTo>
                      <a:pt x="7" y="44"/>
                      <a:pt x="20" y="50"/>
                      <a:pt x="32" y="46"/>
                    </a:cubicBezTo>
                    <a:cubicBezTo>
                      <a:pt x="44" y="43"/>
                      <a:pt x="51" y="30"/>
                      <a:pt x="47" y="18"/>
                    </a:cubicBezTo>
                    <a:cubicBezTo>
                      <a:pt x="43" y="6"/>
                      <a:pt x="30" y="0"/>
                      <a:pt x="18" y="4"/>
                    </a:cubicBezTo>
                    <a:cubicBezTo>
                      <a:pt x="6" y="8"/>
                      <a:pt x="0" y="20"/>
                      <a:pt x="4" y="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  <p:sp>
            <p:nvSpPr>
              <p:cNvPr id="44" name="Freeform 81">
                <a:extLst>
                  <a:ext uri="{FF2B5EF4-FFF2-40B4-BE49-F238E27FC236}">
                    <a16:creationId xmlns="" xmlns:a16="http://schemas.microsoft.com/office/drawing/2014/main" id="{715100D5-8026-4EEA-AA14-36A4DFF11F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90063" y="5318125"/>
                <a:ext cx="428625" cy="674687"/>
              </a:xfrm>
              <a:custGeom>
                <a:avLst/>
                <a:gdLst>
                  <a:gd name="T0" fmla="*/ 131 w 136"/>
                  <a:gd name="T1" fmla="*/ 158 h 214"/>
                  <a:gd name="T2" fmla="*/ 111 w 136"/>
                  <a:gd name="T3" fmla="*/ 195 h 214"/>
                  <a:gd name="T4" fmla="*/ 81 w 136"/>
                  <a:gd name="T5" fmla="*/ 205 h 214"/>
                  <a:gd name="T6" fmla="*/ 79 w 136"/>
                  <a:gd name="T7" fmla="*/ 205 h 214"/>
                  <a:gd name="T8" fmla="*/ 67 w 136"/>
                  <a:gd name="T9" fmla="*/ 209 h 214"/>
                  <a:gd name="T10" fmla="*/ 29 w 136"/>
                  <a:gd name="T11" fmla="*/ 191 h 214"/>
                  <a:gd name="T12" fmla="*/ 29 w 136"/>
                  <a:gd name="T13" fmla="*/ 191 h 214"/>
                  <a:gd name="T14" fmla="*/ 10 w 136"/>
                  <a:gd name="T15" fmla="*/ 134 h 214"/>
                  <a:gd name="T16" fmla="*/ 17 w 136"/>
                  <a:gd name="T17" fmla="*/ 122 h 214"/>
                  <a:gd name="T18" fmla="*/ 29 w 136"/>
                  <a:gd name="T19" fmla="*/ 128 h 214"/>
                  <a:gd name="T20" fmla="*/ 40 w 136"/>
                  <a:gd name="T21" fmla="*/ 162 h 214"/>
                  <a:gd name="T22" fmla="*/ 46 w 136"/>
                  <a:gd name="T23" fmla="*/ 180 h 214"/>
                  <a:gd name="T24" fmla="*/ 51 w 136"/>
                  <a:gd name="T25" fmla="*/ 179 h 214"/>
                  <a:gd name="T26" fmla="*/ 44 w 136"/>
                  <a:gd name="T27" fmla="*/ 158 h 214"/>
                  <a:gd name="T28" fmla="*/ 32 w 136"/>
                  <a:gd name="T29" fmla="*/ 122 h 214"/>
                  <a:gd name="T30" fmla="*/ 31 w 136"/>
                  <a:gd name="T31" fmla="*/ 117 h 214"/>
                  <a:gd name="T32" fmla="*/ 2 w 136"/>
                  <a:gd name="T33" fmla="*/ 29 h 214"/>
                  <a:gd name="T34" fmla="*/ 11 w 136"/>
                  <a:gd name="T35" fmla="*/ 12 h 214"/>
                  <a:gd name="T36" fmla="*/ 27 w 136"/>
                  <a:gd name="T37" fmla="*/ 21 h 214"/>
                  <a:gd name="T38" fmla="*/ 56 w 136"/>
                  <a:gd name="T39" fmla="*/ 109 h 214"/>
                  <a:gd name="T40" fmla="*/ 61 w 136"/>
                  <a:gd name="T41" fmla="*/ 107 h 214"/>
                  <a:gd name="T42" fmla="*/ 33 w 136"/>
                  <a:gd name="T43" fmla="*/ 19 h 214"/>
                  <a:gd name="T44" fmla="*/ 41 w 136"/>
                  <a:gd name="T45" fmla="*/ 3 h 214"/>
                  <a:gd name="T46" fmla="*/ 58 w 136"/>
                  <a:gd name="T47" fmla="*/ 11 h 214"/>
                  <a:gd name="T48" fmla="*/ 86 w 136"/>
                  <a:gd name="T49" fmla="*/ 99 h 214"/>
                  <a:gd name="T50" fmla="*/ 88 w 136"/>
                  <a:gd name="T51" fmla="*/ 104 h 214"/>
                  <a:gd name="T52" fmla="*/ 99 w 136"/>
                  <a:gd name="T53" fmla="*/ 140 h 214"/>
                  <a:gd name="T54" fmla="*/ 106 w 136"/>
                  <a:gd name="T55" fmla="*/ 161 h 214"/>
                  <a:gd name="T56" fmla="*/ 111 w 136"/>
                  <a:gd name="T57" fmla="*/ 159 h 214"/>
                  <a:gd name="T58" fmla="*/ 105 w 136"/>
                  <a:gd name="T59" fmla="*/ 141 h 214"/>
                  <a:gd name="T60" fmla="*/ 94 w 136"/>
                  <a:gd name="T61" fmla="*/ 107 h 214"/>
                  <a:gd name="T62" fmla="*/ 100 w 136"/>
                  <a:gd name="T63" fmla="*/ 95 h 214"/>
                  <a:gd name="T64" fmla="*/ 113 w 136"/>
                  <a:gd name="T65" fmla="*/ 101 h 214"/>
                  <a:gd name="T66" fmla="*/ 131 w 136"/>
                  <a:gd name="T67" fmla="*/ 158 h 214"/>
                  <a:gd name="T68" fmla="*/ 131 w 136"/>
                  <a:gd name="T69" fmla="*/ 158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36" h="214">
                    <a:moveTo>
                      <a:pt x="131" y="158"/>
                    </a:moveTo>
                    <a:cubicBezTo>
                      <a:pt x="136" y="173"/>
                      <a:pt x="126" y="190"/>
                      <a:pt x="111" y="195"/>
                    </a:cubicBezTo>
                    <a:cubicBezTo>
                      <a:pt x="81" y="205"/>
                      <a:pt x="81" y="205"/>
                      <a:pt x="81" y="205"/>
                    </a:cubicBezTo>
                    <a:cubicBezTo>
                      <a:pt x="79" y="205"/>
                      <a:pt x="79" y="205"/>
                      <a:pt x="79" y="205"/>
                    </a:cubicBezTo>
                    <a:cubicBezTo>
                      <a:pt x="67" y="209"/>
                      <a:pt x="67" y="209"/>
                      <a:pt x="67" y="209"/>
                    </a:cubicBezTo>
                    <a:cubicBezTo>
                      <a:pt x="52" y="214"/>
                      <a:pt x="34" y="206"/>
                      <a:pt x="29" y="191"/>
                    </a:cubicBezTo>
                    <a:cubicBezTo>
                      <a:pt x="29" y="191"/>
                      <a:pt x="29" y="191"/>
                      <a:pt x="29" y="191"/>
                    </a:cubicBezTo>
                    <a:cubicBezTo>
                      <a:pt x="10" y="134"/>
                      <a:pt x="10" y="134"/>
                      <a:pt x="10" y="134"/>
                    </a:cubicBezTo>
                    <a:cubicBezTo>
                      <a:pt x="8" y="128"/>
                      <a:pt x="12" y="123"/>
                      <a:pt x="17" y="122"/>
                    </a:cubicBezTo>
                    <a:cubicBezTo>
                      <a:pt x="23" y="120"/>
                      <a:pt x="27" y="122"/>
                      <a:pt x="29" y="128"/>
                    </a:cubicBezTo>
                    <a:cubicBezTo>
                      <a:pt x="40" y="162"/>
                      <a:pt x="40" y="162"/>
                      <a:pt x="40" y="162"/>
                    </a:cubicBezTo>
                    <a:cubicBezTo>
                      <a:pt x="46" y="180"/>
                      <a:pt x="46" y="180"/>
                      <a:pt x="46" y="180"/>
                    </a:cubicBezTo>
                    <a:cubicBezTo>
                      <a:pt x="51" y="179"/>
                      <a:pt x="51" y="179"/>
                      <a:pt x="51" y="179"/>
                    </a:cubicBezTo>
                    <a:cubicBezTo>
                      <a:pt x="44" y="158"/>
                      <a:pt x="44" y="158"/>
                      <a:pt x="44" y="158"/>
                    </a:cubicBezTo>
                    <a:cubicBezTo>
                      <a:pt x="32" y="122"/>
                      <a:pt x="32" y="122"/>
                      <a:pt x="32" y="122"/>
                    </a:cubicBezTo>
                    <a:cubicBezTo>
                      <a:pt x="31" y="117"/>
                      <a:pt x="31" y="117"/>
                      <a:pt x="31" y="117"/>
                    </a:cubicBezTo>
                    <a:cubicBezTo>
                      <a:pt x="2" y="29"/>
                      <a:pt x="2" y="29"/>
                      <a:pt x="2" y="29"/>
                    </a:cubicBezTo>
                    <a:cubicBezTo>
                      <a:pt x="0" y="22"/>
                      <a:pt x="4" y="14"/>
                      <a:pt x="11" y="12"/>
                    </a:cubicBezTo>
                    <a:cubicBezTo>
                      <a:pt x="18" y="10"/>
                      <a:pt x="25" y="14"/>
                      <a:pt x="27" y="21"/>
                    </a:cubicBezTo>
                    <a:cubicBezTo>
                      <a:pt x="56" y="109"/>
                      <a:pt x="56" y="109"/>
                      <a:pt x="56" y="109"/>
                    </a:cubicBezTo>
                    <a:cubicBezTo>
                      <a:pt x="61" y="107"/>
                      <a:pt x="61" y="107"/>
                      <a:pt x="61" y="107"/>
                    </a:cubicBezTo>
                    <a:cubicBezTo>
                      <a:pt x="33" y="19"/>
                      <a:pt x="33" y="19"/>
                      <a:pt x="33" y="19"/>
                    </a:cubicBezTo>
                    <a:cubicBezTo>
                      <a:pt x="31" y="12"/>
                      <a:pt x="34" y="5"/>
                      <a:pt x="41" y="3"/>
                    </a:cubicBezTo>
                    <a:cubicBezTo>
                      <a:pt x="48" y="0"/>
                      <a:pt x="55" y="4"/>
                      <a:pt x="58" y="11"/>
                    </a:cubicBezTo>
                    <a:cubicBezTo>
                      <a:pt x="86" y="99"/>
                      <a:pt x="86" y="99"/>
                      <a:pt x="86" y="99"/>
                    </a:cubicBezTo>
                    <a:cubicBezTo>
                      <a:pt x="88" y="104"/>
                      <a:pt x="88" y="104"/>
                      <a:pt x="88" y="104"/>
                    </a:cubicBezTo>
                    <a:cubicBezTo>
                      <a:pt x="99" y="140"/>
                      <a:pt x="99" y="140"/>
                      <a:pt x="99" y="140"/>
                    </a:cubicBezTo>
                    <a:cubicBezTo>
                      <a:pt x="106" y="161"/>
                      <a:pt x="106" y="161"/>
                      <a:pt x="106" y="161"/>
                    </a:cubicBezTo>
                    <a:cubicBezTo>
                      <a:pt x="111" y="159"/>
                      <a:pt x="111" y="159"/>
                      <a:pt x="111" y="159"/>
                    </a:cubicBezTo>
                    <a:cubicBezTo>
                      <a:pt x="105" y="141"/>
                      <a:pt x="105" y="141"/>
                      <a:pt x="105" y="141"/>
                    </a:cubicBezTo>
                    <a:cubicBezTo>
                      <a:pt x="94" y="107"/>
                      <a:pt x="94" y="107"/>
                      <a:pt x="94" y="107"/>
                    </a:cubicBezTo>
                    <a:cubicBezTo>
                      <a:pt x="92" y="101"/>
                      <a:pt x="94" y="97"/>
                      <a:pt x="100" y="95"/>
                    </a:cubicBezTo>
                    <a:cubicBezTo>
                      <a:pt x="105" y="93"/>
                      <a:pt x="111" y="95"/>
                      <a:pt x="113" y="101"/>
                    </a:cubicBezTo>
                    <a:cubicBezTo>
                      <a:pt x="131" y="158"/>
                      <a:pt x="131" y="158"/>
                      <a:pt x="131" y="158"/>
                    </a:cubicBezTo>
                    <a:cubicBezTo>
                      <a:pt x="131" y="158"/>
                      <a:pt x="131" y="158"/>
                      <a:pt x="131" y="15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</p:grpSp>
        <p:grpSp>
          <p:nvGrpSpPr>
            <p:cNvPr id="37" name="Group 166">
              <a:extLst>
                <a:ext uri="{FF2B5EF4-FFF2-40B4-BE49-F238E27FC236}">
                  <a16:creationId xmlns="" xmlns:a16="http://schemas.microsoft.com/office/drawing/2014/main" id="{0C7E0AEB-6905-452F-B120-727ACAAB4AEF}"/>
                </a:ext>
              </a:extLst>
            </p:cNvPr>
            <p:cNvGrpSpPr/>
            <p:nvPr/>
          </p:nvGrpSpPr>
          <p:grpSpPr>
            <a:xfrm>
              <a:off x="5755323" y="5336193"/>
              <a:ext cx="250420" cy="549202"/>
              <a:chOff x="9070976" y="5411788"/>
              <a:chExt cx="369888" cy="811212"/>
            </a:xfrm>
            <a:solidFill>
              <a:srgbClr val="FAD159"/>
            </a:solidFill>
          </p:grpSpPr>
          <p:sp>
            <p:nvSpPr>
              <p:cNvPr id="41" name="Freeform 82">
                <a:extLst>
                  <a:ext uri="{FF2B5EF4-FFF2-40B4-BE49-F238E27FC236}">
                    <a16:creationId xmlns="" xmlns:a16="http://schemas.microsoft.com/office/drawing/2014/main" id="{1368B6C2-BDBC-4634-B16E-C4954B47FF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217026" y="6072188"/>
                <a:ext cx="150813" cy="150812"/>
              </a:xfrm>
              <a:custGeom>
                <a:avLst/>
                <a:gdLst>
                  <a:gd name="T0" fmla="*/ 2 w 48"/>
                  <a:gd name="T1" fmla="*/ 27 h 48"/>
                  <a:gd name="T2" fmla="*/ 27 w 48"/>
                  <a:gd name="T3" fmla="*/ 46 h 48"/>
                  <a:gd name="T4" fmla="*/ 47 w 48"/>
                  <a:gd name="T5" fmla="*/ 20 h 48"/>
                  <a:gd name="T6" fmla="*/ 21 w 48"/>
                  <a:gd name="T7" fmla="*/ 1 h 48"/>
                  <a:gd name="T8" fmla="*/ 2 w 48"/>
                  <a:gd name="T9" fmla="*/ 27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" h="48">
                    <a:moveTo>
                      <a:pt x="2" y="27"/>
                    </a:moveTo>
                    <a:cubicBezTo>
                      <a:pt x="3" y="39"/>
                      <a:pt x="15" y="48"/>
                      <a:pt x="27" y="46"/>
                    </a:cubicBezTo>
                    <a:cubicBezTo>
                      <a:pt x="40" y="44"/>
                      <a:pt x="48" y="33"/>
                      <a:pt x="47" y="20"/>
                    </a:cubicBezTo>
                    <a:cubicBezTo>
                      <a:pt x="45" y="8"/>
                      <a:pt x="33" y="0"/>
                      <a:pt x="21" y="1"/>
                    </a:cubicBezTo>
                    <a:cubicBezTo>
                      <a:pt x="8" y="3"/>
                      <a:pt x="0" y="15"/>
                      <a:pt x="2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  <p:sp>
            <p:nvSpPr>
              <p:cNvPr id="42" name="Freeform 83">
                <a:extLst>
                  <a:ext uri="{FF2B5EF4-FFF2-40B4-BE49-F238E27FC236}">
                    <a16:creationId xmlns="" xmlns:a16="http://schemas.microsoft.com/office/drawing/2014/main" id="{5F92FADF-7BA5-48E9-96AA-470F98D858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070976" y="5411788"/>
                <a:ext cx="369888" cy="665162"/>
              </a:xfrm>
              <a:custGeom>
                <a:avLst/>
                <a:gdLst>
                  <a:gd name="T0" fmla="*/ 115 w 117"/>
                  <a:gd name="T1" fmla="*/ 169 h 211"/>
                  <a:gd name="T2" fmla="*/ 89 w 117"/>
                  <a:gd name="T3" fmla="*/ 202 h 211"/>
                  <a:gd name="T4" fmla="*/ 58 w 117"/>
                  <a:gd name="T5" fmla="*/ 207 h 211"/>
                  <a:gd name="T6" fmla="*/ 56 w 117"/>
                  <a:gd name="T7" fmla="*/ 207 h 211"/>
                  <a:gd name="T8" fmla="*/ 44 w 117"/>
                  <a:gd name="T9" fmla="*/ 209 h 211"/>
                  <a:gd name="T10" fmla="*/ 9 w 117"/>
                  <a:gd name="T11" fmla="*/ 184 h 211"/>
                  <a:gd name="T12" fmla="*/ 9 w 117"/>
                  <a:gd name="T13" fmla="*/ 184 h 211"/>
                  <a:gd name="T14" fmla="*/ 0 w 117"/>
                  <a:gd name="T15" fmla="*/ 125 h 211"/>
                  <a:gd name="T16" fmla="*/ 9 w 117"/>
                  <a:gd name="T17" fmla="*/ 114 h 211"/>
                  <a:gd name="T18" fmla="*/ 20 w 117"/>
                  <a:gd name="T19" fmla="*/ 122 h 211"/>
                  <a:gd name="T20" fmla="*/ 25 w 117"/>
                  <a:gd name="T21" fmla="*/ 157 h 211"/>
                  <a:gd name="T22" fmla="*/ 28 w 117"/>
                  <a:gd name="T23" fmla="*/ 177 h 211"/>
                  <a:gd name="T24" fmla="*/ 33 w 117"/>
                  <a:gd name="T25" fmla="*/ 176 h 211"/>
                  <a:gd name="T26" fmla="*/ 30 w 117"/>
                  <a:gd name="T27" fmla="*/ 154 h 211"/>
                  <a:gd name="T28" fmla="*/ 24 w 117"/>
                  <a:gd name="T29" fmla="*/ 117 h 211"/>
                  <a:gd name="T30" fmla="*/ 24 w 117"/>
                  <a:gd name="T31" fmla="*/ 112 h 211"/>
                  <a:gd name="T32" fmla="*/ 10 w 117"/>
                  <a:gd name="T33" fmla="*/ 20 h 211"/>
                  <a:gd name="T34" fmla="*/ 22 w 117"/>
                  <a:gd name="T35" fmla="*/ 5 h 211"/>
                  <a:gd name="T36" fmla="*/ 36 w 117"/>
                  <a:gd name="T37" fmla="*/ 17 h 211"/>
                  <a:gd name="T38" fmla="*/ 49 w 117"/>
                  <a:gd name="T39" fmla="*/ 108 h 211"/>
                  <a:gd name="T40" fmla="*/ 55 w 117"/>
                  <a:gd name="T41" fmla="*/ 108 h 211"/>
                  <a:gd name="T42" fmla="*/ 42 w 117"/>
                  <a:gd name="T43" fmla="*/ 16 h 211"/>
                  <a:gd name="T44" fmla="*/ 53 w 117"/>
                  <a:gd name="T45" fmla="*/ 1 h 211"/>
                  <a:gd name="T46" fmla="*/ 68 w 117"/>
                  <a:gd name="T47" fmla="*/ 12 h 211"/>
                  <a:gd name="T48" fmla="*/ 81 w 117"/>
                  <a:gd name="T49" fmla="*/ 104 h 211"/>
                  <a:gd name="T50" fmla="*/ 82 w 117"/>
                  <a:gd name="T51" fmla="*/ 109 h 211"/>
                  <a:gd name="T52" fmla="*/ 87 w 117"/>
                  <a:gd name="T53" fmla="*/ 146 h 211"/>
                  <a:gd name="T54" fmla="*/ 90 w 117"/>
                  <a:gd name="T55" fmla="*/ 168 h 211"/>
                  <a:gd name="T56" fmla="*/ 95 w 117"/>
                  <a:gd name="T57" fmla="*/ 167 h 211"/>
                  <a:gd name="T58" fmla="*/ 92 w 117"/>
                  <a:gd name="T59" fmla="*/ 148 h 211"/>
                  <a:gd name="T60" fmla="*/ 87 w 117"/>
                  <a:gd name="T61" fmla="*/ 113 h 211"/>
                  <a:gd name="T62" fmla="*/ 96 w 117"/>
                  <a:gd name="T63" fmla="*/ 102 h 211"/>
                  <a:gd name="T64" fmla="*/ 107 w 117"/>
                  <a:gd name="T65" fmla="*/ 110 h 211"/>
                  <a:gd name="T66" fmla="*/ 115 w 117"/>
                  <a:gd name="T67" fmla="*/ 169 h 211"/>
                  <a:gd name="T68" fmla="*/ 115 w 117"/>
                  <a:gd name="T69" fmla="*/ 169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17" h="211">
                    <a:moveTo>
                      <a:pt x="115" y="169"/>
                    </a:moveTo>
                    <a:cubicBezTo>
                      <a:pt x="117" y="185"/>
                      <a:pt x="105" y="200"/>
                      <a:pt x="89" y="202"/>
                    </a:cubicBezTo>
                    <a:cubicBezTo>
                      <a:pt x="58" y="207"/>
                      <a:pt x="58" y="207"/>
                      <a:pt x="58" y="207"/>
                    </a:cubicBezTo>
                    <a:cubicBezTo>
                      <a:pt x="56" y="207"/>
                      <a:pt x="56" y="207"/>
                      <a:pt x="56" y="207"/>
                    </a:cubicBezTo>
                    <a:cubicBezTo>
                      <a:pt x="44" y="209"/>
                      <a:pt x="44" y="209"/>
                      <a:pt x="44" y="209"/>
                    </a:cubicBezTo>
                    <a:cubicBezTo>
                      <a:pt x="28" y="211"/>
                      <a:pt x="11" y="200"/>
                      <a:pt x="9" y="184"/>
                    </a:cubicBezTo>
                    <a:cubicBezTo>
                      <a:pt x="9" y="184"/>
                      <a:pt x="9" y="184"/>
                      <a:pt x="9" y="184"/>
                    </a:cubicBezTo>
                    <a:cubicBezTo>
                      <a:pt x="0" y="125"/>
                      <a:pt x="0" y="125"/>
                      <a:pt x="0" y="125"/>
                    </a:cubicBezTo>
                    <a:cubicBezTo>
                      <a:pt x="0" y="119"/>
                      <a:pt x="4" y="115"/>
                      <a:pt x="9" y="114"/>
                    </a:cubicBezTo>
                    <a:cubicBezTo>
                      <a:pt x="15" y="113"/>
                      <a:pt x="19" y="116"/>
                      <a:pt x="20" y="122"/>
                    </a:cubicBezTo>
                    <a:cubicBezTo>
                      <a:pt x="25" y="157"/>
                      <a:pt x="25" y="157"/>
                      <a:pt x="25" y="157"/>
                    </a:cubicBezTo>
                    <a:cubicBezTo>
                      <a:pt x="28" y="177"/>
                      <a:pt x="28" y="177"/>
                      <a:pt x="28" y="177"/>
                    </a:cubicBezTo>
                    <a:cubicBezTo>
                      <a:pt x="33" y="176"/>
                      <a:pt x="33" y="176"/>
                      <a:pt x="33" y="176"/>
                    </a:cubicBezTo>
                    <a:cubicBezTo>
                      <a:pt x="30" y="154"/>
                      <a:pt x="30" y="154"/>
                      <a:pt x="30" y="154"/>
                    </a:cubicBezTo>
                    <a:cubicBezTo>
                      <a:pt x="24" y="117"/>
                      <a:pt x="24" y="117"/>
                      <a:pt x="24" y="117"/>
                    </a:cubicBezTo>
                    <a:cubicBezTo>
                      <a:pt x="24" y="112"/>
                      <a:pt x="24" y="112"/>
                      <a:pt x="24" y="112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9" y="13"/>
                      <a:pt x="15" y="6"/>
                      <a:pt x="22" y="5"/>
                    </a:cubicBezTo>
                    <a:cubicBezTo>
                      <a:pt x="29" y="4"/>
                      <a:pt x="35" y="10"/>
                      <a:pt x="36" y="17"/>
                    </a:cubicBezTo>
                    <a:cubicBezTo>
                      <a:pt x="49" y="108"/>
                      <a:pt x="49" y="108"/>
                      <a:pt x="49" y="108"/>
                    </a:cubicBezTo>
                    <a:cubicBezTo>
                      <a:pt x="55" y="108"/>
                      <a:pt x="55" y="108"/>
                      <a:pt x="55" y="108"/>
                    </a:cubicBezTo>
                    <a:cubicBezTo>
                      <a:pt x="42" y="16"/>
                      <a:pt x="42" y="16"/>
                      <a:pt x="42" y="16"/>
                    </a:cubicBezTo>
                    <a:cubicBezTo>
                      <a:pt x="41" y="9"/>
                      <a:pt x="45" y="2"/>
                      <a:pt x="53" y="1"/>
                    </a:cubicBezTo>
                    <a:cubicBezTo>
                      <a:pt x="60" y="0"/>
                      <a:pt x="67" y="5"/>
                      <a:pt x="68" y="12"/>
                    </a:cubicBezTo>
                    <a:cubicBezTo>
                      <a:pt x="81" y="104"/>
                      <a:pt x="81" y="104"/>
                      <a:pt x="81" y="104"/>
                    </a:cubicBezTo>
                    <a:cubicBezTo>
                      <a:pt x="82" y="109"/>
                      <a:pt x="82" y="109"/>
                      <a:pt x="82" y="109"/>
                    </a:cubicBezTo>
                    <a:cubicBezTo>
                      <a:pt x="87" y="146"/>
                      <a:pt x="87" y="146"/>
                      <a:pt x="87" y="146"/>
                    </a:cubicBezTo>
                    <a:cubicBezTo>
                      <a:pt x="90" y="168"/>
                      <a:pt x="90" y="168"/>
                      <a:pt x="90" y="168"/>
                    </a:cubicBezTo>
                    <a:cubicBezTo>
                      <a:pt x="95" y="167"/>
                      <a:pt x="95" y="167"/>
                      <a:pt x="95" y="167"/>
                    </a:cubicBezTo>
                    <a:cubicBezTo>
                      <a:pt x="92" y="148"/>
                      <a:pt x="92" y="148"/>
                      <a:pt x="92" y="148"/>
                    </a:cubicBezTo>
                    <a:cubicBezTo>
                      <a:pt x="87" y="113"/>
                      <a:pt x="87" y="113"/>
                      <a:pt x="87" y="113"/>
                    </a:cubicBezTo>
                    <a:cubicBezTo>
                      <a:pt x="86" y="107"/>
                      <a:pt x="90" y="103"/>
                      <a:pt x="96" y="102"/>
                    </a:cubicBezTo>
                    <a:cubicBezTo>
                      <a:pt x="101" y="101"/>
                      <a:pt x="106" y="104"/>
                      <a:pt x="107" y="110"/>
                    </a:cubicBezTo>
                    <a:cubicBezTo>
                      <a:pt x="115" y="169"/>
                      <a:pt x="115" y="169"/>
                      <a:pt x="115" y="169"/>
                    </a:cubicBezTo>
                    <a:cubicBezTo>
                      <a:pt x="115" y="169"/>
                      <a:pt x="115" y="169"/>
                      <a:pt x="115" y="1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</p:grpSp>
        <p:grpSp>
          <p:nvGrpSpPr>
            <p:cNvPr id="38" name="Group 167">
              <a:extLst>
                <a:ext uri="{FF2B5EF4-FFF2-40B4-BE49-F238E27FC236}">
                  <a16:creationId xmlns="" xmlns:a16="http://schemas.microsoft.com/office/drawing/2014/main" id="{9595717D-9065-4FA6-B6C8-D796D2B3AEEE}"/>
                </a:ext>
              </a:extLst>
            </p:cNvPr>
            <p:cNvGrpSpPr/>
            <p:nvPr/>
          </p:nvGrpSpPr>
          <p:grpSpPr>
            <a:xfrm>
              <a:off x="4730002" y="2521396"/>
              <a:ext cx="350372" cy="499764"/>
              <a:chOff x="7556501" y="1254125"/>
              <a:chExt cx="517525" cy="738188"/>
            </a:xfrm>
            <a:solidFill>
              <a:schemeClr val="bg1">
                <a:lumMod val="75000"/>
              </a:schemeClr>
            </a:solidFill>
          </p:grpSpPr>
          <p:sp>
            <p:nvSpPr>
              <p:cNvPr id="39" name="Freeform 84">
                <a:extLst>
                  <a:ext uri="{FF2B5EF4-FFF2-40B4-BE49-F238E27FC236}">
                    <a16:creationId xmlns="" xmlns:a16="http://schemas.microsoft.com/office/drawing/2014/main" id="{3E568F3B-1D16-4328-B7A9-50A253D9612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56501" y="1254125"/>
                <a:ext cx="160338" cy="160337"/>
              </a:xfrm>
              <a:custGeom>
                <a:avLst/>
                <a:gdLst>
                  <a:gd name="T0" fmla="*/ 6 w 51"/>
                  <a:gd name="T1" fmla="*/ 37 h 51"/>
                  <a:gd name="T2" fmla="*/ 14 w 51"/>
                  <a:gd name="T3" fmla="*/ 7 h 51"/>
                  <a:gd name="T4" fmla="*/ 45 w 51"/>
                  <a:gd name="T5" fmla="*/ 14 h 51"/>
                  <a:gd name="T6" fmla="*/ 37 w 51"/>
                  <a:gd name="T7" fmla="*/ 45 h 51"/>
                  <a:gd name="T8" fmla="*/ 6 w 51"/>
                  <a:gd name="T9" fmla="*/ 37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1" h="51">
                    <a:moveTo>
                      <a:pt x="6" y="37"/>
                    </a:moveTo>
                    <a:cubicBezTo>
                      <a:pt x="0" y="27"/>
                      <a:pt x="3" y="13"/>
                      <a:pt x="14" y="7"/>
                    </a:cubicBezTo>
                    <a:cubicBezTo>
                      <a:pt x="25" y="0"/>
                      <a:pt x="38" y="4"/>
                      <a:pt x="45" y="14"/>
                    </a:cubicBezTo>
                    <a:cubicBezTo>
                      <a:pt x="51" y="24"/>
                      <a:pt x="48" y="38"/>
                      <a:pt x="37" y="45"/>
                    </a:cubicBezTo>
                    <a:cubicBezTo>
                      <a:pt x="26" y="51"/>
                      <a:pt x="13" y="48"/>
                      <a:pt x="6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  <p:sp>
            <p:nvSpPr>
              <p:cNvPr id="40" name="Freeform 85">
                <a:extLst>
                  <a:ext uri="{FF2B5EF4-FFF2-40B4-BE49-F238E27FC236}">
                    <a16:creationId xmlns="" xmlns:a16="http://schemas.microsoft.com/office/drawing/2014/main" id="{5957A63C-FDE0-4E61-966E-15E9FBEE776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607301" y="1376363"/>
                <a:ext cx="466725" cy="615950"/>
              </a:xfrm>
              <a:custGeom>
                <a:avLst/>
                <a:gdLst>
                  <a:gd name="T0" fmla="*/ 114 w 148"/>
                  <a:gd name="T1" fmla="*/ 49 h 195"/>
                  <a:gd name="T2" fmla="*/ 71 w 148"/>
                  <a:gd name="T3" fmla="*/ 12 h 195"/>
                  <a:gd name="T4" fmla="*/ 69 w 148"/>
                  <a:gd name="T5" fmla="*/ 12 h 195"/>
                  <a:gd name="T6" fmla="*/ 34 w 148"/>
                  <a:gd name="T7" fmla="*/ 8 h 195"/>
                  <a:gd name="T8" fmla="*/ 27 w 148"/>
                  <a:gd name="T9" fmla="*/ 12 h 195"/>
                  <a:gd name="T10" fmla="*/ 24 w 148"/>
                  <a:gd name="T11" fmla="*/ 14 h 195"/>
                  <a:gd name="T12" fmla="*/ 16 w 148"/>
                  <a:gd name="T13" fmla="*/ 18 h 195"/>
                  <a:gd name="T14" fmla="*/ 4 w 148"/>
                  <a:gd name="T15" fmla="*/ 51 h 195"/>
                  <a:gd name="T16" fmla="*/ 3 w 148"/>
                  <a:gd name="T17" fmla="*/ 53 h 195"/>
                  <a:gd name="T18" fmla="*/ 17 w 148"/>
                  <a:gd name="T19" fmla="*/ 108 h 195"/>
                  <a:gd name="T20" fmla="*/ 26 w 148"/>
                  <a:gd name="T21" fmla="*/ 115 h 195"/>
                  <a:gd name="T22" fmla="*/ 34 w 148"/>
                  <a:gd name="T23" fmla="*/ 105 h 195"/>
                  <a:gd name="T24" fmla="*/ 20 w 148"/>
                  <a:gd name="T25" fmla="*/ 51 h 195"/>
                  <a:gd name="T26" fmla="*/ 25 w 148"/>
                  <a:gd name="T27" fmla="*/ 49 h 195"/>
                  <a:gd name="T28" fmla="*/ 46 w 148"/>
                  <a:gd name="T29" fmla="*/ 141 h 195"/>
                  <a:gd name="T30" fmla="*/ 66 w 148"/>
                  <a:gd name="T31" fmla="*/ 129 h 195"/>
                  <a:gd name="T32" fmla="*/ 102 w 148"/>
                  <a:gd name="T33" fmla="*/ 189 h 195"/>
                  <a:gd name="T34" fmla="*/ 117 w 148"/>
                  <a:gd name="T35" fmla="*/ 192 h 195"/>
                  <a:gd name="T36" fmla="*/ 120 w 148"/>
                  <a:gd name="T37" fmla="*/ 178 h 195"/>
                  <a:gd name="T38" fmla="*/ 84 w 148"/>
                  <a:gd name="T39" fmla="*/ 118 h 195"/>
                  <a:gd name="T40" fmla="*/ 91 w 148"/>
                  <a:gd name="T41" fmla="*/ 114 h 195"/>
                  <a:gd name="T42" fmla="*/ 127 w 148"/>
                  <a:gd name="T43" fmla="*/ 173 h 195"/>
                  <a:gd name="T44" fmla="*/ 141 w 148"/>
                  <a:gd name="T45" fmla="*/ 178 h 195"/>
                  <a:gd name="T46" fmla="*/ 145 w 148"/>
                  <a:gd name="T47" fmla="*/ 163 h 195"/>
                  <a:gd name="T48" fmla="*/ 109 w 148"/>
                  <a:gd name="T49" fmla="*/ 103 h 195"/>
                  <a:gd name="T50" fmla="*/ 129 w 148"/>
                  <a:gd name="T51" fmla="*/ 91 h 195"/>
                  <a:gd name="T52" fmla="*/ 57 w 148"/>
                  <a:gd name="T53" fmla="*/ 29 h 195"/>
                  <a:gd name="T54" fmla="*/ 61 w 148"/>
                  <a:gd name="T55" fmla="*/ 26 h 195"/>
                  <a:gd name="T56" fmla="*/ 102 w 148"/>
                  <a:gd name="T57" fmla="*/ 63 h 195"/>
                  <a:gd name="T58" fmla="*/ 115 w 148"/>
                  <a:gd name="T59" fmla="*/ 61 h 195"/>
                  <a:gd name="T60" fmla="*/ 114 w 148"/>
                  <a:gd name="T61" fmla="*/ 49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48" h="195">
                    <a:moveTo>
                      <a:pt x="114" y="49"/>
                    </a:moveTo>
                    <a:cubicBezTo>
                      <a:pt x="71" y="12"/>
                      <a:pt x="71" y="12"/>
                      <a:pt x="71" y="12"/>
                    </a:cubicBezTo>
                    <a:cubicBezTo>
                      <a:pt x="69" y="12"/>
                      <a:pt x="69" y="12"/>
                      <a:pt x="69" y="12"/>
                    </a:cubicBezTo>
                    <a:cubicBezTo>
                      <a:pt x="55" y="0"/>
                      <a:pt x="39" y="4"/>
                      <a:pt x="34" y="8"/>
                    </a:cubicBezTo>
                    <a:cubicBezTo>
                      <a:pt x="30" y="10"/>
                      <a:pt x="31" y="10"/>
                      <a:pt x="27" y="12"/>
                    </a:cubicBezTo>
                    <a:cubicBezTo>
                      <a:pt x="26" y="13"/>
                      <a:pt x="25" y="13"/>
                      <a:pt x="24" y="14"/>
                    </a:cubicBezTo>
                    <a:cubicBezTo>
                      <a:pt x="19" y="17"/>
                      <a:pt x="21" y="16"/>
                      <a:pt x="16" y="18"/>
                    </a:cubicBezTo>
                    <a:cubicBezTo>
                      <a:pt x="11" y="22"/>
                      <a:pt x="0" y="34"/>
                      <a:pt x="4" y="51"/>
                    </a:cubicBezTo>
                    <a:cubicBezTo>
                      <a:pt x="3" y="53"/>
                      <a:pt x="3" y="53"/>
                      <a:pt x="3" y="53"/>
                    </a:cubicBezTo>
                    <a:cubicBezTo>
                      <a:pt x="17" y="108"/>
                      <a:pt x="17" y="108"/>
                      <a:pt x="17" y="108"/>
                    </a:cubicBezTo>
                    <a:cubicBezTo>
                      <a:pt x="18" y="113"/>
                      <a:pt x="23" y="116"/>
                      <a:pt x="26" y="115"/>
                    </a:cubicBezTo>
                    <a:cubicBezTo>
                      <a:pt x="31" y="114"/>
                      <a:pt x="34" y="109"/>
                      <a:pt x="34" y="105"/>
                    </a:cubicBezTo>
                    <a:cubicBezTo>
                      <a:pt x="20" y="51"/>
                      <a:pt x="20" y="51"/>
                      <a:pt x="20" y="51"/>
                    </a:cubicBezTo>
                    <a:cubicBezTo>
                      <a:pt x="25" y="49"/>
                      <a:pt x="25" y="49"/>
                      <a:pt x="25" y="49"/>
                    </a:cubicBezTo>
                    <a:cubicBezTo>
                      <a:pt x="46" y="141"/>
                      <a:pt x="46" y="141"/>
                      <a:pt x="46" y="141"/>
                    </a:cubicBezTo>
                    <a:cubicBezTo>
                      <a:pt x="66" y="129"/>
                      <a:pt x="66" y="129"/>
                      <a:pt x="66" y="129"/>
                    </a:cubicBezTo>
                    <a:cubicBezTo>
                      <a:pt x="102" y="189"/>
                      <a:pt x="102" y="189"/>
                      <a:pt x="102" y="189"/>
                    </a:cubicBezTo>
                    <a:cubicBezTo>
                      <a:pt x="105" y="194"/>
                      <a:pt x="112" y="195"/>
                      <a:pt x="117" y="192"/>
                    </a:cubicBezTo>
                    <a:cubicBezTo>
                      <a:pt x="123" y="189"/>
                      <a:pt x="123" y="183"/>
                      <a:pt x="120" y="178"/>
                    </a:cubicBezTo>
                    <a:cubicBezTo>
                      <a:pt x="84" y="118"/>
                      <a:pt x="84" y="118"/>
                      <a:pt x="84" y="118"/>
                    </a:cubicBezTo>
                    <a:cubicBezTo>
                      <a:pt x="91" y="114"/>
                      <a:pt x="91" y="114"/>
                      <a:pt x="91" y="114"/>
                    </a:cubicBezTo>
                    <a:cubicBezTo>
                      <a:pt x="127" y="173"/>
                      <a:pt x="127" y="173"/>
                      <a:pt x="127" y="173"/>
                    </a:cubicBezTo>
                    <a:cubicBezTo>
                      <a:pt x="131" y="179"/>
                      <a:pt x="136" y="181"/>
                      <a:pt x="141" y="178"/>
                    </a:cubicBezTo>
                    <a:cubicBezTo>
                      <a:pt x="147" y="174"/>
                      <a:pt x="148" y="168"/>
                      <a:pt x="145" y="163"/>
                    </a:cubicBezTo>
                    <a:cubicBezTo>
                      <a:pt x="109" y="103"/>
                      <a:pt x="109" y="103"/>
                      <a:pt x="109" y="103"/>
                    </a:cubicBezTo>
                    <a:cubicBezTo>
                      <a:pt x="129" y="91"/>
                      <a:pt x="129" y="91"/>
                      <a:pt x="129" y="91"/>
                    </a:cubicBezTo>
                    <a:cubicBezTo>
                      <a:pt x="57" y="29"/>
                      <a:pt x="57" y="29"/>
                      <a:pt x="57" y="29"/>
                    </a:cubicBezTo>
                    <a:cubicBezTo>
                      <a:pt x="61" y="26"/>
                      <a:pt x="61" y="26"/>
                      <a:pt x="61" y="26"/>
                    </a:cubicBezTo>
                    <a:cubicBezTo>
                      <a:pt x="102" y="63"/>
                      <a:pt x="102" y="63"/>
                      <a:pt x="102" y="63"/>
                    </a:cubicBezTo>
                    <a:cubicBezTo>
                      <a:pt x="106" y="65"/>
                      <a:pt x="112" y="65"/>
                      <a:pt x="115" y="61"/>
                    </a:cubicBezTo>
                    <a:cubicBezTo>
                      <a:pt x="118" y="58"/>
                      <a:pt x="117" y="53"/>
                      <a:pt x="114" y="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</p:grpSp>
        <p:grpSp>
          <p:nvGrpSpPr>
            <p:cNvPr id="111" name="Group 240">
              <a:extLst>
                <a:ext uri="{FF2B5EF4-FFF2-40B4-BE49-F238E27FC236}">
                  <a16:creationId xmlns="" xmlns:a16="http://schemas.microsoft.com/office/drawing/2014/main" id="{F5F1E530-0F99-456E-B6EB-30251179C2C1}"/>
                </a:ext>
              </a:extLst>
            </p:cNvPr>
            <p:cNvGrpSpPr/>
            <p:nvPr/>
          </p:nvGrpSpPr>
          <p:grpSpPr>
            <a:xfrm>
              <a:off x="4409723" y="2914758"/>
              <a:ext cx="2411762" cy="2410686"/>
              <a:chOff x="7083426" y="1835150"/>
              <a:chExt cx="3562350" cy="3560762"/>
            </a:xfrm>
            <a:solidFill>
              <a:srgbClr val="2A93CD"/>
            </a:solidFill>
          </p:grpSpPr>
          <p:sp>
            <p:nvSpPr>
              <p:cNvPr id="112" name="Freeform 86">
                <a:extLst>
                  <a:ext uri="{FF2B5EF4-FFF2-40B4-BE49-F238E27FC236}">
                    <a16:creationId xmlns="" xmlns:a16="http://schemas.microsoft.com/office/drawing/2014/main" id="{09769FC4-9D53-40A2-BF5B-70CCAEC1AC6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7083426" y="1835150"/>
                <a:ext cx="3562350" cy="3560762"/>
              </a:xfrm>
              <a:custGeom>
                <a:avLst/>
                <a:gdLst>
                  <a:gd name="T0" fmla="*/ 565 w 1129"/>
                  <a:gd name="T1" fmla="*/ 1129 h 1129"/>
                  <a:gd name="T2" fmla="*/ 0 w 1129"/>
                  <a:gd name="T3" fmla="*/ 564 h 1129"/>
                  <a:gd name="T4" fmla="*/ 565 w 1129"/>
                  <a:gd name="T5" fmla="*/ 0 h 1129"/>
                  <a:gd name="T6" fmla="*/ 1129 w 1129"/>
                  <a:gd name="T7" fmla="*/ 564 h 1129"/>
                  <a:gd name="T8" fmla="*/ 565 w 1129"/>
                  <a:gd name="T9" fmla="*/ 1129 h 1129"/>
                  <a:gd name="T10" fmla="*/ 565 w 1129"/>
                  <a:gd name="T11" fmla="*/ 67 h 1129"/>
                  <a:gd name="T12" fmla="*/ 67 w 1129"/>
                  <a:gd name="T13" fmla="*/ 564 h 1129"/>
                  <a:gd name="T14" fmla="*/ 565 w 1129"/>
                  <a:gd name="T15" fmla="*/ 1062 h 1129"/>
                  <a:gd name="T16" fmla="*/ 1062 w 1129"/>
                  <a:gd name="T17" fmla="*/ 564 h 1129"/>
                  <a:gd name="T18" fmla="*/ 565 w 1129"/>
                  <a:gd name="T19" fmla="*/ 67 h 1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29" h="1129">
                    <a:moveTo>
                      <a:pt x="565" y="1129"/>
                    </a:moveTo>
                    <a:cubicBezTo>
                      <a:pt x="253" y="1129"/>
                      <a:pt x="0" y="876"/>
                      <a:pt x="0" y="564"/>
                    </a:cubicBezTo>
                    <a:cubicBezTo>
                      <a:pt x="0" y="253"/>
                      <a:pt x="253" y="0"/>
                      <a:pt x="565" y="0"/>
                    </a:cubicBezTo>
                    <a:cubicBezTo>
                      <a:pt x="876" y="0"/>
                      <a:pt x="1129" y="253"/>
                      <a:pt x="1129" y="564"/>
                    </a:cubicBezTo>
                    <a:cubicBezTo>
                      <a:pt x="1129" y="876"/>
                      <a:pt x="876" y="1129"/>
                      <a:pt x="565" y="1129"/>
                    </a:cubicBezTo>
                    <a:close/>
                    <a:moveTo>
                      <a:pt x="565" y="67"/>
                    </a:moveTo>
                    <a:cubicBezTo>
                      <a:pt x="291" y="67"/>
                      <a:pt x="67" y="290"/>
                      <a:pt x="67" y="564"/>
                    </a:cubicBezTo>
                    <a:cubicBezTo>
                      <a:pt x="67" y="839"/>
                      <a:pt x="291" y="1062"/>
                      <a:pt x="565" y="1062"/>
                    </a:cubicBezTo>
                    <a:cubicBezTo>
                      <a:pt x="839" y="1062"/>
                      <a:pt x="1062" y="839"/>
                      <a:pt x="1062" y="564"/>
                    </a:cubicBezTo>
                    <a:cubicBezTo>
                      <a:pt x="1062" y="290"/>
                      <a:pt x="839" y="67"/>
                      <a:pt x="565" y="6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  <p:sp>
            <p:nvSpPr>
              <p:cNvPr id="113" name="Freeform 87">
                <a:extLst>
                  <a:ext uri="{FF2B5EF4-FFF2-40B4-BE49-F238E27FC236}">
                    <a16:creationId xmlns="" xmlns:a16="http://schemas.microsoft.com/office/drawing/2014/main" id="{B6140030-41FC-4B44-B9B5-B4FBFE35843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512176" y="2647950"/>
                <a:ext cx="1944688" cy="2181225"/>
              </a:xfrm>
              <a:custGeom>
                <a:avLst/>
                <a:gdLst>
                  <a:gd name="T0" fmla="*/ 41 w 616"/>
                  <a:gd name="T1" fmla="*/ 271 h 691"/>
                  <a:gd name="T2" fmla="*/ 41 w 616"/>
                  <a:gd name="T3" fmla="*/ 271 h 691"/>
                  <a:gd name="T4" fmla="*/ 537 w 616"/>
                  <a:gd name="T5" fmla="*/ 135 h 691"/>
                  <a:gd name="T6" fmla="*/ 406 w 616"/>
                  <a:gd name="T7" fmla="*/ 39 h 691"/>
                  <a:gd name="T8" fmla="*/ 287 w 616"/>
                  <a:gd name="T9" fmla="*/ 47 h 691"/>
                  <a:gd name="T10" fmla="*/ 168 w 616"/>
                  <a:gd name="T11" fmla="*/ 9 h 691"/>
                  <a:gd name="T12" fmla="*/ 125 w 616"/>
                  <a:gd name="T13" fmla="*/ 130 h 691"/>
                  <a:gd name="T14" fmla="*/ 87 w 616"/>
                  <a:gd name="T15" fmla="*/ 163 h 691"/>
                  <a:gd name="T16" fmla="*/ 56 w 616"/>
                  <a:gd name="T17" fmla="*/ 213 h 691"/>
                  <a:gd name="T18" fmla="*/ 80 w 616"/>
                  <a:gd name="T19" fmla="*/ 226 h 691"/>
                  <a:gd name="T20" fmla="*/ 41 w 616"/>
                  <a:gd name="T21" fmla="*/ 271 h 691"/>
                  <a:gd name="T22" fmla="*/ 64 w 616"/>
                  <a:gd name="T23" fmla="*/ 432 h 691"/>
                  <a:gd name="T24" fmla="*/ 142 w 616"/>
                  <a:gd name="T25" fmla="*/ 477 h 691"/>
                  <a:gd name="T26" fmla="*/ 142 w 616"/>
                  <a:gd name="T27" fmla="*/ 611 h 691"/>
                  <a:gd name="T28" fmla="*/ 199 w 616"/>
                  <a:gd name="T29" fmla="*/ 676 h 691"/>
                  <a:gd name="T30" fmla="*/ 249 w 616"/>
                  <a:gd name="T31" fmla="*/ 585 h 691"/>
                  <a:gd name="T32" fmla="*/ 315 w 616"/>
                  <a:gd name="T33" fmla="*/ 562 h 691"/>
                  <a:gd name="T34" fmla="*/ 281 w 616"/>
                  <a:gd name="T35" fmla="*/ 513 h 691"/>
                  <a:gd name="T36" fmla="*/ 325 w 616"/>
                  <a:gd name="T37" fmla="*/ 440 h 691"/>
                  <a:gd name="T38" fmla="*/ 408 w 616"/>
                  <a:gd name="T39" fmla="*/ 324 h 691"/>
                  <a:gd name="T40" fmla="*/ 467 w 616"/>
                  <a:gd name="T41" fmla="*/ 383 h 691"/>
                  <a:gd name="T42" fmla="*/ 547 w 616"/>
                  <a:gd name="T43" fmla="*/ 489 h 691"/>
                  <a:gd name="T44" fmla="*/ 537 w 616"/>
                  <a:gd name="T45" fmla="*/ 135 h 691"/>
                  <a:gd name="T46" fmla="*/ 263 w 616"/>
                  <a:gd name="T47" fmla="*/ 260 h 691"/>
                  <a:gd name="T48" fmla="*/ 194 w 616"/>
                  <a:gd name="T49" fmla="*/ 270 h 691"/>
                  <a:gd name="T50" fmla="*/ 181 w 616"/>
                  <a:gd name="T51" fmla="*/ 254 h 691"/>
                  <a:gd name="T52" fmla="*/ 163 w 616"/>
                  <a:gd name="T53" fmla="*/ 244 h 691"/>
                  <a:gd name="T54" fmla="*/ 149 w 616"/>
                  <a:gd name="T55" fmla="*/ 210 h 691"/>
                  <a:gd name="T56" fmla="*/ 178 w 616"/>
                  <a:gd name="T57" fmla="*/ 191 h 691"/>
                  <a:gd name="T58" fmla="*/ 185 w 616"/>
                  <a:gd name="T59" fmla="*/ 224 h 691"/>
                  <a:gd name="T60" fmla="*/ 214 w 616"/>
                  <a:gd name="T61" fmla="*/ 207 h 691"/>
                  <a:gd name="T62" fmla="*/ 263 w 616"/>
                  <a:gd name="T63" fmla="*/ 260 h 6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616" h="691">
                    <a:moveTo>
                      <a:pt x="41" y="271"/>
                    </a:moveTo>
                    <a:cubicBezTo>
                      <a:pt x="38" y="279"/>
                      <a:pt x="40" y="275"/>
                      <a:pt x="41" y="271"/>
                    </a:cubicBezTo>
                    <a:close/>
                    <a:moveTo>
                      <a:pt x="537" y="135"/>
                    </a:moveTo>
                    <a:cubicBezTo>
                      <a:pt x="509" y="88"/>
                      <a:pt x="455" y="62"/>
                      <a:pt x="406" y="39"/>
                    </a:cubicBezTo>
                    <a:cubicBezTo>
                      <a:pt x="343" y="9"/>
                      <a:pt x="352" y="26"/>
                      <a:pt x="287" y="47"/>
                    </a:cubicBezTo>
                    <a:cubicBezTo>
                      <a:pt x="237" y="63"/>
                      <a:pt x="217" y="0"/>
                      <a:pt x="168" y="9"/>
                    </a:cubicBezTo>
                    <a:cubicBezTo>
                      <a:pt x="115" y="19"/>
                      <a:pt x="159" y="109"/>
                      <a:pt x="125" y="130"/>
                    </a:cubicBezTo>
                    <a:cubicBezTo>
                      <a:pt x="119" y="133"/>
                      <a:pt x="28" y="120"/>
                      <a:pt x="87" y="163"/>
                    </a:cubicBezTo>
                    <a:cubicBezTo>
                      <a:pt x="157" y="214"/>
                      <a:pt x="55" y="176"/>
                      <a:pt x="56" y="213"/>
                    </a:cubicBezTo>
                    <a:cubicBezTo>
                      <a:pt x="61" y="221"/>
                      <a:pt x="69" y="226"/>
                      <a:pt x="80" y="226"/>
                    </a:cubicBezTo>
                    <a:cubicBezTo>
                      <a:pt x="89" y="235"/>
                      <a:pt x="42" y="271"/>
                      <a:pt x="41" y="271"/>
                    </a:cubicBezTo>
                    <a:cubicBezTo>
                      <a:pt x="19" y="318"/>
                      <a:pt x="0" y="407"/>
                      <a:pt x="64" y="432"/>
                    </a:cubicBezTo>
                    <a:cubicBezTo>
                      <a:pt x="101" y="446"/>
                      <a:pt x="133" y="425"/>
                      <a:pt x="142" y="477"/>
                    </a:cubicBezTo>
                    <a:cubicBezTo>
                      <a:pt x="149" y="521"/>
                      <a:pt x="140" y="567"/>
                      <a:pt x="142" y="611"/>
                    </a:cubicBezTo>
                    <a:cubicBezTo>
                      <a:pt x="144" y="639"/>
                      <a:pt x="159" y="691"/>
                      <a:pt x="199" y="676"/>
                    </a:cubicBezTo>
                    <a:cubicBezTo>
                      <a:pt x="233" y="663"/>
                      <a:pt x="236" y="613"/>
                      <a:pt x="249" y="585"/>
                    </a:cubicBezTo>
                    <a:cubicBezTo>
                      <a:pt x="270" y="540"/>
                      <a:pt x="308" y="671"/>
                      <a:pt x="315" y="562"/>
                    </a:cubicBezTo>
                    <a:cubicBezTo>
                      <a:pt x="318" y="513"/>
                      <a:pt x="280" y="555"/>
                      <a:pt x="281" y="513"/>
                    </a:cubicBezTo>
                    <a:cubicBezTo>
                      <a:pt x="282" y="483"/>
                      <a:pt x="322" y="471"/>
                      <a:pt x="325" y="440"/>
                    </a:cubicBezTo>
                    <a:cubicBezTo>
                      <a:pt x="327" y="407"/>
                      <a:pt x="341" y="293"/>
                      <a:pt x="408" y="324"/>
                    </a:cubicBezTo>
                    <a:cubicBezTo>
                      <a:pt x="422" y="331"/>
                      <a:pt x="447" y="485"/>
                      <a:pt x="467" y="383"/>
                    </a:cubicBezTo>
                    <a:cubicBezTo>
                      <a:pt x="487" y="275"/>
                      <a:pt x="549" y="446"/>
                      <a:pt x="547" y="489"/>
                    </a:cubicBezTo>
                    <a:cubicBezTo>
                      <a:pt x="582" y="430"/>
                      <a:pt x="616" y="268"/>
                      <a:pt x="537" y="135"/>
                    </a:cubicBezTo>
                    <a:close/>
                    <a:moveTo>
                      <a:pt x="263" y="260"/>
                    </a:moveTo>
                    <a:cubicBezTo>
                      <a:pt x="258" y="285"/>
                      <a:pt x="211" y="283"/>
                      <a:pt x="194" y="270"/>
                    </a:cubicBezTo>
                    <a:cubicBezTo>
                      <a:pt x="188" y="266"/>
                      <a:pt x="187" y="258"/>
                      <a:pt x="181" y="254"/>
                    </a:cubicBezTo>
                    <a:cubicBezTo>
                      <a:pt x="176" y="249"/>
                      <a:pt x="169" y="247"/>
                      <a:pt x="163" y="244"/>
                    </a:cubicBezTo>
                    <a:cubicBezTo>
                      <a:pt x="151" y="236"/>
                      <a:pt x="143" y="223"/>
                      <a:pt x="149" y="210"/>
                    </a:cubicBezTo>
                    <a:cubicBezTo>
                      <a:pt x="151" y="205"/>
                      <a:pt x="164" y="187"/>
                      <a:pt x="178" y="191"/>
                    </a:cubicBezTo>
                    <a:cubicBezTo>
                      <a:pt x="189" y="193"/>
                      <a:pt x="176" y="217"/>
                      <a:pt x="185" y="224"/>
                    </a:cubicBezTo>
                    <a:cubicBezTo>
                      <a:pt x="201" y="237"/>
                      <a:pt x="204" y="216"/>
                      <a:pt x="214" y="207"/>
                    </a:cubicBezTo>
                    <a:cubicBezTo>
                      <a:pt x="240" y="184"/>
                      <a:pt x="267" y="236"/>
                      <a:pt x="263" y="2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  <p:sp>
            <p:nvSpPr>
              <p:cNvPr id="114" name="Freeform 88">
                <a:extLst>
                  <a:ext uri="{FF2B5EF4-FFF2-40B4-BE49-F238E27FC236}">
                    <a16:creationId xmlns="" xmlns:a16="http://schemas.microsoft.com/office/drawing/2014/main" id="{AB2141F2-8C6D-46C0-A773-1D41EAC8C2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383463" y="2487613"/>
                <a:ext cx="1227138" cy="1325562"/>
              </a:xfrm>
              <a:custGeom>
                <a:avLst/>
                <a:gdLst>
                  <a:gd name="T0" fmla="*/ 46 w 389"/>
                  <a:gd name="T1" fmla="*/ 332 h 420"/>
                  <a:gd name="T2" fmla="*/ 4 w 389"/>
                  <a:gd name="T3" fmla="*/ 297 h 420"/>
                  <a:gd name="T4" fmla="*/ 32 w 389"/>
                  <a:gd name="T5" fmla="*/ 186 h 420"/>
                  <a:gd name="T6" fmla="*/ 183 w 389"/>
                  <a:gd name="T7" fmla="*/ 67 h 420"/>
                  <a:gd name="T8" fmla="*/ 292 w 389"/>
                  <a:gd name="T9" fmla="*/ 17 h 420"/>
                  <a:gd name="T10" fmla="*/ 323 w 389"/>
                  <a:gd name="T11" fmla="*/ 108 h 420"/>
                  <a:gd name="T12" fmla="*/ 253 w 389"/>
                  <a:gd name="T13" fmla="*/ 144 h 420"/>
                  <a:gd name="T14" fmla="*/ 267 w 389"/>
                  <a:gd name="T15" fmla="*/ 84 h 420"/>
                  <a:gd name="T16" fmla="*/ 226 w 389"/>
                  <a:gd name="T17" fmla="*/ 113 h 420"/>
                  <a:gd name="T18" fmla="*/ 205 w 389"/>
                  <a:gd name="T19" fmla="*/ 158 h 420"/>
                  <a:gd name="T20" fmla="*/ 205 w 389"/>
                  <a:gd name="T21" fmla="*/ 226 h 420"/>
                  <a:gd name="T22" fmla="*/ 123 w 389"/>
                  <a:gd name="T23" fmla="*/ 273 h 420"/>
                  <a:gd name="T24" fmla="*/ 74 w 389"/>
                  <a:gd name="T25" fmla="*/ 323 h 420"/>
                  <a:gd name="T26" fmla="*/ 97 w 389"/>
                  <a:gd name="T27" fmla="*/ 373 h 420"/>
                  <a:gd name="T28" fmla="*/ 46 w 389"/>
                  <a:gd name="T29" fmla="*/ 332 h 420"/>
                  <a:gd name="T30" fmla="*/ 46 w 389"/>
                  <a:gd name="T31" fmla="*/ 332 h 4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89" h="420">
                    <a:moveTo>
                      <a:pt x="46" y="332"/>
                    </a:moveTo>
                    <a:cubicBezTo>
                      <a:pt x="32" y="311"/>
                      <a:pt x="8" y="339"/>
                      <a:pt x="4" y="297"/>
                    </a:cubicBezTo>
                    <a:cubicBezTo>
                      <a:pt x="0" y="256"/>
                      <a:pt x="6" y="219"/>
                      <a:pt x="32" y="186"/>
                    </a:cubicBezTo>
                    <a:cubicBezTo>
                      <a:pt x="42" y="172"/>
                      <a:pt x="177" y="48"/>
                      <a:pt x="183" y="67"/>
                    </a:cubicBezTo>
                    <a:cubicBezTo>
                      <a:pt x="203" y="127"/>
                      <a:pt x="250" y="25"/>
                      <a:pt x="292" y="17"/>
                    </a:cubicBezTo>
                    <a:cubicBezTo>
                      <a:pt x="382" y="0"/>
                      <a:pt x="389" y="59"/>
                      <a:pt x="323" y="108"/>
                    </a:cubicBezTo>
                    <a:cubicBezTo>
                      <a:pt x="311" y="117"/>
                      <a:pt x="275" y="169"/>
                      <a:pt x="253" y="144"/>
                    </a:cubicBezTo>
                    <a:cubicBezTo>
                      <a:pt x="236" y="125"/>
                      <a:pt x="272" y="104"/>
                      <a:pt x="267" y="84"/>
                    </a:cubicBezTo>
                    <a:cubicBezTo>
                      <a:pt x="260" y="59"/>
                      <a:pt x="213" y="84"/>
                      <a:pt x="226" y="113"/>
                    </a:cubicBezTo>
                    <a:cubicBezTo>
                      <a:pt x="241" y="149"/>
                      <a:pt x="219" y="133"/>
                      <a:pt x="205" y="158"/>
                    </a:cubicBezTo>
                    <a:cubicBezTo>
                      <a:pt x="192" y="179"/>
                      <a:pt x="226" y="198"/>
                      <a:pt x="205" y="226"/>
                    </a:cubicBezTo>
                    <a:cubicBezTo>
                      <a:pt x="187" y="250"/>
                      <a:pt x="148" y="262"/>
                      <a:pt x="123" y="273"/>
                    </a:cubicBezTo>
                    <a:cubicBezTo>
                      <a:pt x="101" y="283"/>
                      <a:pt x="91" y="307"/>
                      <a:pt x="74" y="323"/>
                    </a:cubicBezTo>
                    <a:cubicBezTo>
                      <a:pt x="55" y="341"/>
                      <a:pt x="98" y="357"/>
                      <a:pt x="97" y="373"/>
                    </a:cubicBezTo>
                    <a:cubicBezTo>
                      <a:pt x="94" y="420"/>
                      <a:pt x="42" y="325"/>
                      <a:pt x="46" y="332"/>
                    </a:cubicBezTo>
                    <a:cubicBezTo>
                      <a:pt x="40" y="323"/>
                      <a:pt x="55" y="343"/>
                      <a:pt x="46" y="33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  <p:sp>
            <p:nvSpPr>
              <p:cNvPr id="115" name="Freeform 89">
                <a:extLst>
                  <a:ext uri="{FF2B5EF4-FFF2-40B4-BE49-F238E27FC236}">
                    <a16:creationId xmlns="" xmlns:a16="http://schemas.microsoft.com/office/drawing/2014/main" id="{29BB1C55-EF1C-445D-9514-B638A4A6BE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50113" y="3651250"/>
                <a:ext cx="955675" cy="1249362"/>
              </a:xfrm>
              <a:custGeom>
                <a:avLst/>
                <a:gdLst>
                  <a:gd name="T0" fmla="*/ 60 w 303"/>
                  <a:gd name="T1" fmla="*/ 0 h 396"/>
                  <a:gd name="T2" fmla="*/ 88 w 303"/>
                  <a:gd name="T3" fmla="*/ 82 h 396"/>
                  <a:gd name="T4" fmla="*/ 153 w 303"/>
                  <a:gd name="T5" fmla="*/ 201 h 396"/>
                  <a:gd name="T6" fmla="*/ 219 w 303"/>
                  <a:gd name="T7" fmla="*/ 354 h 396"/>
                  <a:gd name="T8" fmla="*/ 263 w 303"/>
                  <a:gd name="T9" fmla="*/ 323 h 396"/>
                  <a:gd name="T10" fmla="*/ 289 w 303"/>
                  <a:gd name="T11" fmla="*/ 209 h 396"/>
                  <a:gd name="T12" fmla="*/ 199 w 303"/>
                  <a:gd name="T13" fmla="*/ 88 h 396"/>
                  <a:gd name="T14" fmla="*/ 90 w 303"/>
                  <a:gd name="T15" fmla="*/ 47 h 396"/>
                  <a:gd name="T16" fmla="*/ 60 w 303"/>
                  <a:gd name="T17" fmla="*/ 0 h 3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03" h="396">
                    <a:moveTo>
                      <a:pt x="60" y="0"/>
                    </a:moveTo>
                    <a:cubicBezTo>
                      <a:pt x="0" y="1"/>
                      <a:pt x="86" y="73"/>
                      <a:pt x="88" y="82"/>
                    </a:cubicBezTo>
                    <a:cubicBezTo>
                      <a:pt x="98" y="153"/>
                      <a:pt x="110" y="150"/>
                      <a:pt x="153" y="201"/>
                    </a:cubicBezTo>
                    <a:cubicBezTo>
                      <a:pt x="191" y="245"/>
                      <a:pt x="176" y="310"/>
                      <a:pt x="219" y="354"/>
                    </a:cubicBezTo>
                    <a:cubicBezTo>
                      <a:pt x="262" y="396"/>
                      <a:pt x="270" y="367"/>
                      <a:pt x="263" y="323"/>
                    </a:cubicBezTo>
                    <a:cubicBezTo>
                      <a:pt x="256" y="278"/>
                      <a:pt x="279" y="250"/>
                      <a:pt x="289" y="209"/>
                    </a:cubicBezTo>
                    <a:cubicBezTo>
                      <a:pt x="303" y="153"/>
                      <a:pt x="224" y="129"/>
                      <a:pt x="199" y="88"/>
                    </a:cubicBezTo>
                    <a:cubicBezTo>
                      <a:pt x="167" y="35"/>
                      <a:pt x="97" y="92"/>
                      <a:pt x="90" y="47"/>
                    </a:cubicBezTo>
                    <a:cubicBezTo>
                      <a:pt x="85" y="15"/>
                      <a:pt x="64" y="0"/>
                      <a:pt x="6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  <p:sp>
            <p:nvSpPr>
              <p:cNvPr id="116" name="Freeform 90">
                <a:extLst>
                  <a:ext uri="{FF2B5EF4-FFF2-40B4-BE49-F238E27FC236}">
                    <a16:creationId xmlns="" xmlns:a16="http://schemas.microsoft.com/office/drawing/2014/main" id="{42334B1D-6B28-407B-990E-1E6D55D772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26438" y="2068513"/>
                <a:ext cx="1123950" cy="396875"/>
              </a:xfrm>
              <a:custGeom>
                <a:avLst/>
                <a:gdLst>
                  <a:gd name="T0" fmla="*/ 131 w 356"/>
                  <a:gd name="T1" fmla="*/ 111 h 126"/>
                  <a:gd name="T2" fmla="*/ 208 w 356"/>
                  <a:gd name="T3" fmla="*/ 82 h 126"/>
                  <a:gd name="T4" fmla="*/ 310 w 356"/>
                  <a:gd name="T5" fmla="*/ 61 h 126"/>
                  <a:gd name="T6" fmla="*/ 78 w 356"/>
                  <a:gd name="T7" fmla="*/ 39 h 126"/>
                  <a:gd name="T8" fmla="*/ 131 w 356"/>
                  <a:gd name="T9" fmla="*/ 111 h 126"/>
                  <a:gd name="T10" fmla="*/ 131 w 356"/>
                  <a:gd name="T11" fmla="*/ 111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6" h="126">
                    <a:moveTo>
                      <a:pt x="131" y="111"/>
                    </a:moveTo>
                    <a:cubicBezTo>
                      <a:pt x="161" y="105"/>
                      <a:pt x="176" y="82"/>
                      <a:pt x="208" y="82"/>
                    </a:cubicBezTo>
                    <a:cubicBezTo>
                      <a:pt x="222" y="81"/>
                      <a:pt x="356" y="114"/>
                      <a:pt x="310" y="61"/>
                    </a:cubicBezTo>
                    <a:cubicBezTo>
                      <a:pt x="262" y="7"/>
                      <a:pt x="136" y="0"/>
                      <a:pt x="78" y="39"/>
                    </a:cubicBezTo>
                    <a:cubicBezTo>
                      <a:pt x="0" y="92"/>
                      <a:pt x="67" y="126"/>
                      <a:pt x="131" y="111"/>
                    </a:cubicBezTo>
                    <a:cubicBezTo>
                      <a:pt x="181" y="100"/>
                      <a:pt x="96" y="119"/>
                      <a:pt x="131" y="1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  <p:sp>
            <p:nvSpPr>
              <p:cNvPr id="117" name="Freeform 91">
                <a:extLst>
                  <a:ext uri="{FF2B5EF4-FFF2-40B4-BE49-F238E27FC236}">
                    <a16:creationId xmlns="" xmlns:a16="http://schemas.microsoft.com/office/drawing/2014/main" id="{3B136CB4-518C-4FFD-98F3-83D9EACD93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29613" y="4781550"/>
                <a:ext cx="881063" cy="358775"/>
              </a:xfrm>
              <a:custGeom>
                <a:avLst/>
                <a:gdLst>
                  <a:gd name="T0" fmla="*/ 119 w 279"/>
                  <a:gd name="T1" fmla="*/ 36 h 114"/>
                  <a:gd name="T2" fmla="*/ 177 w 279"/>
                  <a:gd name="T3" fmla="*/ 16 h 114"/>
                  <a:gd name="T4" fmla="*/ 279 w 279"/>
                  <a:gd name="T5" fmla="*/ 96 h 114"/>
                  <a:gd name="T6" fmla="*/ 113 w 279"/>
                  <a:gd name="T7" fmla="*/ 103 h 114"/>
                  <a:gd name="T8" fmla="*/ 119 w 279"/>
                  <a:gd name="T9" fmla="*/ 36 h 114"/>
                  <a:gd name="T10" fmla="*/ 119 w 279"/>
                  <a:gd name="T11" fmla="*/ 36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9" h="114">
                    <a:moveTo>
                      <a:pt x="119" y="36"/>
                    </a:moveTo>
                    <a:cubicBezTo>
                      <a:pt x="142" y="40"/>
                      <a:pt x="146" y="0"/>
                      <a:pt x="177" y="16"/>
                    </a:cubicBezTo>
                    <a:cubicBezTo>
                      <a:pt x="201" y="28"/>
                      <a:pt x="278" y="61"/>
                      <a:pt x="279" y="96"/>
                    </a:cubicBezTo>
                    <a:cubicBezTo>
                      <a:pt x="279" y="95"/>
                      <a:pt x="211" y="114"/>
                      <a:pt x="113" y="103"/>
                    </a:cubicBezTo>
                    <a:cubicBezTo>
                      <a:pt x="16" y="92"/>
                      <a:pt x="0" y="18"/>
                      <a:pt x="119" y="36"/>
                    </a:cubicBezTo>
                    <a:cubicBezTo>
                      <a:pt x="133" y="38"/>
                      <a:pt x="37" y="23"/>
                      <a:pt x="119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</p:grpSp>
      </p:grpSp>
      <p:sp>
        <p:nvSpPr>
          <p:cNvPr id="118" name="TextBox 247">
            <a:extLst>
              <a:ext uri="{FF2B5EF4-FFF2-40B4-BE49-F238E27FC236}">
                <a16:creationId xmlns="" xmlns:a16="http://schemas.microsoft.com/office/drawing/2014/main" id="{6794922D-1C6B-4636-9242-ECA32AFF338A}"/>
              </a:ext>
            </a:extLst>
          </p:cNvPr>
          <p:cNvSpPr txBox="1"/>
          <p:nvPr/>
        </p:nvSpPr>
        <p:spPr>
          <a:xfrm>
            <a:off x="6428007" y="3407631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id-ID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9" name="TextBox 248">
            <a:extLst>
              <a:ext uri="{FF2B5EF4-FFF2-40B4-BE49-F238E27FC236}">
                <a16:creationId xmlns="" xmlns:a16="http://schemas.microsoft.com/office/drawing/2014/main" id="{6D6C0A44-C154-4DD3-9929-43A0B535B4F4}"/>
              </a:ext>
            </a:extLst>
          </p:cNvPr>
          <p:cNvSpPr txBox="1"/>
          <p:nvPr/>
        </p:nvSpPr>
        <p:spPr>
          <a:xfrm>
            <a:off x="7471804" y="3681314"/>
            <a:ext cx="187324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 双击输入替换内容 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9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0" name="TextBox 249">
            <a:extLst>
              <a:ext uri="{FF2B5EF4-FFF2-40B4-BE49-F238E27FC236}">
                <a16:creationId xmlns="" xmlns:a16="http://schemas.microsoft.com/office/drawing/2014/main" id="{B30AFA8B-DBE8-486A-982C-A1ECC49C7BA5}"/>
              </a:ext>
            </a:extLst>
          </p:cNvPr>
          <p:cNvSpPr txBox="1"/>
          <p:nvPr/>
        </p:nvSpPr>
        <p:spPr>
          <a:xfrm>
            <a:off x="6428007" y="3673443"/>
            <a:ext cx="1088760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4050" b="1" dirty="0">
                <a:solidFill>
                  <a:srgbClr val="FFD96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65%</a:t>
            </a:r>
          </a:p>
        </p:txBody>
      </p:sp>
      <p:sp>
        <p:nvSpPr>
          <p:cNvPr id="121" name="TextBox 250">
            <a:extLst>
              <a:ext uri="{FF2B5EF4-FFF2-40B4-BE49-F238E27FC236}">
                <a16:creationId xmlns="" xmlns:a16="http://schemas.microsoft.com/office/drawing/2014/main" id="{32472D06-8BAD-49DC-99EA-221DDA123BBE}"/>
              </a:ext>
            </a:extLst>
          </p:cNvPr>
          <p:cNvSpPr txBox="1"/>
          <p:nvPr/>
        </p:nvSpPr>
        <p:spPr>
          <a:xfrm>
            <a:off x="6435724" y="4371741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id-ID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2" name="TextBox 251">
            <a:extLst>
              <a:ext uri="{FF2B5EF4-FFF2-40B4-BE49-F238E27FC236}">
                <a16:creationId xmlns="" xmlns:a16="http://schemas.microsoft.com/office/drawing/2014/main" id="{BF022349-9021-4262-80EF-3A33AD7B1DE1}"/>
              </a:ext>
            </a:extLst>
          </p:cNvPr>
          <p:cNvSpPr txBox="1"/>
          <p:nvPr/>
        </p:nvSpPr>
        <p:spPr>
          <a:xfrm>
            <a:off x="7479521" y="4645424"/>
            <a:ext cx="187324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 双击输入替换内容 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9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3" name="TextBox 252">
            <a:extLst>
              <a:ext uri="{FF2B5EF4-FFF2-40B4-BE49-F238E27FC236}">
                <a16:creationId xmlns="" xmlns:a16="http://schemas.microsoft.com/office/drawing/2014/main" id="{6A577B08-5EA9-4B82-BA00-526F9F137A99}"/>
              </a:ext>
            </a:extLst>
          </p:cNvPr>
          <p:cNvSpPr txBox="1"/>
          <p:nvPr/>
        </p:nvSpPr>
        <p:spPr>
          <a:xfrm>
            <a:off x="6435724" y="4637553"/>
            <a:ext cx="1088760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4050" b="1" dirty="0">
                <a:solidFill>
                  <a:schemeClr val="accent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45%</a:t>
            </a:r>
          </a:p>
        </p:txBody>
      </p:sp>
      <p:sp>
        <p:nvSpPr>
          <p:cNvPr id="124" name="TextBox 253">
            <a:extLst>
              <a:ext uri="{FF2B5EF4-FFF2-40B4-BE49-F238E27FC236}">
                <a16:creationId xmlns="" xmlns:a16="http://schemas.microsoft.com/office/drawing/2014/main" id="{49DE4E73-9956-4F1B-80ED-B027F3275FC2}"/>
              </a:ext>
            </a:extLst>
          </p:cNvPr>
          <p:cNvSpPr txBox="1"/>
          <p:nvPr/>
        </p:nvSpPr>
        <p:spPr>
          <a:xfrm>
            <a:off x="6410373" y="2347127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id-ID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5" name="TextBox 254">
            <a:extLst>
              <a:ext uri="{FF2B5EF4-FFF2-40B4-BE49-F238E27FC236}">
                <a16:creationId xmlns="" xmlns:a16="http://schemas.microsoft.com/office/drawing/2014/main" id="{B43BA0DC-99E6-4679-A6D1-6E94AE0F01F4}"/>
              </a:ext>
            </a:extLst>
          </p:cNvPr>
          <p:cNvSpPr txBox="1"/>
          <p:nvPr/>
        </p:nvSpPr>
        <p:spPr>
          <a:xfrm>
            <a:off x="6418333" y="2612293"/>
            <a:ext cx="4743153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 双击输入替换内容 双击输入替换内容 双击输入替换内容 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 双击输入替换内容 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9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9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6" name="箭头: 下 125">
            <a:extLst>
              <a:ext uri="{FF2B5EF4-FFF2-40B4-BE49-F238E27FC236}">
                <a16:creationId xmlns="" xmlns:a16="http://schemas.microsoft.com/office/drawing/2014/main" id="{8649D76A-E3EF-4844-BE96-5D3DF64ABCE4}"/>
              </a:ext>
            </a:extLst>
          </p:cNvPr>
          <p:cNvSpPr/>
          <p:nvPr/>
        </p:nvSpPr>
        <p:spPr>
          <a:xfrm>
            <a:off x="620815" y="261257"/>
            <a:ext cx="714197" cy="595164"/>
          </a:xfrm>
          <a:prstGeom prst="downArrow">
            <a:avLst/>
          </a:prstGeom>
          <a:solidFill>
            <a:srgbClr val="2A93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7" name="文本框 126">
            <a:extLst>
              <a:ext uri="{FF2B5EF4-FFF2-40B4-BE49-F238E27FC236}">
                <a16:creationId xmlns="" xmlns:a16="http://schemas.microsoft.com/office/drawing/2014/main" id="{E857E35E-7715-415D-857D-F6126764D282}"/>
              </a:ext>
            </a:extLst>
          </p:cNvPr>
          <p:cNvSpPr txBox="1"/>
          <p:nvPr/>
        </p:nvSpPr>
        <p:spPr>
          <a:xfrm>
            <a:off x="164325" y="856421"/>
            <a:ext cx="20226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工作不足与改进</a:t>
            </a:r>
          </a:p>
        </p:txBody>
      </p:sp>
      <p:sp>
        <p:nvSpPr>
          <p:cNvPr id="128" name="矩形 127">
            <a:extLst>
              <a:ext uri="{FF2B5EF4-FFF2-40B4-BE49-F238E27FC236}">
                <a16:creationId xmlns="" xmlns:a16="http://schemas.microsoft.com/office/drawing/2014/main" id="{868B7F95-0782-4455-AE36-ACDA38FD9444}"/>
              </a:ext>
            </a:extLst>
          </p:cNvPr>
          <p:cNvSpPr/>
          <p:nvPr/>
        </p:nvSpPr>
        <p:spPr>
          <a:xfrm>
            <a:off x="798285" y="0"/>
            <a:ext cx="377372" cy="159657"/>
          </a:xfrm>
          <a:prstGeom prst="rect">
            <a:avLst/>
          </a:prstGeom>
          <a:solidFill>
            <a:srgbClr val="2A93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0" name="直接连接符 129">
            <a:extLst>
              <a:ext uri="{FF2B5EF4-FFF2-40B4-BE49-F238E27FC236}">
                <a16:creationId xmlns="" xmlns:a16="http://schemas.microsoft.com/office/drawing/2014/main" id="{926A13B4-0C42-4ADE-AFDC-C9E7F0E06E9D}"/>
              </a:ext>
            </a:extLst>
          </p:cNvPr>
          <p:cNvCxnSpPr/>
          <p:nvPr/>
        </p:nvCxnSpPr>
        <p:spPr>
          <a:xfrm>
            <a:off x="6037943" y="2258593"/>
            <a:ext cx="0" cy="3244700"/>
          </a:xfrm>
          <a:prstGeom prst="line">
            <a:avLst/>
          </a:prstGeom>
          <a:ln w="12700">
            <a:solidFill>
              <a:schemeClr val="tx1">
                <a:lumMod val="85000"/>
                <a:lumOff val="1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3460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random/>
      </p:transition>
    </mc:Choice>
    <mc:Fallback xmlns="">
      <p:transition spd="slow" advClick="0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" grpId="0"/>
      <p:bldP spid="119" grpId="0"/>
      <p:bldP spid="120" grpId="0"/>
      <p:bldP spid="121" grpId="0"/>
      <p:bldP spid="122" grpId="0"/>
      <p:bldP spid="123" grpId="0"/>
      <p:bldP spid="124" grpId="0"/>
      <p:bldP spid="12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val 8"/>
          <p:cNvSpPr>
            <a:spLocks noChangeArrowheads="1"/>
          </p:cNvSpPr>
          <p:nvPr/>
        </p:nvSpPr>
        <p:spPr bwMode="auto">
          <a:xfrm rot="16200000">
            <a:off x="4391939" y="3710345"/>
            <a:ext cx="207904" cy="205428"/>
          </a:xfrm>
          <a:prstGeom prst="ellipse">
            <a:avLst/>
          </a:prstGeom>
          <a:solidFill>
            <a:srgbClr val="8FAADC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id-ID" sz="2400"/>
          </a:p>
        </p:txBody>
      </p:sp>
      <p:sp>
        <p:nvSpPr>
          <p:cNvPr id="12" name="Oval 11"/>
          <p:cNvSpPr>
            <a:spLocks noChangeArrowheads="1"/>
          </p:cNvSpPr>
          <p:nvPr/>
        </p:nvSpPr>
        <p:spPr bwMode="auto">
          <a:xfrm rot="16200000">
            <a:off x="5983390" y="3707871"/>
            <a:ext cx="212853" cy="205428"/>
          </a:xfrm>
          <a:prstGeom prst="ellipse">
            <a:avLst/>
          </a:prstGeom>
          <a:solidFill>
            <a:srgbClr val="8FAADC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id-ID" sz="2400"/>
          </a:p>
        </p:txBody>
      </p:sp>
      <p:sp>
        <p:nvSpPr>
          <p:cNvPr id="3" name="Freeform 2"/>
          <p:cNvSpPr>
            <a:spLocks/>
          </p:cNvSpPr>
          <p:nvPr/>
        </p:nvSpPr>
        <p:spPr bwMode="auto">
          <a:xfrm rot="16200000">
            <a:off x="1170680" y="3810585"/>
            <a:ext cx="0" cy="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id-ID" sz="2400"/>
          </a:p>
        </p:txBody>
      </p:sp>
      <p:sp>
        <p:nvSpPr>
          <p:cNvPr id="5" name="Oval 4"/>
          <p:cNvSpPr>
            <a:spLocks noChangeArrowheads="1"/>
          </p:cNvSpPr>
          <p:nvPr/>
        </p:nvSpPr>
        <p:spPr bwMode="auto">
          <a:xfrm rot="16200000">
            <a:off x="1212757" y="3704159"/>
            <a:ext cx="205427" cy="20542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id-ID" sz="2400"/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 rot="16200000">
            <a:off x="1635988" y="2399814"/>
            <a:ext cx="945464" cy="1876079"/>
          </a:xfrm>
          <a:custGeom>
            <a:avLst/>
            <a:gdLst>
              <a:gd name="T0" fmla="*/ 0 w 160"/>
              <a:gd name="T1" fmla="*/ 0 h 320"/>
              <a:gd name="T2" fmla="*/ 25 w 160"/>
              <a:gd name="T3" fmla="*/ 24 h 320"/>
              <a:gd name="T4" fmla="*/ 2 w 160"/>
              <a:gd name="T5" fmla="*/ 48 h 320"/>
              <a:gd name="T6" fmla="*/ 112 w 160"/>
              <a:gd name="T7" fmla="*/ 160 h 320"/>
              <a:gd name="T8" fmla="*/ 4 w 160"/>
              <a:gd name="T9" fmla="*/ 272 h 320"/>
              <a:gd name="T10" fmla="*/ 24 w 160"/>
              <a:gd name="T11" fmla="*/ 296 h 320"/>
              <a:gd name="T12" fmla="*/ 0 w 160"/>
              <a:gd name="T13" fmla="*/ 320 h 320"/>
              <a:gd name="T14" fmla="*/ 0 w 160"/>
              <a:gd name="T15" fmla="*/ 320 h 320"/>
              <a:gd name="T16" fmla="*/ 160 w 160"/>
              <a:gd name="T17" fmla="*/ 160 h 320"/>
              <a:gd name="T18" fmla="*/ 0 w 160"/>
              <a:gd name="T19" fmla="*/ 0 h 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60" h="320">
                <a:moveTo>
                  <a:pt x="0" y="0"/>
                </a:moveTo>
                <a:cubicBezTo>
                  <a:pt x="14" y="0"/>
                  <a:pt x="25" y="11"/>
                  <a:pt x="25" y="24"/>
                </a:cubicBezTo>
                <a:cubicBezTo>
                  <a:pt x="25" y="37"/>
                  <a:pt x="14" y="48"/>
                  <a:pt x="2" y="48"/>
                </a:cubicBezTo>
                <a:cubicBezTo>
                  <a:pt x="63" y="49"/>
                  <a:pt x="112" y="99"/>
                  <a:pt x="112" y="160"/>
                </a:cubicBezTo>
                <a:cubicBezTo>
                  <a:pt x="112" y="220"/>
                  <a:pt x="64" y="270"/>
                  <a:pt x="4" y="272"/>
                </a:cubicBezTo>
                <a:cubicBezTo>
                  <a:pt x="16" y="274"/>
                  <a:pt x="24" y="284"/>
                  <a:pt x="24" y="296"/>
                </a:cubicBezTo>
                <a:cubicBezTo>
                  <a:pt x="24" y="309"/>
                  <a:pt x="13" y="320"/>
                  <a:pt x="0" y="320"/>
                </a:cubicBezTo>
                <a:cubicBezTo>
                  <a:pt x="0" y="320"/>
                  <a:pt x="0" y="320"/>
                  <a:pt x="0" y="320"/>
                </a:cubicBezTo>
                <a:cubicBezTo>
                  <a:pt x="89" y="320"/>
                  <a:pt x="160" y="249"/>
                  <a:pt x="160" y="160"/>
                </a:cubicBezTo>
                <a:cubicBezTo>
                  <a:pt x="160" y="72"/>
                  <a:pt x="89" y="0"/>
                  <a:pt x="0" y="0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id-ID" sz="2400"/>
          </a:p>
        </p:txBody>
      </p:sp>
      <p:sp>
        <p:nvSpPr>
          <p:cNvPr id="7" name="Oval 6"/>
          <p:cNvSpPr>
            <a:spLocks noChangeArrowheads="1"/>
          </p:cNvSpPr>
          <p:nvPr/>
        </p:nvSpPr>
        <p:spPr bwMode="auto">
          <a:xfrm rot="16200000">
            <a:off x="2795543" y="3707870"/>
            <a:ext cx="212853" cy="20542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id-ID" sz="240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rot="16200000">
            <a:off x="3228673" y="3341565"/>
            <a:ext cx="942988" cy="1881027"/>
          </a:xfrm>
          <a:custGeom>
            <a:avLst/>
            <a:gdLst>
              <a:gd name="T0" fmla="*/ 160 w 160"/>
              <a:gd name="T1" fmla="*/ 321 h 321"/>
              <a:gd name="T2" fmla="*/ 135 w 160"/>
              <a:gd name="T3" fmla="*/ 296 h 321"/>
              <a:gd name="T4" fmla="*/ 156 w 160"/>
              <a:gd name="T5" fmla="*/ 272 h 321"/>
              <a:gd name="T6" fmla="*/ 48 w 160"/>
              <a:gd name="T7" fmla="*/ 161 h 321"/>
              <a:gd name="T8" fmla="*/ 158 w 160"/>
              <a:gd name="T9" fmla="*/ 49 h 321"/>
              <a:gd name="T10" fmla="*/ 136 w 160"/>
              <a:gd name="T11" fmla="*/ 25 h 321"/>
              <a:gd name="T12" fmla="*/ 160 w 160"/>
              <a:gd name="T13" fmla="*/ 0 h 321"/>
              <a:gd name="T14" fmla="*/ 0 w 160"/>
              <a:gd name="T15" fmla="*/ 161 h 321"/>
              <a:gd name="T16" fmla="*/ 160 w 160"/>
              <a:gd name="T17" fmla="*/ 321 h 321"/>
              <a:gd name="T18" fmla="*/ 160 w 160"/>
              <a:gd name="T19" fmla="*/ 321 h 321"/>
              <a:gd name="T20" fmla="*/ 160 w 160"/>
              <a:gd name="T21" fmla="*/ 321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60" h="321">
                <a:moveTo>
                  <a:pt x="160" y="321"/>
                </a:moveTo>
                <a:cubicBezTo>
                  <a:pt x="146" y="321"/>
                  <a:pt x="135" y="310"/>
                  <a:pt x="135" y="296"/>
                </a:cubicBezTo>
                <a:cubicBezTo>
                  <a:pt x="135" y="284"/>
                  <a:pt x="144" y="274"/>
                  <a:pt x="156" y="272"/>
                </a:cubicBezTo>
                <a:cubicBezTo>
                  <a:pt x="96" y="270"/>
                  <a:pt x="48" y="221"/>
                  <a:pt x="48" y="161"/>
                </a:cubicBezTo>
                <a:cubicBezTo>
                  <a:pt x="48" y="100"/>
                  <a:pt x="97" y="50"/>
                  <a:pt x="158" y="49"/>
                </a:cubicBezTo>
                <a:cubicBezTo>
                  <a:pt x="146" y="48"/>
                  <a:pt x="136" y="38"/>
                  <a:pt x="136" y="25"/>
                </a:cubicBezTo>
                <a:cubicBezTo>
                  <a:pt x="136" y="11"/>
                  <a:pt x="147" y="0"/>
                  <a:pt x="160" y="0"/>
                </a:cubicBezTo>
                <a:cubicBezTo>
                  <a:pt x="71" y="0"/>
                  <a:pt x="0" y="72"/>
                  <a:pt x="0" y="161"/>
                </a:cubicBezTo>
                <a:cubicBezTo>
                  <a:pt x="0" y="249"/>
                  <a:pt x="71" y="321"/>
                  <a:pt x="160" y="321"/>
                </a:cubicBezTo>
                <a:cubicBezTo>
                  <a:pt x="160" y="321"/>
                  <a:pt x="160" y="321"/>
                  <a:pt x="160" y="321"/>
                </a:cubicBezTo>
                <a:cubicBezTo>
                  <a:pt x="160" y="321"/>
                  <a:pt x="160" y="321"/>
                  <a:pt x="160" y="321"/>
                </a:cubicBezTo>
                <a:close/>
              </a:path>
            </a:pathLst>
          </a:custGeom>
          <a:solidFill>
            <a:srgbClr val="FFD966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id-ID" sz="2400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16200000">
            <a:off x="4822597" y="2401052"/>
            <a:ext cx="945464" cy="1873603"/>
          </a:xfrm>
          <a:custGeom>
            <a:avLst/>
            <a:gdLst>
              <a:gd name="T0" fmla="*/ 5 w 160"/>
              <a:gd name="T1" fmla="*/ 0 h 320"/>
              <a:gd name="T2" fmla="*/ 24 w 160"/>
              <a:gd name="T3" fmla="*/ 23 h 320"/>
              <a:gd name="T4" fmla="*/ 0 w 160"/>
              <a:gd name="T5" fmla="*/ 48 h 320"/>
              <a:gd name="T6" fmla="*/ 0 w 160"/>
              <a:gd name="T7" fmla="*/ 48 h 320"/>
              <a:gd name="T8" fmla="*/ 112 w 160"/>
              <a:gd name="T9" fmla="*/ 160 h 320"/>
              <a:gd name="T10" fmla="*/ 2 w 160"/>
              <a:gd name="T11" fmla="*/ 272 h 320"/>
              <a:gd name="T12" fmla="*/ 24 w 160"/>
              <a:gd name="T13" fmla="*/ 296 h 320"/>
              <a:gd name="T14" fmla="*/ 0 w 160"/>
              <a:gd name="T15" fmla="*/ 320 h 320"/>
              <a:gd name="T16" fmla="*/ 0 w 160"/>
              <a:gd name="T17" fmla="*/ 320 h 320"/>
              <a:gd name="T18" fmla="*/ 160 w 160"/>
              <a:gd name="T19" fmla="*/ 160 h 320"/>
              <a:gd name="T20" fmla="*/ 5 w 160"/>
              <a:gd name="T21" fmla="*/ 0 h 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60" h="320">
                <a:moveTo>
                  <a:pt x="5" y="0"/>
                </a:moveTo>
                <a:cubicBezTo>
                  <a:pt x="16" y="2"/>
                  <a:pt x="24" y="12"/>
                  <a:pt x="24" y="23"/>
                </a:cubicBezTo>
                <a:cubicBezTo>
                  <a:pt x="24" y="37"/>
                  <a:pt x="13" y="48"/>
                  <a:pt x="0" y="48"/>
                </a:cubicBezTo>
                <a:cubicBezTo>
                  <a:pt x="0" y="48"/>
                  <a:pt x="0" y="48"/>
                  <a:pt x="0" y="48"/>
                </a:cubicBezTo>
                <a:cubicBezTo>
                  <a:pt x="62" y="48"/>
                  <a:pt x="112" y="98"/>
                  <a:pt x="112" y="160"/>
                </a:cubicBezTo>
                <a:cubicBezTo>
                  <a:pt x="112" y="221"/>
                  <a:pt x="63" y="270"/>
                  <a:pt x="2" y="272"/>
                </a:cubicBezTo>
                <a:cubicBezTo>
                  <a:pt x="15" y="273"/>
                  <a:pt x="24" y="283"/>
                  <a:pt x="24" y="296"/>
                </a:cubicBezTo>
                <a:cubicBezTo>
                  <a:pt x="24" y="309"/>
                  <a:pt x="13" y="320"/>
                  <a:pt x="0" y="320"/>
                </a:cubicBezTo>
                <a:cubicBezTo>
                  <a:pt x="0" y="320"/>
                  <a:pt x="0" y="320"/>
                  <a:pt x="0" y="320"/>
                </a:cubicBezTo>
                <a:cubicBezTo>
                  <a:pt x="89" y="320"/>
                  <a:pt x="160" y="248"/>
                  <a:pt x="160" y="160"/>
                </a:cubicBezTo>
                <a:cubicBezTo>
                  <a:pt x="160" y="73"/>
                  <a:pt x="91" y="3"/>
                  <a:pt x="5" y="0"/>
                </a:cubicBezTo>
                <a:close/>
              </a:path>
            </a:pathLst>
          </a:custGeom>
          <a:solidFill>
            <a:srgbClr val="8FAADC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id-ID" sz="2400"/>
          </a:p>
        </p:txBody>
      </p:sp>
      <p:sp>
        <p:nvSpPr>
          <p:cNvPr id="15" name="Oval 14"/>
          <p:cNvSpPr>
            <a:spLocks noChangeArrowheads="1"/>
          </p:cNvSpPr>
          <p:nvPr/>
        </p:nvSpPr>
        <p:spPr bwMode="auto">
          <a:xfrm rot="16200000">
            <a:off x="7584736" y="3710345"/>
            <a:ext cx="207904" cy="205428"/>
          </a:xfrm>
          <a:prstGeom prst="ellipse">
            <a:avLst/>
          </a:prstGeom>
          <a:solidFill>
            <a:srgbClr val="8FAADC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id-ID" sz="2400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 rot="16200000">
            <a:off x="6414046" y="3341565"/>
            <a:ext cx="942988" cy="1881027"/>
          </a:xfrm>
          <a:custGeom>
            <a:avLst/>
            <a:gdLst>
              <a:gd name="T0" fmla="*/ 135 w 160"/>
              <a:gd name="T1" fmla="*/ 297 h 321"/>
              <a:gd name="T2" fmla="*/ 159 w 160"/>
              <a:gd name="T3" fmla="*/ 273 h 321"/>
              <a:gd name="T4" fmla="*/ 160 w 160"/>
              <a:gd name="T5" fmla="*/ 273 h 321"/>
              <a:gd name="T6" fmla="*/ 160 w 160"/>
              <a:gd name="T7" fmla="*/ 273 h 321"/>
              <a:gd name="T8" fmla="*/ 48 w 160"/>
              <a:gd name="T9" fmla="*/ 161 h 321"/>
              <a:gd name="T10" fmla="*/ 158 w 160"/>
              <a:gd name="T11" fmla="*/ 49 h 321"/>
              <a:gd name="T12" fmla="*/ 136 w 160"/>
              <a:gd name="T13" fmla="*/ 25 h 321"/>
              <a:gd name="T14" fmla="*/ 160 w 160"/>
              <a:gd name="T15" fmla="*/ 0 h 321"/>
              <a:gd name="T16" fmla="*/ 160 w 160"/>
              <a:gd name="T17" fmla="*/ 0 h 321"/>
              <a:gd name="T18" fmla="*/ 0 w 160"/>
              <a:gd name="T19" fmla="*/ 161 h 321"/>
              <a:gd name="T20" fmla="*/ 153 w 160"/>
              <a:gd name="T21" fmla="*/ 321 h 321"/>
              <a:gd name="T22" fmla="*/ 135 w 160"/>
              <a:gd name="T23" fmla="*/ 297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60" h="321">
                <a:moveTo>
                  <a:pt x="135" y="297"/>
                </a:moveTo>
                <a:cubicBezTo>
                  <a:pt x="135" y="284"/>
                  <a:pt x="146" y="273"/>
                  <a:pt x="159" y="273"/>
                </a:cubicBezTo>
                <a:cubicBezTo>
                  <a:pt x="160" y="273"/>
                  <a:pt x="160" y="273"/>
                  <a:pt x="160" y="273"/>
                </a:cubicBezTo>
                <a:cubicBezTo>
                  <a:pt x="160" y="273"/>
                  <a:pt x="160" y="273"/>
                  <a:pt x="160" y="273"/>
                </a:cubicBezTo>
                <a:cubicBezTo>
                  <a:pt x="98" y="273"/>
                  <a:pt x="48" y="222"/>
                  <a:pt x="48" y="161"/>
                </a:cubicBezTo>
                <a:cubicBezTo>
                  <a:pt x="48" y="100"/>
                  <a:pt x="97" y="50"/>
                  <a:pt x="158" y="49"/>
                </a:cubicBezTo>
                <a:cubicBezTo>
                  <a:pt x="146" y="48"/>
                  <a:pt x="136" y="38"/>
                  <a:pt x="136" y="25"/>
                </a:cubicBezTo>
                <a:cubicBezTo>
                  <a:pt x="136" y="11"/>
                  <a:pt x="147" y="0"/>
                  <a:pt x="160" y="0"/>
                </a:cubicBezTo>
                <a:cubicBezTo>
                  <a:pt x="160" y="0"/>
                  <a:pt x="160" y="0"/>
                  <a:pt x="160" y="0"/>
                </a:cubicBezTo>
                <a:cubicBezTo>
                  <a:pt x="71" y="0"/>
                  <a:pt x="0" y="72"/>
                  <a:pt x="0" y="161"/>
                </a:cubicBezTo>
                <a:cubicBezTo>
                  <a:pt x="0" y="247"/>
                  <a:pt x="68" y="317"/>
                  <a:pt x="153" y="321"/>
                </a:cubicBezTo>
                <a:cubicBezTo>
                  <a:pt x="143" y="318"/>
                  <a:pt x="135" y="309"/>
                  <a:pt x="135" y="297"/>
                </a:cubicBezTo>
                <a:close/>
              </a:path>
            </a:pathLst>
          </a:custGeom>
          <a:solidFill>
            <a:srgbClr val="FFD966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id-ID" sz="2400"/>
          </a:p>
        </p:txBody>
      </p:sp>
      <p:sp>
        <p:nvSpPr>
          <p:cNvPr id="18" name="Oval 17"/>
          <p:cNvSpPr>
            <a:spLocks noChangeArrowheads="1"/>
          </p:cNvSpPr>
          <p:nvPr/>
        </p:nvSpPr>
        <p:spPr bwMode="auto">
          <a:xfrm rot="16200000">
            <a:off x="9176184" y="3707870"/>
            <a:ext cx="212853" cy="205428"/>
          </a:xfrm>
          <a:prstGeom prst="ellipse">
            <a:avLst/>
          </a:prstGeom>
          <a:solidFill>
            <a:srgbClr val="8FAADC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id-ID" sz="2400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 rot="16200000">
            <a:off x="8014156" y="2397339"/>
            <a:ext cx="945464" cy="1881027"/>
          </a:xfrm>
          <a:custGeom>
            <a:avLst/>
            <a:gdLst>
              <a:gd name="T0" fmla="*/ 0 w 160"/>
              <a:gd name="T1" fmla="*/ 0 h 321"/>
              <a:gd name="T2" fmla="*/ 0 w 160"/>
              <a:gd name="T3" fmla="*/ 0 h 321"/>
              <a:gd name="T4" fmla="*/ 24 w 160"/>
              <a:gd name="T5" fmla="*/ 24 h 321"/>
              <a:gd name="T6" fmla="*/ 1 w 160"/>
              <a:gd name="T7" fmla="*/ 49 h 321"/>
              <a:gd name="T8" fmla="*/ 112 w 160"/>
              <a:gd name="T9" fmla="*/ 160 h 321"/>
              <a:gd name="T10" fmla="*/ 2 w 160"/>
              <a:gd name="T11" fmla="*/ 272 h 321"/>
              <a:gd name="T12" fmla="*/ 24 w 160"/>
              <a:gd name="T13" fmla="*/ 296 h 321"/>
              <a:gd name="T14" fmla="*/ 0 w 160"/>
              <a:gd name="T15" fmla="*/ 321 h 321"/>
              <a:gd name="T16" fmla="*/ 160 w 160"/>
              <a:gd name="T17" fmla="*/ 160 h 321"/>
              <a:gd name="T18" fmla="*/ 0 w 160"/>
              <a:gd name="T19" fmla="*/ 0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60" h="321">
                <a:moveTo>
                  <a:pt x="0" y="0"/>
                </a:moveTo>
                <a:cubicBezTo>
                  <a:pt x="0" y="0"/>
                  <a:pt x="0" y="0"/>
                  <a:pt x="0" y="0"/>
                </a:cubicBezTo>
                <a:cubicBezTo>
                  <a:pt x="13" y="0"/>
                  <a:pt x="24" y="11"/>
                  <a:pt x="24" y="24"/>
                </a:cubicBezTo>
                <a:cubicBezTo>
                  <a:pt x="24" y="37"/>
                  <a:pt x="14" y="48"/>
                  <a:pt x="1" y="49"/>
                </a:cubicBezTo>
                <a:cubicBezTo>
                  <a:pt x="62" y="49"/>
                  <a:pt x="112" y="99"/>
                  <a:pt x="112" y="160"/>
                </a:cubicBezTo>
                <a:cubicBezTo>
                  <a:pt x="112" y="222"/>
                  <a:pt x="63" y="271"/>
                  <a:pt x="2" y="272"/>
                </a:cubicBezTo>
                <a:cubicBezTo>
                  <a:pt x="14" y="273"/>
                  <a:pt x="24" y="283"/>
                  <a:pt x="24" y="296"/>
                </a:cubicBezTo>
                <a:cubicBezTo>
                  <a:pt x="24" y="310"/>
                  <a:pt x="13" y="321"/>
                  <a:pt x="0" y="321"/>
                </a:cubicBezTo>
                <a:cubicBezTo>
                  <a:pt x="89" y="321"/>
                  <a:pt x="160" y="249"/>
                  <a:pt x="160" y="160"/>
                </a:cubicBezTo>
                <a:cubicBezTo>
                  <a:pt x="160" y="72"/>
                  <a:pt x="89" y="0"/>
                  <a:pt x="0" y="0"/>
                </a:cubicBezTo>
                <a:close/>
              </a:path>
            </a:pathLst>
          </a:custGeom>
          <a:solidFill>
            <a:srgbClr val="8FAADC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id-ID" sz="2400"/>
          </a:p>
        </p:txBody>
      </p:sp>
      <p:sp>
        <p:nvSpPr>
          <p:cNvPr id="21" name="Oval 20"/>
          <p:cNvSpPr/>
          <p:nvPr/>
        </p:nvSpPr>
        <p:spPr>
          <a:xfrm rot="16200000">
            <a:off x="7986085" y="3311446"/>
            <a:ext cx="1002164" cy="1002164"/>
          </a:xfrm>
          <a:prstGeom prst="ellipse">
            <a:avLst/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400" dirty="0"/>
          </a:p>
        </p:txBody>
      </p:sp>
      <p:sp>
        <p:nvSpPr>
          <p:cNvPr id="24" name="Oval 23"/>
          <p:cNvSpPr/>
          <p:nvPr/>
        </p:nvSpPr>
        <p:spPr>
          <a:xfrm rot="16200000">
            <a:off x="6396551" y="3311445"/>
            <a:ext cx="1002164" cy="1002164"/>
          </a:xfrm>
          <a:prstGeom prst="ellipse">
            <a:avLst/>
          </a:prstGeom>
          <a:solidFill>
            <a:srgbClr val="FAD1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400"/>
          </a:p>
        </p:txBody>
      </p:sp>
      <p:sp>
        <p:nvSpPr>
          <p:cNvPr id="27" name="Oval 26"/>
          <p:cNvSpPr/>
          <p:nvPr/>
        </p:nvSpPr>
        <p:spPr>
          <a:xfrm rot="16200000">
            <a:off x="4802965" y="3311446"/>
            <a:ext cx="1002164" cy="1002164"/>
          </a:xfrm>
          <a:prstGeom prst="ellipse">
            <a:avLst/>
          </a:prstGeom>
          <a:solidFill>
            <a:srgbClr val="4472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400"/>
          </a:p>
        </p:txBody>
      </p:sp>
      <p:sp>
        <p:nvSpPr>
          <p:cNvPr id="30" name="Oval 29"/>
          <p:cNvSpPr/>
          <p:nvPr/>
        </p:nvSpPr>
        <p:spPr>
          <a:xfrm rot="16200000">
            <a:off x="3209773" y="3311446"/>
            <a:ext cx="1002164" cy="1002164"/>
          </a:xfrm>
          <a:prstGeom prst="ellipse">
            <a:avLst/>
          </a:prstGeom>
          <a:solidFill>
            <a:srgbClr val="FAD1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400"/>
          </a:p>
        </p:txBody>
      </p:sp>
      <p:sp>
        <p:nvSpPr>
          <p:cNvPr id="33" name="Oval 32"/>
          <p:cNvSpPr/>
          <p:nvPr/>
        </p:nvSpPr>
        <p:spPr>
          <a:xfrm rot="16200000">
            <a:off x="1616187" y="3311446"/>
            <a:ext cx="1002164" cy="100216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400"/>
          </a:p>
        </p:txBody>
      </p:sp>
      <p:sp>
        <p:nvSpPr>
          <p:cNvPr id="37" name="Oval 36"/>
          <p:cNvSpPr>
            <a:spLocks noChangeArrowheads="1"/>
          </p:cNvSpPr>
          <p:nvPr/>
        </p:nvSpPr>
        <p:spPr bwMode="auto">
          <a:xfrm rot="16200000">
            <a:off x="10780004" y="3707366"/>
            <a:ext cx="207904" cy="205428"/>
          </a:xfrm>
          <a:prstGeom prst="ellipse">
            <a:avLst/>
          </a:prstGeom>
          <a:solidFill>
            <a:srgbClr val="8FAADC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id-ID" sz="2400"/>
          </a:p>
        </p:txBody>
      </p:sp>
      <p:sp>
        <p:nvSpPr>
          <p:cNvPr id="38" name="Freeform 37"/>
          <p:cNvSpPr>
            <a:spLocks/>
          </p:cNvSpPr>
          <p:nvPr/>
        </p:nvSpPr>
        <p:spPr bwMode="auto">
          <a:xfrm rot="16200000">
            <a:off x="9609314" y="3338587"/>
            <a:ext cx="942988" cy="1881027"/>
          </a:xfrm>
          <a:custGeom>
            <a:avLst/>
            <a:gdLst>
              <a:gd name="T0" fmla="*/ 135 w 160"/>
              <a:gd name="T1" fmla="*/ 297 h 321"/>
              <a:gd name="T2" fmla="*/ 159 w 160"/>
              <a:gd name="T3" fmla="*/ 273 h 321"/>
              <a:gd name="T4" fmla="*/ 160 w 160"/>
              <a:gd name="T5" fmla="*/ 273 h 321"/>
              <a:gd name="T6" fmla="*/ 160 w 160"/>
              <a:gd name="T7" fmla="*/ 273 h 321"/>
              <a:gd name="T8" fmla="*/ 48 w 160"/>
              <a:gd name="T9" fmla="*/ 161 h 321"/>
              <a:gd name="T10" fmla="*/ 158 w 160"/>
              <a:gd name="T11" fmla="*/ 49 h 321"/>
              <a:gd name="T12" fmla="*/ 136 w 160"/>
              <a:gd name="T13" fmla="*/ 25 h 321"/>
              <a:gd name="T14" fmla="*/ 160 w 160"/>
              <a:gd name="T15" fmla="*/ 0 h 321"/>
              <a:gd name="T16" fmla="*/ 160 w 160"/>
              <a:gd name="T17" fmla="*/ 0 h 321"/>
              <a:gd name="T18" fmla="*/ 0 w 160"/>
              <a:gd name="T19" fmla="*/ 161 h 321"/>
              <a:gd name="T20" fmla="*/ 153 w 160"/>
              <a:gd name="T21" fmla="*/ 321 h 321"/>
              <a:gd name="T22" fmla="*/ 135 w 160"/>
              <a:gd name="T23" fmla="*/ 297 h 3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60" h="321">
                <a:moveTo>
                  <a:pt x="135" y="297"/>
                </a:moveTo>
                <a:cubicBezTo>
                  <a:pt x="135" y="284"/>
                  <a:pt x="146" y="273"/>
                  <a:pt x="159" y="273"/>
                </a:cubicBezTo>
                <a:cubicBezTo>
                  <a:pt x="160" y="273"/>
                  <a:pt x="160" y="273"/>
                  <a:pt x="160" y="273"/>
                </a:cubicBezTo>
                <a:cubicBezTo>
                  <a:pt x="160" y="273"/>
                  <a:pt x="160" y="273"/>
                  <a:pt x="160" y="273"/>
                </a:cubicBezTo>
                <a:cubicBezTo>
                  <a:pt x="98" y="273"/>
                  <a:pt x="48" y="222"/>
                  <a:pt x="48" y="161"/>
                </a:cubicBezTo>
                <a:cubicBezTo>
                  <a:pt x="48" y="100"/>
                  <a:pt x="97" y="50"/>
                  <a:pt x="158" y="49"/>
                </a:cubicBezTo>
                <a:cubicBezTo>
                  <a:pt x="146" y="48"/>
                  <a:pt x="136" y="38"/>
                  <a:pt x="136" y="25"/>
                </a:cubicBezTo>
                <a:cubicBezTo>
                  <a:pt x="136" y="11"/>
                  <a:pt x="147" y="0"/>
                  <a:pt x="160" y="0"/>
                </a:cubicBezTo>
                <a:cubicBezTo>
                  <a:pt x="160" y="0"/>
                  <a:pt x="160" y="0"/>
                  <a:pt x="160" y="0"/>
                </a:cubicBezTo>
                <a:cubicBezTo>
                  <a:pt x="71" y="0"/>
                  <a:pt x="0" y="72"/>
                  <a:pt x="0" y="161"/>
                </a:cubicBezTo>
                <a:cubicBezTo>
                  <a:pt x="0" y="247"/>
                  <a:pt x="68" y="317"/>
                  <a:pt x="153" y="321"/>
                </a:cubicBezTo>
                <a:cubicBezTo>
                  <a:pt x="143" y="318"/>
                  <a:pt x="135" y="309"/>
                  <a:pt x="135" y="297"/>
                </a:cubicBezTo>
                <a:close/>
              </a:path>
            </a:pathLst>
          </a:custGeom>
          <a:solidFill>
            <a:srgbClr val="FFD966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id-ID" sz="2400"/>
          </a:p>
        </p:txBody>
      </p:sp>
      <p:sp>
        <p:nvSpPr>
          <p:cNvPr id="39" name="Oval 38"/>
          <p:cNvSpPr/>
          <p:nvPr/>
        </p:nvSpPr>
        <p:spPr>
          <a:xfrm rot="16200000">
            <a:off x="9591819" y="3311446"/>
            <a:ext cx="1002164" cy="1002164"/>
          </a:xfrm>
          <a:prstGeom prst="ellipse">
            <a:avLst/>
          </a:prstGeom>
          <a:solidFill>
            <a:srgbClr val="FAD1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2400"/>
          </a:p>
        </p:txBody>
      </p:sp>
      <p:grpSp>
        <p:nvGrpSpPr>
          <p:cNvPr id="42" name="Group 41"/>
          <p:cNvGrpSpPr/>
          <p:nvPr/>
        </p:nvGrpSpPr>
        <p:grpSpPr>
          <a:xfrm>
            <a:off x="8250240" y="3600411"/>
            <a:ext cx="473851" cy="457476"/>
            <a:chOff x="4064000" y="5461000"/>
            <a:chExt cx="735013" cy="709613"/>
          </a:xfrm>
          <a:solidFill>
            <a:schemeClr val="bg2"/>
          </a:solidFill>
        </p:grpSpPr>
        <p:sp>
          <p:nvSpPr>
            <p:cNvPr id="43" name="Freeform 20"/>
            <p:cNvSpPr>
              <a:spLocks noEditPoints="1"/>
            </p:cNvSpPr>
            <p:nvPr/>
          </p:nvSpPr>
          <p:spPr bwMode="auto">
            <a:xfrm>
              <a:off x="4064000" y="5461000"/>
              <a:ext cx="708025" cy="709613"/>
            </a:xfrm>
            <a:custGeom>
              <a:avLst/>
              <a:gdLst>
                <a:gd name="T0" fmla="*/ 142 w 186"/>
                <a:gd name="T1" fmla="*/ 155 h 186"/>
                <a:gd name="T2" fmla="*/ 125 w 186"/>
                <a:gd name="T3" fmla="*/ 165 h 186"/>
                <a:gd name="T4" fmla="*/ 131 w 186"/>
                <a:gd name="T5" fmla="*/ 156 h 186"/>
                <a:gd name="T6" fmla="*/ 121 w 186"/>
                <a:gd name="T7" fmla="*/ 157 h 186"/>
                <a:gd name="T8" fmla="*/ 114 w 186"/>
                <a:gd name="T9" fmla="*/ 156 h 186"/>
                <a:gd name="T10" fmla="*/ 93 w 186"/>
                <a:gd name="T11" fmla="*/ 172 h 186"/>
                <a:gd name="T12" fmla="*/ 60 w 186"/>
                <a:gd name="T13" fmla="*/ 131 h 186"/>
                <a:gd name="T14" fmla="*/ 76 w 186"/>
                <a:gd name="T15" fmla="*/ 131 h 186"/>
                <a:gd name="T16" fmla="*/ 72 w 186"/>
                <a:gd name="T17" fmla="*/ 120 h 186"/>
                <a:gd name="T18" fmla="*/ 71 w 186"/>
                <a:gd name="T19" fmla="*/ 117 h 186"/>
                <a:gd name="T20" fmla="*/ 57 w 186"/>
                <a:gd name="T21" fmla="*/ 117 h 186"/>
                <a:gd name="T22" fmla="*/ 56 w 186"/>
                <a:gd name="T23" fmla="*/ 93 h 186"/>
                <a:gd name="T24" fmla="*/ 57 w 186"/>
                <a:gd name="T25" fmla="*/ 72 h 186"/>
                <a:gd name="T26" fmla="*/ 81 w 186"/>
                <a:gd name="T27" fmla="*/ 72 h 186"/>
                <a:gd name="T28" fmla="*/ 98 w 186"/>
                <a:gd name="T29" fmla="*/ 58 h 186"/>
                <a:gd name="T30" fmla="*/ 60 w 186"/>
                <a:gd name="T31" fmla="*/ 58 h 186"/>
                <a:gd name="T32" fmla="*/ 93 w 186"/>
                <a:gd name="T33" fmla="*/ 14 h 186"/>
                <a:gd name="T34" fmla="*/ 125 w 186"/>
                <a:gd name="T35" fmla="*/ 53 h 186"/>
                <a:gd name="T36" fmla="*/ 140 w 186"/>
                <a:gd name="T37" fmla="*/ 56 h 186"/>
                <a:gd name="T38" fmla="*/ 125 w 186"/>
                <a:gd name="T39" fmla="*/ 21 h 186"/>
                <a:gd name="T40" fmla="*/ 164 w 186"/>
                <a:gd name="T41" fmla="*/ 58 h 186"/>
                <a:gd name="T42" fmla="*/ 145 w 186"/>
                <a:gd name="T43" fmla="*/ 58 h 186"/>
                <a:gd name="T44" fmla="*/ 162 w 186"/>
                <a:gd name="T45" fmla="*/ 72 h 186"/>
                <a:gd name="T46" fmla="*/ 169 w 186"/>
                <a:gd name="T47" fmla="*/ 72 h 186"/>
                <a:gd name="T48" fmla="*/ 172 w 186"/>
                <a:gd name="T49" fmla="*/ 93 h 186"/>
                <a:gd name="T50" fmla="*/ 172 w 186"/>
                <a:gd name="T51" fmla="*/ 94 h 186"/>
                <a:gd name="T52" fmla="*/ 170 w 186"/>
                <a:gd name="T53" fmla="*/ 123 h 186"/>
                <a:gd name="T54" fmla="*/ 178 w 186"/>
                <a:gd name="T55" fmla="*/ 131 h 186"/>
                <a:gd name="T56" fmla="*/ 178 w 186"/>
                <a:gd name="T57" fmla="*/ 131 h 186"/>
                <a:gd name="T58" fmla="*/ 179 w 186"/>
                <a:gd name="T59" fmla="*/ 131 h 186"/>
                <a:gd name="T60" fmla="*/ 179 w 186"/>
                <a:gd name="T61" fmla="*/ 128 h 186"/>
                <a:gd name="T62" fmla="*/ 186 w 186"/>
                <a:gd name="T63" fmla="*/ 93 h 186"/>
                <a:gd name="T64" fmla="*/ 93 w 186"/>
                <a:gd name="T65" fmla="*/ 0 h 186"/>
                <a:gd name="T66" fmla="*/ 0 w 186"/>
                <a:gd name="T67" fmla="*/ 93 h 186"/>
                <a:gd name="T68" fmla="*/ 93 w 186"/>
                <a:gd name="T69" fmla="*/ 186 h 186"/>
                <a:gd name="T70" fmla="*/ 151 w 186"/>
                <a:gd name="T71" fmla="*/ 166 h 186"/>
                <a:gd name="T72" fmla="*/ 142 w 186"/>
                <a:gd name="T73" fmla="*/ 155 h 186"/>
                <a:gd name="T74" fmla="*/ 61 w 186"/>
                <a:gd name="T75" fmla="*/ 21 h 186"/>
                <a:gd name="T76" fmla="*/ 45 w 186"/>
                <a:gd name="T77" fmla="*/ 58 h 186"/>
                <a:gd name="T78" fmla="*/ 22 w 186"/>
                <a:gd name="T79" fmla="*/ 58 h 186"/>
                <a:gd name="T80" fmla="*/ 61 w 186"/>
                <a:gd name="T81" fmla="*/ 21 h 186"/>
                <a:gd name="T82" fmla="*/ 14 w 186"/>
                <a:gd name="T83" fmla="*/ 93 h 186"/>
                <a:gd name="T84" fmla="*/ 17 w 186"/>
                <a:gd name="T85" fmla="*/ 72 h 186"/>
                <a:gd name="T86" fmla="*/ 43 w 186"/>
                <a:gd name="T87" fmla="*/ 72 h 186"/>
                <a:gd name="T88" fmla="*/ 42 w 186"/>
                <a:gd name="T89" fmla="*/ 93 h 186"/>
                <a:gd name="T90" fmla="*/ 43 w 186"/>
                <a:gd name="T91" fmla="*/ 117 h 186"/>
                <a:gd name="T92" fmla="*/ 17 w 186"/>
                <a:gd name="T93" fmla="*/ 117 h 186"/>
                <a:gd name="T94" fmla="*/ 14 w 186"/>
                <a:gd name="T95" fmla="*/ 93 h 186"/>
                <a:gd name="T96" fmla="*/ 23 w 186"/>
                <a:gd name="T97" fmla="*/ 131 h 186"/>
                <a:gd name="T98" fmla="*/ 46 w 186"/>
                <a:gd name="T99" fmla="*/ 131 h 186"/>
                <a:gd name="T100" fmla="*/ 61 w 186"/>
                <a:gd name="T101" fmla="*/ 165 h 186"/>
                <a:gd name="T102" fmla="*/ 23 w 186"/>
                <a:gd name="T103" fmla="*/ 131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86" h="186">
                  <a:moveTo>
                    <a:pt x="142" y="155"/>
                  </a:moveTo>
                  <a:cubicBezTo>
                    <a:pt x="137" y="159"/>
                    <a:pt x="131" y="163"/>
                    <a:pt x="125" y="165"/>
                  </a:cubicBezTo>
                  <a:cubicBezTo>
                    <a:pt x="127" y="162"/>
                    <a:pt x="129" y="159"/>
                    <a:pt x="131" y="156"/>
                  </a:cubicBezTo>
                  <a:cubicBezTo>
                    <a:pt x="128" y="157"/>
                    <a:pt x="124" y="157"/>
                    <a:pt x="121" y="157"/>
                  </a:cubicBezTo>
                  <a:cubicBezTo>
                    <a:pt x="119" y="157"/>
                    <a:pt x="117" y="157"/>
                    <a:pt x="114" y="156"/>
                  </a:cubicBezTo>
                  <a:cubicBezTo>
                    <a:pt x="108" y="166"/>
                    <a:pt x="100" y="172"/>
                    <a:pt x="93" y="172"/>
                  </a:cubicBezTo>
                  <a:cubicBezTo>
                    <a:pt x="81" y="172"/>
                    <a:pt x="67" y="156"/>
                    <a:pt x="60" y="131"/>
                  </a:cubicBezTo>
                  <a:cubicBezTo>
                    <a:pt x="76" y="131"/>
                    <a:pt x="76" y="131"/>
                    <a:pt x="76" y="131"/>
                  </a:cubicBezTo>
                  <a:cubicBezTo>
                    <a:pt x="74" y="127"/>
                    <a:pt x="73" y="124"/>
                    <a:pt x="72" y="120"/>
                  </a:cubicBezTo>
                  <a:cubicBezTo>
                    <a:pt x="71" y="119"/>
                    <a:pt x="71" y="118"/>
                    <a:pt x="71" y="117"/>
                  </a:cubicBezTo>
                  <a:cubicBezTo>
                    <a:pt x="57" y="117"/>
                    <a:pt x="57" y="117"/>
                    <a:pt x="57" y="117"/>
                  </a:cubicBezTo>
                  <a:cubicBezTo>
                    <a:pt x="56" y="109"/>
                    <a:pt x="56" y="101"/>
                    <a:pt x="56" y="93"/>
                  </a:cubicBezTo>
                  <a:cubicBezTo>
                    <a:pt x="56" y="86"/>
                    <a:pt x="56" y="79"/>
                    <a:pt x="57" y="72"/>
                  </a:cubicBezTo>
                  <a:cubicBezTo>
                    <a:pt x="81" y="72"/>
                    <a:pt x="81" y="72"/>
                    <a:pt x="81" y="72"/>
                  </a:cubicBezTo>
                  <a:cubicBezTo>
                    <a:pt x="85" y="66"/>
                    <a:pt x="91" y="62"/>
                    <a:pt x="98" y="58"/>
                  </a:cubicBezTo>
                  <a:cubicBezTo>
                    <a:pt x="60" y="58"/>
                    <a:pt x="60" y="58"/>
                    <a:pt x="60" y="58"/>
                  </a:cubicBezTo>
                  <a:cubicBezTo>
                    <a:pt x="66" y="32"/>
                    <a:pt x="80" y="14"/>
                    <a:pt x="93" y="14"/>
                  </a:cubicBezTo>
                  <a:cubicBezTo>
                    <a:pt x="105" y="14"/>
                    <a:pt x="118" y="29"/>
                    <a:pt x="125" y="53"/>
                  </a:cubicBezTo>
                  <a:cubicBezTo>
                    <a:pt x="130" y="53"/>
                    <a:pt x="135" y="54"/>
                    <a:pt x="140" y="56"/>
                  </a:cubicBezTo>
                  <a:cubicBezTo>
                    <a:pt x="137" y="42"/>
                    <a:pt x="132" y="30"/>
                    <a:pt x="125" y="21"/>
                  </a:cubicBezTo>
                  <a:cubicBezTo>
                    <a:pt x="142" y="28"/>
                    <a:pt x="156" y="42"/>
                    <a:pt x="164" y="58"/>
                  </a:cubicBezTo>
                  <a:cubicBezTo>
                    <a:pt x="145" y="58"/>
                    <a:pt x="145" y="58"/>
                    <a:pt x="145" y="58"/>
                  </a:cubicBezTo>
                  <a:cubicBezTo>
                    <a:pt x="151" y="62"/>
                    <a:pt x="157" y="66"/>
                    <a:pt x="162" y="72"/>
                  </a:cubicBezTo>
                  <a:cubicBezTo>
                    <a:pt x="169" y="72"/>
                    <a:pt x="169" y="72"/>
                    <a:pt x="169" y="72"/>
                  </a:cubicBezTo>
                  <a:cubicBezTo>
                    <a:pt x="171" y="79"/>
                    <a:pt x="172" y="86"/>
                    <a:pt x="172" y="93"/>
                  </a:cubicBezTo>
                  <a:cubicBezTo>
                    <a:pt x="172" y="93"/>
                    <a:pt x="172" y="94"/>
                    <a:pt x="172" y="94"/>
                  </a:cubicBezTo>
                  <a:cubicBezTo>
                    <a:pt x="174" y="104"/>
                    <a:pt x="173" y="113"/>
                    <a:pt x="170" y="123"/>
                  </a:cubicBezTo>
                  <a:cubicBezTo>
                    <a:pt x="178" y="131"/>
                    <a:pt x="178" y="131"/>
                    <a:pt x="178" y="131"/>
                  </a:cubicBezTo>
                  <a:cubicBezTo>
                    <a:pt x="178" y="131"/>
                    <a:pt x="178" y="131"/>
                    <a:pt x="178" y="131"/>
                  </a:cubicBezTo>
                  <a:cubicBezTo>
                    <a:pt x="179" y="131"/>
                    <a:pt x="179" y="131"/>
                    <a:pt x="179" y="131"/>
                  </a:cubicBezTo>
                  <a:cubicBezTo>
                    <a:pt x="179" y="128"/>
                    <a:pt x="179" y="128"/>
                    <a:pt x="179" y="128"/>
                  </a:cubicBezTo>
                  <a:cubicBezTo>
                    <a:pt x="184" y="117"/>
                    <a:pt x="186" y="106"/>
                    <a:pt x="186" y="93"/>
                  </a:cubicBezTo>
                  <a:cubicBezTo>
                    <a:pt x="186" y="42"/>
                    <a:pt x="144" y="0"/>
                    <a:pt x="93" y="0"/>
                  </a:cubicBezTo>
                  <a:cubicBezTo>
                    <a:pt x="42" y="0"/>
                    <a:pt x="0" y="42"/>
                    <a:pt x="0" y="93"/>
                  </a:cubicBezTo>
                  <a:cubicBezTo>
                    <a:pt x="0" y="144"/>
                    <a:pt x="42" y="186"/>
                    <a:pt x="93" y="186"/>
                  </a:cubicBezTo>
                  <a:cubicBezTo>
                    <a:pt x="115" y="186"/>
                    <a:pt x="135" y="178"/>
                    <a:pt x="151" y="166"/>
                  </a:cubicBezTo>
                  <a:lnTo>
                    <a:pt x="142" y="155"/>
                  </a:lnTo>
                  <a:close/>
                  <a:moveTo>
                    <a:pt x="61" y="21"/>
                  </a:moveTo>
                  <a:cubicBezTo>
                    <a:pt x="54" y="31"/>
                    <a:pt x="49" y="44"/>
                    <a:pt x="45" y="58"/>
                  </a:cubicBezTo>
                  <a:cubicBezTo>
                    <a:pt x="22" y="58"/>
                    <a:pt x="22" y="58"/>
                    <a:pt x="22" y="58"/>
                  </a:cubicBezTo>
                  <a:cubicBezTo>
                    <a:pt x="30" y="42"/>
                    <a:pt x="44" y="28"/>
                    <a:pt x="61" y="21"/>
                  </a:cubicBezTo>
                  <a:close/>
                  <a:moveTo>
                    <a:pt x="14" y="93"/>
                  </a:moveTo>
                  <a:cubicBezTo>
                    <a:pt x="14" y="86"/>
                    <a:pt x="15" y="79"/>
                    <a:pt x="17" y="72"/>
                  </a:cubicBezTo>
                  <a:cubicBezTo>
                    <a:pt x="43" y="72"/>
                    <a:pt x="43" y="72"/>
                    <a:pt x="43" y="72"/>
                  </a:cubicBezTo>
                  <a:cubicBezTo>
                    <a:pt x="42" y="79"/>
                    <a:pt x="42" y="86"/>
                    <a:pt x="42" y="93"/>
                  </a:cubicBezTo>
                  <a:cubicBezTo>
                    <a:pt x="42" y="101"/>
                    <a:pt x="42" y="109"/>
                    <a:pt x="43" y="117"/>
                  </a:cubicBezTo>
                  <a:cubicBezTo>
                    <a:pt x="17" y="117"/>
                    <a:pt x="17" y="117"/>
                    <a:pt x="17" y="117"/>
                  </a:cubicBezTo>
                  <a:cubicBezTo>
                    <a:pt x="15" y="109"/>
                    <a:pt x="14" y="101"/>
                    <a:pt x="14" y="93"/>
                  </a:cubicBezTo>
                  <a:close/>
                  <a:moveTo>
                    <a:pt x="23" y="131"/>
                  </a:moveTo>
                  <a:cubicBezTo>
                    <a:pt x="46" y="131"/>
                    <a:pt x="46" y="131"/>
                    <a:pt x="46" y="131"/>
                  </a:cubicBezTo>
                  <a:cubicBezTo>
                    <a:pt x="49" y="144"/>
                    <a:pt x="54" y="156"/>
                    <a:pt x="61" y="165"/>
                  </a:cubicBezTo>
                  <a:cubicBezTo>
                    <a:pt x="45" y="158"/>
                    <a:pt x="32" y="146"/>
                    <a:pt x="23" y="1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sz="2400"/>
            </a:p>
          </p:txBody>
        </p:sp>
        <p:sp>
          <p:nvSpPr>
            <p:cNvPr id="44" name="Freeform 21"/>
            <p:cNvSpPr>
              <a:spLocks noEditPoints="1"/>
            </p:cNvSpPr>
            <p:nvPr/>
          </p:nvSpPr>
          <p:spPr bwMode="auto">
            <a:xfrm>
              <a:off x="4352925" y="5691188"/>
              <a:ext cx="446088" cy="446088"/>
            </a:xfrm>
            <a:custGeom>
              <a:avLst/>
              <a:gdLst>
                <a:gd name="T0" fmla="*/ 116 w 117"/>
                <a:gd name="T1" fmla="*/ 103 h 117"/>
                <a:gd name="T2" fmla="*/ 81 w 117"/>
                <a:gd name="T3" fmla="*/ 65 h 117"/>
                <a:gd name="T4" fmla="*/ 80 w 117"/>
                <a:gd name="T5" fmla="*/ 65 h 117"/>
                <a:gd name="T6" fmla="*/ 84 w 117"/>
                <a:gd name="T7" fmla="*/ 33 h 117"/>
                <a:gd name="T8" fmla="*/ 33 w 117"/>
                <a:gd name="T9" fmla="*/ 6 h 117"/>
                <a:gd name="T10" fmla="*/ 7 w 117"/>
                <a:gd name="T11" fmla="*/ 57 h 117"/>
                <a:gd name="T12" fmla="*/ 57 w 117"/>
                <a:gd name="T13" fmla="*/ 83 h 117"/>
                <a:gd name="T14" fmla="*/ 67 w 117"/>
                <a:gd name="T15" fmla="*/ 79 h 117"/>
                <a:gd name="T16" fmla="*/ 101 w 117"/>
                <a:gd name="T17" fmla="*/ 116 h 117"/>
                <a:gd name="T18" fmla="*/ 106 w 117"/>
                <a:gd name="T19" fmla="*/ 115 h 117"/>
                <a:gd name="T20" fmla="*/ 114 w 117"/>
                <a:gd name="T21" fmla="*/ 108 h 117"/>
                <a:gd name="T22" fmla="*/ 116 w 117"/>
                <a:gd name="T23" fmla="*/ 103 h 117"/>
                <a:gd name="T24" fmla="*/ 17 w 117"/>
                <a:gd name="T25" fmla="*/ 54 h 117"/>
                <a:gd name="T26" fmla="*/ 36 w 117"/>
                <a:gd name="T27" fmla="*/ 17 h 117"/>
                <a:gd name="T28" fmla="*/ 73 w 117"/>
                <a:gd name="T29" fmla="*/ 36 h 117"/>
                <a:gd name="T30" fmla="*/ 54 w 117"/>
                <a:gd name="T31" fmla="*/ 73 h 117"/>
                <a:gd name="T32" fmla="*/ 17 w 117"/>
                <a:gd name="T33" fmla="*/ 54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7" h="117">
                  <a:moveTo>
                    <a:pt x="116" y="103"/>
                  </a:moveTo>
                  <a:cubicBezTo>
                    <a:pt x="81" y="65"/>
                    <a:pt x="81" y="65"/>
                    <a:pt x="81" y="65"/>
                  </a:cubicBezTo>
                  <a:cubicBezTo>
                    <a:pt x="81" y="65"/>
                    <a:pt x="80" y="65"/>
                    <a:pt x="80" y="65"/>
                  </a:cubicBezTo>
                  <a:cubicBezTo>
                    <a:pt x="86" y="55"/>
                    <a:pt x="87" y="44"/>
                    <a:pt x="84" y="33"/>
                  </a:cubicBezTo>
                  <a:cubicBezTo>
                    <a:pt x="77" y="11"/>
                    <a:pt x="54" y="0"/>
                    <a:pt x="33" y="6"/>
                  </a:cubicBezTo>
                  <a:cubicBezTo>
                    <a:pt x="12" y="13"/>
                    <a:pt x="0" y="36"/>
                    <a:pt x="7" y="57"/>
                  </a:cubicBezTo>
                  <a:cubicBezTo>
                    <a:pt x="13" y="78"/>
                    <a:pt x="36" y="90"/>
                    <a:pt x="57" y="83"/>
                  </a:cubicBezTo>
                  <a:cubicBezTo>
                    <a:pt x="61" y="82"/>
                    <a:pt x="64" y="81"/>
                    <a:pt x="67" y="79"/>
                  </a:cubicBezTo>
                  <a:cubicBezTo>
                    <a:pt x="101" y="116"/>
                    <a:pt x="101" y="116"/>
                    <a:pt x="101" y="116"/>
                  </a:cubicBezTo>
                  <a:cubicBezTo>
                    <a:pt x="102" y="117"/>
                    <a:pt x="104" y="117"/>
                    <a:pt x="106" y="115"/>
                  </a:cubicBezTo>
                  <a:cubicBezTo>
                    <a:pt x="114" y="108"/>
                    <a:pt x="114" y="108"/>
                    <a:pt x="114" y="108"/>
                  </a:cubicBezTo>
                  <a:cubicBezTo>
                    <a:pt x="116" y="106"/>
                    <a:pt x="117" y="104"/>
                    <a:pt x="116" y="103"/>
                  </a:cubicBezTo>
                  <a:close/>
                  <a:moveTo>
                    <a:pt x="17" y="54"/>
                  </a:moveTo>
                  <a:cubicBezTo>
                    <a:pt x="12" y="38"/>
                    <a:pt x="21" y="22"/>
                    <a:pt x="36" y="17"/>
                  </a:cubicBezTo>
                  <a:cubicBezTo>
                    <a:pt x="52" y="12"/>
                    <a:pt x="69" y="20"/>
                    <a:pt x="73" y="36"/>
                  </a:cubicBezTo>
                  <a:cubicBezTo>
                    <a:pt x="78" y="52"/>
                    <a:pt x="70" y="68"/>
                    <a:pt x="54" y="73"/>
                  </a:cubicBezTo>
                  <a:cubicBezTo>
                    <a:pt x="39" y="78"/>
                    <a:pt x="22" y="69"/>
                    <a:pt x="17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sz="2400"/>
            </a:p>
          </p:txBody>
        </p:sp>
        <p:sp>
          <p:nvSpPr>
            <p:cNvPr id="45" name="Freeform 22"/>
            <p:cNvSpPr>
              <a:spLocks/>
            </p:cNvSpPr>
            <p:nvPr/>
          </p:nvSpPr>
          <p:spPr bwMode="auto">
            <a:xfrm>
              <a:off x="4433888" y="5754688"/>
              <a:ext cx="190500" cy="141288"/>
            </a:xfrm>
            <a:custGeom>
              <a:avLst/>
              <a:gdLst>
                <a:gd name="T0" fmla="*/ 10 w 50"/>
                <a:gd name="T1" fmla="*/ 16 h 37"/>
                <a:gd name="T2" fmla="*/ 48 w 50"/>
                <a:gd name="T3" fmla="*/ 36 h 37"/>
                <a:gd name="T4" fmla="*/ 48 w 50"/>
                <a:gd name="T5" fmla="*/ 37 h 37"/>
                <a:gd name="T6" fmla="*/ 49 w 50"/>
                <a:gd name="T7" fmla="*/ 20 h 37"/>
                <a:gd name="T8" fmla="*/ 17 w 50"/>
                <a:gd name="T9" fmla="*/ 4 h 37"/>
                <a:gd name="T10" fmla="*/ 0 w 50"/>
                <a:gd name="T11" fmla="*/ 21 h 37"/>
                <a:gd name="T12" fmla="*/ 10 w 50"/>
                <a:gd name="T13" fmla="*/ 1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" h="37">
                  <a:moveTo>
                    <a:pt x="10" y="16"/>
                  </a:moveTo>
                  <a:cubicBezTo>
                    <a:pt x="26" y="11"/>
                    <a:pt x="43" y="20"/>
                    <a:pt x="48" y="36"/>
                  </a:cubicBezTo>
                  <a:cubicBezTo>
                    <a:pt x="48" y="36"/>
                    <a:pt x="48" y="36"/>
                    <a:pt x="48" y="37"/>
                  </a:cubicBezTo>
                  <a:cubicBezTo>
                    <a:pt x="50" y="32"/>
                    <a:pt x="50" y="26"/>
                    <a:pt x="49" y="20"/>
                  </a:cubicBezTo>
                  <a:cubicBezTo>
                    <a:pt x="45" y="7"/>
                    <a:pt x="30" y="0"/>
                    <a:pt x="17" y="4"/>
                  </a:cubicBezTo>
                  <a:cubicBezTo>
                    <a:pt x="8" y="6"/>
                    <a:pt x="2" y="13"/>
                    <a:pt x="0" y="21"/>
                  </a:cubicBezTo>
                  <a:cubicBezTo>
                    <a:pt x="3" y="19"/>
                    <a:pt x="6" y="17"/>
                    <a:pt x="10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sz="2400"/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6647345" y="3562784"/>
            <a:ext cx="500577" cy="499489"/>
            <a:chOff x="7367588" y="4357688"/>
            <a:chExt cx="730250" cy="728662"/>
          </a:xfrm>
          <a:solidFill>
            <a:schemeClr val="bg2"/>
          </a:solidFill>
        </p:grpSpPr>
        <p:sp>
          <p:nvSpPr>
            <p:cNvPr id="47" name="Freeform 26"/>
            <p:cNvSpPr>
              <a:spLocks/>
            </p:cNvSpPr>
            <p:nvPr/>
          </p:nvSpPr>
          <p:spPr bwMode="auto">
            <a:xfrm>
              <a:off x="7367588" y="4452938"/>
              <a:ext cx="631825" cy="633412"/>
            </a:xfrm>
            <a:custGeom>
              <a:avLst/>
              <a:gdLst>
                <a:gd name="T0" fmla="*/ 158 w 166"/>
                <a:gd name="T1" fmla="*/ 51 h 166"/>
                <a:gd name="T2" fmla="*/ 144 w 166"/>
                <a:gd name="T3" fmla="*/ 45 h 166"/>
                <a:gd name="T4" fmla="*/ 133 w 166"/>
                <a:gd name="T5" fmla="*/ 55 h 166"/>
                <a:gd name="T6" fmla="*/ 140 w 166"/>
                <a:gd name="T7" fmla="*/ 83 h 166"/>
                <a:gd name="T8" fmla="*/ 83 w 166"/>
                <a:gd name="T9" fmla="*/ 140 h 166"/>
                <a:gd name="T10" fmla="*/ 26 w 166"/>
                <a:gd name="T11" fmla="*/ 83 h 166"/>
                <a:gd name="T12" fmla="*/ 83 w 166"/>
                <a:gd name="T13" fmla="*/ 26 h 166"/>
                <a:gd name="T14" fmla="*/ 112 w 166"/>
                <a:gd name="T15" fmla="*/ 34 h 166"/>
                <a:gd name="T16" fmla="*/ 122 w 166"/>
                <a:gd name="T17" fmla="*/ 24 h 166"/>
                <a:gd name="T18" fmla="*/ 116 w 166"/>
                <a:gd name="T19" fmla="*/ 9 h 166"/>
                <a:gd name="T20" fmla="*/ 115 w 166"/>
                <a:gd name="T21" fmla="*/ 6 h 166"/>
                <a:gd name="T22" fmla="*/ 83 w 166"/>
                <a:gd name="T23" fmla="*/ 0 h 166"/>
                <a:gd name="T24" fmla="*/ 0 w 166"/>
                <a:gd name="T25" fmla="*/ 83 h 166"/>
                <a:gd name="T26" fmla="*/ 83 w 166"/>
                <a:gd name="T27" fmla="*/ 166 h 166"/>
                <a:gd name="T28" fmla="*/ 166 w 166"/>
                <a:gd name="T29" fmla="*/ 83 h 166"/>
                <a:gd name="T30" fmla="*/ 160 w 166"/>
                <a:gd name="T31" fmla="*/ 52 h 166"/>
                <a:gd name="T32" fmla="*/ 158 w 166"/>
                <a:gd name="T33" fmla="*/ 51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6" h="166">
                  <a:moveTo>
                    <a:pt x="158" y="51"/>
                  </a:moveTo>
                  <a:cubicBezTo>
                    <a:pt x="144" y="45"/>
                    <a:pt x="144" y="45"/>
                    <a:pt x="144" y="45"/>
                  </a:cubicBezTo>
                  <a:cubicBezTo>
                    <a:pt x="133" y="55"/>
                    <a:pt x="133" y="55"/>
                    <a:pt x="133" y="55"/>
                  </a:cubicBezTo>
                  <a:cubicBezTo>
                    <a:pt x="137" y="64"/>
                    <a:pt x="140" y="73"/>
                    <a:pt x="140" y="83"/>
                  </a:cubicBezTo>
                  <a:cubicBezTo>
                    <a:pt x="140" y="114"/>
                    <a:pt x="114" y="140"/>
                    <a:pt x="83" y="140"/>
                  </a:cubicBezTo>
                  <a:cubicBezTo>
                    <a:pt x="51" y="140"/>
                    <a:pt x="26" y="114"/>
                    <a:pt x="26" y="83"/>
                  </a:cubicBezTo>
                  <a:cubicBezTo>
                    <a:pt x="26" y="51"/>
                    <a:pt x="51" y="26"/>
                    <a:pt x="83" y="26"/>
                  </a:cubicBezTo>
                  <a:cubicBezTo>
                    <a:pt x="93" y="26"/>
                    <a:pt x="103" y="29"/>
                    <a:pt x="112" y="34"/>
                  </a:cubicBezTo>
                  <a:cubicBezTo>
                    <a:pt x="122" y="24"/>
                    <a:pt x="122" y="24"/>
                    <a:pt x="122" y="24"/>
                  </a:cubicBezTo>
                  <a:cubicBezTo>
                    <a:pt x="116" y="9"/>
                    <a:pt x="116" y="9"/>
                    <a:pt x="116" y="9"/>
                  </a:cubicBezTo>
                  <a:cubicBezTo>
                    <a:pt x="115" y="6"/>
                    <a:pt x="115" y="6"/>
                    <a:pt x="115" y="6"/>
                  </a:cubicBezTo>
                  <a:cubicBezTo>
                    <a:pt x="105" y="2"/>
                    <a:pt x="94" y="0"/>
                    <a:pt x="83" y="0"/>
                  </a:cubicBezTo>
                  <a:cubicBezTo>
                    <a:pt x="37" y="0"/>
                    <a:pt x="0" y="37"/>
                    <a:pt x="0" y="83"/>
                  </a:cubicBezTo>
                  <a:cubicBezTo>
                    <a:pt x="0" y="129"/>
                    <a:pt x="37" y="166"/>
                    <a:pt x="83" y="166"/>
                  </a:cubicBezTo>
                  <a:cubicBezTo>
                    <a:pt x="129" y="166"/>
                    <a:pt x="166" y="129"/>
                    <a:pt x="166" y="83"/>
                  </a:cubicBezTo>
                  <a:cubicBezTo>
                    <a:pt x="166" y="72"/>
                    <a:pt x="164" y="61"/>
                    <a:pt x="160" y="52"/>
                  </a:cubicBezTo>
                  <a:lnTo>
                    <a:pt x="158" y="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sz="2400"/>
            </a:p>
          </p:txBody>
        </p:sp>
        <p:sp>
          <p:nvSpPr>
            <p:cNvPr id="48" name="Freeform 27"/>
            <p:cNvSpPr>
              <a:spLocks/>
            </p:cNvSpPr>
            <p:nvPr/>
          </p:nvSpPr>
          <p:spPr bwMode="auto">
            <a:xfrm>
              <a:off x="7669213" y="4357688"/>
              <a:ext cx="428625" cy="431800"/>
            </a:xfrm>
            <a:custGeom>
              <a:avLst/>
              <a:gdLst>
                <a:gd name="T0" fmla="*/ 97 w 113"/>
                <a:gd name="T1" fmla="*/ 16 h 113"/>
                <a:gd name="T2" fmla="*/ 88 w 113"/>
                <a:gd name="T3" fmla="*/ 16 h 113"/>
                <a:gd name="T4" fmla="*/ 84 w 113"/>
                <a:gd name="T5" fmla="*/ 20 h 113"/>
                <a:gd name="T6" fmla="*/ 75 w 113"/>
                <a:gd name="T7" fmla="*/ 0 h 113"/>
                <a:gd name="T8" fmla="*/ 45 w 113"/>
                <a:gd name="T9" fmla="*/ 31 h 113"/>
                <a:gd name="T10" fmla="*/ 53 w 113"/>
                <a:gd name="T11" fmla="*/ 51 h 113"/>
                <a:gd name="T12" fmla="*/ 2 w 113"/>
                <a:gd name="T13" fmla="*/ 102 h 113"/>
                <a:gd name="T14" fmla="*/ 2 w 113"/>
                <a:gd name="T15" fmla="*/ 111 h 113"/>
                <a:gd name="T16" fmla="*/ 11 w 113"/>
                <a:gd name="T17" fmla="*/ 111 h 113"/>
                <a:gd name="T18" fmla="*/ 63 w 113"/>
                <a:gd name="T19" fmla="*/ 60 h 113"/>
                <a:gd name="T20" fmla="*/ 82 w 113"/>
                <a:gd name="T21" fmla="*/ 68 h 113"/>
                <a:gd name="T22" fmla="*/ 113 w 113"/>
                <a:gd name="T23" fmla="*/ 38 h 113"/>
                <a:gd name="T24" fmla="*/ 93 w 113"/>
                <a:gd name="T25" fmla="*/ 29 h 113"/>
                <a:gd name="T26" fmla="*/ 97 w 113"/>
                <a:gd name="T27" fmla="*/ 25 h 113"/>
                <a:gd name="T28" fmla="*/ 97 w 113"/>
                <a:gd name="T29" fmla="*/ 16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3" h="113">
                  <a:moveTo>
                    <a:pt x="97" y="16"/>
                  </a:moveTo>
                  <a:cubicBezTo>
                    <a:pt x="95" y="13"/>
                    <a:pt x="91" y="13"/>
                    <a:pt x="88" y="16"/>
                  </a:cubicBezTo>
                  <a:cubicBezTo>
                    <a:pt x="84" y="20"/>
                    <a:pt x="84" y="20"/>
                    <a:pt x="84" y="20"/>
                  </a:cubicBezTo>
                  <a:cubicBezTo>
                    <a:pt x="75" y="0"/>
                    <a:pt x="75" y="0"/>
                    <a:pt x="75" y="0"/>
                  </a:cubicBezTo>
                  <a:cubicBezTo>
                    <a:pt x="45" y="31"/>
                    <a:pt x="45" y="31"/>
                    <a:pt x="45" y="31"/>
                  </a:cubicBezTo>
                  <a:cubicBezTo>
                    <a:pt x="53" y="51"/>
                    <a:pt x="53" y="51"/>
                    <a:pt x="53" y="51"/>
                  </a:cubicBezTo>
                  <a:cubicBezTo>
                    <a:pt x="2" y="102"/>
                    <a:pt x="2" y="102"/>
                    <a:pt x="2" y="102"/>
                  </a:cubicBezTo>
                  <a:cubicBezTo>
                    <a:pt x="0" y="104"/>
                    <a:pt x="0" y="108"/>
                    <a:pt x="2" y="111"/>
                  </a:cubicBezTo>
                  <a:cubicBezTo>
                    <a:pt x="5" y="113"/>
                    <a:pt x="9" y="113"/>
                    <a:pt x="11" y="111"/>
                  </a:cubicBezTo>
                  <a:cubicBezTo>
                    <a:pt x="63" y="60"/>
                    <a:pt x="63" y="60"/>
                    <a:pt x="63" y="60"/>
                  </a:cubicBezTo>
                  <a:cubicBezTo>
                    <a:pt x="82" y="68"/>
                    <a:pt x="82" y="68"/>
                    <a:pt x="82" y="68"/>
                  </a:cubicBezTo>
                  <a:cubicBezTo>
                    <a:pt x="113" y="38"/>
                    <a:pt x="113" y="38"/>
                    <a:pt x="113" y="38"/>
                  </a:cubicBezTo>
                  <a:cubicBezTo>
                    <a:pt x="93" y="29"/>
                    <a:pt x="93" y="29"/>
                    <a:pt x="93" y="29"/>
                  </a:cubicBezTo>
                  <a:cubicBezTo>
                    <a:pt x="97" y="25"/>
                    <a:pt x="97" y="25"/>
                    <a:pt x="97" y="25"/>
                  </a:cubicBezTo>
                  <a:cubicBezTo>
                    <a:pt x="100" y="22"/>
                    <a:pt x="100" y="18"/>
                    <a:pt x="97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sz="2400"/>
            </a:p>
          </p:txBody>
        </p:sp>
        <p:sp>
          <p:nvSpPr>
            <p:cNvPr id="49" name="Freeform 28"/>
            <p:cNvSpPr>
              <a:spLocks/>
            </p:cNvSpPr>
            <p:nvPr/>
          </p:nvSpPr>
          <p:spPr bwMode="auto">
            <a:xfrm>
              <a:off x="7527926" y="4613275"/>
              <a:ext cx="311150" cy="312737"/>
            </a:xfrm>
            <a:custGeom>
              <a:avLst/>
              <a:gdLst>
                <a:gd name="T0" fmla="*/ 55 w 82"/>
                <a:gd name="T1" fmla="*/ 50 h 82"/>
                <a:gd name="T2" fmla="*/ 33 w 82"/>
                <a:gd name="T3" fmla="*/ 50 h 82"/>
                <a:gd name="T4" fmla="*/ 33 w 82"/>
                <a:gd name="T5" fmla="*/ 28 h 82"/>
                <a:gd name="T6" fmla="*/ 58 w 82"/>
                <a:gd name="T7" fmla="*/ 4 h 82"/>
                <a:gd name="T8" fmla="*/ 41 w 82"/>
                <a:gd name="T9" fmla="*/ 0 h 82"/>
                <a:gd name="T10" fmla="*/ 0 w 82"/>
                <a:gd name="T11" fmla="*/ 41 h 82"/>
                <a:gd name="T12" fmla="*/ 41 w 82"/>
                <a:gd name="T13" fmla="*/ 82 h 82"/>
                <a:gd name="T14" fmla="*/ 82 w 82"/>
                <a:gd name="T15" fmla="*/ 41 h 82"/>
                <a:gd name="T16" fmla="*/ 79 w 82"/>
                <a:gd name="T17" fmla="*/ 26 h 82"/>
                <a:gd name="T18" fmla="*/ 55 w 82"/>
                <a:gd name="T19" fmla="*/ 5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2" h="82">
                  <a:moveTo>
                    <a:pt x="55" y="50"/>
                  </a:moveTo>
                  <a:cubicBezTo>
                    <a:pt x="49" y="56"/>
                    <a:pt x="39" y="56"/>
                    <a:pt x="33" y="50"/>
                  </a:cubicBezTo>
                  <a:cubicBezTo>
                    <a:pt x="27" y="44"/>
                    <a:pt x="27" y="34"/>
                    <a:pt x="33" y="28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3" y="1"/>
                    <a:pt x="47" y="0"/>
                    <a:pt x="41" y="0"/>
                  </a:cubicBezTo>
                  <a:cubicBezTo>
                    <a:pt x="18" y="0"/>
                    <a:pt x="0" y="18"/>
                    <a:pt x="0" y="41"/>
                  </a:cubicBezTo>
                  <a:cubicBezTo>
                    <a:pt x="0" y="63"/>
                    <a:pt x="18" y="82"/>
                    <a:pt x="41" y="82"/>
                  </a:cubicBezTo>
                  <a:cubicBezTo>
                    <a:pt x="63" y="82"/>
                    <a:pt x="82" y="63"/>
                    <a:pt x="82" y="41"/>
                  </a:cubicBezTo>
                  <a:cubicBezTo>
                    <a:pt x="82" y="35"/>
                    <a:pt x="81" y="30"/>
                    <a:pt x="79" y="26"/>
                  </a:cubicBezTo>
                  <a:lnTo>
                    <a:pt x="55" y="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sz="2400"/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3478590" y="3574535"/>
            <a:ext cx="424845" cy="475984"/>
            <a:chOff x="6908800" y="2171700"/>
            <a:chExt cx="857250" cy="960438"/>
          </a:xfrm>
          <a:solidFill>
            <a:schemeClr val="bg2"/>
          </a:solidFill>
        </p:grpSpPr>
        <p:sp>
          <p:nvSpPr>
            <p:cNvPr id="51" name="Freeform 36"/>
            <p:cNvSpPr>
              <a:spLocks noEditPoints="1"/>
            </p:cNvSpPr>
            <p:nvPr/>
          </p:nvSpPr>
          <p:spPr bwMode="auto">
            <a:xfrm>
              <a:off x="6908800" y="2362200"/>
              <a:ext cx="857250" cy="769938"/>
            </a:xfrm>
            <a:custGeom>
              <a:avLst/>
              <a:gdLst>
                <a:gd name="T0" fmla="*/ 214 w 226"/>
                <a:gd name="T1" fmla="*/ 91 h 203"/>
                <a:gd name="T2" fmla="*/ 212 w 226"/>
                <a:gd name="T3" fmla="*/ 91 h 203"/>
                <a:gd name="T4" fmla="*/ 205 w 226"/>
                <a:gd name="T5" fmla="*/ 71 h 203"/>
                <a:gd name="T6" fmla="*/ 159 w 226"/>
                <a:gd name="T7" fmla="*/ 87 h 203"/>
                <a:gd name="T8" fmla="*/ 87 w 226"/>
                <a:gd name="T9" fmla="*/ 24 h 203"/>
                <a:gd name="T10" fmla="*/ 52 w 226"/>
                <a:gd name="T11" fmla="*/ 3 h 203"/>
                <a:gd name="T12" fmla="*/ 43 w 226"/>
                <a:gd name="T13" fmla="*/ 8 h 203"/>
                <a:gd name="T14" fmla="*/ 42 w 226"/>
                <a:gd name="T15" fmla="*/ 48 h 203"/>
                <a:gd name="T16" fmla="*/ 21 w 226"/>
                <a:gd name="T17" fmla="*/ 82 h 203"/>
                <a:gd name="T18" fmla="*/ 12 w 226"/>
                <a:gd name="T19" fmla="*/ 82 h 203"/>
                <a:gd name="T20" fmla="*/ 0 w 226"/>
                <a:gd name="T21" fmla="*/ 93 h 203"/>
                <a:gd name="T22" fmla="*/ 0 w 226"/>
                <a:gd name="T23" fmla="*/ 114 h 203"/>
                <a:gd name="T24" fmla="*/ 12 w 226"/>
                <a:gd name="T25" fmla="*/ 125 h 203"/>
                <a:gd name="T26" fmla="*/ 21 w 226"/>
                <a:gd name="T27" fmla="*/ 125 h 203"/>
                <a:gd name="T28" fmla="*/ 67 w 226"/>
                <a:gd name="T29" fmla="*/ 176 h 203"/>
                <a:gd name="T30" fmla="*/ 67 w 226"/>
                <a:gd name="T31" fmla="*/ 178 h 203"/>
                <a:gd name="T32" fmla="*/ 67 w 226"/>
                <a:gd name="T33" fmla="*/ 192 h 203"/>
                <a:gd name="T34" fmla="*/ 78 w 226"/>
                <a:gd name="T35" fmla="*/ 203 h 203"/>
                <a:gd name="T36" fmla="*/ 91 w 226"/>
                <a:gd name="T37" fmla="*/ 203 h 203"/>
                <a:gd name="T38" fmla="*/ 102 w 226"/>
                <a:gd name="T39" fmla="*/ 192 h 203"/>
                <a:gd name="T40" fmla="*/ 102 w 226"/>
                <a:gd name="T41" fmla="*/ 186 h 203"/>
                <a:gd name="T42" fmla="*/ 115 w 226"/>
                <a:gd name="T43" fmla="*/ 187 h 203"/>
                <a:gd name="T44" fmla="*/ 127 w 226"/>
                <a:gd name="T45" fmla="*/ 186 h 203"/>
                <a:gd name="T46" fmla="*/ 127 w 226"/>
                <a:gd name="T47" fmla="*/ 192 h 203"/>
                <a:gd name="T48" fmla="*/ 138 w 226"/>
                <a:gd name="T49" fmla="*/ 203 h 203"/>
                <a:gd name="T50" fmla="*/ 151 w 226"/>
                <a:gd name="T51" fmla="*/ 203 h 203"/>
                <a:gd name="T52" fmla="*/ 162 w 226"/>
                <a:gd name="T53" fmla="*/ 192 h 203"/>
                <a:gd name="T54" fmla="*/ 162 w 226"/>
                <a:gd name="T55" fmla="*/ 178 h 203"/>
                <a:gd name="T56" fmla="*/ 162 w 226"/>
                <a:gd name="T57" fmla="*/ 177 h 203"/>
                <a:gd name="T58" fmla="*/ 212 w 226"/>
                <a:gd name="T59" fmla="*/ 115 h 203"/>
                <a:gd name="T60" fmla="*/ 214 w 226"/>
                <a:gd name="T61" fmla="*/ 115 h 203"/>
                <a:gd name="T62" fmla="*/ 226 w 226"/>
                <a:gd name="T63" fmla="*/ 103 h 203"/>
                <a:gd name="T64" fmla="*/ 214 w 226"/>
                <a:gd name="T65" fmla="*/ 91 h 203"/>
                <a:gd name="T66" fmla="*/ 53 w 226"/>
                <a:gd name="T67" fmla="*/ 86 h 203"/>
                <a:gd name="T68" fmla="*/ 42 w 226"/>
                <a:gd name="T69" fmla="*/ 75 h 203"/>
                <a:gd name="T70" fmla="*/ 53 w 226"/>
                <a:gd name="T71" fmla="*/ 64 h 203"/>
                <a:gd name="T72" fmla="*/ 64 w 226"/>
                <a:gd name="T73" fmla="*/ 75 h 203"/>
                <a:gd name="T74" fmla="*/ 53 w 226"/>
                <a:gd name="T75" fmla="*/ 86 h 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26" h="203">
                  <a:moveTo>
                    <a:pt x="214" y="91"/>
                  </a:moveTo>
                  <a:cubicBezTo>
                    <a:pt x="214" y="91"/>
                    <a:pt x="213" y="91"/>
                    <a:pt x="212" y="91"/>
                  </a:cubicBezTo>
                  <a:cubicBezTo>
                    <a:pt x="211" y="84"/>
                    <a:pt x="209" y="77"/>
                    <a:pt x="205" y="71"/>
                  </a:cubicBezTo>
                  <a:cubicBezTo>
                    <a:pt x="193" y="81"/>
                    <a:pt x="177" y="87"/>
                    <a:pt x="159" y="87"/>
                  </a:cubicBezTo>
                  <a:cubicBezTo>
                    <a:pt x="122" y="87"/>
                    <a:pt x="91" y="59"/>
                    <a:pt x="87" y="24"/>
                  </a:cubicBezTo>
                  <a:cubicBezTo>
                    <a:pt x="52" y="3"/>
                    <a:pt x="52" y="3"/>
                    <a:pt x="52" y="3"/>
                  </a:cubicBezTo>
                  <a:cubicBezTo>
                    <a:pt x="47" y="0"/>
                    <a:pt x="43" y="2"/>
                    <a:pt x="43" y="8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32" y="58"/>
                    <a:pt x="25" y="69"/>
                    <a:pt x="21" y="82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5" y="82"/>
                    <a:pt x="0" y="87"/>
                    <a:pt x="0" y="93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20"/>
                    <a:pt x="5" y="125"/>
                    <a:pt x="12" y="125"/>
                  </a:cubicBezTo>
                  <a:cubicBezTo>
                    <a:pt x="21" y="125"/>
                    <a:pt x="21" y="125"/>
                    <a:pt x="21" y="125"/>
                  </a:cubicBezTo>
                  <a:cubicBezTo>
                    <a:pt x="28" y="147"/>
                    <a:pt x="45" y="165"/>
                    <a:pt x="67" y="176"/>
                  </a:cubicBezTo>
                  <a:cubicBezTo>
                    <a:pt x="67" y="177"/>
                    <a:pt x="67" y="177"/>
                    <a:pt x="67" y="178"/>
                  </a:cubicBezTo>
                  <a:cubicBezTo>
                    <a:pt x="67" y="192"/>
                    <a:pt x="67" y="192"/>
                    <a:pt x="67" y="192"/>
                  </a:cubicBezTo>
                  <a:cubicBezTo>
                    <a:pt x="67" y="198"/>
                    <a:pt x="72" y="203"/>
                    <a:pt x="78" y="203"/>
                  </a:cubicBezTo>
                  <a:cubicBezTo>
                    <a:pt x="91" y="203"/>
                    <a:pt x="91" y="203"/>
                    <a:pt x="91" y="203"/>
                  </a:cubicBezTo>
                  <a:cubicBezTo>
                    <a:pt x="97" y="203"/>
                    <a:pt x="102" y="198"/>
                    <a:pt x="102" y="192"/>
                  </a:cubicBezTo>
                  <a:cubicBezTo>
                    <a:pt x="102" y="186"/>
                    <a:pt x="102" y="186"/>
                    <a:pt x="102" y="186"/>
                  </a:cubicBezTo>
                  <a:cubicBezTo>
                    <a:pt x="106" y="186"/>
                    <a:pt x="111" y="187"/>
                    <a:pt x="115" y="187"/>
                  </a:cubicBezTo>
                  <a:cubicBezTo>
                    <a:pt x="119" y="187"/>
                    <a:pt x="123" y="186"/>
                    <a:pt x="127" y="186"/>
                  </a:cubicBezTo>
                  <a:cubicBezTo>
                    <a:pt x="127" y="192"/>
                    <a:pt x="127" y="192"/>
                    <a:pt x="127" y="192"/>
                  </a:cubicBezTo>
                  <a:cubicBezTo>
                    <a:pt x="127" y="198"/>
                    <a:pt x="132" y="203"/>
                    <a:pt x="138" y="203"/>
                  </a:cubicBezTo>
                  <a:cubicBezTo>
                    <a:pt x="151" y="203"/>
                    <a:pt x="151" y="203"/>
                    <a:pt x="151" y="203"/>
                  </a:cubicBezTo>
                  <a:cubicBezTo>
                    <a:pt x="157" y="203"/>
                    <a:pt x="162" y="198"/>
                    <a:pt x="162" y="192"/>
                  </a:cubicBezTo>
                  <a:cubicBezTo>
                    <a:pt x="162" y="178"/>
                    <a:pt x="162" y="178"/>
                    <a:pt x="162" y="178"/>
                  </a:cubicBezTo>
                  <a:cubicBezTo>
                    <a:pt x="162" y="178"/>
                    <a:pt x="162" y="177"/>
                    <a:pt x="162" y="177"/>
                  </a:cubicBezTo>
                  <a:cubicBezTo>
                    <a:pt x="188" y="164"/>
                    <a:pt x="208" y="142"/>
                    <a:pt x="212" y="115"/>
                  </a:cubicBezTo>
                  <a:cubicBezTo>
                    <a:pt x="213" y="115"/>
                    <a:pt x="214" y="115"/>
                    <a:pt x="214" y="115"/>
                  </a:cubicBezTo>
                  <a:cubicBezTo>
                    <a:pt x="221" y="115"/>
                    <a:pt x="226" y="110"/>
                    <a:pt x="226" y="103"/>
                  </a:cubicBezTo>
                  <a:cubicBezTo>
                    <a:pt x="226" y="97"/>
                    <a:pt x="221" y="91"/>
                    <a:pt x="214" y="91"/>
                  </a:cubicBezTo>
                  <a:close/>
                  <a:moveTo>
                    <a:pt x="53" y="86"/>
                  </a:moveTo>
                  <a:cubicBezTo>
                    <a:pt x="46" y="86"/>
                    <a:pt x="42" y="81"/>
                    <a:pt x="42" y="75"/>
                  </a:cubicBezTo>
                  <a:cubicBezTo>
                    <a:pt x="42" y="69"/>
                    <a:pt x="46" y="64"/>
                    <a:pt x="53" y="64"/>
                  </a:cubicBezTo>
                  <a:cubicBezTo>
                    <a:pt x="59" y="64"/>
                    <a:pt x="64" y="69"/>
                    <a:pt x="64" y="75"/>
                  </a:cubicBezTo>
                  <a:cubicBezTo>
                    <a:pt x="64" y="81"/>
                    <a:pt x="59" y="86"/>
                    <a:pt x="53" y="8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sz="2400"/>
            </a:p>
          </p:txBody>
        </p:sp>
        <p:sp>
          <p:nvSpPr>
            <p:cNvPr id="52" name="Freeform 37"/>
            <p:cNvSpPr>
              <a:spLocks noEditPoints="1"/>
            </p:cNvSpPr>
            <p:nvPr/>
          </p:nvSpPr>
          <p:spPr bwMode="auto">
            <a:xfrm>
              <a:off x="7265988" y="2171700"/>
              <a:ext cx="493713" cy="493713"/>
            </a:xfrm>
            <a:custGeom>
              <a:avLst/>
              <a:gdLst>
                <a:gd name="T0" fmla="*/ 65 w 130"/>
                <a:gd name="T1" fmla="*/ 130 h 130"/>
                <a:gd name="T2" fmla="*/ 130 w 130"/>
                <a:gd name="T3" fmla="*/ 65 h 130"/>
                <a:gd name="T4" fmla="*/ 65 w 130"/>
                <a:gd name="T5" fmla="*/ 0 h 130"/>
                <a:gd name="T6" fmla="*/ 0 w 130"/>
                <a:gd name="T7" fmla="*/ 65 h 130"/>
                <a:gd name="T8" fmla="*/ 65 w 130"/>
                <a:gd name="T9" fmla="*/ 130 h 130"/>
                <a:gd name="T10" fmla="*/ 61 w 130"/>
                <a:gd name="T11" fmla="*/ 68 h 130"/>
                <a:gd name="T12" fmla="*/ 44 w 130"/>
                <a:gd name="T13" fmla="*/ 50 h 130"/>
                <a:gd name="T14" fmla="*/ 60 w 130"/>
                <a:gd name="T15" fmla="*/ 33 h 130"/>
                <a:gd name="T16" fmla="*/ 60 w 130"/>
                <a:gd name="T17" fmla="*/ 24 h 130"/>
                <a:gd name="T18" fmla="*/ 70 w 130"/>
                <a:gd name="T19" fmla="*/ 24 h 130"/>
                <a:gd name="T20" fmla="*/ 70 w 130"/>
                <a:gd name="T21" fmla="*/ 33 h 130"/>
                <a:gd name="T22" fmla="*/ 84 w 130"/>
                <a:gd name="T23" fmla="*/ 36 h 130"/>
                <a:gd name="T24" fmla="*/ 81 w 130"/>
                <a:gd name="T25" fmla="*/ 47 h 130"/>
                <a:gd name="T26" fmla="*/ 67 w 130"/>
                <a:gd name="T27" fmla="*/ 43 h 130"/>
                <a:gd name="T28" fmla="*/ 59 w 130"/>
                <a:gd name="T29" fmla="*/ 49 h 130"/>
                <a:gd name="T30" fmla="*/ 70 w 130"/>
                <a:gd name="T31" fmla="*/ 57 h 130"/>
                <a:gd name="T32" fmla="*/ 86 w 130"/>
                <a:gd name="T33" fmla="*/ 75 h 130"/>
                <a:gd name="T34" fmla="*/ 69 w 130"/>
                <a:gd name="T35" fmla="*/ 92 h 130"/>
                <a:gd name="T36" fmla="*/ 69 w 130"/>
                <a:gd name="T37" fmla="*/ 102 h 130"/>
                <a:gd name="T38" fmla="*/ 60 w 130"/>
                <a:gd name="T39" fmla="*/ 102 h 130"/>
                <a:gd name="T40" fmla="*/ 60 w 130"/>
                <a:gd name="T41" fmla="*/ 93 h 130"/>
                <a:gd name="T42" fmla="*/ 44 w 130"/>
                <a:gd name="T43" fmla="*/ 89 h 130"/>
                <a:gd name="T44" fmla="*/ 47 w 130"/>
                <a:gd name="T45" fmla="*/ 78 h 130"/>
                <a:gd name="T46" fmla="*/ 62 w 130"/>
                <a:gd name="T47" fmla="*/ 82 h 130"/>
                <a:gd name="T48" fmla="*/ 72 w 130"/>
                <a:gd name="T49" fmla="*/ 76 h 130"/>
                <a:gd name="T50" fmla="*/ 61 w 130"/>
                <a:gd name="T51" fmla="*/ 68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30" h="130">
                  <a:moveTo>
                    <a:pt x="65" y="130"/>
                  </a:moveTo>
                  <a:cubicBezTo>
                    <a:pt x="101" y="130"/>
                    <a:pt x="130" y="101"/>
                    <a:pt x="130" y="65"/>
                  </a:cubicBezTo>
                  <a:cubicBezTo>
                    <a:pt x="130" y="29"/>
                    <a:pt x="101" y="0"/>
                    <a:pt x="65" y="0"/>
                  </a:cubicBezTo>
                  <a:cubicBezTo>
                    <a:pt x="29" y="0"/>
                    <a:pt x="0" y="29"/>
                    <a:pt x="0" y="65"/>
                  </a:cubicBezTo>
                  <a:cubicBezTo>
                    <a:pt x="0" y="101"/>
                    <a:pt x="29" y="130"/>
                    <a:pt x="65" y="130"/>
                  </a:cubicBezTo>
                  <a:close/>
                  <a:moveTo>
                    <a:pt x="61" y="68"/>
                  </a:moveTo>
                  <a:cubicBezTo>
                    <a:pt x="51" y="64"/>
                    <a:pt x="44" y="60"/>
                    <a:pt x="44" y="50"/>
                  </a:cubicBezTo>
                  <a:cubicBezTo>
                    <a:pt x="44" y="42"/>
                    <a:pt x="50" y="35"/>
                    <a:pt x="60" y="33"/>
                  </a:cubicBezTo>
                  <a:cubicBezTo>
                    <a:pt x="60" y="24"/>
                    <a:pt x="60" y="24"/>
                    <a:pt x="60" y="24"/>
                  </a:cubicBezTo>
                  <a:cubicBezTo>
                    <a:pt x="70" y="24"/>
                    <a:pt x="70" y="24"/>
                    <a:pt x="70" y="24"/>
                  </a:cubicBezTo>
                  <a:cubicBezTo>
                    <a:pt x="70" y="33"/>
                    <a:pt x="70" y="33"/>
                    <a:pt x="70" y="33"/>
                  </a:cubicBezTo>
                  <a:cubicBezTo>
                    <a:pt x="76" y="33"/>
                    <a:pt x="80" y="34"/>
                    <a:pt x="84" y="36"/>
                  </a:cubicBezTo>
                  <a:cubicBezTo>
                    <a:pt x="81" y="47"/>
                    <a:pt x="81" y="47"/>
                    <a:pt x="81" y="47"/>
                  </a:cubicBezTo>
                  <a:cubicBezTo>
                    <a:pt x="78" y="45"/>
                    <a:pt x="74" y="43"/>
                    <a:pt x="67" y="43"/>
                  </a:cubicBezTo>
                  <a:cubicBezTo>
                    <a:pt x="61" y="43"/>
                    <a:pt x="59" y="46"/>
                    <a:pt x="59" y="49"/>
                  </a:cubicBezTo>
                  <a:cubicBezTo>
                    <a:pt x="59" y="52"/>
                    <a:pt x="62" y="54"/>
                    <a:pt x="70" y="57"/>
                  </a:cubicBezTo>
                  <a:cubicBezTo>
                    <a:pt x="82" y="61"/>
                    <a:pt x="86" y="66"/>
                    <a:pt x="86" y="75"/>
                  </a:cubicBezTo>
                  <a:cubicBezTo>
                    <a:pt x="86" y="83"/>
                    <a:pt x="80" y="91"/>
                    <a:pt x="69" y="92"/>
                  </a:cubicBezTo>
                  <a:cubicBezTo>
                    <a:pt x="69" y="102"/>
                    <a:pt x="69" y="102"/>
                    <a:pt x="69" y="102"/>
                  </a:cubicBezTo>
                  <a:cubicBezTo>
                    <a:pt x="60" y="102"/>
                    <a:pt x="60" y="102"/>
                    <a:pt x="60" y="102"/>
                  </a:cubicBezTo>
                  <a:cubicBezTo>
                    <a:pt x="60" y="93"/>
                    <a:pt x="60" y="93"/>
                    <a:pt x="60" y="93"/>
                  </a:cubicBezTo>
                  <a:cubicBezTo>
                    <a:pt x="54" y="93"/>
                    <a:pt x="47" y="91"/>
                    <a:pt x="44" y="89"/>
                  </a:cubicBezTo>
                  <a:cubicBezTo>
                    <a:pt x="47" y="78"/>
                    <a:pt x="47" y="78"/>
                    <a:pt x="47" y="78"/>
                  </a:cubicBezTo>
                  <a:cubicBezTo>
                    <a:pt x="51" y="80"/>
                    <a:pt x="56" y="82"/>
                    <a:pt x="62" y="82"/>
                  </a:cubicBezTo>
                  <a:cubicBezTo>
                    <a:pt x="68" y="82"/>
                    <a:pt x="72" y="80"/>
                    <a:pt x="72" y="76"/>
                  </a:cubicBezTo>
                  <a:cubicBezTo>
                    <a:pt x="72" y="72"/>
                    <a:pt x="69" y="70"/>
                    <a:pt x="61" y="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 sz="2400"/>
            </a:p>
          </p:txBody>
        </p:sp>
      </p:grpSp>
      <p:sp>
        <p:nvSpPr>
          <p:cNvPr id="53" name="Freeform 30"/>
          <p:cNvSpPr>
            <a:spLocks noEditPoints="1"/>
          </p:cNvSpPr>
          <p:nvPr/>
        </p:nvSpPr>
        <p:spPr bwMode="auto">
          <a:xfrm>
            <a:off x="1882939" y="3631804"/>
            <a:ext cx="468663" cy="361445"/>
          </a:xfrm>
          <a:custGeom>
            <a:avLst/>
            <a:gdLst>
              <a:gd name="T0" fmla="*/ 113 w 128"/>
              <a:gd name="T1" fmla="*/ 0 h 98"/>
              <a:gd name="T2" fmla="*/ 98 w 128"/>
              <a:gd name="T3" fmla="*/ 15 h 98"/>
              <a:gd name="T4" fmla="*/ 103 w 128"/>
              <a:gd name="T5" fmla="*/ 26 h 98"/>
              <a:gd name="T6" fmla="*/ 84 w 128"/>
              <a:gd name="T7" fmla="*/ 54 h 98"/>
              <a:gd name="T8" fmla="*/ 79 w 128"/>
              <a:gd name="T9" fmla="*/ 52 h 98"/>
              <a:gd name="T10" fmla="*/ 66 w 128"/>
              <a:gd name="T11" fmla="*/ 60 h 98"/>
              <a:gd name="T12" fmla="*/ 55 w 128"/>
              <a:gd name="T13" fmla="*/ 54 h 98"/>
              <a:gd name="T14" fmla="*/ 56 w 128"/>
              <a:gd name="T15" fmla="*/ 49 h 98"/>
              <a:gd name="T16" fmla="*/ 41 w 128"/>
              <a:gd name="T17" fmla="*/ 34 h 98"/>
              <a:gd name="T18" fmla="*/ 26 w 128"/>
              <a:gd name="T19" fmla="*/ 49 h 98"/>
              <a:gd name="T20" fmla="*/ 31 w 128"/>
              <a:gd name="T21" fmla="*/ 60 h 98"/>
              <a:gd name="T22" fmla="*/ 23 w 128"/>
              <a:gd name="T23" fmla="*/ 70 h 98"/>
              <a:gd name="T24" fmla="*/ 15 w 128"/>
              <a:gd name="T25" fmla="*/ 68 h 98"/>
              <a:gd name="T26" fmla="*/ 0 w 128"/>
              <a:gd name="T27" fmla="*/ 83 h 98"/>
              <a:gd name="T28" fmla="*/ 15 w 128"/>
              <a:gd name="T29" fmla="*/ 98 h 98"/>
              <a:gd name="T30" fmla="*/ 30 w 128"/>
              <a:gd name="T31" fmla="*/ 83 h 98"/>
              <a:gd name="T32" fmla="*/ 26 w 128"/>
              <a:gd name="T33" fmla="*/ 73 h 98"/>
              <a:gd name="T34" fmla="*/ 34 w 128"/>
              <a:gd name="T35" fmla="*/ 62 h 98"/>
              <a:gd name="T36" fmla="*/ 41 w 128"/>
              <a:gd name="T37" fmla="*/ 64 h 98"/>
              <a:gd name="T38" fmla="*/ 53 w 128"/>
              <a:gd name="T39" fmla="*/ 57 h 98"/>
              <a:gd name="T40" fmla="*/ 64 w 128"/>
              <a:gd name="T41" fmla="*/ 64 h 98"/>
              <a:gd name="T42" fmla="*/ 64 w 128"/>
              <a:gd name="T43" fmla="*/ 68 h 98"/>
              <a:gd name="T44" fmla="*/ 79 w 128"/>
              <a:gd name="T45" fmla="*/ 83 h 98"/>
              <a:gd name="T46" fmla="*/ 94 w 128"/>
              <a:gd name="T47" fmla="*/ 68 h 98"/>
              <a:gd name="T48" fmla="*/ 88 w 128"/>
              <a:gd name="T49" fmla="*/ 56 h 98"/>
              <a:gd name="T50" fmla="*/ 106 w 128"/>
              <a:gd name="T51" fmla="*/ 28 h 98"/>
              <a:gd name="T52" fmla="*/ 113 w 128"/>
              <a:gd name="T53" fmla="*/ 30 h 98"/>
              <a:gd name="T54" fmla="*/ 128 w 128"/>
              <a:gd name="T55" fmla="*/ 15 h 98"/>
              <a:gd name="T56" fmla="*/ 113 w 128"/>
              <a:gd name="T57" fmla="*/ 0 h 98"/>
              <a:gd name="T58" fmla="*/ 15 w 128"/>
              <a:gd name="T59" fmla="*/ 90 h 98"/>
              <a:gd name="T60" fmla="*/ 7 w 128"/>
              <a:gd name="T61" fmla="*/ 83 h 98"/>
              <a:gd name="T62" fmla="*/ 15 w 128"/>
              <a:gd name="T63" fmla="*/ 75 h 98"/>
              <a:gd name="T64" fmla="*/ 22 w 128"/>
              <a:gd name="T65" fmla="*/ 83 h 98"/>
              <a:gd name="T66" fmla="*/ 15 w 128"/>
              <a:gd name="T67" fmla="*/ 90 h 98"/>
              <a:gd name="T68" fmla="*/ 41 w 128"/>
              <a:gd name="T69" fmla="*/ 56 h 98"/>
              <a:gd name="T70" fmla="*/ 34 w 128"/>
              <a:gd name="T71" fmla="*/ 49 h 98"/>
              <a:gd name="T72" fmla="*/ 41 w 128"/>
              <a:gd name="T73" fmla="*/ 41 h 98"/>
              <a:gd name="T74" fmla="*/ 49 w 128"/>
              <a:gd name="T75" fmla="*/ 49 h 98"/>
              <a:gd name="T76" fmla="*/ 41 w 128"/>
              <a:gd name="T77" fmla="*/ 56 h 98"/>
              <a:gd name="T78" fmla="*/ 79 w 128"/>
              <a:gd name="T79" fmla="*/ 75 h 98"/>
              <a:gd name="T80" fmla="*/ 71 w 128"/>
              <a:gd name="T81" fmla="*/ 68 h 98"/>
              <a:gd name="T82" fmla="*/ 79 w 128"/>
              <a:gd name="T83" fmla="*/ 60 h 98"/>
              <a:gd name="T84" fmla="*/ 86 w 128"/>
              <a:gd name="T85" fmla="*/ 68 h 98"/>
              <a:gd name="T86" fmla="*/ 79 w 128"/>
              <a:gd name="T87" fmla="*/ 75 h 98"/>
              <a:gd name="T88" fmla="*/ 113 w 128"/>
              <a:gd name="T89" fmla="*/ 22 h 98"/>
              <a:gd name="T90" fmla="*/ 105 w 128"/>
              <a:gd name="T91" fmla="*/ 15 h 98"/>
              <a:gd name="T92" fmla="*/ 113 w 128"/>
              <a:gd name="T93" fmla="*/ 7 h 98"/>
              <a:gd name="T94" fmla="*/ 120 w 128"/>
              <a:gd name="T95" fmla="*/ 15 h 98"/>
              <a:gd name="T96" fmla="*/ 113 w 128"/>
              <a:gd name="T97" fmla="*/ 22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8" h="98">
                <a:moveTo>
                  <a:pt x="113" y="0"/>
                </a:moveTo>
                <a:cubicBezTo>
                  <a:pt x="104" y="0"/>
                  <a:pt x="98" y="7"/>
                  <a:pt x="98" y="15"/>
                </a:cubicBezTo>
                <a:cubicBezTo>
                  <a:pt x="98" y="19"/>
                  <a:pt x="100" y="23"/>
                  <a:pt x="103" y="26"/>
                </a:cubicBezTo>
                <a:cubicBezTo>
                  <a:pt x="84" y="54"/>
                  <a:pt x="84" y="54"/>
                  <a:pt x="84" y="54"/>
                </a:cubicBezTo>
                <a:cubicBezTo>
                  <a:pt x="83" y="53"/>
                  <a:pt x="81" y="52"/>
                  <a:pt x="79" y="52"/>
                </a:cubicBezTo>
                <a:cubicBezTo>
                  <a:pt x="73" y="52"/>
                  <a:pt x="68" y="56"/>
                  <a:pt x="66" y="60"/>
                </a:cubicBezTo>
                <a:cubicBezTo>
                  <a:pt x="55" y="54"/>
                  <a:pt x="55" y="54"/>
                  <a:pt x="55" y="54"/>
                </a:cubicBezTo>
                <a:cubicBezTo>
                  <a:pt x="56" y="53"/>
                  <a:pt x="56" y="51"/>
                  <a:pt x="56" y="49"/>
                </a:cubicBezTo>
                <a:cubicBezTo>
                  <a:pt x="56" y="40"/>
                  <a:pt x="49" y="34"/>
                  <a:pt x="41" y="34"/>
                </a:cubicBezTo>
                <a:cubicBezTo>
                  <a:pt x="33" y="34"/>
                  <a:pt x="26" y="40"/>
                  <a:pt x="26" y="49"/>
                </a:cubicBezTo>
                <a:cubicBezTo>
                  <a:pt x="26" y="53"/>
                  <a:pt x="28" y="57"/>
                  <a:pt x="31" y="60"/>
                </a:cubicBezTo>
                <a:cubicBezTo>
                  <a:pt x="23" y="70"/>
                  <a:pt x="23" y="70"/>
                  <a:pt x="23" y="70"/>
                </a:cubicBezTo>
                <a:cubicBezTo>
                  <a:pt x="21" y="69"/>
                  <a:pt x="18" y="68"/>
                  <a:pt x="15" y="68"/>
                </a:cubicBezTo>
                <a:cubicBezTo>
                  <a:pt x="6" y="68"/>
                  <a:pt x="0" y="74"/>
                  <a:pt x="0" y="83"/>
                </a:cubicBezTo>
                <a:cubicBezTo>
                  <a:pt x="0" y="91"/>
                  <a:pt x="6" y="98"/>
                  <a:pt x="15" y="98"/>
                </a:cubicBezTo>
                <a:cubicBezTo>
                  <a:pt x="23" y="98"/>
                  <a:pt x="30" y="91"/>
                  <a:pt x="30" y="83"/>
                </a:cubicBezTo>
                <a:cubicBezTo>
                  <a:pt x="30" y="79"/>
                  <a:pt x="28" y="76"/>
                  <a:pt x="26" y="73"/>
                </a:cubicBezTo>
                <a:cubicBezTo>
                  <a:pt x="34" y="62"/>
                  <a:pt x="34" y="62"/>
                  <a:pt x="34" y="62"/>
                </a:cubicBezTo>
                <a:cubicBezTo>
                  <a:pt x="36" y="63"/>
                  <a:pt x="39" y="64"/>
                  <a:pt x="41" y="64"/>
                </a:cubicBezTo>
                <a:cubicBezTo>
                  <a:pt x="46" y="64"/>
                  <a:pt x="51" y="61"/>
                  <a:pt x="53" y="57"/>
                </a:cubicBezTo>
                <a:cubicBezTo>
                  <a:pt x="64" y="64"/>
                  <a:pt x="64" y="64"/>
                  <a:pt x="64" y="64"/>
                </a:cubicBezTo>
                <a:cubicBezTo>
                  <a:pt x="64" y="65"/>
                  <a:pt x="64" y="66"/>
                  <a:pt x="64" y="68"/>
                </a:cubicBezTo>
                <a:cubicBezTo>
                  <a:pt x="64" y="76"/>
                  <a:pt x="70" y="83"/>
                  <a:pt x="79" y="83"/>
                </a:cubicBezTo>
                <a:cubicBezTo>
                  <a:pt x="87" y="83"/>
                  <a:pt x="94" y="76"/>
                  <a:pt x="94" y="68"/>
                </a:cubicBezTo>
                <a:cubicBezTo>
                  <a:pt x="94" y="63"/>
                  <a:pt x="91" y="58"/>
                  <a:pt x="88" y="56"/>
                </a:cubicBezTo>
                <a:cubicBezTo>
                  <a:pt x="106" y="28"/>
                  <a:pt x="106" y="28"/>
                  <a:pt x="106" y="28"/>
                </a:cubicBezTo>
                <a:cubicBezTo>
                  <a:pt x="108" y="29"/>
                  <a:pt x="110" y="30"/>
                  <a:pt x="113" y="30"/>
                </a:cubicBezTo>
                <a:cubicBezTo>
                  <a:pt x="121" y="30"/>
                  <a:pt x="128" y="23"/>
                  <a:pt x="128" y="15"/>
                </a:cubicBezTo>
                <a:cubicBezTo>
                  <a:pt x="128" y="7"/>
                  <a:pt x="121" y="0"/>
                  <a:pt x="113" y="0"/>
                </a:cubicBezTo>
                <a:close/>
                <a:moveTo>
                  <a:pt x="15" y="90"/>
                </a:moveTo>
                <a:cubicBezTo>
                  <a:pt x="11" y="90"/>
                  <a:pt x="7" y="87"/>
                  <a:pt x="7" y="83"/>
                </a:cubicBezTo>
                <a:cubicBezTo>
                  <a:pt x="7" y="78"/>
                  <a:pt x="11" y="75"/>
                  <a:pt x="15" y="75"/>
                </a:cubicBezTo>
                <a:cubicBezTo>
                  <a:pt x="19" y="75"/>
                  <a:pt x="22" y="78"/>
                  <a:pt x="22" y="83"/>
                </a:cubicBezTo>
                <a:cubicBezTo>
                  <a:pt x="22" y="87"/>
                  <a:pt x="19" y="90"/>
                  <a:pt x="15" y="90"/>
                </a:cubicBezTo>
                <a:close/>
                <a:moveTo>
                  <a:pt x="41" y="56"/>
                </a:moveTo>
                <a:cubicBezTo>
                  <a:pt x="37" y="56"/>
                  <a:pt x="34" y="53"/>
                  <a:pt x="34" y="49"/>
                </a:cubicBezTo>
                <a:cubicBezTo>
                  <a:pt x="34" y="45"/>
                  <a:pt x="37" y="41"/>
                  <a:pt x="41" y="41"/>
                </a:cubicBezTo>
                <a:cubicBezTo>
                  <a:pt x="45" y="41"/>
                  <a:pt x="49" y="45"/>
                  <a:pt x="49" y="49"/>
                </a:cubicBezTo>
                <a:cubicBezTo>
                  <a:pt x="49" y="53"/>
                  <a:pt x="45" y="56"/>
                  <a:pt x="41" y="56"/>
                </a:cubicBezTo>
                <a:close/>
                <a:moveTo>
                  <a:pt x="79" y="75"/>
                </a:moveTo>
                <a:cubicBezTo>
                  <a:pt x="75" y="75"/>
                  <a:pt x="71" y="72"/>
                  <a:pt x="71" y="68"/>
                </a:cubicBezTo>
                <a:cubicBezTo>
                  <a:pt x="71" y="63"/>
                  <a:pt x="75" y="60"/>
                  <a:pt x="79" y="60"/>
                </a:cubicBezTo>
                <a:cubicBezTo>
                  <a:pt x="83" y="60"/>
                  <a:pt x="86" y="63"/>
                  <a:pt x="86" y="68"/>
                </a:cubicBezTo>
                <a:cubicBezTo>
                  <a:pt x="86" y="72"/>
                  <a:pt x="83" y="75"/>
                  <a:pt x="79" y="75"/>
                </a:cubicBezTo>
                <a:close/>
                <a:moveTo>
                  <a:pt x="113" y="22"/>
                </a:moveTo>
                <a:cubicBezTo>
                  <a:pt x="108" y="22"/>
                  <a:pt x="105" y="19"/>
                  <a:pt x="105" y="15"/>
                </a:cubicBezTo>
                <a:cubicBezTo>
                  <a:pt x="105" y="11"/>
                  <a:pt x="108" y="7"/>
                  <a:pt x="113" y="7"/>
                </a:cubicBezTo>
                <a:cubicBezTo>
                  <a:pt x="117" y="7"/>
                  <a:pt x="120" y="11"/>
                  <a:pt x="120" y="15"/>
                </a:cubicBezTo>
                <a:cubicBezTo>
                  <a:pt x="120" y="19"/>
                  <a:pt x="117" y="22"/>
                  <a:pt x="113" y="22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id-ID" sz="2400"/>
          </a:p>
        </p:txBody>
      </p:sp>
      <p:sp>
        <p:nvSpPr>
          <p:cNvPr id="54" name="Freeform 46"/>
          <p:cNvSpPr>
            <a:spLocks/>
          </p:cNvSpPr>
          <p:nvPr/>
        </p:nvSpPr>
        <p:spPr bwMode="auto">
          <a:xfrm>
            <a:off x="5171081" y="3565150"/>
            <a:ext cx="265932" cy="494756"/>
          </a:xfrm>
          <a:custGeom>
            <a:avLst/>
            <a:gdLst>
              <a:gd name="T0" fmla="*/ 85 w 88"/>
              <a:gd name="T1" fmla="*/ 157 h 166"/>
              <a:gd name="T2" fmla="*/ 87 w 88"/>
              <a:gd name="T3" fmla="*/ 156 h 166"/>
              <a:gd name="T4" fmla="*/ 88 w 88"/>
              <a:gd name="T5" fmla="*/ 154 h 166"/>
              <a:gd name="T6" fmla="*/ 88 w 88"/>
              <a:gd name="T7" fmla="*/ 149 h 166"/>
              <a:gd name="T8" fmla="*/ 76 w 88"/>
              <a:gd name="T9" fmla="*/ 137 h 166"/>
              <a:gd name="T10" fmla="*/ 77 w 88"/>
              <a:gd name="T11" fmla="*/ 137 h 166"/>
              <a:gd name="T12" fmla="*/ 78 w 88"/>
              <a:gd name="T13" fmla="*/ 136 h 166"/>
              <a:gd name="T14" fmla="*/ 79 w 88"/>
              <a:gd name="T15" fmla="*/ 135 h 166"/>
              <a:gd name="T16" fmla="*/ 78 w 88"/>
              <a:gd name="T17" fmla="*/ 133 h 166"/>
              <a:gd name="T18" fmla="*/ 77 w 88"/>
              <a:gd name="T19" fmla="*/ 133 h 166"/>
              <a:gd name="T20" fmla="*/ 74 w 88"/>
              <a:gd name="T21" fmla="*/ 133 h 166"/>
              <a:gd name="T22" fmla="*/ 87 w 88"/>
              <a:gd name="T23" fmla="*/ 118 h 166"/>
              <a:gd name="T24" fmla="*/ 87 w 88"/>
              <a:gd name="T25" fmla="*/ 118 h 166"/>
              <a:gd name="T26" fmla="*/ 87 w 88"/>
              <a:gd name="T27" fmla="*/ 118 h 166"/>
              <a:gd name="T28" fmla="*/ 87 w 88"/>
              <a:gd name="T29" fmla="*/ 118 h 166"/>
              <a:gd name="T30" fmla="*/ 79 w 88"/>
              <a:gd name="T31" fmla="*/ 113 h 166"/>
              <a:gd name="T32" fmla="*/ 35 w 88"/>
              <a:gd name="T33" fmla="*/ 53 h 166"/>
              <a:gd name="T34" fmla="*/ 55 w 88"/>
              <a:gd name="T35" fmla="*/ 53 h 166"/>
              <a:gd name="T36" fmla="*/ 58 w 88"/>
              <a:gd name="T37" fmla="*/ 62 h 166"/>
              <a:gd name="T38" fmla="*/ 76 w 88"/>
              <a:gd name="T39" fmla="*/ 64 h 166"/>
              <a:gd name="T40" fmla="*/ 82 w 88"/>
              <a:gd name="T41" fmla="*/ 52 h 166"/>
              <a:gd name="T42" fmla="*/ 82 w 88"/>
              <a:gd name="T43" fmla="*/ 50 h 166"/>
              <a:gd name="T44" fmla="*/ 81 w 88"/>
              <a:gd name="T45" fmla="*/ 48 h 166"/>
              <a:gd name="T46" fmla="*/ 79 w 88"/>
              <a:gd name="T47" fmla="*/ 47 h 166"/>
              <a:gd name="T48" fmla="*/ 65 w 88"/>
              <a:gd name="T49" fmla="*/ 29 h 166"/>
              <a:gd name="T50" fmla="*/ 64 w 88"/>
              <a:gd name="T51" fmla="*/ 27 h 166"/>
              <a:gd name="T52" fmla="*/ 64 w 88"/>
              <a:gd name="T53" fmla="*/ 26 h 166"/>
              <a:gd name="T54" fmla="*/ 63 w 88"/>
              <a:gd name="T55" fmla="*/ 24 h 166"/>
              <a:gd name="T56" fmla="*/ 54 w 88"/>
              <a:gd name="T57" fmla="*/ 16 h 166"/>
              <a:gd name="T58" fmla="*/ 65 w 88"/>
              <a:gd name="T59" fmla="*/ 8 h 166"/>
              <a:gd name="T60" fmla="*/ 30 w 88"/>
              <a:gd name="T61" fmla="*/ 0 h 166"/>
              <a:gd name="T62" fmla="*/ 17 w 88"/>
              <a:gd name="T63" fmla="*/ 13 h 166"/>
              <a:gd name="T64" fmla="*/ 3 w 88"/>
              <a:gd name="T65" fmla="*/ 34 h 166"/>
              <a:gd name="T66" fmla="*/ 1 w 88"/>
              <a:gd name="T67" fmla="*/ 59 h 166"/>
              <a:gd name="T68" fmla="*/ 8 w 88"/>
              <a:gd name="T69" fmla="*/ 123 h 166"/>
              <a:gd name="T70" fmla="*/ 17 w 88"/>
              <a:gd name="T71" fmla="*/ 133 h 166"/>
              <a:gd name="T72" fmla="*/ 13 w 88"/>
              <a:gd name="T73" fmla="*/ 133 h 166"/>
              <a:gd name="T74" fmla="*/ 12 w 88"/>
              <a:gd name="T75" fmla="*/ 133 h 166"/>
              <a:gd name="T76" fmla="*/ 11 w 88"/>
              <a:gd name="T77" fmla="*/ 135 h 166"/>
              <a:gd name="T78" fmla="*/ 12 w 88"/>
              <a:gd name="T79" fmla="*/ 136 h 166"/>
              <a:gd name="T80" fmla="*/ 13 w 88"/>
              <a:gd name="T81" fmla="*/ 137 h 166"/>
              <a:gd name="T82" fmla="*/ 14 w 88"/>
              <a:gd name="T83" fmla="*/ 137 h 166"/>
              <a:gd name="T84" fmla="*/ 2 w 88"/>
              <a:gd name="T85" fmla="*/ 149 h 166"/>
              <a:gd name="T86" fmla="*/ 2 w 88"/>
              <a:gd name="T87" fmla="*/ 154 h 166"/>
              <a:gd name="T88" fmla="*/ 3 w 88"/>
              <a:gd name="T89" fmla="*/ 156 h 166"/>
              <a:gd name="T90" fmla="*/ 5 w 88"/>
              <a:gd name="T91" fmla="*/ 157 h 166"/>
              <a:gd name="T92" fmla="*/ 5 w 88"/>
              <a:gd name="T93" fmla="*/ 157 h 166"/>
              <a:gd name="T94" fmla="*/ 5 w 88"/>
              <a:gd name="T95" fmla="*/ 160 h 166"/>
              <a:gd name="T96" fmla="*/ 5 w 88"/>
              <a:gd name="T97" fmla="*/ 160 h 166"/>
              <a:gd name="T98" fmla="*/ 3 w 88"/>
              <a:gd name="T99" fmla="*/ 160 h 166"/>
              <a:gd name="T100" fmla="*/ 2 w 88"/>
              <a:gd name="T101" fmla="*/ 163 h 166"/>
              <a:gd name="T102" fmla="*/ 2 w 88"/>
              <a:gd name="T103" fmla="*/ 163 h 166"/>
              <a:gd name="T104" fmla="*/ 3 w 88"/>
              <a:gd name="T105" fmla="*/ 165 h 166"/>
              <a:gd name="T106" fmla="*/ 5 w 88"/>
              <a:gd name="T107" fmla="*/ 166 h 166"/>
              <a:gd name="T108" fmla="*/ 85 w 88"/>
              <a:gd name="T109" fmla="*/ 166 h 166"/>
              <a:gd name="T110" fmla="*/ 87 w 88"/>
              <a:gd name="T111" fmla="*/ 165 h 166"/>
              <a:gd name="T112" fmla="*/ 88 w 88"/>
              <a:gd name="T113" fmla="*/ 163 h 166"/>
              <a:gd name="T114" fmla="*/ 88 w 88"/>
              <a:gd name="T115" fmla="*/ 163 h 166"/>
              <a:gd name="T116" fmla="*/ 87 w 88"/>
              <a:gd name="T117" fmla="*/ 160 h 166"/>
              <a:gd name="T118" fmla="*/ 85 w 88"/>
              <a:gd name="T119" fmla="*/ 160 h 166"/>
              <a:gd name="T120" fmla="*/ 85 w 88"/>
              <a:gd name="T121" fmla="*/ 160 h 166"/>
              <a:gd name="T122" fmla="*/ 85 w 88"/>
              <a:gd name="T123" fmla="*/ 157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88" h="166">
                <a:moveTo>
                  <a:pt x="85" y="157"/>
                </a:moveTo>
                <a:cubicBezTo>
                  <a:pt x="86" y="157"/>
                  <a:pt x="87" y="157"/>
                  <a:pt x="87" y="156"/>
                </a:cubicBezTo>
                <a:cubicBezTo>
                  <a:pt x="88" y="156"/>
                  <a:pt x="88" y="155"/>
                  <a:pt x="88" y="154"/>
                </a:cubicBezTo>
                <a:cubicBezTo>
                  <a:pt x="88" y="149"/>
                  <a:pt x="88" y="149"/>
                  <a:pt x="88" y="149"/>
                </a:cubicBezTo>
                <a:cubicBezTo>
                  <a:pt x="82" y="149"/>
                  <a:pt x="76" y="143"/>
                  <a:pt x="76" y="137"/>
                </a:cubicBezTo>
                <a:cubicBezTo>
                  <a:pt x="77" y="137"/>
                  <a:pt x="77" y="137"/>
                  <a:pt x="77" y="137"/>
                </a:cubicBezTo>
                <a:cubicBezTo>
                  <a:pt x="78" y="137"/>
                  <a:pt x="78" y="137"/>
                  <a:pt x="78" y="136"/>
                </a:cubicBezTo>
                <a:cubicBezTo>
                  <a:pt x="79" y="136"/>
                  <a:pt x="79" y="135"/>
                  <a:pt x="79" y="135"/>
                </a:cubicBezTo>
                <a:cubicBezTo>
                  <a:pt x="79" y="134"/>
                  <a:pt x="79" y="134"/>
                  <a:pt x="78" y="133"/>
                </a:cubicBezTo>
                <a:cubicBezTo>
                  <a:pt x="78" y="133"/>
                  <a:pt x="78" y="133"/>
                  <a:pt x="77" y="133"/>
                </a:cubicBezTo>
                <a:cubicBezTo>
                  <a:pt x="74" y="133"/>
                  <a:pt x="74" y="133"/>
                  <a:pt x="74" y="133"/>
                </a:cubicBezTo>
                <a:cubicBezTo>
                  <a:pt x="84" y="128"/>
                  <a:pt x="87" y="118"/>
                  <a:pt x="87" y="118"/>
                </a:cubicBezTo>
                <a:cubicBezTo>
                  <a:pt x="87" y="118"/>
                  <a:pt x="87" y="118"/>
                  <a:pt x="87" y="118"/>
                </a:cubicBezTo>
                <a:cubicBezTo>
                  <a:pt x="87" y="118"/>
                  <a:pt x="87" y="118"/>
                  <a:pt x="87" y="118"/>
                </a:cubicBezTo>
                <a:cubicBezTo>
                  <a:pt x="87" y="118"/>
                  <a:pt x="87" y="118"/>
                  <a:pt x="87" y="118"/>
                </a:cubicBezTo>
                <a:cubicBezTo>
                  <a:pt x="79" y="113"/>
                  <a:pt x="79" y="113"/>
                  <a:pt x="79" y="113"/>
                </a:cubicBezTo>
                <a:cubicBezTo>
                  <a:pt x="65" y="104"/>
                  <a:pt x="38" y="82"/>
                  <a:pt x="35" y="53"/>
                </a:cubicBezTo>
                <a:cubicBezTo>
                  <a:pt x="39" y="55"/>
                  <a:pt x="49" y="56"/>
                  <a:pt x="55" y="53"/>
                </a:cubicBezTo>
                <a:cubicBezTo>
                  <a:pt x="56" y="54"/>
                  <a:pt x="59" y="57"/>
                  <a:pt x="58" y="62"/>
                </a:cubicBezTo>
                <a:cubicBezTo>
                  <a:pt x="65" y="66"/>
                  <a:pt x="76" y="64"/>
                  <a:pt x="76" y="64"/>
                </a:cubicBezTo>
                <a:cubicBezTo>
                  <a:pt x="82" y="52"/>
                  <a:pt x="82" y="52"/>
                  <a:pt x="82" y="52"/>
                </a:cubicBezTo>
                <a:cubicBezTo>
                  <a:pt x="82" y="51"/>
                  <a:pt x="82" y="50"/>
                  <a:pt x="82" y="50"/>
                </a:cubicBezTo>
                <a:cubicBezTo>
                  <a:pt x="82" y="49"/>
                  <a:pt x="81" y="49"/>
                  <a:pt x="81" y="48"/>
                </a:cubicBezTo>
                <a:cubicBezTo>
                  <a:pt x="79" y="47"/>
                  <a:pt x="79" y="47"/>
                  <a:pt x="79" y="47"/>
                </a:cubicBezTo>
                <a:cubicBezTo>
                  <a:pt x="65" y="29"/>
                  <a:pt x="65" y="29"/>
                  <a:pt x="65" y="29"/>
                </a:cubicBezTo>
                <a:cubicBezTo>
                  <a:pt x="64" y="27"/>
                  <a:pt x="64" y="27"/>
                  <a:pt x="64" y="27"/>
                </a:cubicBezTo>
                <a:cubicBezTo>
                  <a:pt x="64" y="26"/>
                  <a:pt x="64" y="26"/>
                  <a:pt x="64" y="26"/>
                </a:cubicBezTo>
                <a:cubicBezTo>
                  <a:pt x="63" y="25"/>
                  <a:pt x="63" y="25"/>
                  <a:pt x="63" y="24"/>
                </a:cubicBezTo>
                <a:cubicBezTo>
                  <a:pt x="54" y="16"/>
                  <a:pt x="54" y="16"/>
                  <a:pt x="54" y="16"/>
                </a:cubicBezTo>
                <a:cubicBezTo>
                  <a:pt x="65" y="8"/>
                  <a:pt x="65" y="8"/>
                  <a:pt x="65" y="8"/>
                </a:cubicBezTo>
                <a:cubicBezTo>
                  <a:pt x="30" y="0"/>
                  <a:pt x="30" y="0"/>
                  <a:pt x="30" y="0"/>
                </a:cubicBezTo>
                <a:cubicBezTo>
                  <a:pt x="17" y="13"/>
                  <a:pt x="17" y="13"/>
                  <a:pt x="17" y="13"/>
                </a:cubicBezTo>
                <a:cubicBezTo>
                  <a:pt x="11" y="19"/>
                  <a:pt x="6" y="26"/>
                  <a:pt x="3" y="34"/>
                </a:cubicBezTo>
                <a:cubicBezTo>
                  <a:pt x="0" y="43"/>
                  <a:pt x="0" y="51"/>
                  <a:pt x="1" y="59"/>
                </a:cubicBezTo>
                <a:cubicBezTo>
                  <a:pt x="8" y="123"/>
                  <a:pt x="8" y="123"/>
                  <a:pt x="8" y="123"/>
                </a:cubicBezTo>
                <a:cubicBezTo>
                  <a:pt x="17" y="133"/>
                  <a:pt x="17" y="133"/>
                  <a:pt x="17" y="133"/>
                </a:cubicBezTo>
                <a:cubicBezTo>
                  <a:pt x="13" y="133"/>
                  <a:pt x="13" y="133"/>
                  <a:pt x="13" y="133"/>
                </a:cubicBezTo>
                <a:cubicBezTo>
                  <a:pt x="13" y="133"/>
                  <a:pt x="12" y="133"/>
                  <a:pt x="12" y="133"/>
                </a:cubicBezTo>
                <a:cubicBezTo>
                  <a:pt x="11" y="134"/>
                  <a:pt x="11" y="134"/>
                  <a:pt x="11" y="135"/>
                </a:cubicBezTo>
                <a:cubicBezTo>
                  <a:pt x="11" y="135"/>
                  <a:pt x="11" y="136"/>
                  <a:pt x="12" y="136"/>
                </a:cubicBezTo>
                <a:cubicBezTo>
                  <a:pt x="12" y="137"/>
                  <a:pt x="13" y="137"/>
                  <a:pt x="13" y="137"/>
                </a:cubicBezTo>
                <a:cubicBezTo>
                  <a:pt x="14" y="137"/>
                  <a:pt x="14" y="137"/>
                  <a:pt x="14" y="137"/>
                </a:cubicBezTo>
                <a:cubicBezTo>
                  <a:pt x="14" y="143"/>
                  <a:pt x="9" y="149"/>
                  <a:pt x="2" y="149"/>
                </a:cubicBezTo>
                <a:cubicBezTo>
                  <a:pt x="2" y="154"/>
                  <a:pt x="2" y="154"/>
                  <a:pt x="2" y="154"/>
                </a:cubicBezTo>
                <a:cubicBezTo>
                  <a:pt x="2" y="155"/>
                  <a:pt x="2" y="156"/>
                  <a:pt x="3" y="156"/>
                </a:cubicBezTo>
                <a:cubicBezTo>
                  <a:pt x="3" y="157"/>
                  <a:pt x="4" y="157"/>
                  <a:pt x="5" y="157"/>
                </a:cubicBezTo>
                <a:cubicBezTo>
                  <a:pt x="5" y="157"/>
                  <a:pt x="5" y="157"/>
                  <a:pt x="5" y="157"/>
                </a:cubicBezTo>
                <a:cubicBezTo>
                  <a:pt x="5" y="160"/>
                  <a:pt x="5" y="160"/>
                  <a:pt x="5" y="160"/>
                </a:cubicBezTo>
                <a:cubicBezTo>
                  <a:pt x="5" y="160"/>
                  <a:pt x="5" y="160"/>
                  <a:pt x="5" y="160"/>
                </a:cubicBezTo>
                <a:cubicBezTo>
                  <a:pt x="4" y="160"/>
                  <a:pt x="3" y="160"/>
                  <a:pt x="3" y="160"/>
                </a:cubicBezTo>
                <a:cubicBezTo>
                  <a:pt x="2" y="161"/>
                  <a:pt x="2" y="162"/>
                  <a:pt x="2" y="163"/>
                </a:cubicBezTo>
                <a:cubicBezTo>
                  <a:pt x="2" y="163"/>
                  <a:pt x="2" y="163"/>
                  <a:pt x="2" y="163"/>
                </a:cubicBezTo>
                <a:cubicBezTo>
                  <a:pt x="2" y="164"/>
                  <a:pt x="2" y="165"/>
                  <a:pt x="3" y="165"/>
                </a:cubicBezTo>
                <a:cubicBezTo>
                  <a:pt x="3" y="166"/>
                  <a:pt x="4" y="166"/>
                  <a:pt x="5" y="166"/>
                </a:cubicBezTo>
                <a:cubicBezTo>
                  <a:pt x="85" y="166"/>
                  <a:pt x="85" y="166"/>
                  <a:pt x="85" y="166"/>
                </a:cubicBezTo>
                <a:cubicBezTo>
                  <a:pt x="86" y="166"/>
                  <a:pt x="87" y="166"/>
                  <a:pt x="87" y="165"/>
                </a:cubicBezTo>
                <a:cubicBezTo>
                  <a:pt x="88" y="165"/>
                  <a:pt x="88" y="164"/>
                  <a:pt x="88" y="163"/>
                </a:cubicBezTo>
                <a:cubicBezTo>
                  <a:pt x="88" y="163"/>
                  <a:pt x="88" y="163"/>
                  <a:pt x="88" y="163"/>
                </a:cubicBezTo>
                <a:cubicBezTo>
                  <a:pt x="88" y="162"/>
                  <a:pt x="88" y="161"/>
                  <a:pt x="87" y="160"/>
                </a:cubicBezTo>
                <a:cubicBezTo>
                  <a:pt x="87" y="160"/>
                  <a:pt x="86" y="160"/>
                  <a:pt x="85" y="160"/>
                </a:cubicBezTo>
                <a:cubicBezTo>
                  <a:pt x="85" y="160"/>
                  <a:pt x="85" y="160"/>
                  <a:pt x="85" y="160"/>
                </a:cubicBezTo>
                <a:cubicBezTo>
                  <a:pt x="85" y="157"/>
                  <a:pt x="85" y="157"/>
                  <a:pt x="85" y="157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id-ID" sz="2400"/>
          </a:p>
        </p:txBody>
      </p:sp>
      <p:grpSp>
        <p:nvGrpSpPr>
          <p:cNvPr id="62" name="Group 61"/>
          <p:cNvGrpSpPr/>
          <p:nvPr/>
        </p:nvGrpSpPr>
        <p:grpSpPr>
          <a:xfrm>
            <a:off x="9906634" y="3566993"/>
            <a:ext cx="372533" cy="491067"/>
            <a:chOff x="3886200" y="3606800"/>
            <a:chExt cx="279400" cy="368300"/>
          </a:xfrm>
          <a:solidFill>
            <a:schemeClr val="bg2"/>
          </a:solidFill>
        </p:grpSpPr>
        <p:sp>
          <p:nvSpPr>
            <p:cNvPr id="58" name="Freeform 5"/>
            <p:cNvSpPr>
              <a:spLocks noEditPoints="1"/>
            </p:cNvSpPr>
            <p:nvPr/>
          </p:nvSpPr>
          <p:spPr bwMode="auto">
            <a:xfrm>
              <a:off x="3886200" y="3606800"/>
              <a:ext cx="279400" cy="368300"/>
            </a:xfrm>
            <a:custGeom>
              <a:avLst/>
              <a:gdLst>
                <a:gd name="T0" fmla="*/ 1823 w 2002"/>
                <a:gd name="T1" fmla="*/ 428 h 2648"/>
                <a:gd name="T2" fmla="*/ 1476 w 2002"/>
                <a:gd name="T3" fmla="*/ 428 h 2648"/>
                <a:gd name="T4" fmla="*/ 1476 w 2002"/>
                <a:gd name="T5" fmla="*/ 397 h 2648"/>
                <a:gd name="T6" fmla="*/ 1389 w 2002"/>
                <a:gd name="T7" fmla="*/ 310 h 2648"/>
                <a:gd name="T8" fmla="*/ 1192 w 2002"/>
                <a:gd name="T9" fmla="*/ 310 h 2648"/>
                <a:gd name="T10" fmla="*/ 1215 w 2002"/>
                <a:gd name="T11" fmla="*/ 214 h 2648"/>
                <a:gd name="T12" fmla="*/ 1001 w 2002"/>
                <a:gd name="T13" fmla="*/ 0 h 2648"/>
                <a:gd name="T14" fmla="*/ 787 w 2002"/>
                <a:gd name="T15" fmla="*/ 214 h 2648"/>
                <a:gd name="T16" fmla="*/ 810 w 2002"/>
                <a:gd name="T17" fmla="*/ 310 h 2648"/>
                <a:gd name="T18" fmla="*/ 614 w 2002"/>
                <a:gd name="T19" fmla="*/ 310 h 2648"/>
                <a:gd name="T20" fmla="*/ 527 w 2002"/>
                <a:gd name="T21" fmla="*/ 397 h 2648"/>
                <a:gd name="T22" fmla="*/ 527 w 2002"/>
                <a:gd name="T23" fmla="*/ 428 h 2648"/>
                <a:gd name="T24" fmla="*/ 180 w 2002"/>
                <a:gd name="T25" fmla="*/ 428 h 2648"/>
                <a:gd name="T26" fmla="*/ 0 w 2002"/>
                <a:gd name="T27" fmla="*/ 607 h 2648"/>
                <a:gd name="T28" fmla="*/ 0 w 2002"/>
                <a:gd name="T29" fmla="*/ 2468 h 2648"/>
                <a:gd name="T30" fmla="*/ 180 w 2002"/>
                <a:gd name="T31" fmla="*/ 2648 h 2648"/>
                <a:gd name="T32" fmla="*/ 1823 w 2002"/>
                <a:gd name="T33" fmla="*/ 2648 h 2648"/>
                <a:gd name="T34" fmla="*/ 2002 w 2002"/>
                <a:gd name="T35" fmla="*/ 2468 h 2648"/>
                <a:gd name="T36" fmla="*/ 2002 w 2002"/>
                <a:gd name="T37" fmla="*/ 607 h 2648"/>
                <a:gd name="T38" fmla="*/ 1823 w 2002"/>
                <a:gd name="T39" fmla="*/ 428 h 2648"/>
                <a:gd name="T40" fmla="*/ 1001 w 2002"/>
                <a:gd name="T41" fmla="*/ 122 h 2648"/>
                <a:gd name="T42" fmla="*/ 1093 w 2002"/>
                <a:gd name="T43" fmla="*/ 214 h 2648"/>
                <a:gd name="T44" fmla="*/ 1001 w 2002"/>
                <a:gd name="T45" fmla="*/ 306 h 2648"/>
                <a:gd name="T46" fmla="*/ 909 w 2002"/>
                <a:gd name="T47" fmla="*/ 214 h 2648"/>
                <a:gd name="T48" fmla="*/ 1001 w 2002"/>
                <a:gd name="T49" fmla="*/ 122 h 2648"/>
                <a:gd name="T50" fmla="*/ 1701 w 2002"/>
                <a:gd name="T51" fmla="*/ 1900 h 2648"/>
                <a:gd name="T52" fmla="*/ 1359 w 2002"/>
                <a:gd name="T53" fmla="*/ 1900 h 2648"/>
                <a:gd name="T54" fmla="*/ 1359 w 2002"/>
                <a:gd name="T55" fmla="*/ 2244 h 2648"/>
                <a:gd name="T56" fmla="*/ 301 w 2002"/>
                <a:gd name="T57" fmla="*/ 2244 h 2648"/>
                <a:gd name="T58" fmla="*/ 301 w 2002"/>
                <a:gd name="T59" fmla="*/ 568 h 2648"/>
                <a:gd name="T60" fmla="*/ 527 w 2002"/>
                <a:gd name="T61" fmla="*/ 568 h 2648"/>
                <a:gd name="T62" fmla="*/ 527 w 2002"/>
                <a:gd name="T63" fmla="*/ 599 h 2648"/>
                <a:gd name="T64" fmla="*/ 614 w 2002"/>
                <a:gd name="T65" fmla="*/ 686 h 2648"/>
                <a:gd name="T66" fmla="*/ 1389 w 2002"/>
                <a:gd name="T67" fmla="*/ 686 h 2648"/>
                <a:gd name="T68" fmla="*/ 1476 w 2002"/>
                <a:gd name="T69" fmla="*/ 599 h 2648"/>
                <a:gd name="T70" fmla="*/ 1476 w 2002"/>
                <a:gd name="T71" fmla="*/ 568 h 2648"/>
                <a:gd name="T72" fmla="*/ 1701 w 2002"/>
                <a:gd name="T73" fmla="*/ 568 h 2648"/>
                <a:gd name="T74" fmla="*/ 1701 w 2002"/>
                <a:gd name="T75" fmla="*/ 1900 h 2648"/>
                <a:gd name="T76" fmla="*/ 1655 w 2002"/>
                <a:gd name="T77" fmla="*/ 1966 h 2648"/>
                <a:gd name="T78" fmla="*/ 1425 w 2002"/>
                <a:gd name="T79" fmla="*/ 2197 h 2648"/>
                <a:gd name="T80" fmla="*/ 1425 w 2002"/>
                <a:gd name="T81" fmla="*/ 1966 h 2648"/>
                <a:gd name="T82" fmla="*/ 1655 w 2002"/>
                <a:gd name="T83" fmla="*/ 1966 h 2648"/>
                <a:gd name="T84" fmla="*/ 1862 w 2002"/>
                <a:gd name="T85" fmla="*/ 2468 h 2648"/>
                <a:gd name="T86" fmla="*/ 1823 w 2002"/>
                <a:gd name="T87" fmla="*/ 2508 h 2648"/>
                <a:gd name="T88" fmla="*/ 180 w 2002"/>
                <a:gd name="T89" fmla="*/ 2508 h 2648"/>
                <a:gd name="T90" fmla="*/ 140 w 2002"/>
                <a:gd name="T91" fmla="*/ 2468 h 2648"/>
                <a:gd name="T92" fmla="*/ 140 w 2002"/>
                <a:gd name="T93" fmla="*/ 607 h 2648"/>
                <a:gd name="T94" fmla="*/ 180 w 2002"/>
                <a:gd name="T95" fmla="*/ 568 h 2648"/>
                <a:gd name="T96" fmla="*/ 235 w 2002"/>
                <a:gd name="T97" fmla="*/ 568 h 2648"/>
                <a:gd name="T98" fmla="*/ 235 w 2002"/>
                <a:gd name="T99" fmla="*/ 2310 h 2648"/>
                <a:gd name="T100" fmla="*/ 1406 w 2002"/>
                <a:gd name="T101" fmla="*/ 2310 h 2648"/>
                <a:gd name="T102" fmla="*/ 1415 w 2002"/>
                <a:gd name="T103" fmla="*/ 2301 h 2648"/>
                <a:gd name="T104" fmla="*/ 1758 w 2002"/>
                <a:gd name="T105" fmla="*/ 1956 h 2648"/>
                <a:gd name="T106" fmla="*/ 1768 w 2002"/>
                <a:gd name="T107" fmla="*/ 1947 h 2648"/>
                <a:gd name="T108" fmla="*/ 1768 w 2002"/>
                <a:gd name="T109" fmla="*/ 568 h 2648"/>
                <a:gd name="T110" fmla="*/ 1823 w 2002"/>
                <a:gd name="T111" fmla="*/ 568 h 2648"/>
                <a:gd name="T112" fmla="*/ 1862 w 2002"/>
                <a:gd name="T113" fmla="*/ 607 h 2648"/>
                <a:gd name="T114" fmla="*/ 1862 w 2002"/>
                <a:gd name="T115" fmla="*/ 2468 h 26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002" h="2648">
                  <a:moveTo>
                    <a:pt x="1823" y="428"/>
                  </a:moveTo>
                  <a:cubicBezTo>
                    <a:pt x="1476" y="428"/>
                    <a:pt x="1476" y="428"/>
                    <a:pt x="1476" y="428"/>
                  </a:cubicBezTo>
                  <a:cubicBezTo>
                    <a:pt x="1476" y="397"/>
                    <a:pt x="1476" y="397"/>
                    <a:pt x="1476" y="397"/>
                  </a:cubicBezTo>
                  <a:cubicBezTo>
                    <a:pt x="1476" y="349"/>
                    <a:pt x="1437" y="310"/>
                    <a:pt x="1389" y="310"/>
                  </a:cubicBezTo>
                  <a:cubicBezTo>
                    <a:pt x="1192" y="310"/>
                    <a:pt x="1192" y="310"/>
                    <a:pt x="1192" y="310"/>
                  </a:cubicBezTo>
                  <a:cubicBezTo>
                    <a:pt x="1207" y="281"/>
                    <a:pt x="1215" y="248"/>
                    <a:pt x="1215" y="214"/>
                  </a:cubicBezTo>
                  <a:cubicBezTo>
                    <a:pt x="1215" y="96"/>
                    <a:pt x="1119" y="0"/>
                    <a:pt x="1001" y="0"/>
                  </a:cubicBezTo>
                  <a:cubicBezTo>
                    <a:pt x="883" y="0"/>
                    <a:pt x="787" y="96"/>
                    <a:pt x="787" y="214"/>
                  </a:cubicBezTo>
                  <a:cubicBezTo>
                    <a:pt x="787" y="248"/>
                    <a:pt x="796" y="281"/>
                    <a:pt x="810" y="310"/>
                  </a:cubicBezTo>
                  <a:cubicBezTo>
                    <a:pt x="614" y="310"/>
                    <a:pt x="614" y="310"/>
                    <a:pt x="614" y="310"/>
                  </a:cubicBezTo>
                  <a:cubicBezTo>
                    <a:pt x="566" y="310"/>
                    <a:pt x="527" y="349"/>
                    <a:pt x="527" y="397"/>
                  </a:cubicBezTo>
                  <a:cubicBezTo>
                    <a:pt x="527" y="428"/>
                    <a:pt x="527" y="428"/>
                    <a:pt x="527" y="428"/>
                  </a:cubicBezTo>
                  <a:cubicBezTo>
                    <a:pt x="180" y="428"/>
                    <a:pt x="180" y="428"/>
                    <a:pt x="180" y="428"/>
                  </a:cubicBezTo>
                  <a:cubicBezTo>
                    <a:pt x="81" y="428"/>
                    <a:pt x="0" y="508"/>
                    <a:pt x="0" y="607"/>
                  </a:cubicBezTo>
                  <a:cubicBezTo>
                    <a:pt x="0" y="2468"/>
                    <a:pt x="0" y="2468"/>
                    <a:pt x="0" y="2468"/>
                  </a:cubicBezTo>
                  <a:cubicBezTo>
                    <a:pt x="0" y="2567"/>
                    <a:pt x="81" y="2648"/>
                    <a:pt x="180" y="2648"/>
                  </a:cubicBezTo>
                  <a:cubicBezTo>
                    <a:pt x="1823" y="2648"/>
                    <a:pt x="1823" y="2648"/>
                    <a:pt x="1823" y="2648"/>
                  </a:cubicBezTo>
                  <a:cubicBezTo>
                    <a:pt x="1922" y="2648"/>
                    <a:pt x="2002" y="2567"/>
                    <a:pt x="2002" y="2468"/>
                  </a:cubicBezTo>
                  <a:cubicBezTo>
                    <a:pt x="2002" y="607"/>
                    <a:pt x="2002" y="607"/>
                    <a:pt x="2002" y="607"/>
                  </a:cubicBezTo>
                  <a:cubicBezTo>
                    <a:pt x="2002" y="508"/>
                    <a:pt x="1922" y="428"/>
                    <a:pt x="1823" y="428"/>
                  </a:cubicBezTo>
                  <a:close/>
                  <a:moveTo>
                    <a:pt x="1001" y="122"/>
                  </a:moveTo>
                  <a:cubicBezTo>
                    <a:pt x="1052" y="122"/>
                    <a:pt x="1093" y="163"/>
                    <a:pt x="1093" y="214"/>
                  </a:cubicBezTo>
                  <a:cubicBezTo>
                    <a:pt x="1093" y="264"/>
                    <a:pt x="1052" y="306"/>
                    <a:pt x="1001" y="306"/>
                  </a:cubicBezTo>
                  <a:cubicBezTo>
                    <a:pt x="951" y="306"/>
                    <a:pt x="909" y="264"/>
                    <a:pt x="909" y="214"/>
                  </a:cubicBezTo>
                  <a:cubicBezTo>
                    <a:pt x="909" y="163"/>
                    <a:pt x="951" y="122"/>
                    <a:pt x="1001" y="122"/>
                  </a:cubicBezTo>
                  <a:close/>
                  <a:moveTo>
                    <a:pt x="1701" y="1900"/>
                  </a:moveTo>
                  <a:cubicBezTo>
                    <a:pt x="1359" y="1900"/>
                    <a:pt x="1359" y="1900"/>
                    <a:pt x="1359" y="1900"/>
                  </a:cubicBezTo>
                  <a:cubicBezTo>
                    <a:pt x="1359" y="2244"/>
                    <a:pt x="1359" y="2244"/>
                    <a:pt x="1359" y="2244"/>
                  </a:cubicBezTo>
                  <a:cubicBezTo>
                    <a:pt x="301" y="2244"/>
                    <a:pt x="301" y="2244"/>
                    <a:pt x="301" y="2244"/>
                  </a:cubicBezTo>
                  <a:cubicBezTo>
                    <a:pt x="301" y="568"/>
                    <a:pt x="301" y="568"/>
                    <a:pt x="301" y="568"/>
                  </a:cubicBezTo>
                  <a:cubicBezTo>
                    <a:pt x="527" y="568"/>
                    <a:pt x="527" y="568"/>
                    <a:pt x="527" y="568"/>
                  </a:cubicBezTo>
                  <a:cubicBezTo>
                    <a:pt x="527" y="599"/>
                    <a:pt x="527" y="599"/>
                    <a:pt x="527" y="599"/>
                  </a:cubicBezTo>
                  <a:cubicBezTo>
                    <a:pt x="527" y="647"/>
                    <a:pt x="566" y="686"/>
                    <a:pt x="614" y="686"/>
                  </a:cubicBezTo>
                  <a:cubicBezTo>
                    <a:pt x="1389" y="686"/>
                    <a:pt x="1389" y="686"/>
                    <a:pt x="1389" y="686"/>
                  </a:cubicBezTo>
                  <a:cubicBezTo>
                    <a:pt x="1437" y="686"/>
                    <a:pt x="1476" y="647"/>
                    <a:pt x="1476" y="599"/>
                  </a:cubicBezTo>
                  <a:cubicBezTo>
                    <a:pt x="1476" y="568"/>
                    <a:pt x="1476" y="568"/>
                    <a:pt x="1476" y="568"/>
                  </a:cubicBezTo>
                  <a:cubicBezTo>
                    <a:pt x="1701" y="568"/>
                    <a:pt x="1701" y="568"/>
                    <a:pt x="1701" y="568"/>
                  </a:cubicBezTo>
                  <a:lnTo>
                    <a:pt x="1701" y="1900"/>
                  </a:lnTo>
                  <a:close/>
                  <a:moveTo>
                    <a:pt x="1655" y="1966"/>
                  </a:moveTo>
                  <a:cubicBezTo>
                    <a:pt x="1589" y="2033"/>
                    <a:pt x="1498" y="2124"/>
                    <a:pt x="1425" y="2197"/>
                  </a:cubicBezTo>
                  <a:cubicBezTo>
                    <a:pt x="1425" y="1966"/>
                    <a:pt x="1425" y="1966"/>
                    <a:pt x="1425" y="1966"/>
                  </a:cubicBezTo>
                  <a:lnTo>
                    <a:pt x="1655" y="1966"/>
                  </a:lnTo>
                  <a:close/>
                  <a:moveTo>
                    <a:pt x="1862" y="2468"/>
                  </a:moveTo>
                  <a:cubicBezTo>
                    <a:pt x="1862" y="2490"/>
                    <a:pt x="1845" y="2508"/>
                    <a:pt x="1823" y="2508"/>
                  </a:cubicBezTo>
                  <a:cubicBezTo>
                    <a:pt x="180" y="2508"/>
                    <a:pt x="180" y="2508"/>
                    <a:pt x="180" y="2508"/>
                  </a:cubicBezTo>
                  <a:cubicBezTo>
                    <a:pt x="158" y="2508"/>
                    <a:pt x="140" y="2490"/>
                    <a:pt x="140" y="2468"/>
                  </a:cubicBezTo>
                  <a:cubicBezTo>
                    <a:pt x="140" y="607"/>
                    <a:pt x="140" y="607"/>
                    <a:pt x="140" y="607"/>
                  </a:cubicBezTo>
                  <a:cubicBezTo>
                    <a:pt x="140" y="586"/>
                    <a:pt x="158" y="568"/>
                    <a:pt x="180" y="568"/>
                  </a:cubicBezTo>
                  <a:cubicBezTo>
                    <a:pt x="235" y="568"/>
                    <a:pt x="235" y="568"/>
                    <a:pt x="235" y="568"/>
                  </a:cubicBezTo>
                  <a:cubicBezTo>
                    <a:pt x="235" y="2310"/>
                    <a:pt x="235" y="2310"/>
                    <a:pt x="235" y="2310"/>
                  </a:cubicBezTo>
                  <a:cubicBezTo>
                    <a:pt x="1406" y="2310"/>
                    <a:pt x="1406" y="2310"/>
                    <a:pt x="1406" y="2310"/>
                  </a:cubicBezTo>
                  <a:cubicBezTo>
                    <a:pt x="1415" y="2301"/>
                    <a:pt x="1415" y="2301"/>
                    <a:pt x="1415" y="2301"/>
                  </a:cubicBezTo>
                  <a:cubicBezTo>
                    <a:pt x="1511" y="2206"/>
                    <a:pt x="1687" y="2028"/>
                    <a:pt x="1758" y="1956"/>
                  </a:cubicBezTo>
                  <a:cubicBezTo>
                    <a:pt x="1768" y="1947"/>
                    <a:pt x="1768" y="1947"/>
                    <a:pt x="1768" y="1947"/>
                  </a:cubicBezTo>
                  <a:cubicBezTo>
                    <a:pt x="1768" y="568"/>
                    <a:pt x="1768" y="568"/>
                    <a:pt x="1768" y="568"/>
                  </a:cubicBezTo>
                  <a:cubicBezTo>
                    <a:pt x="1823" y="568"/>
                    <a:pt x="1823" y="568"/>
                    <a:pt x="1823" y="568"/>
                  </a:cubicBezTo>
                  <a:cubicBezTo>
                    <a:pt x="1845" y="568"/>
                    <a:pt x="1862" y="586"/>
                    <a:pt x="1862" y="607"/>
                  </a:cubicBezTo>
                  <a:lnTo>
                    <a:pt x="1862" y="24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59" name="Rectangle 6"/>
            <p:cNvSpPr>
              <a:spLocks noChangeArrowheads="1"/>
            </p:cNvSpPr>
            <p:nvPr/>
          </p:nvSpPr>
          <p:spPr bwMode="auto">
            <a:xfrm>
              <a:off x="3949700" y="3736975"/>
              <a:ext cx="152400" cy="95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60" name="Rectangle 7"/>
            <p:cNvSpPr>
              <a:spLocks noChangeArrowheads="1"/>
            </p:cNvSpPr>
            <p:nvPr/>
          </p:nvSpPr>
          <p:spPr bwMode="auto">
            <a:xfrm>
              <a:off x="3949700" y="3776663"/>
              <a:ext cx="152400" cy="95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61" name="Rectangle 8"/>
            <p:cNvSpPr>
              <a:spLocks noChangeArrowheads="1"/>
            </p:cNvSpPr>
            <p:nvPr/>
          </p:nvSpPr>
          <p:spPr bwMode="auto">
            <a:xfrm>
              <a:off x="3949700" y="3814763"/>
              <a:ext cx="152400" cy="79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</p:grpSp>
      <p:sp>
        <p:nvSpPr>
          <p:cNvPr id="64" name="TextBox 63"/>
          <p:cNvSpPr txBox="1"/>
          <p:nvPr/>
        </p:nvSpPr>
        <p:spPr>
          <a:xfrm>
            <a:off x="3382249" y="2399418"/>
            <a:ext cx="638316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d-ID" sz="1333" dirty="0">
                <a:latin typeface="+mj-lt"/>
              </a:rPr>
              <a:t>Step </a:t>
            </a:r>
            <a:r>
              <a:rPr lang="en-US" sz="1333" dirty="0">
                <a:latin typeface="+mj-lt"/>
              </a:rPr>
              <a:t>2</a:t>
            </a:r>
            <a:endParaRPr lang="id-ID" sz="1333" dirty="0">
              <a:latin typeface="+mj-lt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2687874" y="2634904"/>
            <a:ext cx="2027065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 双击输入替换内容 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1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810926" y="4408727"/>
            <a:ext cx="638316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d-ID" sz="1333" dirty="0">
                <a:latin typeface="+mj-lt"/>
              </a:rPr>
              <a:t>Step 1</a:t>
            </a:r>
          </a:p>
        </p:txBody>
      </p:sp>
      <p:sp>
        <p:nvSpPr>
          <p:cNvPr id="67" name="Rectangle 66"/>
          <p:cNvSpPr/>
          <p:nvPr/>
        </p:nvSpPr>
        <p:spPr>
          <a:xfrm>
            <a:off x="1099431" y="4653250"/>
            <a:ext cx="2061307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 双击输入替换内容 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1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6602245" y="2399418"/>
            <a:ext cx="638316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d-ID" sz="1333" dirty="0">
                <a:latin typeface="+mj-lt"/>
              </a:rPr>
              <a:t>Step 4</a:t>
            </a:r>
          </a:p>
        </p:txBody>
      </p:sp>
      <p:sp>
        <p:nvSpPr>
          <p:cNvPr id="69" name="Rectangle 68"/>
          <p:cNvSpPr/>
          <p:nvPr/>
        </p:nvSpPr>
        <p:spPr>
          <a:xfrm>
            <a:off x="5907870" y="2634904"/>
            <a:ext cx="2027065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 双击输入替换内容 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1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5030922" y="4408727"/>
            <a:ext cx="638316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d-ID" sz="1333" dirty="0">
                <a:latin typeface="+mj-lt"/>
              </a:rPr>
              <a:t>Step </a:t>
            </a:r>
            <a:r>
              <a:rPr lang="en-US" sz="1333" dirty="0">
                <a:latin typeface="+mj-lt"/>
              </a:rPr>
              <a:t>3</a:t>
            </a:r>
            <a:endParaRPr lang="id-ID" sz="1333" dirty="0">
              <a:latin typeface="+mj-lt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4319427" y="4653250"/>
            <a:ext cx="2061307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 双击输入替换内容 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1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9789087" y="2399418"/>
            <a:ext cx="638316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d-ID" sz="1333" dirty="0">
                <a:latin typeface="+mj-lt"/>
              </a:rPr>
              <a:t>Step </a:t>
            </a:r>
            <a:r>
              <a:rPr lang="en-US" sz="1333" dirty="0">
                <a:latin typeface="+mj-lt"/>
              </a:rPr>
              <a:t>6</a:t>
            </a:r>
            <a:endParaRPr lang="id-ID" sz="1333" dirty="0">
              <a:latin typeface="+mj-lt"/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9094713" y="2634904"/>
            <a:ext cx="2027065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 双击输入替换内容 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1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8217765" y="4408727"/>
            <a:ext cx="638316" cy="297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d-ID" sz="1333" dirty="0">
                <a:latin typeface="+mj-lt"/>
              </a:rPr>
              <a:t>Step </a:t>
            </a:r>
            <a:r>
              <a:rPr lang="en-US" sz="1333" dirty="0">
                <a:latin typeface="+mj-lt"/>
              </a:rPr>
              <a:t>5</a:t>
            </a:r>
            <a:endParaRPr lang="id-ID" sz="1333" dirty="0">
              <a:latin typeface="+mj-lt"/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7506269" y="4653250"/>
            <a:ext cx="2061307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 双击输入替换内容 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1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5" name="箭头: 下 54">
            <a:extLst>
              <a:ext uri="{FF2B5EF4-FFF2-40B4-BE49-F238E27FC236}">
                <a16:creationId xmlns="" xmlns:a16="http://schemas.microsoft.com/office/drawing/2014/main" id="{7CB4B11B-53CF-43FA-8C52-26DC7ABAECE2}"/>
              </a:ext>
            </a:extLst>
          </p:cNvPr>
          <p:cNvSpPr/>
          <p:nvPr/>
        </p:nvSpPr>
        <p:spPr>
          <a:xfrm>
            <a:off x="620815" y="261257"/>
            <a:ext cx="714197" cy="595164"/>
          </a:xfrm>
          <a:prstGeom prst="downArrow">
            <a:avLst/>
          </a:prstGeom>
          <a:solidFill>
            <a:srgbClr val="2A93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文本框 55">
            <a:extLst>
              <a:ext uri="{FF2B5EF4-FFF2-40B4-BE49-F238E27FC236}">
                <a16:creationId xmlns="" xmlns:a16="http://schemas.microsoft.com/office/drawing/2014/main" id="{68C60D59-63E5-472A-B0D1-46F6D08C5370}"/>
              </a:ext>
            </a:extLst>
          </p:cNvPr>
          <p:cNvSpPr txBox="1"/>
          <p:nvPr/>
        </p:nvSpPr>
        <p:spPr>
          <a:xfrm>
            <a:off x="164325" y="856421"/>
            <a:ext cx="20226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工作不足与改进</a:t>
            </a:r>
          </a:p>
        </p:txBody>
      </p:sp>
      <p:sp>
        <p:nvSpPr>
          <p:cNvPr id="57" name="矩形 56">
            <a:extLst>
              <a:ext uri="{FF2B5EF4-FFF2-40B4-BE49-F238E27FC236}">
                <a16:creationId xmlns="" xmlns:a16="http://schemas.microsoft.com/office/drawing/2014/main" id="{952DC4CE-F113-461C-B664-2B8C7263F051}"/>
              </a:ext>
            </a:extLst>
          </p:cNvPr>
          <p:cNvSpPr/>
          <p:nvPr/>
        </p:nvSpPr>
        <p:spPr>
          <a:xfrm>
            <a:off x="798285" y="0"/>
            <a:ext cx="377372" cy="159657"/>
          </a:xfrm>
          <a:prstGeom prst="rect">
            <a:avLst/>
          </a:prstGeom>
          <a:solidFill>
            <a:srgbClr val="2A93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8790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random/>
      </p:transition>
    </mc:Choice>
    <mc:Fallback xmlns="">
      <p:transition spd="slow" advClick="0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7000"/>
                            </p:stCondLst>
                            <p:childTnLst>
                              <p:par>
                                <p:cTn id="10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750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8000"/>
                            </p:stCondLst>
                            <p:childTnLst>
                              <p:par>
                                <p:cTn id="1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5" grpId="0" animBg="1"/>
      <p:bldP spid="6" grpId="0" animBg="1"/>
      <p:bldP spid="7" grpId="0" animBg="1"/>
      <p:bldP spid="10" grpId="0" animBg="1"/>
      <p:bldP spid="13" grpId="0" animBg="1"/>
      <p:bldP spid="15" grpId="0" animBg="1"/>
      <p:bldP spid="16" grpId="0" animBg="1"/>
      <p:bldP spid="18" grpId="0" animBg="1"/>
      <p:bldP spid="19" grpId="0" animBg="1"/>
      <p:bldP spid="21" grpId="0" animBg="1"/>
      <p:bldP spid="24" grpId="0" animBg="1"/>
      <p:bldP spid="27" grpId="0" animBg="1"/>
      <p:bldP spid="30" grpId="0" animBg="1"/>
      <p:bldP spid="33" grpId="0" animBg="1"/>
      <p:bldP spid="37" grpId="0" animBg="1"/>
      <p:bldP spid="38" grpId="0" animBg="1"/>
      <p:bldP spid="39" grpId="0" animBg="1"/>
      <p:bldP spid="53" grpId="0" animBg="1"/>
      <p:bldP spid="54" grpId="0" animBg="1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="" xmlns:a16="http://schemas.microsoft.com/office/drawing/2014/main" id="{BFFC27B1-125E-492E-B82D-B7A52E63048A}"/>
              </a:ext>
            </a:extLst>
          </p:cNvPr>
          <p:cNvSpPr txBox="1"/>
          <p:nvPr/>
        </p:nvSpPr>
        <p:spPr>
          <a:xfrm>
            <a:off x="5327557" y="3246795"/>
            <a:ext cx="31306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双击输入替换内容 </a:t>
            </a:r>
            <a:r>
              <a:rPr lang="en-US" altLang="zh-CN" dirty="0"/>
              <a:t> </a:t>
            </a:r>
            <a:r>
              <a:rPr lang="zh-CN" altLang="en-US" dirty="0"/>
              <a:t>双击输入替换内容 </a:t>
            </a:r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="" xmlns:a16="http://schemas.microsoft.com/office/drawing/2014/main" id="{46B8BFA1-F528-457F-A6FF-28E66C3DFB38}"/>
              </a:ext>
            </a:extLst>
          </p:cNvPr>
          <p:cNvSpPr txBox="1"/>
          <p:nvPr/>
        </p:nvSpPr>
        <p:spPr>
          <a:xfrm>
            <a:off x="5327557" y="2308053"/>
            <a:ext cx="386188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规划与展望</a:t>
            </a:r>
          </a:p>
          <a:p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Planning and Prospect</a:t>
            </a:r>
          </a:p>
        </p:txBody>
      </p:sp>
      <p:sp>
        <p:nvSpPr>
          <p:cNvPr id="7" name="椭圆 6">
            <a:extLst>
              <a:ext uri="{FF2B5EF4-FFF2-40B4-BE49-F238E27FC236}">
                <a16:creationId xmlns="" xmlns:a16="http://schemas.microsoft.com/office/drawing/2014/main" id="{631BF0D5-EFEC-4203-9971-8E6E7237FB89}"/>
              </a:ext>
            </a:extLst>
          </p:cNvPr>
          <p:cNvSpPr/>
          <p:nvPr/>
        </p:nvSpPr>
        <p:spPr>
          <a:xfrm>
            <a:off x="2767514" y="1721754"/>
            <a:ext cx="2389769" cy="2389769"/>
          </a:xfrm>
          <a:prstGeom prst="ellipse">
            <a:avLst/>
          </a:prstGeom>
          <a:noFill/>
          <a:ln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>
            <a:extLst>
              <a:ext uri="{FF2B5EF4-FFF2-40B4-BE49-F238E27FC236}">
                <a16:creationId xmlns="" xmlns:a16="http://schemas.microsoft.com/office/drawing/2014/main" id="{8F653960-C71F-4E1F-8D55-3B4632749421}"/>
              </a:ext>
            </a:extLst>
          </p:cNvPr>
          <p:cNvSpPr/>
          <p:nvPr/>
        </p:nvSpPr>
        <p:spPr>
          <a:xfrm>
            <a:off x="3077028" y="2361423"/>
            <a:ext cx="1770743" cy="177074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9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9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FA747283-2D31-488D-A9EC-41F969C15CD1}"/>
              </a:ext>
            </a:extLst>
          </p:cNvPr>
          <p:cNvGrpSpPr/>
          <p:nvPr/>
        </p:nvGrpSpPr>
        <p:grpSpPr>
          <a:xfrm>
            <a:off x="-1575885" y="5282115"/>
            <a:ext cx="3151769" cy="3151769"/>
            <a:chOff x="8696568" y="633373"/>
            <a:chExt cx="3151769" cy="3151769"/>
          </a:xfrm>
        </p:grpSpPr>
        <p:sp>
          <p:nvSpPr>
            <p:cNvPr id="10" name="椭圆 9">
              <a:extLst>
                <a:ext uri="{FF2B5EF4-FFF2-40B4-BE49-F238E27FC236}">
                  <a16:creationId xmlns="" xmlns:a16="http://schemas.microsoft.com/office/drawing/2014/main" id="{35B43A7E-48BC-49EE-9838-F6A1B96C3F08}"/>
                </a:ext>
              </a:extLst>
            </p:cNvPr>
            <p:cNvSpPr/>
            <p:nvPr/>
          </p:nvSpPr>
          <p:spPr>
            <a:xfrm>
              <a:off x="8696568" y="6333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>
              <a:extLst>
                <a:ext uri="{FF2B5EF4-FFF2-40B4-BE49-F238E27FC236}">
                  <a16:creationId xmlns="" xmlns:a16="http://schemas.microsoft.com/office/drawing/2014/main" id="{01483340-322B-4988-84FE-4B29BDB820B7}"/>
                </a:ext>
              </a:extLst>
            </p:cNvPr>
            <p:cNvSpPr/>
            <p:nvPr/>
          </p:nvSpPr>
          <p:spPr>
            <a:xfrm>
              <a:off x="8848968" y="7857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>
              <a:extLst>
                <a:ext uri="{FF2B5EF4-FFF2-40B4-BE49-F238E27FC236}">
                  <a16:creationId xmlns="" xmlns:a16="http://schemas.microsoft.com/office/drawing/2014/main" id="{692928F5-87E0-4864-B036-07E5D3A16DFC}"/>
                </a:ext>
              </a:extLst>
            </p:cNvPr>
            <p:cNvSpPr/>
            <p:nvPr/>
          </p:nvSpPr>
          <p:spPr>
            <a:xfrm>
              <a:off x="9001368" y="9381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椭圆 12">
              <a:extLst>
                <a:ext uri="{FF2B5EF4-FFF2-40B4-BE49-F238E27FC236}">
                  <a16:creationId xmlns="" xmlns:a16="http://schemas.microsoft.com/office/drawing/2014/main" id="{C9C2C017-EA97-438B-8FCE-ECACD0DFAEE1}"/>
                </a:ext>
              </a:extLst>
            </p:cNvPr>
            <p:cNvSpPr/>
            <p:nvPr/>
          </p:nvSpPr>
          <p:spPr>
            <a:xfrm>
              <a:off x="9153768" y="10905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>
              <a:extLst>
                <a:ext uri="{FF2B5EF4-FFF2-40B4-BE49-F238E27FC236}">
                  <a16:creationId xmlns="" xmlns:a16="http://schemas.microsoft.com/office/drawing/2014/main" id="{179A7A50-F74D-4769-9105-ED95F9E6C310}"/>
                </a:ext>
              </a:extLst>
            </p:cNvPr>
            <p:cNvSpPr/>
            <p:nvPr/>
          </p:nvSpPr>
          <p:spPr>
            <a:xfrm>
              <a:off x="9306168" y="12429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>
              <a:extLst>
                <a:ext uri="{FF2B5EF4-FFF2-40B4-BE49-F238E27FC236}">
                  <a16:creationId xmlns="" xmlns:a16="http://schemas.microsoft.com/office/drawing/2014/main" id="{003CC0B6-01A9-472C-9672-BBCCFF1D419E}"/>
                </a:ext>
              </a:extLst>
            </p:cNvPr>
            <p:cNvSpPr/>
            <p:nvPr/>
          </p:nvSpPr>
          <p:spPr>
            <a:xfrm>
              <a:off x="9458568" y="13953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="" xmlns:a16="http://schemas.microsoft.com/office/drawing/2014/main" id="{34F94A84-3B3F-4BDE-9F2A-CB65C49A0F10}"/>
              </a:ext>
            </a:extLst>
          </p:cNvPr>
          <p:cNvGrpSpPr/>
          <p:nvPr/>
        </p:nvGrpSpPr>
        <p:grpSpPr>
          <a:xfrm>
            <a:off x="10916063" y="-1171112"/>
            <a:ext cx="3151769" cy="3151769"/>
            <a:chOff x="8848968" y="785773"/>
            <a:chExt cx="3151769" cy="3151769"/>
          </a:xfrm>
        </p:grpSpPr>
        <p:sp>
          <p:nvSpPr>
            <p:cNvPr id="17" name="椭圆 16">
              <a:extLst>
                <a:ext uri="{FF2B5EF4-FFF2-40B4-BE49-F238E27FC236}">
                  <a16:creationId xmlns="" xmlns:a16="http://schemas.microsoft.com/office/drawing/2014/main" id="{CEFA5D43-553C-4D00-8C1B-7B9AD1889CC5}"/>
                </a:ext>
              </a:extLst>
            </p:cNvPr>
            <p:cNvSpPr/>
            <p:nvPr/>
          </p:nvSpPr>
          <p:spPr>
            <a:xfrm>
              <a:off x="8848968" y="7857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>
              <a:extLst>
                <a:ext uri="{FF2B5EF4-FFF2-40B4-BE49-F238E27FC236}">
                  <a16:creationId xmlns="" xmlns:a16="http://schemas.microsoft.com/office/drawing/2014/main" id="{C563C769-4EA3-4603-83A5-066C62A7392F}"/>
                </a:ext>
              </a:extLst>
            </p:cNvPr>
            <p:cNvSpPr/>
            <p:nvPr/>
          </p:nvSpPr>
          <p:spPr>
            <a:xfrm>
              <a:off x="9001368" y="9381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>
              <a:extLst>
                <a:ext uri="{FF2B5EF4-FFF2-40B4-BE49-F238E27FC236}">
                  <a16:creationId xmlns="" xmlns:a16="http://schemas.microsoft.com/office/drawing/2014/main" id="{BA093CF7-E789-41DA-B170-9FC595556464}"/>
                </a:ext>
              </a:extLst>
            </p:cNvPr>
            <p:cNvSpPr/>
            <p:nvPr/>
          </p:nvSpPr>
          <p:spPr>
            <a:xfrm>
              <a:off x="9153768" y="10905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>
              <a:extLst>
                <a:ext uri="{FF2B5EF4-FFF2-40B4-BE49-F238E27FC236}">
                  <a16:creationId xmlns="" xmlns:a16="http://schemas.microsoft.com/office/drawing/2014/main" id="{1E7089E0-5E12-4A90-BBDE-77BC1C47D6C9}"/>
                </a:ext>
              </a:extLst>
            </p:cNvPr>
            <p:cNvSpPr/>
            <p:nvPr/>
          </p:nvSpPr>
          <p:spPr>
            <a:xfrm>
              <a:off x="9306168" y="12429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>
              <a:extLst>
                <a:ext uri="{FF2B5EF4-FFF2-40B4-BE49-F238E27FC236}">
                  <a16:creationId xmlns="" xmlns:a16="http://schemas.microsoft.com/office/drawing/2014/main" id="{1C50AB8E-9D07-4844-AA1E-05A9BA7ED971}"/>
                </a:ext>
              </a:extLst>
            </p:cNvPr>
            <p:cNvSpPr/>
            <p:nvPr/>
          </p:nvSpPr>
          <p:spPr>
            <a:xfrm>
              <a:off x="9458568" y="13953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>
              <a:extLst>
                <a:ext uri="{FF2B5EF4-FFF2-40B4-BE49-F238E27FC236}">
                  <a16:creationId xmlns="" xmlns:a16="http://schemas.microsoft.com/office/drawing/2014/main" id="{EE3AEAA1-9B7B-42CD-920A-C69C08AA8913}"/>
                </a:ext>
              </a:extLst>
            </p:cNvPr>
            <p:cNvSpPr/>
            <p:nvPr/>
          </p:nvSpPr>
          <p:spPr>
            <a:xfrm>
              <a:off x="9610968" y="15477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="" xmlns:a16="http://schemas.microsoft.com/office/drawing/2014/main" id="{75A5CD12-75B0-4E7C-ABAD-3650E74459B7}"/>
              </a:ext>
            </a:extLst>
          </p:cNvPr>
          <p:cNvGrpSpPr/>
          <p:nvPr/>
        </p:nvGrpSpPr>
        <p:grpSpPr>
          <a:xfrm>
            <a:off x="-1347286" y="-1628312"/>
            <a:ext cx="3151769" cy="3151769"/>
            <a:chOff x="8696568" y="633373"/>
            <a:chExt cx="3151769" cy="3151769"/>
          </a:xfrm>
        </p:grpSpPr>
        <p:sp>
          <p:nvSpPr>
            <p:cNvPr id="24" name="椭圆 23">
              <a:extLst>
                <a:ext uri="{FF2B5EF4-FFF2-40B4-BE49-F238E27FC236}">
                  <a16:creationId xmlns="" xmlns:a16="http://schemas.microsoft.com/office/drawing/2014/main" id="{A1CDB2BA-9C6B-49D8-8C22-0E8467F635EA}"/>
                </a:ext>
              </a:extLst>
            </p:cNvPr>
            <p:cNvSpPr/>
            <p:nvPr/>
          </p:nvSpPr>
          <p:spPr>
            <a:xfrm>
              <a:off x="8696568" y="6333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椭圆 24">
              <a:extLst>
                <a:ext uri="{FF2B5EF4-FFF2-40B4-BE49-F238E27FC236}">
                  <a16:creationId xmlns="" xmlns:a16="http://schemas.microsoft.com/office/drawing/2014/main" id="{3E3EE4B7-5A27-4F9D-AB68-FD036F7903DD}"/>
                </a:ext>
              </a:extLst>
            </p:cNvPr>
            <p:cNvSpPr/>
            <p:nvPr/>
          </p:nvSpPr>
          <p:spPr>
            <a:xfrm>
              <a:off x="8848968" y="7857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椭圆 25">
              <a:extLst>
                <a:ext uri="{FF2B5EF4-FFF2-40B4-BE49-F238E27FC236}">
                  <a16:creationId xmlns="" xmlns:a16="http://schemas.microsoft.com/office/drawing/2014/main" id="{A035818F-E9E2-4B86-AE69-5D9A9A46B13F}"/>
                </a:ext>
              </a:extLst>
            </p:cNvPr>
            <p:cNvSpPr/>
            <p:nvPr/>
          </p:nvSpPr>
          <p:spPr>
            <a:xfrm>
              <a:off x="9001368" y="9381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椭圆 26">
              <a:extLst>
                <a:ext uri="{FF2B5EF4-FFF2-40B4-BE49-F238E27FC236}">
                  <a16:creationId xmlns="" xmlns:a16="http://schemas.microsoft.com/office/drawing/2014/main" id="{55F8B6F3-EE04-474C-8209-C5C81709D356}"/>
                </a:ext>
              </a:extLst>
            </p:cNvPr>
            <p:cNvSpPr/>
            <p:nvPr/>
          </p:nvSpPr>
          <p:spPr>
            <a:xfrm>
              <a:off x="9153768" y="10905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椭圆 27">
              <a:extLst>
                <a:ext uri="{FF2B5EF4-FFF2-40B4-BE49-F238E27FC236}">
                  <a16:creationId xmlns="" xmlns:a16="http://schemas.microsoft.com/office/drawing/2014/main" id="{204E8D73-3DD5-4CFC-B433-B6C43A2A2485}"/>
                </a:ext>
              </a:extLst>
            </p:cNvPr>
            <p:cNvSpPr/>
            <p:nvPr/>
          </p:nvSpPr>
          <p:spPr>
            <a:xfrm>
              <a:off x="9306168" y="12429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8">
              <a:extLst>
                <a:ext uri="{FF2B5EF4-FFF2-40B4-BE49-F238E27FC236}">
                  <a16:creationId xmlns="" xmlns:a16="http://schemas.microsoft.com/office/drawing/2014/main" id="{8311E0C3-A853-4FF7-AD03-3938FB34EBA0}"/>
                </a:ext>
              </a:extLst>
            </p:cNvPr>
            <p:cNvSpPr/>
            <p:nvPr/>
          </p:nvSpPr>
          <p:spPr>
            <a:xfrm>
              <a:off x="9458568" y="13953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="" xmlns:a16="http://schemas.microsoft.com/office/drawing/2014/main" id="{23F2A387-C264-4856-AB06-8A302F14B472}"/>
              </a:ext>
            </a:extLst>
          </p:cNvPr>
          <p:cNvGrpSpPr/>
          <p:nvPr/>
        </p:nvGrpSpPr>
        <p:grpSpPr>
          <a:xfrm>
            <a:off x="10535062" y="5099234"/>
            <a:ext cx="3151769" cy="3151769"/>
            <a:chOff x="8696568" y="633373"/>
            <a:chExt cx="3151769" cy="3151769"/>
          </a:xfrm>
        </p:grpSpPr>
        <p:sp>
          <p:nvSpPr>
            <p:cNvPr id="31" name="椭圆 30">
              <a:extLst>
                <a:ext uri="{FF2B5EF4-FFF2-40B4-BE49-F238E27FC236}">
                  <a16:creationId xmlns="" xmlns:a16="http://schemas.microsoft.com/office/drawing/2014/main" id="{ADE37496-FCB1-43A1-8DF4-A4C9A1A59B64}"/>
                </a:ext>
              </a:extLst>
            </p:cNvPr>
            <p:cNvSpPr/>
            <p:nvPr/>
          </p:nvSpPr>
          <p:spPr>
            <a:xfrm>
              <a:off x="8696568" y="6333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椭圆 31">
              <a:extLst>
                <a:ext uri="{FF2B5EF4-FFF2-40B4-BE49-F238E27FC236}">
                  <a16:creationId xmlns="" xmlns:a16="http://schemas.microsoft.com/office/drawing/2014/main" id="{4F675295-0591-4BC6-AFBB-CAB8D141EBB6}"/>
                </a:ext>
              </a:extLst>
            </p:cNvPr>
            <p:cNvSpPr/>
            <p:nvPr/>
          </p:nvSpPr>
          <p:spPr>
            <a:xfrm>
              <a:off x="8848968" y="7857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椭圆 32">
              <a:extLst>
                <a:ext uri="{FF2B5EF4-FFF2-40B4-BE49-F238E27FC236}">
                  <a16:creationId xmlns="" xmlns:a16="http://schemas.microsoft.com/office/drawing/2014/main" id="{F7BAB204-5EA2-4501-B4A6-09B3B31CF1C4}"/>
                </a:ext>
              </a:extLst>
            </p:cNvPr>
            <p:cNvSpPr/>
            <p:nvPr/>
          </p:nvSpPr>
          <p:spPr>
            <a:xfrm>
              <a:off x="9001368" y="9381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椭圆 33">
              <a:extLst>
                <a:ext uri="{FF2B5EF4-FFF2-40B4-BE49-F238E27FC236}">
                  <a16:creationId xmlns="" xmlns:a16="http://schemas.microsoft.com/office/drawing/2014/main" id="{A8A2DC5A-B4D9-47B4-A33D-87C44093E771}"/>
                </a:ext>
              </a:extLst>
            </p:cNvPr>
            <p:cNvSpPr/>
            <p:nvPr/>
          </p:nvSpPr>
          <p:spPr>
            <a:xfrm>
              <a:off x="9153768" y="10905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椭圆 34">
              <a:extLst>
                <a:ext uri="{FF2B5EF4-FFF2-40B4-BE49-F238E27FC236}">
                  <a16:creationId xmlns="" xmlns:a16="http://schemas.microsoft.com/office/drawing/2014/main" id="{AB889C8D-5400-4469-BC0B-80577AAF53EB}"/>
                </a:ext>
              </a:extLst>
            </p:cNvPr>
            <p:cNvSpPr/>
            <p:nvPr/>
          </p:nvSpPr>
          <p:spPr>
            <a:xfrm>
              <a:off x="9306168" y="12429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椭圆 35">
              <a:extLst>
                <a:ext uri="{FF2B5EF4-FFF2-40B4-BE49-F238E27FC236}">
                  <a16:creationId xmlns="" xmlns:a16="http://schemas.microsoft.com/office/drawing/2014/main" id="{46A04BF7-DCDA-4D45-8409-2F248DF8E204}"/>
                </a:ext>
              </a:extLst>
            </p:cNvPr>
            <p:cNvSpPr/>
            <p:nvPr/>
          </p:nvSpPr>
          <p:spPr>
            <a:xfrm>
              <a:off x="9458568" y="1395373"/>
              <a:ext cx="2389769" cy="2389769"/>
            </a:xfrm>
            <a:prstGeom prst="ellipse">
              <a:avLst/>
            </a:prstGeom>
            <a:noFill/>
            <a:ln>
              <a:solidFill>
                <a:schemeClr val="accent1">
                  <a:shade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517603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random/>
      </p:transition>
    </mc:Choice>
    <mc:Fallback xmlns="">
      <p:transition spd="slow" advClick="0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 animBg="1"/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52">
            <a:extLst>
              <a:ext uri="{FF2B5EF4-FFF2-40B4-BE49-F238E27FC236}">
                <a16:creationId xmlns="" xmlns:a16="http://schemas.microsoft.com/office/drawing/2014/main" id="{7699F5AE-9F35-4CF3-B2DB-E7746EE315DA}"/>
              </a:ext>
            </a:extLst>
          </p:cNvPr>
          <p:cNvGrpSpPr/>
          <p:nvPr/>
        </p:nvGrpSpPr>
        <p:grpSpPr>
          <a:xfrm>
            <a:off x="2448340" y="3138869"/>
            <a:ext cx="3998246" cy="1383581"/>
            <a:chOff x="1232452" y="2808693"/>
            <a:chExt cx="5330995" cy="1844774"/>
          </a:xfrm>
        </p:grpSpPr>
        <p:cxnSp>
          <p:nvCxnSpPr>
            <p:cNvPr id="3" name="Straight Connector 253">
              <a:extLst>
                <a:ext uri="{FF2B5EF4-FFF2-40B4-BE49-F238E27FC236}">
                  <a16:creationId xmlns="" xmlns:a16="http://schemas.microsoft.com/office/drawing/2014/main" id="{6DBC8DA2-2FF1-4B02-AFC8-533C1F13ACE3}"/>
                </a:ext>
              </a:extLst>
            </p:cNvPr>
            <p:cNvCxnSpPr/>
            <p:nvPr/>
          </p:nvCxnSpPr>
          <p:spPr>
            <a:xfrm flipV="1">
              <a:off x="1232452" y="4290449"/>
              <a:ext cx="543411" cy="363018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254">
              <a:extLst>
                <a:ext uri="{FF2B5EF4-FFF2-40B4-BE49-F238E27FC236}">
                  <a16:creationId xmlns="" xmlns:a16="http://schemas.microsoft.com/office/drawing/2014/main" id="{80B8CB83-976D-44A6-91FB-835A3FE402F5}"/>
                </a:ext>
              </a:extLst>
            </p:cNvPr>
            <p:cNvCxnSpPr/>
            <p:nvPr/>
          </p:nvCxnSpPr>
          <p:spPr>
            <a:xfrm>
              <a:off x="1979201" y="4260536"/>
              <a:ext cx="294680" cy="0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255">
              <a:extLst>
                <a:ext uri="{FF2B5EF4-FFF2-40B4-BE49-F238E27FC236}">
                  <a16:creationId xmlns="" xmlns:a16="http://schemas.microsoft.com/office/drawing/2014/main" id="{3A630411-1906-48DB-A441-4323EF831BA8}"/>
                </a:ext>
              </a:extLst>
            </p:cNvPr>
            <p:cNvCxnSpPr/>
            <p:nvPr/>
          </p:nvCxnSpPr>
          <p:spPr>
            <a:xfrm flipV="1">
              <a:off x="2528388" y="3636324"/>
              <a:ext cx="382014" cy="518792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256">
              <a:extLst>
                <a:ext uri="{FF2B5EF4-FFF2-40B4-BE49-F238E27FC236}">
                  <a16:creationId xmlns="" xmlns:a16="http://schemas.microsoft.com/office/drawing/2014/main" id="{86C46700-DD6D-470D-BA8D-ABD964C7BFB1}"/>
                </a:ext>
              </a:extLst>
            </p:cNvPr>
            <p:cNvCxnSpPr/>
            <p:nvPr/>
          </p:nvCxnSpPr>
          <p:spPr>
            <a:xfrm flipV="1">
              <a:off x="3121242" y="3154989"/>
              <a:ext cx="481023" cy="270495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257">
              <a:extLst>
                <a:ext uri="{FF2B5EF4-FFF2-40B4-BE49-F238E27FC236}">
                  <a16:creationId xmlns="" xmlns:a16="http://schemas.microsoft.com/office/drawing/2014/main" id="{7BC95B9E-CC45-4937-9735-53FA81FC68C5}"/>
                </a:ext>
              </a:extLst>
            </p:cNvPr>
            <p:cNvCxnSpPr/>
            <p:nvPr/>
          </p:nvCxnSpPr>
          <p:spPr>
            <a:xfrm>
              <a:off x="3757763" y="3166088"/>
              <a:ext cx="289989" cy="0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258">
              <a:extLst>
                <a:ext uri="{FF2B5EF4-FFF2-40B4-BE49-F238E27FC236}">
                  <a16:creationId xmlns="" xmlns:a16="http://schemas.microsoft.com/office/drawing/2014/main" id="{589C1948-80ED-47F6-983C-BFC9474E5D9F}"/>
                </a:ext>
              </a:extLst>
            </p:cNvPr>
            <p:cNvCxnSpPr/>
            <p:nvPr/>
          </p:nvCxnSpPr>
          <p:spPr>
            <a:xfrm>
              <a:off x="4203250" y="3165116"/>
              <a:ext cx="577628" cy="365788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259">
              <a:extLst>
                <a:ext uri="{FF2B5EF4-FFF2-40B4-BE49-F238E27FC236}">
                  <a16:creationId xmlns="" xmlns:a16="http://schemas.microsoft.com/office/drawing/2014/main" id="{80060287-4519-4CF8-A268-B9A94081353F}"/>
                </a:ext>
              </a:extLst>
            </p:cNvPr>
            <p:cNvCxnSpPr/>
            <p:nvPr/>
          </p:nvCxnSpPr>
          <p:spPr>
            <a:xfrm flipV="1">
              <a:off x="4895113" y="2908637"/>
              <a:ext cx="377206" cy="516847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260">
              <a:extLst>
                <a:ext uri="{FF2B5EF4-FFF2-40B4-BE49-F238E27FC236}">
                  <a16:creationId xmlns="" xmlns:a16="http://schemas.microsoft.com/office/drawing/2014/main" id="{22FBE1F1-4B96-47B7-9F8E-C87C8E85C9CE}"/>
                </a:ext>
              </a:extLst>
            </p:cNvPr>
            <p:cNvCxnSpPr/>
            <p:nvPr/>
          </p:nvCxnSpPr>
          <p:spPr>
            <a:xfrm>
              <a:off x="5393378" y="2808693"/>
              <a:ext cx="577215" cy="367950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261">
              <a:extLst>
                <a:ext uri="{FF2B5EF4-FFF2-40B4-BE49-F238E27FC236}">
                  <a16:creationId xmlns="" xmlns:a16="http://schemas.microsoft.com/office/drawing/2014/main" id="{24108B23-0C74-4D86-96AE-7077171B378C}"/>
                </a:ext>
              </a:extLst>
            </p:cNvPr>
            <p:cNvCxnSpPr/>
            <p:nvPr/>
          </p:nvCxnSpPr>
          <p:spPr>
            <a:xfrm flipV="1">
              <a:off x="6124488" y="3163549"/>
              <a:ext cx="438959" cy="2539"/>
            </a:xfrm>
            <a:prstGeom prst="line">
              <a:avLst/>
            </a:prstGeom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67">
            <a:extLst>
              <a:ext uri="{FF2B5EF4-FFF2-40B4-BE49-F238E27FC236}">
                <a16:creationId xmlns="" xmlns:a16="http://schemas.microsoft.com/office/drawing/2014/main" id="{1054ADBA-F8D9-48C9-9A80-AC86C5B54DAB}"/>
              </a:ext>
            </a:extLst>
          </p:cNvPr>
          <p:cNvGrpSpPr/>
          <p:nvPr/>
        </p:nvGrpSpPr>
        <p:grpSpPr>
          <a:xfrm>
            <a:off x="2336525" y="2500855"/>
            <a:ext cx="4221877" cy="2680742"/>
            <a:chOff x="735496" y="1958009"/>
            <a:chExt cx="5629169" cy="3574322"/>
          </a:xfrm>
          <a:solidFill>
            <a:srgbClr val="FAD159"/>
          </a:solidFill>
        </p:grpSpPr>
        <p:sp>
          <p:nvSpPr>
            <p:cNvPr id="13" name="Oval 68">
              <a:extLst>
                <a:ext uri="{FF2B5EF4-FFF2-40B4-BE49-F238E27FC236}">
                  <a16:creationId xmlns="" xmlns:a16="http://schemas.microsoft.com/office/drawing/2014/main" id="{38B3994F-A655-4B00-9C48-A1A552215EFE}"/>
                </a:ext>
              </a:extLst>
            </p:cNvPr>
            <p:cNvSpPr/>
            <p:nvPr/>
          </p:nvSpPr>
          <p:spPr>
            <a:xfrm>
              <a:off x="735496" y="1958009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14" name="Oval 69">
              <a:extLst>
                <a:ext uri="{FF2B5EF4-FFF2-40B4-BE49-F238E27FC236}">
                  <a16:creationId xmlns="" xmlns:a16="http://schemas.microsoft.com/office/drawing/2014/main" id="{1EAD7ECD-2759-4A83-871F-980D7A8B2A25}"/>
                </a:ext>
              </a:extLst>
            </p:cNvPr>
            <p:cNvSpPr/>
            <p:nvPr/>
          </p:nvSpPr>
          <p:spPr>
            <a:xfrm>
              <a:off x="1328350" y="1958009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15" name="Oval 70">
              <a:extLst>
                <a:ext uri="{FF2B5EF4-FFF2-40B4-BE49-F238E27FC236}">
                  <a16:creationId xmlns="" xmlns:a16="http://schemas.microsoft.com/office/drawing/2014/main" id="{B04C5483-4F55-4597-8ADB-CA6896D8D59A}"/>
                </a:ext>
              </a:extLst>
            </p:cNvPr>
            <p:cNvSpPr/>
            <p:nvPr/>
          </p:nvSpPr>
          <p:spPr>
            <a:xfrm>
              <a:off x="1921204" y="1958009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16" name="Oval 71">
              <a:extLst>
                <a:ext uri="{FF2B5EF4-FFF2-40B4-BE49-F238E27FC236}">
                  <a16:creationId xmlns="" xmlns:a16="http://schemas.microsoft.com/office/drawing/2014/main" id="{E6AD3CB5-45B3-4A55-8F00-E4E05A9430A9}"/>
                </a:ext>
              </a:extLst>
            </p:cNvPr>
            <p:cNvSpPr/>
            <p:nvPr/>
          </p:nvSpPr>
          <p:spPr>
            <a:xfrm>
              <a:off x="2514058" y="1958009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17" name="Oval 72">
              <a:extLst>
                <a:ext uri="{FF2B5EF4-FFF2-40B4-BE49-F238E27FC236}">
                  <a16:creationId xmlns="" xmlns:a16="http://schemas.microsoft.com/office/drawing/2014/main" id="{EF76712A-26D9-4F6F-AB6C-7D50C0C0ABE4}"/>
                </a:ext>
              </a:extLst>
            </p:cNvPr>
            <p:cNvSpPr/>
            <p:nvPr/>
          </p:nvSpPr>
          <p:spPr>
            <a:xfrm>
              <a:off x="3106912" y="1958009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18" name="Oval 73">
              <a:extLst>
                <a:ext uri="{FF2B5EF4-FFF2-40B4-BE49-F238E27FC236}">
                  <a16:creationId xmlns="" xmlns:a16="http://schemas.microsoft.com/office/drawing/2014/main" id="{04517CF2-9654-4E3F-B214-DC91198D6C51}"/>
                </a:ext>
              </a:extLst>
            </p:cNvPr>
            <p:cNvSpPr/>
            <p:nvPr/>
          </p:nvSpPr>
          <p:spPr>
            <a:xfrm>
              <a:off x="3695075" y="1958009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19" name="Oval 74">
              <a:extLst>
                <a:ext uri="{FF2B5EF4-FFF2-40B4-BE49-F238E27FC236}">
                  <a16:creationId xmlns="" xmlns:a16="http://schemas.microsoft.com/office/drawing/2014/main" id="{13D7B5A7-E347-43E7-B1C0-C3176DCABDAE}"/>
                </a:ext>
              </a:extLst>
            </p:cNvPr>
            <p:cNvSpPr/>
            <p:nvPr/>
          </p:nvSpPr>
          <p:spPr>
            <a:xfrm>
              <a:off x="4287929" y="1958009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20" name="Oval 75">
              <a:extLst>
                <a:ext uri="{FF2B5EF4-FFF2-40B4-BE49-F238E27FC236}">
                  <a16:creationId xmlns="" xmlns:a16="http://schemas.microsoft.com/office/drawing/2014/main" id="{D96FA50F-4CF6-45F7-A06A-8E7EA6ACC4DF}"/>
                </a:ext>
              </a:extLst>
            </p:cNvPr>
            <p:cNvSpPr/>
            <p:nvPr/>
          </p:nvSpPr>
          <p:spPr>
            <a:xfrm>
              <a:off x="4880783" y="1958009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21" name="Oval 76">
              <a:extLst>
                <a:ext uri="{FF2B5EF4-FFF2-40B4-BE49-F238E27FC236}">
                  <a16:creationId xmlns="" xmlns:a16="http://schemas.microsoft.com/office/drawing/2014/main" id="{294002A2-582F-4AEB-98E4-6AAD61CD3571}"/>
                </a:ext>
              </a:extLst>
            </p:cNvPr>
            <p:cNvSpPr/>
            <p:nvPr/>
          </p:nvSpPr>
          <p:spPr>
            <a:xfrm>
              <a:off x="5473637" y="1958009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22" name="Oval 77">
              <a:extLst>
                <a:ext uri="{FF2B5EF4-FFF2-40B4-BE49-F238E27FC236}">
                  <a16:creationId xmlns="" xmlns:a16="http://schemas.microsoft.com/office/drawing/2014/main" id="{A8740523-3FA4-4301-8C21-0696A87ED113}"/>
                </a:ext>
              </a:extLst>
            </p:cNvPr>
            <p:cNvSpPr/>
            <p:nvPr/>
          </p:nvSpPr>
          <p:spPr>
            <a:xfrm>
              <a:off x="6066491" y="1958009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23" name="Oval 78">
              <a:extLst>
                <a:ext uri="{FF2B5EF4-FFF2-40B4-BE49-F238E27FC236}">
                  <a16:creationId xmlns="" xmlns:a16="http://schemas.microsoft.com/office/drawing/2014/main" id="{BEA0B1A7-A68E-4948-882B-229261BAAD86}"/>
                </a:ext>
              </a:extLst>
            </p:cNvPr>
            <p:cNvSpPr/>
            <p:nvPr/>
          </p:nvSpPr>
          <p:spPr>
            <a:xfrm>
              <a:off x="735496" y="2321026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24" name="Oval 79">
              <a:extLst>
                <a:ext uri="{FF2B5EF4-FFF2-40B4-BE49-F238E27FC236}">
                  <a16:creationId xmlns="" xmlns:a16="http://schemas.microsoft.com/office/drawing/2014/main" id="{DB9C9F8E-C676-4DB9-81E1-FD529382F948}"/>
                </a:ext>
              </a:extLst>
            </p:cNvPr>
            <p:cNvSpPr/>
            <p:nvPr/>
          </p:nvSpPr>
          <p:spPr>
            <a:xfrm>
              <a:off x="1328350" y="2321026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25" name="Oval 80">
              <a:extLst>
                <a:ext uri="{FF2B5EF4-FFF2-40B4-BE49-F238E27FC236}">
                  <a16:creationId xmlns="" xmlns:a16="http://schemas.microsoft.com/office/drawing/2014/main" id="{E4B1C5BB-428A-4339-8F71-7413841C2D1A}"/>
                </a:ext>
              </a:extLst>
            </p:cNvPr>
            <p:cNvSpPr/>
            <p:nvPr/>
          </p:nvSpPr>
          <p:spPr>
            <a:xfrm>
              <a:off x="1921204" y="2321026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26" name="Oval 81">
              <a:extLst>
                <a:ext uri="{FF2B5EF4-FFF2-40B4-BE49-F238E27FC236}">
                  <a16:creationId xmlns="" xmlns:a16="http://schemas.microsoft.com/office/drawing/2014/main" id="{1C4B4761-5055-417C-A1F8-C6A2DB19619A}"/>
                </a:ext>
              </a:extLst>
            </p:cNvPr>
            <p:cNvSpPr/>
            <p:nvPr/>
          </p:nvSpPr>
          <p:spPr>
            <a:xfrm>
              <a:off x="2514058" y="2321026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27" name="Oval 82">
              <a:extLst>
                <a:ext uri="{FF2B5EF4-FFF2-40B4-BE49-F238E27FC236}">
                  <a16:creationId xmlns="" xmlns:a16="http://schemas.microsoft.com/office/drawing/2014/main" id="{6F54493A-5175-4A5F-97DA-258F71863338}"/>
                </a:ext>
              </a:extLst>
            </p:cNvPr>
            <p:cNvSpPr/>
            <p:nvPr/>
          </p:nvSpPr>
          <p:spPr>
            <a:xfrm>
              <a:off x="3106912" y="2321026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28" name="Oval 83">
              <a:extLst>
                <a:ext uri="{FF2B5EF4-FFF2-40B4-BE49-F238E27FC236}">
                  <a16:creationId xmlns="" xmlns:a16="http://schemas.microsoft.com/office/drawing/2014/main" id="{B66BF723-5716-4821-87DF-38268A829D5A}"/>
                </a:ext>
              </a:extLst>
            </p:cNvPr>
            <p:cNvSpPr/>
            <p:nvPr/>
          </p:nvSpPr>
          <p:spPr>
            <a:xfrm>
              <a:off x="3695075" y="2321026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29" name="Oval 84">
              <a:extLst>
                <a:ext uri="{FF2B5EF4-FFF2-40B4-BE49-F238E27FC236}">
                  <a16:creationId xmlns="" xmlns:a16="http://schemas.microsoft.com/office/drawing/2014/main" id="{948204DB-133A-49E4-9629-0F7DFE64BCCA}"/>
                </a:ext>
              </a:extLst>
            </p:cNvPr>
            <p:cNvSpPr/>
            <p:nvPr/>
          </p:nvSpPr>
          <p:spPr>
            <a:xfrm>
              <a:off x="4287929" y="2321026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30" name="Oval 85">
              <a:extLst>
                <a:ext uri="{FF2B5EF4-FFF2-40B4-BE49-F238E27FC236}">
                  <a16:creationId xmlns="" xmlns:a16="http://schemas.microsoft.com/office/drawing/2014/main" id="{21BA757A-5E0F-4779-B9A1-E8161E7A9579}"/>
                </a:ext>
              </a:extLst>
            </p:cNvPr>
            <p:cNvSpPr/>
            <p:nvPr/>
          </p:nvSpPr>
          <p:spPr>
            <a:xfrm>
              <a:off x="4880783" y="2321026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31" name="Oval 86">
              <a:extLst>
                <a:ext uri="{FF2B5EF4-FFF2-40B4-BE49-F238E27FC236}">
                  <a16:creationId xmlns="" xmlns:a16="http://schemas.microsoft.com/office/drawing/2014/main" id="{137B6106-EB99-4CF1-B828-771E24EBF604}"/>
                </a:ext>
              </a:extLst>
            </p:cNvPr>
            <p:cNvSpPr/>
            <p:nvPr/>
          </p:nvSpPr>
          <p:spPr>
            <a:xfrm>
              <a:off x="5473637" y="2321026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32" name="Oval 87">
              <a:extLst>
                <a:ext uri="{FF2B5EF4-FFF2-40B4-BE49-F238E27FC236}">
                  <a16:creationId xmlns="" xmlns:a16="http://schemas.microsoft.com/office/drawing/2014/main" id="{54FDA9F0-BBB0-42F1-8B58-0C557D3949DA}"/>
                </a:ext>
              </a:extLst>
            </p:cNvPr>
            <p:cNvSpPr/>
            <p:nvPr/>
          </p:nvSpPr>
          <p:spPr>
            <a:xfrm>
              <a:off x="6066491" y="2321026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33" name="Oval 88">
              <a:extLst>
                <a:ext uri="{FF2B5EF4-FFF2-40B4-BE49-F238E27FC236}">
                  <a16:creationId xmlns="" xmlns:a16="http://schemas.microsoft.com/office/drawing/2014/main" id="{3CA53B8C-0E5A-415B-8352-762C440D3D7B}"/>
                </a:ext>
              </a:extLst>
            </p:cNvPr>
            <p:cNvSpPr/>
            <p:nvPr/>
          </p:nvSpPr>
          <p:spPr>
            <a:xfrm>
              <a:off x="735496" y="2684043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34" name="Oval 89">
              <a:extLst>
                <a:ext uri="{FF2B5EF4-FFF2-40B4-BE49-F238E27FC236}">
                  <a16:creationId xmlns="" xmlns:a16="http://schemas.microsoft.com/office/drawing/2014/main" id="{4BAD8740-3DAE-4120-9184-8D2519FD93D0}"/>
                </a:ext>
              </a:extLst>
            </p:cNvPr>
            <p:cNvSpPr/>
            <p:nvPr/>
          </p:nvSpPr>
          <p:spPr>
            <a:xfrm>
              <a:off x="1328350" y="2684043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35" name="Oval 90">
              <a:extLst>
                <a:ext uri="{FF2B5EF4-FFF2-40B4-BE49-F238E27FC236}">
                  <a16:creationId xmlns="" xmlns:a16="http://schemas.microsoft.com/office/drawing/2014/main" id="{0DE7DB96-74DC-448C-91F4-2842F73EC2BE}"/>
                </a:ext>
              </a:extLst>
            </p:cNvPr>
            <p:cNvSpPr/>
            <p:nvPr/>
          </p:nvSpPr>
          <p:spPr>
            <a:xfrm>
              <a:off x="1921204" y="2684043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36" name="Oval 91">
              <a:extLst>
                <a:ext uri="{FF2B5EF4-FFF2-40B4-BE49-F238E27FC236}">
                  <a16:creationId xmlns="" xmlns:a16="http://schemas.microsoft.com/office/drawing/2014/main" id="{32DDF8AC-7565-44AE-ADCD-F033A76941A0}"/>
                </a:ext>
              </a:extLst>
            </p:cNvPr>
            <p:cNvSpPr/>
            <p:nvPr/>
          </p:nvSpPr>
          <p:spPr>
            <a:xfrm>
              <a:off x="2514058" y="2684043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37" name="Oval 92">
              <a:extLst>
                <a:ext uri="{FF2B5EF4-FFF2-40B4-BE49-F238E27FC236}">
                  <a16:creationId xmlns="" xmlns:a16="http://schemas.microsoft.com/office/drawing/2014/main" id="{677976FA-F182-4A13-B067-514765C56B39}"/>
                </a:ext>
              </a:extLst>
            </p:cNvPr>
            <p:cNvSpPr/>
            <p:nvPr/>
          </p:nvSpPr>
          <p:spPr>
            <a:xfrm>
              <a:off x="3106912" y="2684043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38" name="Oval 93">
              <a:extLst>
                <a:ext uri="{FF2B5EF4-FFF2-40B4-BE49-F238E27FC236}">
                  <a16:creationId xmlns="" xmlns:a16="http://schemas.microsoft.com/office/drawing/2014/main" id="{5FABD589-4EAB-4B5D-A11D-226938D299CA}"/>
                </a:ext>
              </a:extLst>
            </p:cNvPr>
            <p:cNvSpPr/>
            <p:nvPr/>
          </p:nvSpPr>
          <p:spPr>
            <a:xfrm>
              <a:off x="3695075" y="2684043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39" name="Oval 94">
              <a:extLst>
                <a:ext uri="{FF2B5EF4-FFF2-40B4-BE49-F238E27FC236}">
                  <a16:creationId xmlns="" xmlns:a16="http://schemas.microsoft.com/office/drawing/2014/main" id="{B07CDED7-9122-483C-A93D-039171780192}"/>
                </a:ext>
              </a:extLst>
            </p:cNvPr>
            <p:cNvSpPr/>
            <p:nvPr/>
          </p:nvSpPr>
          <p:spPr>
            <a:xfrm>
              <a:off x="4287929" y="2684043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40" name="Oval 95">
              <a:extLst>
                <a:ext uri="{FF2B5EF4-FFF2-40B4-BE49-F238E27FC236}">
                  <a16:creationId xmlns="" xmlns:a16="http://schemas.microsoft.com/office/drawing/2014/main" id="{DA665100-3F44-4F58-A839-144F93C5A175}"/>
                </a:ext>
              </a:extLst>
            </p:cNvPr>
            <p:cNvSpPr/>
            <p:nvPr/>
          </p:nvSpPr>
          <p:spPr>
            <a:xfrm>
              <a:off x="4880783" y="2684043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41" name="Oval 96">
              <a:extLst>
                <a:ext uri="{FF2B5EF4-FFF2-40B4-BE49-F238E27FC236}">
                  <a16:creationId xmlns="" xmlns:a16="http://schemas.microsoft.com/office/drawing/2014/main" id="{80C8C7DF-EFE6-47FB-9AF6-2569898D63B0}"/>
                </a:ext>
              </a:extLst>
            </p:cNvPr>
            <p:cNvSpPr/>
            <p:nvPr/>
          </p:nvSpPr>
          <p:spPr>
            <a:xfrm>
              <a:off x="5473637" y="2684043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42" name="Oval 97">
              <a:extLst>
                <a:ext uri="{FF2B5EF4-FFF2-40B4-BE49-F238E27FC236}">
                  <a16:creationId xmlns="" xmlns:a16="http://schemas.microsoft.com/office/drawing/2014/main" id="{CC445528-E8B6-413A-9D88-045D2FB5981D}"/>
                </a:ext>
              </a:extLst>
            </p:cNvPr>
            <p:cNvSpPr/>
            <p:nvPr/>
          </p:nvSpPr>
          <p:spPr>
            <a:xfrm>
              <a:off x="6066491" y="2684043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43" name="Oval 98">
              <a:extLst>
                <a:ext uri="{FF2B5EF4-FFF2-40B4-BE49-F238E27FC236}">
                  <a16:creationId xmlns="" xmlns:a16="http://schemas.microsoft.com/office/drawing/2014/main" id="{2277EB63-EC73-4BA4-9729-F335B1981D7F}"/>
                </a:ext>
              </a:extLst>
            </p:cNvPr>
            <p:cNvSpPr/>
            <p:nvPr/>
          </p:nvSpPr>
          <p:spPr>
            <a:xfrm>
              <a:off x="735496" y="3048859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44" name="Oval 99">
              <a:extLst>
                <a:ext uri="{FF2B5EF4-FFF2-40B4-BE49-F238E27FC236}">
                  <a16:creationId xmlns="" xmlns:a16="http://schemas.microsoft.com/office/drawing/2014/main" id="{9BD58EBC-FC7B-4A21-BED6-1A5544360445}"/>
                </a:ext>
              </a:extLst>
            </p:cNvPr>
            <p:cNvSpPr/>
            <p:nvPr/>
          </p:nvSpPr>
          <p:spPr>
            <a:xfrm>
              <a:off x="1328350" y="3048859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45" name="Oval 100">
              <a:extLst>
                <a:ext uri="{FF2B5EF4-FFF2-40B4-BE49-F238E27FC236}">
                  <a16:creationId xmlns="" xmlns:a16="http://schemas.microsoft.com/office/drawing/2014/main" id="{0EB669C2-2B8C-48D1-A878-E033566ED8A9}"/>
                </a:ext>
              </a:extLst>
            </p:cNvPr>
            <p:cNvSpPr/>
            <p:nvPr/>
          </p:nvSpPr>
          <p:spPr>
            <a:xfrm>
              <a:off x="1921204" y="3048859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46" name="Oval 101">
              <a:extLst>
                <a:ext uri="{FF2B5EF4-FFF2-40B4-BE49-F238E27FC236}">
                  <a16:creationId xmlns="" xmlns:a16="http://schemas.microsoft.com/office/drawing/2014/main" id="{8CD1A8BE-9213-4A6F-BE2C-2F8A193DBB93}"/>
                </a:ext>
              </a:extLst>
            </p:cNvPr>
            <p:cNvSpPr/>
            <p:nvPr/>
          </p:nvSpPr>
          <p:spPr>
            <a:xfrm>
              <a:off x="2514058" y="3048859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47" name="Oval 102">
              <a:extLst>
                <a:ext uri="{FF2B5EF4-FFF2-40B4-BE49-F238E27FC236}">
                  <a16:creationId xmlns="" xmlns:a16="http://schemas.microsoft.com/office/drawing/2014/main" id="{E6D06151-AE3F-4BFC-ADD5-5BBDE2482D4B}"/>
                </a:ext>
              </a:extLst>
            </p:cNvPr>
            <p:cNvSpPr/>
            <p:nvPr/>
          </p:nvSpPr>
          <p:spPr>
            <a:xfrm>
              <a:off x="3106912" y="3048859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48" name="Oval 103">
              <a:extLst>
                <a:ext uri="{FF2B5EF4-FFF2-40B4-BE49-F238E27FC236}">
                  <a16:creationId xmlns="" xmlns:a16="http://schemas.microsoft.com/office/drawing/2014/main" id="{5EE7D245-5C1B-401D-90F7-142BEB90DEEB}"/>
                </a:ext>
              </a:extLst>
            </p:cNvPr>
            <p:cNvSpPr/>
            <p:nvPr/>
          </p:nvSpPr>
          <p:spPr>
            <a:xfrm>
              <a:off x="3695075" y="3048859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49" name="Oval 104">
              <a:extLst>
                <a:ext uri="{FF2B5EF4-FFF2-40B4-BE49-F238E27FC236}">
                  <a16:creationId xmlns="" xmlns:a16="http://schemas.microsoft.com/office/drawing/2014/main" id="{042243B7-9C09-493C-AC59-7E83F6723F49}"/>
                </a:ext>
              </a:extLst>
            </p:cNvPr>
            <p:cNvSpPr/>
            <p:nvPr/>
          </p:nvSpPr>
          <p:spPr>
            <a:xfrm>
              <a:off x="4287929" y="3048859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50" name="Oval 105">
              <a:extLst>
                <a:ext uri="{FF2B5EF4-FFF2-40B4-BE49-F238E27FC236}">
                  <a16:creationId xmlns="" xmlns:a16="http://schemas.microsoft.com/office/drawing/2014/main" id="{58DCC2A1-8108-4F9A-9116-7DD9F4D9BEAE}"/>
                </a:ext>
              </a:extLst>
            </p:cNvPr>
            <p:cNvSpPr/>
            <p:nvPr/>
          </p:nvSpPr>
          <p:spPr>
            <a:xfrm>
              <a:off x="4880783" y="3048859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51" name="Oval 106">
              <a:extLst>
                <a:ext uri="{FF2B5EF4-FFF2-40B4-BE49-F238E27FC236}">
                  <a16:creationId xmlns="" xmlns:a16="http://schemas.microsoft.com/office/drawing/2014/main" id="{89AEE5B3-3B96-471D-8188-DE8206399C9B}"/>
                </a:ext>
              </a:extLst>
            </p:cNvPr>
            <p:cNvSpPr/>
            <p:nvPr/>
          </p:nvSpPr>
          <p:spPr>
            <a:xfrm>
              <a:off x="5473637" y="3048859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52" name="Oval 107">
              <a:extLst>
                <a:ext uri="{FF2B5EF4-FFF2-40B4-BE49-F238E27FC236}">
                  <a16:creationId xmlns="" xmlns:a16="http://schemas.microsoft.com/office/drawing/2014/main" id="{99C99D5D-DF5B-483D-B92A-25C3EACCE78E}"/>
                </a:ext>
              </a:extLst>
            </p:cNvPr>
            <p:cNvSpPr/>
            <p:nvPr/>
          </p:nvSpPr>
          <p:spPr>
            <a:xfrm>
              <a:off x="6066491" y="3048859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53" name="Oval 108">
              <a:extLst>
                <a:ext uri="{FF2B5EF4-FFF2-40B4-BE49-F238E27FC236}">
                  <a16:creationId xmlns="" xmlns:a16="http://schemas.microsoft.com/office/drawing/2014/main" id="{69CCA215-5B6F-482E-8066-EB5925DF7C98}"/>
                </a:ext>
              </a:extLst>
            </p:cNvPr>
            <p:cNvSpPr/>
            <p:nvPr/>
          </p:nvSpPr>
          <p:spPr>
            <a:xfrm>
              <a:off x="735496" y="3413675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54" name="Oval 109">
              <a:extLst>
                <a:ext uri="{FF2B5EF4-FFF2-40B4-BE49-F238E27FC236}">
                  <a16:creationId xmlns="" xmlns:a16="http://schemas.microsoft.com/office/drawing/2014/main" id="{B0BAD11A-8B0D-4580-9AC5-61774DA6DC98}"/>
                </a:ext>
              </a:extLst>
            </p:cNvPr>
            <p:cNvSpPr/>
            <p:nvPr/>
          </p:nvSpPr>
          <p:spPr>
            <a:xfrm>
              <a:off x="1328350" y="3413675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55" name="Oval 110">
              <a:extLst>
                <a:ext uri="{FF2B5EF4-FFF2-40B4-BE49-F238E27FC236}">
                  <a16:creationId xmlns="" xmlns:a16="http://schemas.microsoft.com/office/drawing/2014/main" id="{B995FAD3-10E2-4BDC-97EE-56A279161B47}"/>
                </a:ext>
              </a:extLst>
            </p:cNvPr>
            <p:cNvSpPr/>
            <p:nvPr/>
          </p:nvSpPr>
          <p:spPr>
            <a:xfrm>
              <a:off x="1921204" y="3413675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56" name="Oval 111">
              <a:extLst>
                <a:ext uri="{FF2B5EF4-FFF2-40B4-BE49-F238E27FC236}">
                  <a16:creationId xmlns="" xmlns:a16="http://schemas.microsoft.com/office/drawing/2014/main" id="{193B0B40-C57D-4970-A287-6F4AE2603B8F}"/>
                </a:ext>
              </a:extLst>
            </p:cNvPr>
            <p:cNvSpPr/>
            <p:nvPr/>
          </p:nvSpPr>
          <p:spPr>
            <a:xfrm>
              <a:off x="2514058" y="3413675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57" name="Oval 112">
              <a:extLst>
                <a:ext uri="{FF2B5EF4-FFF2-40B4-BE49-F238E27FC236}">
                  <a16:creationId xmlns="" xmlns:a16="http://schemas.microsoft.com/office/drawing/2014/main" id="{735B7C32-4DF7-4F28-9B0E-8B96010E1E5B}"/>
                </a:ext>
              </a:extLst>
            </p:cNvPr>
            <p:cNvSpPr/>
            <p:nvPr/>
          </p:nvSpPr>
          <p:spPr>
            <a:xfrm>
              <a:off x="3106912" y="3413675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58" name="Oval 113">
              <a:extLst>
                <a:ext uri="{FF2B5EF4-FFF2-40B4-BE49-F238E27FC236}">
                  <a16:creationId xmlns="" xmlns:a16="http://schemas.microsoft.com/office/drawing/2014/main" id="{7CAF7DD7-E1C9-45C0-9B8B-A23303B64CEA}"/>
                </a:ext>
              </a:extLst>
            </p:cNvPr>
            <p:cNvSpPr/>
            <p:nvPr/>
          </p:nvSpPr>
          <p:spPr>
            <a:xfrm>
              <a:off x="3695075" y="3413675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59" name="Oval 114">
              <a:extLst>
                <a:ext uri="{FF2B5EF4-FFF2-40B4-BE49-F238E27FC236}">
                  <a16:creationId xmlns="" xmlns:a16="http://schemas.microsoft.com/office/drawing/2014/main" id="{9EE1DB87-F558-488C-A9FD-968AD3C5C878}"/>
                </a:ext>
              </a:extLst>
            </p:cNvPr>
            <p:cNvSpPr/>
            <p:nvPr/>
          </p:nvSpPr>
          <p:spPr>
            <a:xfrm>
              <a:off x="4287929" y="3413675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60" name="Oval 115">
              <a:extLst>
                <a:ext uri="{FF2B5EF4-FFF2-40B4-BE49-F238E27FC236}">
                  <a16:creationId xmlns="" xmlns:a16="http://schemas.microsoft.com/office/drawing/2014/main" id="{AA67E3F0-FF65-4163-97CA-299F7201E49C}"/>
                </a:ext>
              </a:extLst>
            </p:cNvPr>
            <p:cNvSpPr/>
            <p:nvPr/>
          </p:nvSpPr>
          <p:spPr>
            <a:xfrm>
              <a:off x="4880783" y="3413675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61" name="Oval 116">
              <a:extLst>
                <a:ext uri="{FF2B5EF4-FFF2-40B4-BE49-F238E27FC236}">
                  <a16:creationId xmlns="" xmlns:a16="http://schemas.microsoft.com/office/drawing/2014/main" id="{332AA5F4-89A5-4E30-BEF3-8ABB3C1FCB0C}"/>
                </a:ext>
              </a:extLst>
            </p:cNvPr>
            <p:cNvSpPr/>
            <p:nvPr/>
          </p:nvSpPr>
          <p:spPr>
            <a:xfrm>
              <a:off x="5473637" y="3413675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62" name="Oval 117">
              <a:extLst>
                <a:ext uri="{FF2B5EF4-FFF2-40B4-BE49-F238E27FC236}">
                  <a16:creationId xmlns="" xmlns:a16="http://schemas.microsoft.com/office/drawing/2014/main" id="{E010964B-66E8-495D-BA57-70BFAB6B2163}"/>
                </a:ext>
              </a:extLst>
            </p:cNvPr>
            <p:cNvSpPr/>
            <p:nvPr/>
          </p:nvSpPr>
          <p:spPr>
            <a:xfrm>
              <a:off x="6066491" y="3413675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63" name="Oval 118">
              <a:extLst>
                <a:ext uri="{FF2B5EF4-FFF2-40B4-BE49-F238E27FC236}">
                  <a16:creationId xmlns="" xmlns:a16="http://schemas.microsoft.com/office/drawing/2014/main" id="{A38CAC11-F73A-46C5-BDA4-B497FF28ADA4}"/>
                </a:ext>
              </a:extLst>
            </p:cNvPr>
            <p:cNvSpPr/>
            <p:nvPr/>
          </p:nvSpPr>
          <p:spPr>
            <a:xfrm>
              <a:off x="735496" y="3778491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64" name="Oval 119">
              <a:extLst>
                <a:ext uri="{FF2B5EF4-FFF2-40B4-BE49-F238E27FC236}">
                  <a16:creationId xmlns="" xmlns:a16="http://schemas.microsoft.com/office/drawing/2014/main" id="{01590CA3-742C-4276-A899-766532542E46}"/>
                </a:ext>
              </a:extLst>
            </p:cNvPr>
            <p:cNvSpPr/>
            <p:nvPr/>
          </p:nvSpPr>
          <p:spPr>
            <a:xfrm>
              <a:off x="1328350" y="3778491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65" name="Oval 120">
              <a:extLst>
                <a:ext uri="{FF2B5EF4-FFF2-40B4-BE49-F238E27FC236}">
                  <a16:creationId xmlns="" xmlns:a16="http://schemas.microsoft.com/office/drawing/2014/main" id="{DB9A0FBA-8613-4198-9D23-C867045AAB8E}"/>
                </a:ext>
              </a:extLst>
            </p:cNvPr>
            <p:cNvSpPr/>
            <p:nvPr/>
          </p:nvSpPr>
          <p:spPr>
            <a:xfrm>
              <a:off x="1921204" y="3778491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66" name="Oval 121">
              <a:extLst>
                <a:ext uri="{FF2B5EF4-FFF2-40B4-BE49-F238E27FC236}">
                  <a16:creationId xmlns="" xmlns:a16="http://schemas.microsoft.com/office/drawing/2014/main" id="{B99F3615-1689-4534-B228-E495440CD2B6}"/>
                </a:ext>
              </a:extLst>
            </p:cNvPr>
            <p:cNvSpPr/>
            <p:nvPr/>
          </p:nvSpPr>
          <p:spPr>
            <a:xfrm>
              <a:off x="2514058" y="3778491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67" name="Oval 122">
              <a:extLst>
                <a:ext uri="{FF2B5EF4-FFF2-40B4-BE49-F238E27FC236}">
                  <a16:creationId xmlns="" xmlns:a16="http://schemas.microsoft.com/office/drawing/2014/main" id="{5B4A000C-98BA-4DD0-A8FD-0570491000BC}"/>
                </a:ext>
              </a:extLst>
            </p:cNvPr>
            <p:cNvSpPr/>
            <p:nvPr/>
          </p:nvSpPr>
          <p:spPr>
            <a:xfrm>
              <a:off x="3106912" y="3778491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68" name="Oval 123">
              <a:extLst>
                <a:ext uri="{FF2B5EF4-FFF2-40B4-BE49-F238E27FC236}">
                  <a16:creationId xmlns="" xmlns:a16="http://schemas.microsoft.com/office/drawing/2014/main" id="{8C9571C1-C40B-49B0-99D5-966DCBF5DB5F}"/>
                </a:ext>
              </a:extLst>
            </p:cNvPr>
            <p:cNvSpPr/>
            <p:nvPr/>
          </p:nvSpPr>
          <p:spPr>
            <a:xfrm>
              <a:off x="3695075" y="3778491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69" name="Oval 124">
              <a:extLst>
                <a:ext uri="{FF2B5EF4-FFF2-40B4-BE49-F238E27FC236}">
                  <a16:creationId xmlns="" xmlns:a16="http://schemas.microsoft.com/office/drawing/2014/main" id="{D6A88725-C884-40EE-8355-39515450AA8F}"/>
                </a:ext>
              </a:extLst>
            </p:cNvPr>
            <p:cNvSpPr/>
            <p:nvPr/>
          </p:nvSpPr>
          <p:spPr>
            <a:xfrm>
              <a:off x="4287929" y="3778491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70" name="Oval 125">
              <a:extLst>
                <a:ext uri="{FF2B5EF4-FFF2-40B4-BE49-F238E27FC236}">
                  <a16:creationId xmlns="" xmlns:a16="http://schemas.microsoft.com/office/drawing/2014/main" id="{F714F642-BD9D-4790-BD4C-3BCD6F5297BD}"/>
                </a:ext>
              </a:extLst>
            </p:cNvPr>
            <p:cNvSpPr/>
            <p:nvPr/>
          </p:nvSpPr>
          <p:spPr>
            <a:xfrm>
              <a:off x="4880783" y="3778491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71" name="Oval 126">
              <a:extLst>
                <a:ext uri="{FF2B5EF4-FFF2-40B4-BE49-F238E27FC236}">
                  <a16:creationId xmlns="" xmlns:a16="http://schemas.microsoft.com/office/drawing/2014/main" id="{E57FE98B-2062-481E-A4B1-300F982F0066}"/>
                </a:ext>
              </a:extLst>
            </p:cNvPr>
            <p:cNvSpPr/>
            <p:nvPr/>
          </p:nvSpPr>
          <p:spPr>
            <a:xfrm>
              <a:off x="5473637" y="3778491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72" name="Oval 127">
              <a:extLst>
                <a:ext uri="{FF2B5EF4-FFF2-40B4-BE49-F238E27FC236}">
                  <a16:creationId xmlns="" xmlns:a16="http://schemas.microsoft.com/office/drawing/2014/main" id="{BC7D2856-4C85-4AD5-A2FD-DBD4926BE7BB}"/>
                </a:ext>
              </a:extLst>
            </p:cNvPr>
            <p:cNvSpPr/>
            <p:nvPr/>
          </p:nvSpPr>
          <p:spPr>
            <a:xfrm>
              <a:off x="6066491" y="3778491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73" name="Oval 128">
              <a:extLst>
                <a:ext uri="{FF2B5EF4-FFF2-40B4-BE49-F238E27FC236}">
                  <a16:creationId xmlns="" xmlns:a16="http://schemas.microsoft.com/office/drawing/2014/main" id="{1A3CC764-2879-4E82-892B-8409EC3889F7}"/>
                </a:ext>
              </a:extLst>
            </p:cNvPr>
            <p:cNvSpPr/>
            <p:nvPr/>
          </p:nvSpPr>
          <p:spPr>
            <a:xfrm>
              <a:off x="735496" y="4141508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74" name="Oval 129">
              <a:extLst>
                <a:ext uri="{FF2B5EF4-FFF2-40B4-BE49-F238E27FC236}">
                  <a16:creationId xmlns="" xmlns:a16="http://schemas.microsoft.com/office/drawing/2014/main" id="{85BE78B4-987E-46E6-A032-4FC764C36AB7}"/>
                </a:ext>
              </a:extLst>
            </p:cNvPr>
            <p:cNvSpPr/>
            <p:nvPr/>
          </p:nvSpPr>
          <p:spPr>
            <a:xfrm>
              <a:off x="1328350" y="4141508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75" name="Oval 130">
              <a:extLst>
                <a:ext uri="{FF2B5EF4-FFF2-40B4-BE49-F238E27FC236}">
                  <a16:creationId xmlns="" xmlns:a16="http://schemas.microsoft.com/office/drawing/2014/main" id="{71A5AE39-ACAD-4E23-ADA4-7DF8D14506BC}"/>
                </a:ext>
              </a:extLst>
            </p:cNvPr>
            <p:cNvSpPr/>
            <p:nvPr/>
          </p:nvSpPr>
          <p:spPr>
            <a:xfrm>
              <a:off x="1921204" y="4141508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76" name="Oval 131">
              <a:extLst>
                <a:ext uri="{FF2B5EF4-FFF2-40B4-BE49-F238E27FC236}">
                  <a16:creationId xmlns="" xmlns:a16="http://schemas.microsoft.com/office/drawing/2014/main" id="{67BD430F-224E-464A-BF66-44F8E5F6F49B}"/>
                </a:ext>
              </a:extLst>
            </p:cNvPr>
            <p:cNvSpPr/>
            <p:nvPr/>
          </p:nvSpPr>
          <p:spPr>
            <a:xfrm>
              <a:off x="2514058" y="4141508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77" name="Oval 132">
              <a:extLst>
                <a:ext uri="{FF2B5EF4-FFF2-40B4-BE49-F238E27FC236}">
                  <a16:creationId xmlns="" xmlns:a16="http://schemas.microsoft.com/office/drawing/2014/main" id="{CD90958E-8719-48BB-8BD0-354D972FC852}"/>
                </a:ext>
              </a:extLst>
            </p:cNvPr>
            <p:cNvSpPr/>
            <p:nvPr/>
          </p:nvSpPr>
          <p:spPr>
            <a:xfrm>
              <a:off x="3106912" y="4141508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78" name="Oval 133">
              <a:extLst>
                <a:ext uri="{FF2B5EF4-FFF2-40B4-BE49-F238E27FC236}">
                  <a16:creationId xmlns="" xmlns:a16="http://schemas.microsoft.com/office/drawing/2014/main" id="{5565933D-BC47-45D5-AFBF-793191BEE5FC}"/>
                </a:ext>
              </a:extLst>
            </p:cNvPr>
            <p:cNvSpPr/>
            <p:nvPr/>
          </p:nvSpPr>
          <p:spPr>
            <a:xfrm>
              <a:off x="3695075" y="4141508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79" name="Oval 134">
              <a:extLst>
                <a:ext uri="{FF2B5EF4-FFF2-40B4-BE49-F238E27FC236}">
                  <a16:creationId xmlns="" xmlns:a16="http://schemas.microsoft.com/office/drawing/2014/main" id="{6A8F1CE3-1113-4717-B91B-B35BE14C6124}"/>
                </a:ext>
              </a:extLst>
            </p:cNvPr>
            <p:cNvSpPr/>
            <p:nvPr/>
          </p:nvSpPr>
          <p:spPr>
            <a:xfrm>
              <a:off x="4287929" y="4141508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80" name="Oval 135">
              <a:extLst>
                <a:ext uri="{FF2B5EF4-FFF2-40B4-BE49-F238E27FC236}">
                  <a16:creationId xmlns="" xmlns:a16="http://schemas.microsoft.com/office/drawing/2014/main" id="{9DFAD9ED-6A71-4B3B-A400-A9C38477B5EA}"/>
                </a:ext>
              </a:extLst>
            </p:cNvPr>
            <p:cNvSpPr/>
            <p:nvPr/>
          </p:nvSpPr>
          <p:spPr>
            <a:xfrm>
              <a:off x="4880783" y="4141508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81" name="Oval 136">
              <a:extLst>
                <a:ext uri="{FF2B5EF4-FFF2-40B4-BE49-F238E27FC236}">
                  <a16:creationId xmlns="" xmlns:a16="http://schemas.microsoft.com/office/drawing/2014/main" id="{0ED59AEC-C527-4D2D-989F-288C2AE583EE}"/>
                </a:ext>
              </a:extLst>
            </p:cNvPr>
            <p:cNvSpPr/>
            <p:nvPr/>
          </p:nvSpPr>
          <p:spPr>
            <a:xfrm>
              <a:off x="5473637" y="4141508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82" name="Oval 137">
              <a:extLst>
                <a:ext uri="{FF2B5EF4-FFF2-40B4-BE49-F238E27FC236}">
                  <a16:creationId xmlns="" xmlns:a16="http://schemas.microsoft.com/office/drawing/2014/main" id="{AB8B5B1F-F03B-48DD-96B3-2A89422ACFD8}"/>
                </a:ext>
              </a:extLst>
            </p:cNvPr>
            <p:cNvSpPr/>
            <p:nvPr/>
          </p:nvSpPr>
          <p:spPr>
            <a:xfrm>
              <a:off x="6066491" y="4141508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83" name="Oval 138">
              <a:extLst>
                <a:ext uri="{FF2B5EF4-FFF2-40B4-BE49-F238E27FC236}">
                  <a16:creationId xmlns="" xmlns:a16="http://schemas.microsoft.com/office/drawing/2014/main" id="{E3457920-1BB5-45E4-866D-80068C9977BF}"/>
                </a:ext>
              </a:extLst>
            </p:cNvPr>
            <p:cNvSpPr/>
            <p:nvPr/>
          </p:nvSpPr>
          <p:spPr>
            <a:xfrm>
              <a:off x="735496" y="4504525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84" name="Oval 139">
              <a:extLst>
                <a:ext uri="{FF2B5EF4-FFF2-40B4-BE49-F238E27FC236}">
                  <a16:creationId xmlns="" xmlns:a16="http://schemas.microsoft.com/office/drawing/2014/main" id="{4F5B1022-18DC-4974-B265-3425FB50804B}"/>
                </a:ext>
              </a:extLst>
            </p:cNvPr>
            <p:cNvSpPr/>
            <p:nvPr/>
          </p:nvSpPr>
          <p:spPr>
            <a:xfrm>
              <a:off x="1328350" y="4504525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85" name="Oval 140">
              <a:extLst>
                <a:ext uri="{FF2B5EF4-FFF2-40B4-BE49-F238E27FC236}">
                  <a16:creationId xmlns="" xmlns:a16="http://schemas.microsoft.com/office/drawing/2014/main" id="{526445BE-8FA8-4C22-BE21-1C470AAD1D92}"/>
                </a:ext>
              </a:extLst>
            </p:cNvPr>
            <p:cNvSpPr/>
            <p:nvPr/>
          </p:nvSpPr>
          <p:spPr>
            <a:xfrm>
              <a:off x="1921204" y="4504525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86" name="Oval 141">
              <a:extLst>
                <a:ext uri="{FF2B5EF4-FFF2-40B4-BE49-F238E27FC236}">
                  <a16:creationId xmlns="" xmlns:a16="http://schemas.microsoft.com/office/drawing/2014/main" id="{7198E288-3EE5-4BA3-A437-E479567FDE94}"/>
                </a:ext>
              </a:extLst>
            </p:cNvPr>
            <p:cNvSpPr/>
            <p:nvPr/>
          </p:nvSpPr>
          <p:spPr>
            <a:xfrm>
              <a:off x="2514058" y="4504525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87" name="Oval 142">
              <a:extLst>
                <a:ext uri="{FF2B5EF4-FFF2-40B4-BE49-F238E27FC236}">
                  <a16:creationId xmlns="" xmlns:a16="http://schemas.microsoft.com/office/drawing/2014/main" id="{81DCC432-0E58-45DB-B384-11A2D33E4824}"/>
                </a:ext>
              </a:extLst>
            </p:cNvPr>
            <p:cNvSpPr/>
            <p:nvPr/>
          </p:nvSpPr>
          <p:spPr>
            <a:xfrm>
              <a:off x="3106912" y="4504525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88" name="Oval 143">
              <a:extLst>
                <a:ext uri="{FF2B5EF4-FFF2-40B4-BE49-F238E27FC236}">
                  <a16:creationId xmlns="" xmlns:a16="http://schemas.microsoft.com/office/drawing/2014/main" id="{180BC719-7FAA-4A6E-8C1B-9E1426281019}"/>
                </a:ext>
              </a:extLst>
            </p:cNvPr>
            <p:cNvSpPr/>
            <p:nvPr/>
          </p:nvSpPr>
          <p:spPr>
            <a:xfrm>
              <a:off x="3695075" y="4504525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89" name="Oval 144">
              <a:extLst>
                <a:ext uri="{FF2B5EF4-FFF2-40B4-BE49-F238E27FC236}">
                  <a16:creationId xmlns="" xmlns:a16="http://schemas.microsoft.com/office/drawing/2014/main" id="{859376FF-2030-49F3-872B-CC60FB0BB3DE}"/>
                </a:ext>
              </a:extLst>
            </p:cNvPr>
            <p:cNvSpPr/>
            <p:nvPr/>
          </p:nvSpPr>
          <p:spPr>
            <a:xfrm>
              <a:off x="4287929" y="4504525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90" name="Oval 145">
              <a:extLst>
                <a:ext uri="{FF2B5EF4-FFF2-40B4-BE49-F238E27FC236}">
                  <a16:creationId xmlns="" xmlns:a16="http://schemas.microsoft.com/office/drawing/2014/main" id="{4E35D9F5-05B0-4CD3-83C4-2BC77BD266BB}"/>
                </a:ext>
              </a:extLst>
            </p:cNvPr>
            <p:cNvSpPr/>
            <p:nvPr/>
          </p:nvSpPr>
          <p:spPr>
            <a:xfrm>
              <a:off x="4880783" y="4504525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91" name="Oval 146">
              <a:extLst>
                <a:ext uri="{FF2B5EF4-FFF2-40B4-BE49-F238E27FC236}">
                  <a16:creationId xmlns="" xmlns:a16="http://schemas.microsoft.com/office/drawing/2014/main" id="{66A58075-4B56-4D7B-A9FB-0A7EAC625F68}"/>
                </a:ext>
              </a:extLst>
            </p:cNvPr>
            <p:cNvSpPr/>
            <p:nvPr/>
          </p:nvSpPr>
          <p:spPr>
            <a:xfrm>
              <a:off x="5473637" y="4504525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92" name="Oval 147">
              <a:extLst>
                <a:ext uri="{FF2B5EF4-FFF2-40B4-BE49-F238E27FC236}">
                  <a16:creationId xmlns="" xmlns:a16="http://schemas.microsoft.com/office/drawing/2014/main" id="{6722E7CC-F2B2-4937-9AEE-B897B818F952}"/>
                </a:ext>
              </a:extLst>
            </p:cNvPr>
            <p:cNvSpPr/>
            <p:nvPr/>
          </p:nvSpPr>
          <p:spPr>
            <a:xfrm>
              <a:off x="6066491" y="4504525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93" name="Oval 148">
              <a:extLst>
                <a:ext uri="{FF2B5EF4-FFF2-40B4-BE49-F238E27FC236}">
                  <a16:creationId xmlns="" xmlns:a16="http://schemas.microsoft.com/office/drawing/2014/main" id="{4638CAC0-15A0-4FB4-A6A2-D50E9189E5E0}"/>
                </a:ext>
              </a:extLst>
            </p:cNvPr>
            <p:cNvSpPr/>
            <p:nvPr/>
          </p:nvSpPr>
          <p:spPr>
            <a:xfrm>
              <a:off x="735496" y="4869341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94" name="Oval 149">
              <a:extLst>
                <a:ext uri="{FF2B5EF4-FFF2-40B4-BE49-F238E27FC236}">
                  <a16:creationId xmlns="" xmlns:a16="http://schemas.microsoft.com/office/drawing/2014/main" id="{7AC82BA0-EFBC-4739-8D2F-DB3C68FD43B5}"/>
                </a:ext>
              </a:extLst>
            </p:cNvPr>
            <p:cNvSpPr/>
            <p:nvPr/>
          </p:nvSpPr>
          <p:spPr>
            <a:xfrm>
              <a:off x="1328350" y="4869341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95" name="Oval 150">
              <a:extLst>
                <a:ext uri="{FF2B5EF4-FFF2-40B4-BE49-F238E27FC236}">
                  <a16:creationId xmlns="" xmlns:a16="http://schemas.microsoft.com/office/drawing/2014/main" id="{29FF0175-A4F9-4DE0-B0BE-24F35DE20CC7}"/>
                </a:ext>
              </a:extLst>
            </p:cNvPr>
            <p:cNvSpPr/>
            <p:nvPr/>
          </p:nvSpPr>
          <p:spPr>
            <a:xfrm>
              <a:off x="1921204" y="4869341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96" name="Oval 151">
              <a:extLst>
                <a:ext uri="{FF2B5EF4-FFF2-40B4-BE49-F238E27FC236}">
                  <a16:creationId xmlns="" xmlns:a16="http://schemas.microsoft.com/office/drawing/2014/main" id="{C9B95D1D-B810-4AF5-9C4A-2FB5FA844756}"/>
                </a:ext>
              </a:extLst>
            </p:cNvPr>
            <p:cNvSpPr/>
            <p:nvPr/>
          </p:nvSpPr>
          <p:spPr>
            <a:xfrm>
              <a:off x="2514058" y="4869341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97" name="Oval 152">
              <a:extLst>
                <a:ext uri="{FF2B5EF4-FFF2-40B4-BE49-F238E27FC236}">
                  <a16:creationId xmlns="" xmlns:a16="http://schemas.microsoft.com/office/drawing/2014/main" id="{2F9AEAE8-6149-408A-8572-FC5830661E19}"/>
                </a:ext>
              </a:extLst>
            </p:cNvPr>
            <p:cNvSpPr/>
            <p:nvPr/>
          </p:nvSpPr>
          <p:spPr>
            <a:xfrm>
              <a:off x="3106912" y="4869341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98" name="Oval 153">
              <a:extLst>
                <a:ext uri="{FF2B5EF4-FFF2-40B4-BE49-F238E27FC236}">
                  <a16:creationId xmlns="" xmlns:a16="http://schemas.microsoft.com/office/drawing/2014/main" id="{FD9FAF96-0CDB-427B-812F-C53C417A87C6}"/>
                </a:ext>
              </a:extLst>
            </p:cNvPr>
            <p:cNvSpPr/>
            <p:nvPr/>
          </p:nvSpPr>
          <p:spPr>
            <a:xfrm>
              <a:off x="3695075" y="4869341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99" name="Oval 154">
              <a:extLst>
                <a:ext uri="{FF2B5EF4-FFF2-40B4-BE49-F238E27FC236}">
                  <a16:creationId xmlns="" xmlns:a16="http://schemas.microsoft.com/office/drawing/2014/main" id="{A1B9AC41-E7AC-4814-A2D3-7C6D686C54BB}"/>
                </a:ext>
              </a:extLst>
            </p:cNvPr>
            <p:cNvSpPr/>
            <p:nvPr/>
          </p:nvSpPr>
          <p:spPr>
            <a:xfrm>
              <a:off x="4287929" y="4869341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100" name="Oval 155">
              <a:extLst>
                <a:ext uri="{FF2B5EF4-FFF2-40B4-BE49-F238E27FC236}">
                  <a16:creationId xmlns="" xmlns:a16="http://schemas.microsoft.com/office/drawing/2014/main" id="{ACAB59B6-8F1F-4C10-B8C8-CF1649E137B9}"/>
                </a:ext>
              </a:extLst>
            </p:cNvPr>
            <p:cNvSpPr/>
            <p:nvPr/>
          </p:nvSpPr>
          <p:spPr>
            <a:xfrm>
              <a:off x="4880783" y="4869341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101" name="Oval 156">
              <a:extLst>
                <a:ext uri="{FF2B5EF4-FFF2-40B4-BE49-F238E27FC236}">
                  <a16:creationId xmlns="" xmlns:a16="http://schemas.microsoft.com/office/drawing/2014/main" id="{F72939D1-8BFE-4E81-A83F-BA28B897C98E}"/>
                </a:ext>
              </a:extLst>
            </p:cNvPr>
            <p:cNvSpPr/>
            <p:nvPr/>
          </p:nvSpPr>
          <p:spPr>
            <a:xfrm>
              <a:off x="5473637" y="4869341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102" name="Oval 214">
              <a:extLst>
                <a:ext uri="{FF2B5EF4-FFF2-40B4-BE49-F238E27FC236}">
                  <a16:creationId xmlns="" xmlns:a16="http://schemas.microsoft.com/office/drawing/2014/main" id="{8BE30129-5DF7-4570-8FF4-D895D021E371}"/>
                </a:ext>
              </a:extLst>
            </p:cNvPr>
            <p:cNvSpPr/>
            <p:nvPr/>
          </p:nvSpPr>
          <p:spPr>
            <a:xfrm>
              <a:off x="6066491" y="4869341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103" name="Oval 218">
              <a:extLst>
                <a:ext uri="{FF2B5EF4-FFF2-40B4-BE49-F238E27FC236}">
                  <a16:creationId xmlns="" xmlns:a16="http://schemas.microsoft.com/office/drawing/2014/main" id="{3FA3F0C7-2B2E-45FD-BCF5-545B2AE12F96}"/>
                </a:ext>
              </a:extLst>
            </p:cNvPr>
            <p:cNvSpPr/>
            <p:nvPr/>
          </p:nvSpPr>
          <p:spPr>
            <a:xfrm>
              <a:off x="735496" y="5234157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104" name="Oval 219">
              <a:extLst>
                <a:ext uri="{FF2B5EF4-FFF2-40B4-BE49-F238E27FC236}">
                  <a16:creationId xmlns="" xmlns:a16="http://schemas.microsoft.com/office/drawing/2014/main" id="{477A104B-63C4-459F-BD6A-F6A42E8CF2DA}"/>
                </a:ext>
              </a:extLst>
            </p:cNvPr>
            <p:cNvSpPr/>
            <p:nvPr/>
          </p:nvSpPr>
          <p:spPr>
            <a:xfrm>
              <a:off x="1328350" y="5234157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105" name="Oval 220">
              <a:extLst>
                <a:ext uri="{FF2B5EF4-FFF2-40B4-BE49-F238E27FC236}">
                  <a16:creationId xmlns="" xmlns:a16="http://schemas.microsoft.com/office/drawing/2014/main" id="{FCD28858-3EEC-42CC-8C9E-9050301C9980}"/>
                </a:ext>
              </a:extLst>
            </p:cNvPr>
            <p:cNvSpPr/>
            <p:nvPr/>
          </p:nvSpPr>
          <p:spPr>
            <a:xfrm>
              <a:off x="1921204" y="5234157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106" name="Oval 221">
              <a:extLst>
                <a:ext uri="{FF2B5EF4-FFF2-40B4-BE49-F238E27FC236}">
                  <a16:creationId xmlns="" xmlns:a16="http://schemas.microsoft.com/office/drawing/2014/main" id="{2E03EEC8-BA4E-4807-BF45-9A6850C4F38B}"/>
                </a:ext>
              </a:extLst>
            </p:cNvPr>
            <p:cNvSpPr/>
            <p:nvPr/>
          </p:nvSpPr>
          <p:spPr>
            <a:xfrm>
              <a:off x="2514058" y="5234157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107" name="Oval 222">
              <a:extLst>
                <a:ext uri="{FF2B5EF4-FFF2-40B4-BE49-F238E27FC236}">
                  <a16:creationId xmlns="" xmlns:a16="http://schemas.microsoft.com/office/drawing/2014/main" id="{BEF91ABE-5D40-412C-9A95-BC5F195A98A3}"/>
                </a:ext>
              </a:extLst>
            </p:cNvPr>
            <p:cNvSpPr/>
            <p:nvPr/>
          </p:nvSpPr>
          <p:spPr>
            <a:xfrm>
              <a:off x="3106912" y="5234157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108" name="Oval 223">
              <a:extLst>
                <a:ext uri="{FF2B5EF4-FFF2-40B4-BE49-F238E27FC236}">
                  <a16:creationId xmlns="" xmlns:a16="http://schemas.microsoft.com/office/drawing/2014/main" id="{3E584526-E535-4732-A7E6-93A867C815F8}"/>
                </a:ext>
              </a:extLst>
            </p:cNvPr>
            <p:cNvSpPr/>
            <p:nvPr/>
          </p:nvSpPr>
          <p:spPr>
            <a:xfrm>
              <a:off x="3695075" y="5234157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109" name="Oval 224">
              <a:extLst>
                <a:ext uri="{FF2B5EF4-FFF2-40B4-BE49-F238E27FC236}">
                  <a16:creationId xmlns="" xmlns:a16="http://schemas.microsoft.com/office/drawing/2014/main" id="{5CAD1B6D-7B2A-4BFD-B0EF-7723908CEA40}"/>
                </a:ext>
              </a:extLst>
            </p:cNvPr>
            <p:cNvSpPr/>
            <p:nvPr/>
          </p:nvSpPr>
          <p:spPr>
            <a:xfrm>
              <a:off x="4287929" y="5234157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110" name="Oval 225">
              <a:extLst>
                <a:ext uri="{FF2B5EF4-FFF2-40B4-BE49-F238E27FC236}">
                  <a16:creationId xmlns="" xmlns:a16="http://schemas.microsoft.com/office/drawing/2014/main" id="{1646D326-C862-48FE-82E4-D7B24EB12499}"/>
                </a:ext>
              </a:extLst>
            </p:cNvPr>
            <p:cNvSpPr/>
            <p:nvPr/>
          </p:nvSpPr>
          <p:spPr>
            <a:xfrm>
              <a:off x="4880783" y="5234157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111" name="Oval 226">
              <a:extLst>
                <a:ext uri="{FF2B5EF4-FFF2-40B4-BE49-F238E27FC236}">
                  <a16:creationId xmlns="" xmlns:a16="http://schemas.microsoft.com/office/drawing/2014/main" id="{9A35824C-1677-461D-9677-3A21978AD757}"/>
                </a:ext>
              </a:extLst>
            </p:cNvPr>
            <p:cNvSpPr/>
            <p:nvPr/>
          </p:nvSpPr>
          <p:spPr>
            <a:xfrm>
              <a:off x="5473637" y="5234157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112" name="Oval 227">
              <a:extLst>
                <a:ext uri="{FF2B5EF4-FFF2-40B4-BE49-F238E27FC236}">
                  <a16:creationId xmlns="" xmlns:a16="http://schemas.microsoft.com/office/drawing/2014/main" id="{2C4C1299-A99A-48D4-8732-BB220BBCD394}"/>
                </a:ext>
              </a:extLst>
            </p:cNvPr>
            <p:cNvSpPr/>
            <p:nvPr/>
          </p:nvSpPr>
          <p:spPr>
            <a:xfrm>
              <a:off x="6066491" y="5234157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</p:grpSp>
      <p:cxnSp>
        <p:nvCxnSpPr>
          <p:cNvPr id="113" name="Straight Connector 228">
            <a:extLst>
              <a:ext uri="{FF2B5EF4-FFF2-40B4-BE49-F238E27FC236}">
                <a16:creationId xmlns="" xmlns:a16="http://schemas.microsoft.com/office/drawing/2014/main" id="{2BD60792-EB33-40D1-A360-9A028666AF6D}"/>
              </a:ext>
            </a:extLst>
          </p:cNvPr>
          <p:cNvCxnSpPr/>
          <p:nvPr/>
        </p:nvCxnSpPr>
        <p:spPr>
          <a:xfrm>
            <a:off x="2204559" y="2426311"/>
            <a:ext cx="0" cy="2899742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229">
            <a:extLst>
              <a:ext uri="{FF2B5EF4-FFF2-40B4-BE49-F238E27FC236}">
                <a16:creationId xmlns="" xmlns:a16="http://schemas.microsoft.com/office/drawing/2014/main" id="{B9DEBE43-1231-4718-A258-0048177A050F}"/>
              </a:ext>
            </a:extLst>
          </p:cNvPr>
          <p:cNvCxnSpPr/>
          <p:nvPr/>
        </p:nvCxnSpPr>
        <p:spPr>
          <a:xfrm>
            <a:off x="2204560" y="5326052"/>
            <a:ext cx="4472609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5" name="Group 230">
            <a:extLst>
              <a:ext uri="{FF2B5EF4-FFF2-40B4-BE49-F238E27FC236}">
                <a16:creationId xmlns="" xmlns:a16="http://schemas.microsoft.com/office/drawing/2014/main" id="{C70BCBEA-62F0-467D-B752-68A99915970A}"/>
              </a:ext>
            </a:extLst>
          </p:cNvPr>
          <p:cNvGrpSpPr/>
          <p:nvPr/>
        </p:nvGrpSpPr>
        <p:grpSpPr>
          <a:xfrm>
            <a:off x="2258264" y="5374576"/>
            <a:ext cx="4417953" cy="230832"/>
            <a:chOff x="979017" y="5789637"/>
            <a:chExt cx="5890604" cy="307776"/>
          </a:xfrm>
        </p:grpSpPr>
        <p:sp>
          <p:nvSpPr>
            <p:cNvPr id="116" name="TextBox 231">
              <a:extLst>
                <a:ext uri="{FF2B5EF4-FFF2-40B4-BE49-F238E27FC236}">
                  <a16:creationId xmlns="" xmlns:a16="http://schemas.microsoft.com/office/drawing/2014/main" id="{D1D75AA2-6ACE-4BE2-B449-3BDB05C7013A}"/>
                </a:ext>
              </a:extLst>
            </p:cNvPr>
            <p:cNvSpPr txBox="1"/>
            <p:nvPr/>
          </p:nvSpPr>
          <p:spPr>
            <a:xfrm>
              <a:off x="979017" y="5789637"/>
              <a:ext cx="553997" cy="307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sz="9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2001</a:t>
              </a:r>
            </a:p>
          </p:txBody>
        </p:sp>
        <p:sp>
          <p:nvSpPr>
            <p:cNvPr id="117" name="TextBox 232">
              <a:extLst>
                <a:ext uri="{FF2B5EF4-FFF2-40B4-BE49-F238E27FC236}">
                  <a16:creationId xmlns="" xmlns:a16="http://schemas.microsoft.com/office/drawing/2014/main" id="{6CE1333B-89BC-4CFE-AE2D-D44523FFBD0E}"/>
                </a:ext>
              </a:extLst>
            </p:cNvPr>
            <p:cNvSpPr txBox="1"/>
            <p:nvPr/>
          </p:nvSpPr>
          <p:spPr>
            <a:xfrm>
              <a:off x="1571872" y="5789637"/>
              <a:ext cx="553997" cy="307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sz="9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2002</a:t>
              </a:r>
            </a:p>
          </p:txBody>
        </p:sp>
        <p:sp>
          <p:nvSpPr>
            <p:cNvPr id="118" name="TextBox 233">
              <a:extLst>
                <a:ext uri="{FF2B5EF4-FFF2-40B4-BE49-F238E27FC236}">
                  <a16:creationId xmlns="" xmlns:a16="http://schemas.microsoft.com/office/drawing/2014/main" id="{34BF65E8-61A0-47DB-95C1-71F87E29373C}"/>
                </a:ext>
              </a:extLst>
            </p:cNvPr>
            <p:cNvSpPr txBox="1"/>
            <p:nvPr/>
          </p:nvSpPr>
          <p:spPr>
            <a:xfrm>
              <a:off x="2164725" y="5789637"/>
              <a:ext cx="553997" cy="307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sz="9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2003</a:t>
              </a:r>
            </a:p>
          </p:txBody>
        </p:sp>
        <p:sp>
          <p:nvSpPr>
            <p:cNvPr id="119" name="TextBox 234">
              <a:extLst>
                <a:ext uri="{FF2B5EF4-FFF2-40B4-BE49-F238E27FC236}">
                  <a16:creationId xmlns="" xmlns:a16="http://schemas.microsoft.com/office/drawing/2014/main" id="{76F046FE-47CF-4B64-A5E7-1E7975305DD8}"/>
                </a:ext>
              </a:extLst>
            </p:cNvPr>
            <p:cNvSpPr txBox="1"/>
            <p:nvPr/>
          </p:nvSpPr>
          <p:spPr>
            <a:xfrm>
              <a:off x="2757580" y="5789637"/>
              <a:ext cx="553997" cy="307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sz="9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2004</a:t>
              </a:r>
            </a:p>
          </p:txBody>
        </p:sp>
        <p:sp>
          <p:nvSpPr>
            <p:cNvPr id="120" name="TextBox 235">
              <a:extLst>
                <a:ext uri="{FF2B5EF4-FFF2-40B4-BE49-F238E27FC236}">
                  <a16:creationId xmlns="" xmlns:a16="http://schemas.microsoft.com/office/drawing/2014/main" id="{7267FA6F-1178-419C-86F9-7D189DB37394}"/>
                </a:ext>
              </a:extLst>
            </p:cNvPr>
            <p:cNvSpPr txBox="1"/>
            <p:nvPr/>
          </p:nvSpPr>
          <p:spPr>
            <a:xfrm>
              <a:off x="3350433" y="5789637"/>
              <a:ext cx="553997" cy="307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sz="9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2005</a:t>
              </a:r>
            </a:p>
          </p:txBody>
        </p:sp>
        <p:sp>
          <p:nvSpPr>
            <p:cNvPr id="121" name="TextBox 236">
              <a:extLst>
                <a:ext uri="{FF2B5EF4-FFF2-40B4-BE49-F238E27FC236}">
                  <a16:creationId xmlns="" xmlns:a16="http://schemas.microsoft.com/office/drawing/2014/main" id="{B0171743-79CE-4290-8746-EEF064920C89}"/>
                </a:ext>
              </a:extLst>
            </p:cNvPr>
            <p:cNvSpPr txBox="1"/>
            <p:nvPr/>
          </p:nvSpPr>
          <p:spPr>
            <a:xfrm>
              <a:off x="3944208" y="5789637"/>
              <a:ext cx="553997" cy="307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sz="9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2006</a:t>
              </a:r>
            </a:p>
          </p:txBody>
        </p:sp>
        <p:sp>
          <p:nvSpPr>
            <p:cNvPr id="122" name="TextBox 237">
              <a:extLst>
                <a:ext uri="{FF2B5EF4-FFF2-40B4-BE49-F238E27FC236}">
                  <a16:creationId xmlns="" xmlns:a16="http://schemas.microsoft.com/office/drawing/2014/main" id="{4D785AD6-00CB-4419-91AA-5D5DB0259561}"/>
                </a:ext>
              </a:extLst>
            </p:cNvPr>
            <p:cNvSpPr txBox="1"/>
            <p:nvPr/>
          </p:nvSpPr>
          <p:spPr>
            <a:xfrm>
              <a:off x="4537061" y="5789637"/>
              <a:ext cx="553997" cy="307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sz="9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2007</a:t>
              </a:r>
            </a:p>
          </p:txBody>
        </p:sp>
        <p:sp>
          <p:nvSpPr>
            <p:cNvPr id="123" name="TextBox 238">
              <a:extLst>
                <a:ext uri="{FF2B5EF4-FFF2-40B4-BE49-F238E27FC236}">
                  <a16:creationId xmlns="" xmlns:a16="http://schemas.microsoft.com/office/drawing/2014/main" id="{1BD1C084-C672-4391-9438-27DA23F52A7F}"/>
                </a:ext>
              </a:extLst>
            </p:cNvPr>
            <p:cNvSpPr txBox="1"/>
            <p:nvPr/>
          </p:nvSpPr>
          <p:spPr>
            <a:xfrm>
              <a:off x="5129916" y="5789637"/>
              <a:ext cx="553997" cy="307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sz="9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2008</a:t>
              </a:r>
            </a:p>
          </p:txBody>
        </p:sp>
        <p:sp>
          <p:nvSpPr>
            <p:cNvPr id="124" name="TextBox 239">
              <a:extLst>
                <a:ext uri="{FF2B5EF4-FFF2-40B4-BE49-F238E27FC236}">
                  <a16:creationId xmlns="" xmlns:a16="http://schemas.microsoft.com/office/drawing/2014/main" id="{DB79F486-8C6A-4260-BD94-911682A42025}"/>
                </a:ext>
              </a:extLst>
            </p:cNvPr>
            <p:cNvSpPr txBox="1"/>
            <p:nvPr/>
          </p:nvSpPr>
          <p:spPr>
            <a:xfrm>
              <a:off x="5722769" y="5789637"/>
              <a:ext cx="553997" cy="307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sz="9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2009</a:t>
              </a:r>
            </a:p>
          </p:txBody>
        </p:sp>
        <p:sp>
          <p:nvSpPr>
            <p:cNvPr id="125" name="TextBox 240">
              <a:extLst>
                <a:ext uri="{FF2B5EF4-FFF2-40B4-BE49-F238E27FC236}">
                  <a16:creationId xmlns="" xmlns:a16="http://schemas.microsoft.com/office/drawing/2014/main" id="{E7FCD2EA-7A5A-43BF-85E4-A76D60ED791D}"/>
                </a:ext>
              </a:extLst>
            </p:cNvPr>
            <p:cNvSpPr txBox="1"/>
            <p:nvPr/>
          </p:nvSpPr>
          <p:spPr>
            <a:xfrm>
              <a:off x="6315624" y="5789637"/>
              <a:ext cx="553997" cy="307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sz="9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2010</a:t>
              </a:r>
            </a:p>
          </p:txBody>
        </p:sp>
      </p:grpSp>
      <p:grpSp>
        <p:nvGrpSpPr>
          <p:cNvPr id="126" name="Group 241">
            <a:extLst>
              <a:ext uri="{FF2B5EF4-FFF2-40B4-BE49-F238E27FC236}">
                <a16:creationId xmlns="" xmlns:a16="http://schemas.microsoft.com/office/drawing/2014/main" id="{6C0BA148-11A5-4A66-B74B-C7E65BD82A75}"/>
              </a:ext>
            </a:extLst>
          </p:cNvPr>
          <p:cNvGrpSpPr/>
          <p:nvPr/>
        </p:nvGrpSpPr>
        <p:grpSpPr>
          <a:xfrm>
            <a:off x="2340131" y="3045271"/>
            <a:ext cx="4221877" cy="1588992"/>
            <a:chOff x="1235765" y="2473426"/>
            <a:chExt cx="5629169" cy="2118656"/>
          </a:xfrm>
          <a:solidFill>
            <a:srgbClr val="2A93CD"/>
          </a:solidFill>
        </p:grpSpPr>
        <p:sp>
          <p:nvSpPr>
            <p:cNvPr id="127" name="Oval 242">
              <a:extLst>
                <a:ext uri="{FF2B5EF4-FFF2-40B4-BE49-F238E27FC236}">
                  <a16:creationId xmlns="" xmlns:a16="http://schemas.microsoft.com/office/drawing/2014/main" id="{4EF912AD-0219-4C9B-9695-DC5379BA3F41}"/>
                </a:ext>
              </a:extLst>
            </p:cNvPr>
            <p:cNvSpPr/>
            <p:nvPr/>
          </p:nvSpPr>
          <p:spPr>
            <a:xfrm>
              <a:off x="5381052" y="2473426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128" name="Oval 243">
              <a:extLst>
                <a:ext uri="{FF2B5EF4-FFF2-40B4-BE49-F238E27FC236}">
                  <a16:creationId xmlns="" xmlns:a16="http://schemas.microsoft.com/office/drawing/2014/main" id="{3C678F1A-9BE3-4221-B5CE-0F5226BEFF22}"/>
                </a:ext>
              </a:extLst>
            </p:cNvPr>
            <p:cNvSpPr/>
            <p:nvPr/>
          </p:nvSpPr>
          <p:spPr>
            <a:xfrm>
              <a:off x="3607181" y="2836443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129" name="Oval 244">
              <a:extLst>
                <a:ext uri="{FF2B5EF4-FFF2-40B4-BE49-F238E27FC236}">
                  <a16:creationId xmlns="" xmlns:a16="http://schemas.microsoft.com/office/drawing/2014/main" id="{C7D82DB7-E2EF-4E2C-AD1B-C0367F190CB5}"/>
                </a:ext>
              </a:extLst>
            </p:cNvPr>
            <p:cNvSpPr/>
            <p:nvPr/>
          </p:nvSpPr>
          <p:spPr>
            <a:xfrm>
              <a:off x="4195344" y="2836443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130" name="Oval 245">
              <a:extLst>
                <a:ext uri="{FF2B5EF4-FFF2-40B4-BE49-F238E27FC236}">
                  <a16:creationId xmlns="" xmlns:a16="http://schemas.microsoft.com/office/drawing/2014/main" id="{EE0C72CC-10CD-4564-A6D5-A36793BDD306}"/>
                </a:ext>
              </a:extLst>
            </p:cNvPr>
            <p:cNvSpPr/>
            <p:nvPr/>
          </p:nvSpPr>
          <p:spPr>
            <a:xfrm>
              <a:off x="5973906" y="2836443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131" name="Oval 246">
              <a:extLst>
                <a:ext uri="{FF2B5EF4-FFF2-40B4-BE49-F238E27FC236}">
                  <a16:creationId xmlns="" xmlns:a16="http://schemas.microsoft.com/office/drawing/2014/main" id="{0101B468-E8BC-4701-9889-C2666A8A22F6}"/>
                </a:ext>
              </a:extLst>
            </p:cNvPr>
            <p:cNvSpPr/>
            <p:nvPr/>
          </p:nvSpPr>
          <p:spPr>
            <a:xfrm>
              <a:off x="6566760" y="2836443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132" name="Oval 247">
              <a:extLst>
                <a:ext uri="{FF2B5EF4-FFF2-40B4-BE49-F238E27FC236}">
                  <a16:creationId xmlns="" xmlns:a16="http://schemas.microsoft.com/office/drawing/2014/main" id="{A10ED93D-900A-4ACF-A93E-6ACAC50B0320}"/>
                </a:ext>
              </a:extLst>
            </p:cNvPr>
            <p:cNvSpPr/>
            <p:nvPr/>
          </p:nvSpPr>
          <p:spPr>
            <a:xfrm>
              <a:off x="3014327" y="3201259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133" name="Oval 248">
              <a:extLst>
                <a:ext uri="{FF2B5EF4-FFF2-40B4-BE49-F238E27FC236}">
                  <a16:creationId xmlns="" xmlns:a16="http://schemas.microsoft.com/office/drawing/2014/main" id="{148D9782-E234-4ED8-B003-53A8C1A71CAF}"/>
                </a:ext>
              </a:extLst>
            </p:cNvPr>
            <p:cNvSpPr/>
            <p:nvPr/>
          </p:nvSpPr>
          <p:spPr>
            <a:xfrm>
              <a:off x="4788198" y="3201259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134" name="Oval 249">
              <a:extLst>
                <a:ext uri="{FF2B5EF4-FFF2-40B4-BE49-F238E27FC236}">
                  <a16:creationId xmlns="" xmlns:a16="http://schemas.microsoft.com/office/drawing/2014/main" id="{31D675A2-3DD2-4792-8D9B-7E318A4B2749}"/>
                </a:ext>
              </a:extLst>
            </p:cNvPr>
            <p:cNvSpPr/>
            <p:nvPr/>
          </p:nvSpPr>
          <p:spPr>
            <a:xfrm>
              <a:off x="1828619" y="3930891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135" name="Oval 250">
              <a:extLst>
                <a:ext uri="{FF2B5EF4-FFF2-40B4-BE49-F238E27FC236}">
                  <a16:creationId xmlns="" xmlns:a16="http://schemas.microsoft.com/office/drawing/2014/main" id="{374EFED2-B282-4981-9BC6-C0264385BC33}"/>
                </a:ext>
              </a:extLst>
            </p:cNvPr>
            <p:cNvSpPr/>
            <p:nvPr/>
          </p:nvSpPr>
          <p:spPr>
            <a:xfrm>
              <a:off x="2421473" y="3930891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  <p:sp>
          <p:nvSpPr>
            <p:cNvPr id="136" name="Oval 251">
              <a:extLst>
                <a:ext uri="{FF2B5EF4-FFF2-40B4-BE49-F238E27FC236}">
                  <a16:creationId xmlns="" xmlns:a16="http://schemas.microsoft.com/office/drawing/2014/main" id="{061285A2-E9F1-493A-A246-1BD8EC8A3D2E}"/>
                </a:ext>
              </a:extLst>
            </p:cNvPr>
            <p:cNvSpPr/>
            <p:nvPr/>
          </p:nvSpPr>
          <p:spPr>
            <a:xfrm>
              <a:off x="1235765" y="4293908"/>
              <a:ext cx="298174" cy="29817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 sz="1350"/>
            </a:p>
          </p:txBody>
        </p:sp>
      </p:grpSp>
      <p:grpSp>
        <p:nvGrpSpPr>
          <p:cNvPr id="137" name="Group 262">
            <a:extLst>
              <a:ext uri="{FF2B5EF4-FFF2-40B4-BE49-F238E27FC236}">
                <a16:creationId xmlns="" xmlns:a16="http://schemas.microsoft.com/office/drawing/2014/main" id="{AD3347CA-BBEE-4FAB-A815-33F0826CDA46}"/>
              </a:ext>
            </a:extLst>
          </p:cNvPr>
          <p:cNvGrpSpPr/>
          <p:nvPr/>
        </p:nvGrpSpPr>
        <p:grpSpPr>
          <a:xfrm>
            <a:off x="1827264" y="2519652"/>
            <a:ext cx="383038" cy="2685028"/>
            <a:chOff x="404352" y="1983071"/>
            <a:chExt cx="510718" cy="3580037"/>
          </a:xfrm>
        </p:grpSpPr>
        <p:sp>
          <p:nvSpPr>
            <p:cNvPr id="138" name="TextBox 263">
              <a:extLst>
                <a:ext uri="{FF2B5EF4-FFF2-40B4-BE49-F238E27FC236}">
                  <a16:creationId xmlns="" xmlns:a16="http://schemas.microsoft.com/office/drawing/2014/main" id="{F3806814-353E-4690-842C-99542DB0D350}"/>
                </a:ext>
              </a:extLst>
            </p:cNvPr>
            <p:cNvSpPr txBox="1"/>
            <p:nvPr/>
          </p:nvSpPr>
          <p:spPr>
            <a:xfrm>
              <a:off x="481299" y="5255332"/>
              <a:ext cx="400109" cy="307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id-ID" sz="9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10</a:t>
              </a:r>
            </a:p>
          </p:txBody>
        </p:sp>
        <p:sp>
          <p:nvSpPr>
            <p:cNvPr id="139" name="TextBox 264">
              <a:extLst>
                <a:ext uri="{FF2B5EF4-FFF2-40B4-BE49-F238E27FC236}">
                  <a16:creationId xmlns="" xmlns:a16="http://schemas.microsoft.com/office/drawing/2014/main" id="{E51B2484-CD97-46E7-9211-B11922C9C0BE}"/>
                </a:ext>
              </a:extLst>
            </p:cNvPr>
            <p:cNvSpPr txBox="1"/>
            <p:nvPr/>
          </p:nvSpPr>
          <p:spPr>
            <a:xfrm>
              <a:off x="510152" y="4890516"/>
              <a:ext cx="400110" cy="307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id-ID" sz="9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20</a:t>
              </a:r>
            </a:p>
          </p:txBody>
        </p:sp>
        <p:sp>
          <p:nvSpPr>
            <p:cNvPr id="140" name="TextBox 265">
              <a:extLst>
                <a:ext uri="{FF2B5EF4-FFF2-40B4-BE49-F238E27FC236}">
                  <a16:creationId xmlns="" xmlns:a16="http://schemas.microsoft.com/office/drawing/2014/main" id="{C9A11C66-B15B-482D-BE26-D95D9A85A178}"/>
                </a:ext>
              </a:extLst>
            </p:cNvPr>
            <p:cNvSpPr txBox="1"/>
            <p:nvPr/>
          </p:nvSpPr>
          <p:spPr>
            <a:xfrm>
              <a:off x="510152" y="4525700"/>
              <a:ext cx="400110" cy="307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id-ID" sz="9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30</a:t>
              </a:r>
            </a:p>
          </p:txBody>
        </p:sp>
        <p:sp>
          <p:nvSpPr>
            <p:cNvPr id="141" name="TextBox 266">
              <a:extLst>
                <a:ext uri="{FF2B5EF4-FFF2-40B4-BE49-F238E27FC236}">
                  <a16:creationId xmlns="" xmlns:a16="http://schemas.microsoft.com/office/drawing/2014/main" id="{D6C8F61E-06AC-43B7-9724-5347C78D3F25}"/>
                </a:ext>
              </a:extLst>
            </p:cNvPr>
            <p:cNvSpPr txBox="1"/>
            <p:nvPr/>
          </p:nvSpPr>
          <p:spPr>
            <a:xfrm>
              <a:off x="514960" y="4160884"/>
              <a:ext cx="400110" cy="307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id-ID" sz="9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40</a:t>
              </a:r>
            </a:p>
          </p:txBody>
        </p:sp>
        <p:sp>
          <p:nvSpPr>
            <p:cNvPr id="142" name="TextBox 267">
              <a:extLst>
                <a:ext uri="{FF2B5EF4-FFF2-40B4-BE49-F238E27FC236}">
                  <a16:creationId xmlns="" xmlns:a16="http://schemas.microsoft.com/office/drawing/2014/main" id="{A23CE88C-F289-4E8D-ACF3-43EA5040D88F}"/>
                </a:ext>
              </a:extLst>
            </p:cNvPr>
            <p:cNvSpPr txBox="1"/>
            <p:nvPr/>
          </p:nvSpPr>
          <p:spPr>
            <a:xfrm>
              <a:off x="511754" y="3796068"/>
              <a:ext cx="400110" cy="307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id-ID" sz="9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50</a:t>
              </a:r>
            </a:p>
          </p:txBody>
        </p:sp>
        <p:sp>
          <p:nvSpPr>
            <p:cNvPr id="143" name="TextBox 268">
              <a:extLst>
                <a:ext uri="{FF2B5EF4-FFF2-40B4-BE49-F238E27FC236}">
                  <a16:creationId xmlns="" xmlns:a16="http://schemas.microsoft.com/office/drawing/2014/main" id="{59E9953F-9E3C-4B7C-89E3-49A45492E2B8}"/>
                </a:ext>
              </a:extLst>
            </p:cNvPr>
            <p:cNvSpPr txBox="1"/>
            <p:nvPr/>
          </p:nvSpPr>
          <p:spPr>
            <a:xfrm>
              <a:off x="510482" y="3432874"/>
              <a:ext cx="400110" cy="307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id-ID" sz="9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60</a:t>
              </a:r>
            </a:p>
          </p:txBody>
        </p:sp>
        <p:sp>
          <p:nvSpPr>
            <p:cNvPr id="144" name="TextBox 269">
              <a:extLst>
                <a:ext uri="{FF2B5EF4-FFF2-40B4-BE49-F238E27FC236}">
                  <a16:creationId xmlns="" xmlns:a16="http://schemas.microsoft.com/office/drawing/2014/main" id="{E1902F87-0C0E-4D60-A93B-50CC5A75C4BE}"/>
                </a:ext>
              </a:extLst>
            </p:cNvPr>
            <p:cNvSpPr txBox="1"/>
            <p:nvPr/>
          </p:nvSpPr>
          <p:spPr>
            <a:xfrm>
              <a:off x="491026" y="3068058"/>
              <a:ext cx="400110" cy="307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id-ID" sz="9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70</a:t>
              </a:r>
            </a:p>
          </p:txBody>
        </p:sp>
        <p:sp>
          <p:nvSpPr>
            <p:cNvPr id="145" name="TextBox 270">
              <a:extLst>
                <a:ext uri="{FF2B5EF4-FFF2-40B4-BE49-F238E27FC236}">
                  <a16:creationId xmlns="" xmlns:a16="http://schemas.microsoft.com/office/drawing/2014/main" id="{691DE508-893B-4884-B634-5E8F7A86A685}"/>
                </a:ext>
              </a:extLst>
            </p:cNvPr>
            <p:cNvSpPr txBox="1"/>
            <p:nvPr/>
          </p:nvSpPr>
          <p:spPr>
            <a:xfrm>
              <a:off x="510482" y="2700107"/>
              <a:ext cx="400110" cy="307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id-ID" sz="9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80</a:t>
              </a:r>
            </a:p>
          </p:txBody>
        </p:sp>
        <p:sp>
          <p:nvSpPr>
            <p:cNvPr id="146" name="TextBox 271">
              <a:extLst>
                <a:ext uri="{FF2B5EF4-FFF2-40B4-BE49-F238E27FC236}">
                  <a16:creationId xmlns="" xmlns:a16="http://schemas.microsoft.com/office/drawing/2014/main" id="{2F4BD1B7-534F-48D0-BDFB-9B106B340035}"/>
                </a:ext>
              </a:extLst>
            </p:cNvPr>
            <p:cNvSpPr txBox="1"/>
            <p:nvPr/>
          </p:nvSpPr>
          <p:spPr>
            <a:xfrm>
              <a:off x="510482" y="2352618"/>
              <a:ext cx="400110" cy="307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id-ID" sz="9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90</a:t>
              </a:r>
            </a:p>
          </p:txBody>
        </p:sp>
        <p:sp>
          <p:nvSpPr>
            <p:cNvPr id="147" name="TextBox 272">
              <a:extLst>
                <a:ext uri="{FF2B5EF4-FFF2-40B4-BE49-F238E27FC236}">
                  <a16:creationId xmlns="" xmlns:a16="http://schemas.microsoft.com/office/drawing/2014/main" id="{81832F55-6E1C-4940-92B7-A46737D992F4}"/>
                </a:ext>
              </a:extLst>
            </p:cNvPr>
            <p:cNvSpPr txBox="1"/>
            <p:nvPr/>
          </p:nvSpPr>
          <p:spPr>
            <a:xfrm>
              <a:off x="404352" y="1983071"/>
              <a:ext cx="477055" cy="30777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id-ID" sz="900" b="1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100</a:t>
              </a:r>
            </a:p>
          </p:txBody>
        </p:sp>
      </p:grpSp>
      <p:grpSp>
        <p:nvGrpSpPr>
          <p:cNvPr id="148" name="Group 273">
            <a:extLst>
              <a:ext uri="{FF2B5EF4-FFF2-40B4-BE49-F238E27FC236}">
                <a16:creationId xmlns="" xmlns:a16="http://schemas.microsoft.com/office/drawing/2014/main" id="{15CF81B3-EAD5-4885-B4F0-B7D5EBD81E0D}"/>
              </a:ext>
            </a:extLst>
          </p:cNvPr>
          <p:cNvGrpSpPr/>
          <p:nvPr/>
        </p:nvGrpSpPr>
        <p:grpSpPr>
          <a:xfrm>
            <a:off x="7496736" y="2621865"/>
            <a:ext cx="2595341" cy="866090"/>
            <a:chOff x="8198837" y="2976912"/>
            <a:chExt cx="3460454" cy="1154786"/>
          </a:xfrm>
        </p:grpSpPr>
        <p:sp>
          <p:nvSpPr>
            <p:cNvPr id="149" name="TextBox 274">
              <a:extLst>
                <a:ext uri="{FF2B5EF4-FFF2-40B4-BE49-F238E27FC236}">
                  <a16:creationId xmlns="" xmlns:a16="http://schemas.microsoft.com/office/drawing/2014/main" id="{FB18AE57-F36B-4CF5-BFD2-2F2D4B8062A7}"/>
                </a:ext>
              </a:extLst>
            </p:cNvPr>
            <p:cNvSpPr txBox="1"/>
            <p:nvPr/>
          </p:nvSpPr>
          <p:spPr>
            <a:xfrm>
              <a:off x="8198838" y="2976912"/>
              <a:ext cx="1592744" cy="4924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b="1" dirty="0"/>
                <a:t>1.054.321</a:t>
              </a:r>
            </a:p>
          </p:txBody>
        </p:sp>
        <p:sp>
          <p:nvSpPr>
            <p:cNvPr id="150" name="TextBox 275">
              <a:extLst>
                <a:ext uri="{FF2B5EF4-FFF2-40B4-BE49-F238E27FC236}">
                  <a16:creationId xmlns="" xmlns:a16="http://schemas.microsoft.com/office/drawing/2014/main" id="{9AF08F55-BC53-45D7-9FE5-EB37AF9D45C3}"/>
                </a:ext>
              </a:extLst>
            </p:cNvPr>
            <p:cNvSpPr txBox="1"/>
            <p:nvPr/>
          </p:nvSpPr>
          <p:spPr>
            <a:xfrm>
              <a:off x="8198837" y="3362257"/>
              <a:ext cx="3460454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7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双击输入替换内容 双击输入替换内容 双击输入替换内容 双击输入替换内容 </a:t>
              </a:r>
              <a:r>
                <a:rPr lang="en-US" altLang="zh-CN" sz="7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en-US" altLang="zh-CN" sz="7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endParaRPr lang="en-US" altLang="zh-CN" sz="7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1" name="Group 276">
            <a:extLst>
              <a:ext uri="{FF2B5EF4-FFF2-40B4-BE49-F238E27FC236}">
                <a16:creationId xmlns="" xmlns:a16="http://schemas.microsoft.com/office/drawing/2014/main" id="{AEEF20D2-46EC-4CE0-A5A6-30176B86553C}"/>
              </a:ext>
            </a:extLst>
          </p:cNvPr>
          <p:cNvGrpSpPr/>
          <p:nvPr/>
        </p:nvGrpSpPr>
        <p:grpSpPr>
          <a:xfrm>
            <a:off x="7459025" y="3736716"/>
            <a:ext cx="2021026" cy="542925"/>
            <a:chOff x="8198838" y="3752829"/>
            <a:chExt cx="2694701" cy="723899"/>
          </a:xfrm>
        </p:grpSpPr>
        <p:sp>
          <p:nvSpPr>
            <p:cNvPr id="152" name="TextBox 277">
              <a:extLst>
                <a:ext uri="{FF2B5EF4-FFF2-40B4-BE49-F238E27FC236}">
                  <a16:creationId xmlns="" xmlns:a16="http://schemas.microsoft.com/office/drawing/2014/main" id="{2DB764FE-CA8D-4783-8A79-1CC5C75E463C}"/>
                </a:ext>
              </a:extLst>
            </p:cNvPr>
            <p:cNvSpPr txBox="1"/>
            <p:nvPr/>
          </p:nvSpPr>
          <p:spPr>
            <a:xfrm>
              <a:off x="8198838" y="3752829"/>
              <a:ext cx="1346951" cy="4924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b="1" dirty="0"/>
                <a:t>800.654</a:t>
              </a:r>
            </a:p>
          </p:txBody>
        </p:sp>
        <p:sp>
          <p:nvSpPr>
            <p:cNvPr id="153" name="TextBox 278">
              <a:extLst>
                <a:ext uri="{FF2B5EF4-FFF2-40B4-BE49-F238E27FC236}">
                  <a16:creationId xmlns="" xmlns:a16="http://schemas.microsoft.com/office/drawing/2014/main" id="{A343C3C1-1081-4D62-86FC-0E6CFB030432}"/>
                </a:ext>
              </a:extLst>
            </p:cNvPr>
            <p:cNvSpPr txBox="1"/>
            <p:nvPr/>
          </p:nvSpPr>
          <p:spPr>
            <a:xfrm>
              <a:off x="8198838" y="4138174"/>
              <a:ext cx="26947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7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双击输入替换内容 双击输入替换内容 </a:t>
              </a:r>
              <a:r>
                <a:rPr lang="en-US" altLang="zh-CN" sz="7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 </a:t>
              </a:r>
              <a:endParaRPr lang="en-US" altLang="zh-CN" sz="7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54" name="TextBox 279">
            <a:extLst>
              <a:ext uri="{FF2B5EF4-FFF2-40B4-BE49-F238E27FC236}">
                <a16:creationId xmlns="" xmlns:a16="http://schemas.microsoft.com/office/drawing/2014/main" id="{24915BED-DA42-44E4-861B-2B5AA0BFC245}"/>
              </a:ext>
            </a:extLst>
          </p:cNvPr>
          <p:cNvSpPr txBox="1"/>
          <p:nvPr/>
        </p:nvSpPr>
        <p:spPr>
          <a:xfrm>
            <a:off x="7451645" y="3257828"/>
            <a:ext cx="3272658" cy="6982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 双击输入替换内容 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 双击输入替换内容 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9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endParaRPr lang="id-ID" sz="825" dirty="0">
              <a:latin typeface="+mj-lt"/>
            </a:endParaRPr>
          </a:p>
        </p:txBody>
      </p:sp>
      <p:cxnSp>
        <p:nvCxnSpPr>
          <p:cNvPr id="155" name="Straight Connector 280">
            <a:extLst>
              <a:ext uri="{FF2B5EF4-FFF2-40B4-BE49-F238E27FC236}">
                <a16:creationId xmlns="" xmlns:a16="http://schemas.microsoft.com/office/drawing/2014/main" id="{3EF803B6-5DD3-49BF-AF88-1A747C75203A}"/>
              </a:ext>
            </a:extLst>
          </p:cNvPr>
          <p:cNvCxnSpPr/>
          <p:nvPr/>
        </p:nvCxnSpPr>
        <p:spPr>
          <a:xfrm>
            <a:off x="7055702" y="2419405"/>
            <a:ext cx="0" cy="2814092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箭头: 下 155">
            <a:extLst>
              <a:ext uri="{FF2B5EF4-FFF2-40B4-BE49-F238E27FC236}">
                <a16:creationId xmlns="" xmlns:a16="http://schemas.microsoft.com/office/drawing/2014/main" id="{FF5528C1-CBDD-41A8-A352-8900F9B57C93}"/>
              </a:ext>
            </a:extLst>
          </p:cNvPr>
          <p:cNvSpPr/>
          <p:nvPr/>
        </p:nvSpPr>
        <p:spPr>
          <a:xfrm>
            <a:off x="620815" y="261257"/>
            <a:ext cx="714197" cy="595164"/>
          </a:xfrm>
          <a:prstGeom prst="downArrow">
            <a:avLst/>
          </a:prstGeom>
          <a:solidFill>
            <a:srgbClr val="2A93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7" name="文本框 156">
            <a:extLst>
              <a:ext uri="{FF2B5EF4-FFF2-40B4-BE49-F238E27FC236}">
                <a16:creationId xmlns="" xmlns:a16="http://schemas.microsoft.com/office/drawing/2014/main" id="{E9E47124-E3EF-4019-A337-4AB865167E82}"/>
              </a:ext>
            </a:extLst>
          </p:cNvPr>
          <p:cNvSpPr txBox="1"/>
          <p:nvPr/>
        </p:nvSpPr>
        <p:spPr>
          <a:xfrm>
            <a:off x="443350" y="813817"/>
            <a:ext cx="20226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规划与展望</a:t>
            </a:r>
          </a:p>
        </p:txBody>
      </p:sp>
      <p:sp>
        <p:nvSpPr>
          <p:cNvPr id="158" name="矩形 157">
            <a:extLst>
              <a:ext uri="{FF2B5EF4-FFF2-40B4-BE49-F238E27FC236}">
                <a16:creationId xmlns="" xmlns:a16="http://schemas.microsoft.com/office/drawing/2014/main" id="{C004E8F3-B39E-4F8A-8AF6-424800296202}"/>
              </a:ext>
            </a:extLst>
          </p:cNvPr>
          <p:cNvSpPr/>
          <p:nvPr/>
        </p:nvSpPr>
        <p:spPr>
          <a:xfrm>
            <a:off x="798285" y="0"/>
            <a:ext cx="377372" cy="159657"/>
          </a:xfrm>
          <a:prstGeom prst="rect">
            <a:avLst/>
          </a:prstGeom>
          <a:solidFill>
            <a:srgbClr val="2A93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2251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random/>
      </p:transition>
    </mc:Choice>
    <mc:Fallback xmlns="">
      <p:transition spd="slow" advClick="0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="" xmlns:a16="http://schemas.microsoft.com/office/drawing/2014/main" id="{1C87D3E5-D940-4D7A-926C-FF757917CCE8}"/>
              </a:ext>
            </a:extLst>
          </p:cNvPr>
          <p:cNvSpPr/>
          <p:nvPr/>
        </p:nvSpPr>
        <p:spPr>
          <a:xfrm>
            <a:off x="0" y="5976532"/>
            <a:ext cx="10668000" cy="4306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3" name="Freeform 4">
            <a:extLst>
              <a:ext uri="{FF2B5EF4-FFF2-40B4-BE49-F238E27FC236}">
                <a16:creationId xmlns="" xmlns:a16="http://schemas.microsoft.com/office/drawing/2014/main" id="{D9924FD4-B03E-4DB3-B4F3-4E79501A5609}"/>
              </a:ext>
            </a:extLst>
          </p:cNvPr>
          <p:cNvSpPr/>
          <p:nvPr/>
        </p:nvSpPr>
        <p:spPr>
          <a:xfrm>
            <a:off x="5734306" y="5967521"/>
            <a:ext cx="1837705" cy="430619"/>
          </a:xfrm>
          <a:custGeom>
            <a:avLst/>
            <a:gdLst>
              <a:gd name="connsiteX0" fmla="*/ 0 w 2450273"/>
              <a:gd name="connsiteY0" fmla="*/ 0 h 574158"/>
              <a:gd name="connsiteX1" fmla="*/ 2450273 w 2450273"/>
              <a:gd name="connsiteY1" fmla="*/ 0 h 574158"/>
              <a:gd name="connsiteX2" fmla="*/ 2450273 w 2450273"/>
              <a:gd name="connsiteY2" fmla="*/ 574158 h 574158"/>
              <a:gd name="connsiteX3" fmla="*/ 451564 w 2450273"/>
              <a:gd name="connsiteY3" fmla="*/ 574158 h 574158"/>
              <a:gd name="connsiteX4" fmla="*/ 0 w 2450273"/>
              <a:gd name="connsiteY4" fmla="*/ 0 h 574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0273" h="574158">
                <a:moveTo>
                  <a:pt x="0" y="0"/>
                </a:moveTo>
                <a:lnTo>
                  <a:pt x="2450273" y="0"/>
                </a:lnTo>
                <a:lnTo>
                  <a:pt x="2450273" y="574158"/>
                </a:lnTo>
                <a:lnTo>
                  <a:pt x="451564" y="574158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4" name="Freeform 7">
            <a:extLst>
              <a:ext uri="{FF2B5EF4-FFF2-40B4-BE49-F238E27FC236}">
                <a16:creationId xmlns="" xmlns:a16="http://schemas.microsoft.com/office/drawing/2014/main" id="{47731313-6508-4238-A4BE-D2D66D632936}"/>
              </a:ext>
            </a:extLst>
          </p:cNvPr>
          <p:cNvSpPr/>
          <p:nvPr/>
        </p:nvSpPr>
        <p:spPr>
          <a:xfrm>
            <a:off x="5946088" y="5967521"/>
            <a:ext cx="1837705" cy="430619"/>
          </a:xfrm>
          <a:custGeom>
            <a:avLst/>
            <a:gdLst>
              <a:gd name="connsiteX0" fmla="*/ 0 w 2450273"/>
              <a:gd name="connsiteY0" fmla="*/ 0 h 574158"/>
              <a:gd name="connsiteX1" fmla="*/ 2450273 w 2450273"/>
              <a:gd name="connsiteY1" fmla="*/ 0 h 574158"/>
              <a:gd name="connsiteX2" fmla="*/ 2450273 w 2450273"/>
              <a:gd name="connsiteY2" fmla="*/ 574158 h 574158"/>
              <a:gd name="connsiteX3" fmla="*/ 451564 w 2450273"/>
              <a:gd name="connsiteY3" fmla="*/ 574158 h 574158"/>
              <a:gd name="connsiteX4" fmla="*/ 0 w 2450273"/>
              <a:gd name="connsiteY4" fmla="*/ 0 h 574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0273" h="574158">
                <a:moveTo>
                  <a:pt x="0" y="0"/>
                </a:moveTo>
                <a:lnTo>
                  <a:pt x="2450273" y="0"/>
                </a:lnTo>
                <a:lnTo>
                  <a:pt x="2450273" y="574158"/>
                </a:lnTo>
                <a:lnTo>
                  <a:pt x="451564" y="574158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sp>
        <p:nvSpPr>
          <p:cNvPr id="5" name="Freeform 8">
            <a:extLst>
              <a:ext uri="{FF2B5EF4-FFF2-40B4-BE49-F238E27FC236}">
                <a16:creationId xmlns="" xmlns:a16="http://schemas.microsoft.com/office/drawing/2014/main" id="{F3D4C0E3-21FE-4F9B-A3E9-509282FE7B30}"/>
              </a:ext>
            </a:extLst>
          </p:cNvPr>
          <p:cNvSpPr/>
          <p:nvPr/>
        </p:nvSpPr>
        <p:spPr>
          <a:xfrm>
            <a:off x="6173812" y="5967521"/>
            <a:ext cx="1837705" cy="430619"/>
          </a:xfrm>
          <a:custGeom>
            <a:avLst/>
            <a:gdLst>
              <a:gd name="connsiteX0" fmla="*/ 0 w 2450273"/>
              <a:gd name="connsiteY0" fmla="*/ 0 h 574158"/>
              <a:gd name="connsiteX1" fmla="*/ 2450273 w 2450273"/>
              <a:gd name="connsiteY1" fmla="*/ 0 h 574158"/>
              <a:gd name="connsiteX2" fmla="*/ 2450273 w 2450273"/>
              <a:gd name="connsiteY2" fmla="*/ 574158 h 574158"/>
              <a:gd name="connsiteX3" fmla="*/ 451564 w 2450273"/>
              <a:gd name="connsiteY3" fmla="*/ 574158 h 574158"/>
              <a:gd name="connsiteX4" fmla="*/ 0 w 2450273"/>
              <a:gd name="connsiteY4" fmla="*/ 0 h 574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0273" h="574158">
                <a:moveTo>
                  <a:pt x="0" y="0"/>
                </a:moveTo>
                <a:lnTo>
                  <a:pt x="2450273" y="0"/>
                </a:lnTo>
                <a:lnTo>
                  <a:pt x="2450273" y="574158"/>
                </a:lnTo>
                <a:lnTo>
                  <a:pt x="451564" y="574158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8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350"/>
          </a:p>
        </p:txBody>
      </p:sp>
      <p:grpSp>
        <p:nvGrpSpPr>
          <p:cNvPr id="6" name="Group 9">
            <a:extLst>
              <a:ext uri="{FF2B5EF4-FFF2-40B4-BE49-F238E27FC236}">
                <a16:creationId xmlns="" xmlns:a16="http://schemas.microsoft.com/office/drawing/2014/main" id="{86525EB9-F1C7-45BA-B590-81B32CA50F69}"/>
              </a:ext>
            </a:extLst>
          </p:cNvPr>
          <p:cNvGrpSpPr/>
          <p:nvPr/>
        </p:nvGrpSpPr>
        <p:grpSpPr>
          <a:xfrm>
            <a:off x="9605079" y="3046287"/>
            <a:ext cx="1062922" cy="3360865"/>
            <a:chOff x="10774771" y="2376847"/>
            <a:chExt cx="1417229" cy="4481153"/>
          </a:xfrm>
        </p:grpSpPr>
        <p:sp>
          <p:nvSpPr>
            <p:cNvPr id="7" name="Rectangle 5">
              <a:extLst>
                <a:ext uri="{FF2B5EF4-FFF2-40B4-BE49-F238E27FC236}">
                  <a16:creationId xmlns="" xmlns:a16="http://schemas.microsoft.com/office/drawing/2014/main" id="{A698C194-1068-4531-8AC4-D611005B95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245724" y="2923196"/>
              <a:ext cx="946276" cy="393480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8" name="Freeform 6">
              <a:extLst>
                <a:ext uri="{FF2B5EF4-FFF2-40B4-BE49-F238E27FC236}">
                  <a16:creationId xmlns="" xmlns:a16="http://schemas.microsoft.com/office/drawing/2014/main" id="{664CC73B-BF89-47D2-9735-14A8C19CF8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74771" y="2376847"/>
              <a:ext cx="470953" cy="1099254"/>
            </a:xfrm>
            <a:custGeom>
              <a:avLst/>
              <a:gdLst>
                <a:gd name="T0" fmla="*/ 431 w 431"/>
                <a:gd name="T1" fmla="*/ 500 h 1006"/>
                <a:gd name="T2" fmla="*/ 0 w 431"/>
                <a:gd name="T3" fmla="*/ 0 h 1006"/>
                <a:gd name="T4" fmla="*/ 0 w 431"/>
                <a:gd name="T5" fmla="*/ 507 h 1006"/>
                <a:gd name="T6" fmla="*/ 431 w 431"/>
                <a:gd name="T7" fmla="*/ 1006 h 1006"/>
                <a:gd name="T8" fmla="*/ 431 w 431"/>
                <a:gd name="T9" fmla="*/ 500 h 10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1" h="1006">
                  <a:moveTo>
                    <a:pt x="431" y="500"/>
                  </a:moveTo>
                  <a:lnTo>
                    <a:pt x="0" y="0"/>
                  </a:lnTo>
                  <a:lnTo>
                    <a:pt x="0" y="507"/>
                  </a:lnTo>
                  <a:lnTo>
                    <a:pt x="431" y="1006"/>
                  </a:lnTo>
                  <a:lnTo>
                    <a:pt x="431" y="50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9" name="Freeform 7">
              <a:extLst>
                <a:ext uri="{FF2B5EF4-FFF2-40B4-BE49-F238E27FC236}">
                  <a16:creationId xmlns="" xmlns:a16="http://schemas.microsoft.com/office/drawing/2014/main" id="{C4FFA4B9-D7CA-4A27-A216-1EE36FBD37C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74771" y="2376847"/>
              <a:ext cx="1417229" cy="546349"/>
            </a:xfrm>
            <a:custGeom>
              <a:avLst/>
              <a:gdLst>
                <a:gd name="T0" fmla="*/ 864 w 1297"/>
                <a:gd name="T1" fmla="*/ 0 h 500"/>
                <a:gd name="T2" fmla="*/ 0 w 1297"/>
                <a:gd name="T3" fmla="*/ 0 h 500"/>
                <a:gd name="T4" fmla="*/ 431 w 1297"/>
                <a:gd name="T5" fmla="*/ 500 h 500"/>
                <a:gd name="T6" fmla="*/ 1297 w 1297"/>
                <a:gd name="T7" fmla="*/ 500 h 500"/>
                <a:gd name="T8" fmla="*/ 864 w 1297"/>
                <a:gd name="T9" fmla="*/ 0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7" h="500">
                  <a:moveTo>
                    <a:pt x="864" y="0"/>
                  </a:moveTo>
                  <a:lnTo>
                    <a:pt x="0" y="0"/>
                  </a:lnTo>
                  <a:lnTo>
                    <a:pt x="431" y="500"/>
                  </a:lnTo>
                  <a:lnTo>
                    <a:pt x="1297" y="500"/>
                  </a:lnTo>
                  <a:lnTo>
                    <a:pt x="864" y="0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0" name="Freeform 8">
              <a:extLst>
                <a:ext uri="{FF2B5EF4-FFF2-40B4-BE49-F238E27FC236}">
                  <a16:creationId xmlns="" xmlns:a16="http://schemas.microsoft.com/office/drawing/2014/main" id="{0F727B65-B242-4725-AA66-EED60EAF5E2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774771" y="2641280"/>
              <a:ext cx="470953" cy="638135"/>
            </a:xfrm>
            <a:custGeom>
              <a:avLst/>
              <a:gdLst>
                <a:gd name="T0" fmla="*/ 431 w 431"/>
                <a:gd name="T1" fmla="*/ 499 h 584"/>
                <a:gd name="T2" fmla="*/ 0 w 431"/>
                <a:gd name="T3" fmla="*/ 0 h 584"/>
                <a:gd name="T4" fmla="*/ 0 w 431"/>
                <a:gd name="T5" fmla="*/ 85 h 584"/>
                <a:gd name="T6" fmla="*/ 431 w 431"/>
                <a:gd name="T7" fmla="*/ 584 h 584"/>
                <a:gd name="T8" fmla="*/ 431 w 431"/>
                <a:gd name="T9" fmla="*/ 499 h 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1" h="584">
                  <a:moveTo>
                    <a:pt x="431" y="499"/>
                  </a:moveTo>
                  <a:lnTo>
                    <a:pt x="0" y="0"/>
                  </a:lnTo>
                  <a:lnTo>
                    <a:pt x="0" y="85"/>
                  </a:lnTo>
                  <a:lnTo>
                    <a:pt x="431" y="584"/>
                  </a:lnTo>
                  <a:lnTo>
                    <a:pt x="431" y="499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1" name="Freeform 9">
              <a:extLst>
                <a:ext uri="{FF2B5EF4-FFF2-40B4-BE49-F238E27FC236}">
                  <a16:creationId xmlns="" xmlns:a16="http://schemas.microsoft.com/office/drawing/2014/main" id="{B886A0C9-3D92-45FB-9E92-30BBC11C9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45724" y="3088193"/>
              <a:ext cx="640321" cy="289565"/>
            </a:xfrm>
            <a:custGeom>
              <a:avLst/>
              <a:gdLst>
                <a:gd name="T0" fmla="*/ 0 w 586"/>
                <a:gd name="T1" fmla="*/ 90 h 265"/>
                <a:gd name="T2" fmla="*/ 419 w 586"/>
                <a:gd name="T3" fmla="*/ 90 h 265"/>
                <a:gd name="T4" fmla="*/ 419 w 586"/>
                <a:gd name="T5" fmla="*/ 0 h 265"/>
                <a:gd name="T6" fmla="*/ 586 w 586"/>
                <a:gd name="T7" fmla="*/ 133 h 265"/>
                <a:gd name="T8" fmla="*/ 419 w 586"/>
                <a:gd name="T9" fmla="*/ 265 h 265"/>
                <a:gd name="T10" fmla="*/ 419 w 586"/>
                <a:gd name="T11" fmla="*/ 175 h 265"/>
                <a:gd name="T12" fmla="*/ 0 w 586"/>
                <a:gd name="T13" fmla="*/ 175 h 265"/>
                <a:gd name="T14" fmla="*/ 0 w 586"/>
                <a:gd name="T15" fmla="*/ 9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6" h="265">
                  <a:moveTo>
                    <a:pt x="0" y="90"/>
                  </a:moveTo>
                  <a:lnTo>
                    <a:pt x="419" y="90"/>
                  </a:lnTo>
                  <a:lnTo>
                    <a:pt x="419" y="0"/>
                  </a:lnTo>
                  <a:lnTo>
                    <a:pt x="586" y="133"/>
                  </a:lnTo>
                  <a:lnTo>
                    <a:pt x="419" y="265"/>
                  </a:lnTo>
                  <a:lnTo>
                    <a:pt x="419" y="175"/>
                  </a:lnTo>
                  <a:lnTo>
                    <a:pt x="0" y="175"/>
                  </a:lnTo>
                  <a:lnTo>
                    <a:pt x="0" y="90"/>
                  </a:ln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</p:grpSp>
      <p:grpSp>
        <p:nvGrpSpPr>
          <p:cNvPr id="12" name="Group 15">
            <a:extLst>
              <a:ext uri="{FF2B5EF4-FFF2-40B4-BE49-F238E27FC236}">
                <a16:creationId xmlns="" xmlns:a16="http://schemas.microsoft.com/office/drawing/2014/main" id="{86077F66-50B0-487A-B9D3-A45FD5BA8E40}"/>
              </a:ext>
            </a:extLst>
          </p:cNvPr>
          <p:cNvGrpSpPr/>
          <p:nvPr/>
        </p:nvGrpSpPr>
        <p:grpSpPr>
          <a:xfrm>
            <a:off x="8895372" y="3461784"/>
            <a:ext cx="1062922" cy="2945367"/>
            <a:chOff x="9828495" y="2930844"/>
            <a:chExt cx="1417229" cy="3927156"/>
          </a:xfrm>
        </p:grpSpPr>
        <p:sp>
          <p:nvSpPr>
            <p:cNvPr id="13" name="Rectangle 10">
              <a:extLst>
                <a:ext uri="{FF2B5EF4-FFF2-40B4-BE49-F238E27FC236}">
                  <a16:creationId xmlns="" xmlns:a16="http://schemas.microsoft.com/office/drawing/2014/main" id="{77841135-E2E9-4DD8-9468-E5F5F4AC69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301633" y="3476101"/>
              <a:ext cx="944091" cy="3381899"/>
            </a:xfrm>
            <a:prstGeom prst="rect">
              <a:avLst/>
            </a:prstGeom>
            <a:solidFill>
              <a:srgbClr val="FAD159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4" name="Freeform 11">
              <a:extLst>
                <a:ext uri="{FF2B5EF4-FFF2-40B4-BE49-F238E27FC236}">
                  <a16:creationId xmlns="" xmlns:a16="http://schemas.microsoft.com/office/drawing/2014/main" id="{B0A2F473-58F9-4BCE-922D-560A543AE079}"/>
                </a:ext>
              </a:extLst>
            </p:cNvPr>
            <p:cNvSpPr>
              <a:spLocks/>
            </p:cNvSpPr>
            <p:nvPr/>
          </p:nvSpPr>
          <p:spPr bwMode="auto">
            <a:xfrm>
              <a:off x="9828495" y="2930844"/>
              <a:ext cx="473138" cy="1098161"/>
            </a:xfrm>
            <a:custGeom>
              <a:avLst/>
              <a:gdLst>
                <a:gd name="T0" fmla="*/ 433 w 433"/>
                <a:gd name="T1" fmla="*/ 499 h 1005"/>
                <a:gd name="T2" fmla="*/ 0 w 433"/>
                <a:gd name="T3" fmla="*/ 0 h 1005"/>
                <a:gd name="T4" fmla="*/ 0 w 433"/>
                <a:gd name="T5" fmla="*/ 506 h 1005"/>
                <a:gd name="T6" fmla="*/ 433 w 433"/>
                <a:gd name="T7" fmla="*/ 1005 h 1005"/>
                <a:gd name="T8" fmla="*/ 433 w 433"/>
                <a:gd name="T9" fmla="*/ 499 h 10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3" h="1005">
                  <a:moveTo>
                    <a:pt x="433" y="499"/>
                  </a:moveTo>
                  <a:lnTo>
                    <a:pt x="0" y="0"/>
                  </a:lnTo>
                  <a:lnTo>
                    <a:pt x="0" y="506"/>
                  </a:lnTo>
                  <a:lnTo>
                    <a:pt x="433" y="1005"/>
                  </a:lnTo>
                  <a:lnTo>
                    <a:pt x="433" y="499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5" name="Freeform 12">
              <a:extLst>
                <a:ext uri="{FF2B5EF4-FFF2-40B4-BE49-F238E27FC236}">
                  <a16:creationId xmlns="" xmlns:a16="http://schemas.microsoft.com/office/drawing/2014/main" id="{CD4E66CA-53F8-4CCA-A3C7-3408964D71E3}"/>
                </a:ext>
              </a:extLst>
            </p:cNvPr>
            <p:cNvSpPr>
              <a:spLocks/>
            </p:cNvSpPr>
            <p:nvPr/>
          </p:nvSpPr>
          <p:spPr bwMode="auto">
            <a:xfrm>
              <a:off x="9828495" y="2930844"/>
              <a:ext cx="1417229" cy="545256"/>
            </a:xfrm>
            <a:custGeom>
              <a:avLst/>
              <a:gdLst>
                <a:gd name="T0" fmla="*/ 866 w 1297"/>
                <a:gd name="T1" fmla="*/ 0 h 499"/>
                <a:gd name="T2" fmla="*/ 0 w 1297"/>
                <a:gd name="T3" fmla="*/ 0 h 499"/>
                <a:gd name="T4" fmla="*/ 433 w 1297"/>
                <a:gd name="T5" fmla="*/ 499 h 499"/>
                <a:gd name="T6" fmla="*/ 1297 w 1297"/>
                <a:gd name="T7" fmla="*/ 499 h 499"/>
                <a:gd name="T8" fmla="*/ 866 w 1297"/>
                <a:gd name="T9" fmla="*/ 0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7" h="499">
                  <a:moveTo>
                    <a:pt x="866" y="0"/>
                  </a:moveTo>
                  <a:lnTo>
                    <a:pt x="0" y="0"/>
                  </a:lnTo>
                  <a:lnTo>
                    <a:pt x="433" y="499"/>
                  </a:lnTo>
                  <a:lnTo>
                    <a:pt x="1297" y="499"/>
                  </a:lnTo>
                  <a:lnTo>
                    <a:pt x="866" y="0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6" name="Freeform 13">
              <a:extLst>
                <a:ext uri="{FF2B5EF4-FFF2-40B4-BE49-F238E27FC236}">
                  <a16:creationId xmlns="" xmlns:a16="http://schemas.microsoft.com/office/drawing/2014/main" id="{A626EC32-1278-4835-AA80-7E12BB966E06}"/>
                </a:ext>
              </a:extLst>
            </p:cNvPr>
            <p:cNvSpPr>
              <a:spLocks/>
            </p:cNvSpPr>
            <p:nvPr/>
          </p:nvSpPr>
          <p:spPr bwMode="auto">
            <a:xfrm>
              <a:off x="9828495" y="3194185"/>
              <a:ext cx="473138" cy="638135"/>
            </a:xfrm>
            <a:custGeom>
              <a:avLst/>
              <a:gdLst>
                <a:gd name="T0" fmla="*/ 433 w 433"/>
                <a:gd name="T1" fmla="*/ 499 h 584"/>
                <a:gd name="T2" fmla="*/ 0 w 433"/>
                <a:gd name="T3" fmla="*/ 0 h 584"/>
                <a:gd name="T4" fmla="*/ 0 w 433"/>
                <a:gd name="T5" fmla="*/ 88 h 584"/>
                <a:gd name="T6" fmla="*/ 433 w 433"/>
                <a:gd name="T7" fmla="*/ 584 h 584"/>
                <a:gd name="T8" fmla="*/ 433 w 433"/>
                <a:gd name="T9" fmla="*/ 499 h 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3" h="584">
                  <a:moveTo>
                    <a:pt x="433" y="499"/>
                  </a:moveTo>
                  <a:lnTo>
                    <a:pt x="0" y="0"/>
                  </a:lnTo>
                  <a:lnTo>
                    <a:pt x="0" y="88"/>
                  </a:lnTo>
                  <a:lnTo>
                    <a:pt x="433" y="584"/>
                  </a:lnTo>
                  <a:lnTo>
                    <a:pt x="433" y="499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7" name="Freeform 14">
              <a:extLst>
                <a:ext uri="{FF2B5EF4-FFF2-40B4-BE49-F238E27FC236}">
                  <a16:creationId xmlns="" xmlns:a16="http://schemas.microsoft.com/office/drawing/2014/main" id="{1143B8C0-410F-4A58-AB31-24738912FA17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01633" y="3641098"/>
              <a:ext cx="641414" cy="289565"/>
            </a:xfrm>
            <a:custGeom>
              <a:avLst/>
              <a:gdLst>
                <a:gd name="T0" fmla="*/ 0 w 587"/>
                <a:gd name="T1" fmla="*/ 90 h 265"/>
                <a:gd name="T2" fmla="*/ 419 w 587"/>
                <a:gd name="T3" fmla="*/ 90 h 265"/>
                <a:gd name="T4" fmla="*/ 419 w 587"/>
                <a:gd name="T5" fmla="*/ 0 h 265"/>
                <a:gd name="T6" fmla="*/ 587 w 587"/>
                <a:gd name="T7" fmla="*/ 133 h 265"/>
                <a:gd name="T8" fmla="*/ 419 w 587"/>
                <a:gd name="T9" fmla="*/ 265 h 265"/>
                <a:gd name="T10" fmla="*/ 419 w 587"/>
                <a:gd name="T11" fmla="*/ 175 h 265"/>
                <a:gd name="T12" fmla="*/ 0 w 587"/>
                <a:gd name="T13" fmla="*/ 175 h 265"/>
                <a:gd name="T14" fmla="*/ 0 w 587"/>
                <a:gd name="T15" fmla="*/ 90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7" h="265">
                  <a:moveTo>
                    <a:pt x="0" y="90"/>
                  </a:moveTo>
                  <a:lnTo>
                    <a:pt x="419" y="90"/>
                  </a:lnTo>
                  <a:lnTo>
                    <a:pt x="419" y="0"/>
                  </a:lnTo>
                  <a:lnTo>
                    <a:pt x="587" y="133"/>
                  </a:lnTo>
                  <a:lnTo>
                    <a:pt x="419" y="265"/>
                  </a:lnTo>
                  <a:lnTo>
                    <a:pt x="419" y="175"/>
                  </a:lnTo>
                  <a:lnTo>
                    <a:pt x="0" y="175"/>
                  </a:lnTo>
                  <a:lnTo>
                    <a:pt x="0" y="90"/>
                  </a:ln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</p:grpSp>
      <p:grpSp>
        <p:nvGrpSpPr>
          <p:cNvPr id="18" name="Group 21">
            <a:extLst>
              <a:ext uri="{FF2B5EF4-FFF2-40B4-BE49-F238E27FC236}">
                <a16:creationId xmlns="" xmlns:a16="http://schemas.microsoft.com/office/drawing/2014/main" id="{E1F141D9-8A7C-4415-A20E-12A97645D811}"/>
              </a:ext>
            </a:extLst>
          </p:cNvPr>
          <p:cNvGrpSpPr/>
          <p:nvPr/>
        </p:nvGrpSpPr>
        <p:grpSpPr>
          <a:xfrm>
            <a:off x="8188123" y="3876462"/>
            <a:ext cx="1062102" cy="2530688"/>
            <a:chOff x="8885497" y="3483749"/>
            <a:chExt cx="1416136" cy="3374251"/>
          </a:xfrm>
        </p:grpSpPr>
        <p:sp>
          <p:nvSpPr>
            <p:cNvPr id="19" name="Freeform 15">
              <a:extLst>
                <a:ext uri="{FF2B5EF4-FFF2-40B4-BE49-F238E27FC236}">
                  <a16:creationId xmlns="" xmlns:a16="http://schemas.microsoft.com/office/drawing/2014/main" id="{955F14B2-F84C-41E0-8812-1EB55DF12B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885497" y="3483749"/>
              <a:ext cx="473138" cy="1099254"/>
            </a:xfrm>
            <a:custGeom>
              <a:avLst/>
              <a:gdLst>
                <a:gd name="T0" fmla="*/ 433 w 433"/>
                <a:gd name="T1" fmla="*/ 499 h 1006"/>
                <a:gd name="T2" fmla="*/ 0 w 433"/>
                <a:gd name="T3" fmla="*/ 0 h 1006"/>
                <a:gd name="T4" fmla="*/ 0 w 433"/>
                <a:gd name="T5" fmla="*/ 506 h 1006"/>
                <a:gd name="T6" fmla="*/ 433 w 433"/>
                <a:gd name="T7" fmla="*/ 1006 h 1006"/>
                <a:gd name="T8" fmla="*/ 433 w 433"/>
                <a:gd name="T9" fmla="*/ 499 h 10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3" h="1006">
                  <a:moveTo>
                    <a:pt x="433" y="499"/>
                  </a:moveTo>
                  <a:lnTo>
                    <a:pt x="0" y="0"/>
                  </a:lnTo>
                  <a:lnTo>
                    <a:pt x="0" y="506"/>
                  </a:lnTo>
                  <a:lnTo>
                    <a:pt x="433" y="1006"/>
                  </a:lnTo>
                  <a:lnTo>
                    <a:pt x="433" y="499"/>
                  </a:lnTo>
                  <a:close/>
                </a:path>
              </a:pathLst>
            </a:custGeom>
            <a:solidFill>
              <a:srgbClr val="2E75B6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grpSp>
          <p:nvGrpSpPr>
            <p:cNvPr id="20" name="Group 23">
              <a:extLst>
                <a:ext uri="{FF2B5EF4-FFF2-40B4-BE49-F238E27FC236}">
                  <a16:creationId xmlns="" xmlns:a16="http://schemas.microsoft.com/office/drawing/2014/main" id="{4611C135-89D8-471E-8108-72E6BD4447E8}"/>
                </a:ext>
              </a:extLst>
            </p:cNvPr>
            <p:cNvGrpSpPr/>
            <p:nvPr/>
          </p:nvGrpSpPr>
          <p:grpSpPr>
            <a:xfrm>
              <a:off x="8885497" y="3483749"/>
              <a:ext cx="1416136" cy="3374251"/>
              <a:chOff x="8885497" y="3483749"/>
              <a:chExt cx="1416136" cy="3374251"/>
            </a:xfrm>
          </p:grpSpPr>
          <p:sp>
            <p:nvSpPr>
              <p:cNvPr id="21" name="Rectangle 16">
                <a:extLst>
                  <a:ext uri="{FF2B5EF4-FFF2-40B4-BE49-F238E27FC236}">
                    <a16:creationId xmlns="" xmlns:a16="http://schemas.microsoft.com/office/drawing/2014/main" id="{3169C21B-AE74-4339-A166-3FCA92B4E7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358635" y="4029006"/>
                <a:ext cx="942998" cy="2828994"/>
              </a:xfrm>
              <a:prstGeom prst="rect">
                <a:avLst/>
              </a:prstGeom>
              <a:solidFill>
                <a:srgbClr val="2A93CD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  <p:sp>
            <p:nvSpPr>
              <p:cNvPr id="22" name="Freeform 17">
                <a:extLst>
                  <a:ext uri="{FF2B5EF4-FFF2-40B4-BE49-F238E27FC236}">
                    <a16:creationId xmlns="" xmlns:a16="http://schemas.microsoft.com/office/drawing/2014/main" id="{3F784421-669C-4151-97A2-B359E1D23C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85497" y="3483749"/>
                <a:ext cx="1416136" cy="545256"/>
              </a:xfrm>
              <a:custGeom>
                <a:avLst/>
                <a:gdLst>
                  <a:gd name="T0" fmla="*/ 863 w 1296"/>
                  <a:gd name="T1" fmla="*/ 0 h 499"/>
                  <a:gd name="T2" fmla="*/ 0 w 1296"/>
                  <a:gd name="T3" fmla="*/ 0 h 499"/>
                  <a:gd name="T4" fmla="*/ 433 w 1296"/>
                  <a:gd name="T5" fmla="*/ 499 h 499"/>
                  <a:gd name="T6" fmla="*/ 1296 w 1296"/>
                  <a:gd name="T7" fmla="*/ 499 h 499"/>
                  <a:gd name="T8" fmla="*/ 863 w 1296"/>
                  <a:gd name="T9" fmla="*/ 0 h 4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96" h="499">
                    <a:moveTo>
                      <a:pt x="863" y="0"/>
                    </a:moveTo>
                    <a:lnTo>
                      <a:pt x="0" y="0"/>
                    </a:lnTo>
                    <a:lnTo>
                      <a:pt x="433" y="499"/>
                    </a:lnTo>
                    <a:lnTo>
                      <a:pt x="1296" y="499"/>
                    </a:lnTo>
                    <a:lnTo>
                      <a:pt x="863" y="0"/>
                    </a:lnTo>
                    <a:close/>
                  </a:path>
                </a:pathLst>
              </a:custGeom>
              <a:solidFill>
                <a:srgbClr val="9DC3E6"/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  <p:sp>
            <p:nvSpPr>
              <p:cNvPr id="23" name="Freeform 18">
                <a:extLst>
                  <a:ext uri="{FF2B5EF4-FFF2-40B4-BE49-F238E27FC236}">
                    <a16:creationId xmlns="" xmlns:a16="http://schemas.microsoft.com/office/drawing/2014/main" id="{AC83371C-AB5B-4FEB-B7C3-B02718F11B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885497" y="3747090"/>
                <a:ext cx="473138" cy="641413"/>
              </a:xfrm>
              <a:custGeom>
                <a:avLst/>
                <a:gdLst>
                  <a:gd name="T0" fmla="*/ 433 w 433"/>
                  <a:gd name="T1" fmla="*/ 500 h 587"/>
                  <a:gd name="T2" fmla="*/ 0 w 433"/>
                  <a:gd name="T3" fmla="*/ 0 h 587"/>
                  <a:gd name="T4" fmla="*/ 0 w 433"/>
                  <a:gd name="T5" fmla="*/ 88 h 587"/>
                  <a:gd name="T6" fmla="*/ 433 w 433"/>
                  <a:gd name="T7" fmla="*/ 587 h 587"/>
                  <a:gd name="T8" fmla="*/ 433 w 433"/>
                  <a:gd name="T9" fmla="*/ 500 h 5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3" h="587">
                    <a:moveTo>
                      <a:pt x="433" y="500"/>
                    </a:moveTo>
                    <a:lnTo>
                      <a:pt x="0" y="0"/>
                    </a:lnTo>
                    <a:lnTo>
                      <a:pt x="0" y="88"/>
                    </a:lnTo>
                    <a:lnTo>
                      <a:pt x="433" y="587"/>
                    </a:lnTo>
                    <a:lnTo>
                      <a:pt x="433" y="500"/>
                    </a:lnTo>
                    <a:close/>
                  </a:path>
                </a:pathLst>
              </a:custGeom>
              <a:solidFill>
                <a:schemeClr val="bg1">
                  <a:alpha val="20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  <p:sp>
            <p:nvSpPr>
              <p:cNvPr id="24" name="Freeform 19">
                <a:extLst>
                  <a:ext uri="{FF2B5EF4-FFF2-40B4-BE49-F238E27FC236}">
                    <a16:creationId xmlns="" xmlns:a16="http://schemas.microsoft.com/office/drawing/2014/main" id="{7B1EEE8F-BDE7-4765-A149-DC4EF91FB5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358635" y="4195096"/>
                <a:ext cx="640321" cy="289565"/>
              </a:xfrm>
              <a:custGeom>
                <a:avLst/>
                <a:gdLst>
                  <a:gd name="T0" fmla="*/ 0 w 586"/>
                  <a:gd name="T1" fmla="*/ 90 h 265"/>
                  <a:gd name="T2" fmla="*/ 419 w 586"/>
                  <a:gd name="T3" fmla="*/ 90 h 265"/>
                  <a:gd name="T4" fmla="*/ 419 w 586"/>
                  <a:gd name="T5" fmla="*/ 0 h 265"/>
                  <a:gd name="T6" fmla="*/ 586 w 586"/>
                  <a:gd name="T7" fmla="*/ 132 h 265"/>
                  <a:gd name="T8" fmla="*/ 419 w 586"/>
                  <a:gd name="T9" fmla="*/ 265 h 265"/>
                  <a:gd name="T10" fmla="*/ 419 w 586"/>
                  <a:gd name="T11" fmla="*/ 177 h 265"/>
                  <a:gd name="T12" fmla="*/ 0 w 586"/>
                  <a:gd name="T13" fmla="*/ 177 h 265"/>
                  <a:gd name="T14" fmla="*/ 0 w 586"/>
                  <a:gd name="T15" fmla="*/ 90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86" h="265">
                    <a:moveTo>
                      <a:pt x="0" y="90"/>
                    </a:moveTo>
                    <a:lnTo>
                      <a:pt x="419" y="90"/>
                    </a:lnTo>
                    <a:lnTo>
                      <a:pt x="419" y="0"/>
                    </a:lnTo>
                    <a:lnTo>
                      <a:pt x="586" y="132"/>
                    </a:lnTo>
                    <a:lnTo>
                      <a:pt x="419" y="265"/>
                    </a:lnTo>
                    <a:lnTo>
                      <a:pt x="419" y="177"/>
                    </a:lnTo>
                    <a:lnTo>
                      <a:pt x="0" y="177"/>
                    </a:lnTo>
                    <a:lnTo>
                      <a:pt x="0" y="90"/>
                    </a:lnTo>
                    <a:close/>
                  </a:path>
                </a:pathLst>
              </a:cu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 sz="1350"/>
              </a:p>
            </p:txBody>
          </p:sp>
        </p:grpSp>
      </p:grpSp>
      <p:grpSp>
        <p:nvGrpSpPr>
          <p:cNvPr id="25" name="Group 28">
            <a:extLst>
              <a:ext uri="{FF2B5EF4-FFF2-40B4-BE49-F238E27FC236}">
                <a16:creationId xmlns="" xmlns:a16="http://schemas.microsoft.com/office/drawing/2014/main" id="{40AA3D47-B338-48EB-ACD6-C64DBA3BFEB1}"/>
              </a:ext>
            </a:extLst>
          </p:cNvPr>
          <p:cNvGrpSpPr/>
          <p:nvPr/>
        </p:nvGrpSpPr>
        <p:grpSpPr>
          <a:xfrm>
            <a:off x="7480056" y="4291140"/>
            <a:ext cx="1062922" cy="2116010"/>
            <a:chOff x="7941407" y="4036654"/>
            <a:chExt cx="1417229" cy="2821346"/>
          </a:xfrm>
          <a:solidFill>
            <a:schemeClr val="accent1"/>
          </a:solidFill>
        </p:grpSpPr>
        <p:sp>
          <p:nvSpPr>
            <p:cNvPr id="26" name="Rectangle 25">
              <a:extLst>
                <a:ext uri="{FF2B5EF4-FFF2-40B4-BE49-F238E27FC236}">
                  <a16:creationId xmlns="" xmlns:a16="http://schemas.microsoft.com/office/drawing/2014/main" id="{0FFBA0ED-EF70-4BCA-955C-63D6C6BB44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12359" y="4583003"/>
              <a:ext cx="946276" cy="2274997"/>
            </a:xfrm>
            <a:prstGeom prst="rect">
              <a:avLst/>
            </a:prstGeom>
            <a:solidFill>
              <a:srgbClr val="FAD159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7" name="Freeform 26">
              <a:extLst>
                <a:ext uri="{FF2B5EF4-FFF2-40B4-BE49-F238E27FC236}">
                  <a16:creationId xmlns="" xmlns:a16="http://schemas.microsoft.com/office/drawing/2014/main" id="{D8F7F58D-30A9-45F6-A0BB-DD9B3BE0FD3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41407" y="4036654"/>
              <a:ext cx="470953" cy="1099254"/>
            </a:xfrm>
            <a:custGeom>
              <a:avLst/>
              <a:gdLst>
                <a:gd name="T0" fmla="*/ 431 w 431"/>
                <a:gd name="T1" fmla="*/ 500 h 1006"/>
                <a:gd name="T2" fmla="*/ 0 w 431"/>
                <a:gd name="T3" fmla="*/ 0 h 1006"/>
                <a:gd name="T4" fmla="*/ 0 w 431"/>
                <a:gd name="T5" fmla="*/ 507 h 1006"/>
                <a:gd name="T6" fmla="*/ 431 w 431"/>
                <a:gd name="T7" fmla="*/ 1006 h 1006"/>
                <a:gd name="T8" fmla="*/ 431 w 431"/>
                <a:gd name="T9" fmla="*/ 500 h 10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1" h="1006">
                  <a:moveTo>
                    <a:pt x="431" y="500"/>
                  </a:moveTo>
                  <a:lnTo>
                    <a:pt x="0" y="0"/>
                  </a:lnTo>
                  <a:lnTo>
                    <a:pt x="0" y="507"/>
                  </a:lnTo>
                  <a:lnTo>
                    <a:pt x="431" y="1006"/>
                  </a:lnTo>
                  <a:lnTo>
                    <a:pt x="431" y="500"/>
                  </a:lnTo>
                  <a:close/>
                </a:path>
              </a:pathLst>
            </a:custGeom>
            <a:solidFill>
              <a:srgbClr val="BF9000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8" name="Freeform 27">
              <a:extLst>
                <a:ext uri="{FF2B5EF4-FFF2-40B4-BE49-F238E27FC236}">
                  <a16:creationId xmlns="" xmlns:a16="http://schemas.microsoft.com/office/drawing/2014/main" id="{77475A43-5515-43D3-B65F-D89A638F854B}"/>
                </a:ext>
              </a:extLst>
            </p:cNvPr>
            <p:cNvSpPr>
              <a:spLocks/>
            </p:cNvSpPr>
            <p:nvPr/>
          </p:nvSpPr>
          <p:spPr bwMode="auto">
            <a:xfrm>
              <a:off x="7941407" y="4036654"/>
              <a:ext cx="1417229" cy="546349"/>
            </a:xfrm>
            <a:custGeom>
              <a:avLst/>
              <a:gdLst>
                <a:gd name="T0" fmla="*/ 864 w 1297"/>
                <a:gd name="T1" fmla="*/ 0 h 500"/>
                <a:gd name="T2" fmla="*/ 0 w 1297"/>
                <a:gd name="T3" fmla="*/ 0 h 500"/>
                <a:gd name="T4" fmla="*/ 431 w 1297"/>
                <a:gd name="T5" fmla="*/ 500 h 500"/>
                <a:gd name="T6" fmla="*/ 1297 w 1297"/>
                <a:gd name="T7" fmla="*/ 500 h 500"/>
                <a:gd name="T8" fmla="*/ 864 w 1297"/>
                <a:gd name="T9" fmla="*/ 0 h 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7" h="500">
                  <a:moveTo>
                    <a:pt x="864" y="0"/>
                  </a:moveTo>
                  <a:lnTo>
                    <a:pt x="0" y="0"/>
                  </a:lnTo>
                  <a:lnTo>
                    <a:pt x="431" y="500"/>
                  </a:lnTo>
                  <a:lnTo>
                    <a:pt x="1297" y="500"/>
                  </a:lnTo>
                  <a:lnTo>
                    <a:pt x="864" y="0"/>
                  </a:lnTo>
                  <a:close/>
                </a:path>
              </a:pathLst>
            </a:custGeom>
            <a:solidFill>
              <a:srgbClr val="FFD966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29" name="Freeform 28">
              <a:extLst>
                <a:ext uri="{FF2B5EF4-FFF2-40B4-BE49-F238E27FC236}">
                  <a16:creationId xmlns="" xmlns:a16="http://schemas.microsoft.com/office/drawing/2014/main" id="{C157C71B-E660-4FF5-A1B7-449C9ADC7AAD}"/>
                </a:ext>
              </a:extLst>
            </p:cNvPr>
            <p:cNvSpPr>
              <a:spLocks/>
            </p:cNvSpPr>
            <p:nvPr/>
          </p:nvSpPr>
          <p:spPr bwMode="auto">
            <a:xfrm>
              <a:off x="7941407" y="4301087"/>
              <a:ext cx="470953" cy="641413"/>
            </a:xfrm>
            <a:custGeom>
              <a:avLst/>
              <a:gdLst>
                <a:gd name="T0" fmla="*/ 431 w 431"/>
                <a:gd name="T1" fmla="*/ 499 h 587"/>
                <a:gd name="T2" fmla="*/ 0 w 431"/>
                <a:gd name="T3" fmla="*/ 0 h 587"/>
                <a:gd name="T4" fmla="*/ 0 w 431"/>
                <a:gd name="T5" fmla="*/ 87 h 587"/>
                <a:gd name="T6" fmla="*/ 431 w 431"/>
                <a:gd name="T7" fmla="*/ 587 h 587"/>
                <a:gd name="T8" fmla="*/ 431 w 431"/>
                <a:gd name="T9" fmla="*/ 499 h 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1" h="587">
                  <a:moveTo>
                    <a:pt x="431" y="499"/>
                  </a:moveTo>
                  <a:lnTo>
                    <a:pt x="0" y="0"/>
                  </a:lnTo>
                  <a:lnTo>
                    <a:pt x="0" y="87"/>
                  </a:lnTo>
                  <a:lnTo>
                    <a:pt x="431" y="587"/>
                  </a:lnTo>
                  <a:lnTo>
                    <a:pt x="431" y="499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30" name="Freeform 29">
              <a:extLst>
                <a:ext uri="{FF2B5EF4-FFF2-40B4-BE49-F238E27FC236}">
                  <a16:creationId xmlns="" xmlns:a16="http://schemas.microsoft.com/office/drawing/2014/main" id="{A67CC4AD-DFD9-4010-8089-BD3052B77135}"/>
                </a:ext>
              </a:extLst>
            </p:cNvPr>
            <p:cNvSpPr>
              <a:spLocks/>
            </p:cNvSpPr>
            <p:nvPr/>
          </p:nvSpPr>
          <p:spPr bwMode="auto">
            <a:xfrm>
              <a:off x="8412359" y="4750186"/>
              <a:ext cx="641414" cy="287379"/>
            </a:xfrm>
            <a:custGeom>
              <a:avLst/>
              <a:gdLst>
                <a:gd name="T0" fmla="*/ 0 w 587"/>
                <a:gd name="T1" fmla="*/ 88 h 263"/>
                <a:gd name="T2" fmla="*/ 419 w 587"/>
                <a:gd name="T3" fmla="*/ 88 h 263"/>
                <a:gd name="T4" fmla="*/ 419 w 587"/>
                <a:gd name="T5" fmla="*/ 0 h 263"/>
                <a:gd name="T6" fmla="*/ 587 w 587"/>
                <a:gd name="T7" fmla="*/ 131 h 263"/>
                <a:gd name="T8" fmla="*/ 419 w 587"/>
                <a:gd name="T9" fmla="*/ 263 h 263"/>
                <a:gd name="T10" fmla="*/ 419 w 587"/>
                <a:gd name="T11" fmla="*/ 176 h 263"/>
                <a:gd name="T12" fmla="*/ 0 w 587"/>
                <a:gd name="T13" fmla="*/ 176 h 263"/>
                <a:gd name="T14" fmla="*/ 0 w 587"/>
                <a:gd name="T15" fmla="*/ 88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7" h="263">
                  <a:moveTo>
                    <a:pt x="0" y="88"/>
                  </a:moveTo>
                  <a:lnTo>
                    <a:pt x="419" y="88"/>
                  </a:lnTo>
                  <a:lnTo>
                    <a:pt x="419" y="0"/>
                  </a:lnTo>
                  <a:lnTo>
                    <a:pt x="587" y="131"/>
                  </a:lnTo>
                  <a:lnTo>
                    <a:pt x="419" y="263"/>
                  </a:lnTo>
                  <a:lnTo>
                    <a:pt x="419" y="176"/>
                  </a:lnTo>
                  <a:lnTo>
                    <a:pt x="0" y="176"/>
                  </a:lnTo>
                  <a:lnTo>
                    <a:pt x="0" y="88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</p:grpSp>
      <p:grpSp>
        <p:nvGrpSpPr>
          <p:cNvPr id="46" name="Group 49">
            <a:extLst>
              <a:ext uri="{FF2B5EF4-FFF2-40B4-BE49-F238E27FC236}">
                <a16:creationId xmlns="" xmlns:a16="http://schemas.microsoft.com/office/drawing/2014/main" id="{A82ED40D-F8CA-4430-9272-77CD853CAB4A}"/>
              </a:ext>
            </a:extLst>
          </p:cNvPr>
          <p:cNvGrpSpPr/>
          <p:nvPr/>
        </p:nvGrpSpPr>
        <p:grpSpPr>
          <a:xfrm>
            <a:off x="10170490" y="5976532"/>
            <a:ext cx="288524" cy="252576"/>
            <a:chOff x="6350" y="4763"/>
            <a:chExt cx="2446338" cy="2141537"/>
          </a:xfrm>
          <a:solidFill>
            <a:schemeClr val="bg1"/>
          </a:solidFill>
        </p:grpSpPr>
        <p:sp>
          <p:nvSpPr>
            <p:cNvPr id="47" name="Freeform 9">
              <a:extLst>
                <a:ext uri="{FF2B5EF4-FFF2-40B4-BE49-F238E27FC236}">
                  <a16:creationId xmlns="" xmlns:a16="http://schemas.microsoft.com/office/drawing/2014/main" id="{2086E708-8ED7-4C53-8856-BE685C1CF8B5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0" y="465138"/>
              <a:ext cx="306388" cy="1681162"/>
            </a:xfrm>
            <a:custGeom>
              <a:avLst/>
              <a:gdLst>
                <a:gd name="T0" fmla="*/ 0 w 81"/>
                <a:gd name="T1" fmla="*/ 81 h 446"/>
                <a:gd name="T2" fmla="*/ 0 w 81"/>
                <a:gd name="T3" fmla="*/ 365 h 446"/>
                <a:gd name="T4" fmla="*/ 81 w 81"/>
                <a:gd name="T5" fmla="*/ 446 h 446"/>
                <a:gd name="T6" fmla="*/ 81 w 81"/>
                <a:gd name="T7" fmla="*/ 0 h 446"/>
                <a:gd name="T8" fmla="*/ 0 w 81"/>
                <a:gd name="T9" fmla="*/ 81 h 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446">
                  <a:moveTo>
                    <a:pt x="0" y="81"/>
                  </a:moveTo>
                  <a:cubicBezTo>
                    <a:pt x="0" y="365"/>
                    <a:pt x="0" y="365"/>
                    <a:pt x="0" y="365"/>
                  </a:cubicBezTo>
                  <a:cubicBezTo>
                    <a:pt x="0" y="409"/>
                    <a:pt x="37" y="446"/>
                    <a:pt x="81" y="446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37" y="0"/>
                    <a:pt x="0" y="36"/>
                    <a:pt x="0" y="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8" name="Freeform 10">
              <a:extLst>
                <a:ext uri="{FF2B5EF4-FFF2-40B4-BE49-F238E27FC236}">
                  <a16:creationId xmlns="" xmlns:a16="http://schemas.microsoft.com/office/drawing/2014/main" id="{AEE5D57E-CAE9-4163-84F4-073A91839F7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6725" y="4763"/>
              <a:ext cx="1525588" cy="2141537"/>
            </a:xfrm>
            <a:custGeom>
              <a:avLst/>
              <a:gdLst>
                <a:gd name="T0" fmla="*/ 324 w 405"/>
                <a:gd name="T1" fmla="*/ 41 h 568"/>
                <a:gd name="T2" fmla="*/ 284 w 405"/>
                <a:gd name="T3" fmla="*/ 0 h 568"/>
                <a:gd name="T4" fmla="*/ 121 w 405"/>
                <a:gd name="T5" fmla="*/ 0 h 568"/>
                <a:gd name="T6" fmla="*/ 81 w 405"/>
                <a:gd name="T7" fmla="*/ 41 h 568"/>
                <a:gd name="T8" fmla="*/ 81 w 405"/>
                <a:gd name="T9" fmla="*/ 122 h 568"/>
                <a:gd name="T10" fmla="*/ 0 w 405"/>
                <a:gd name="T11" fmla="*/ 122 h 568"/>
                <a:gd name="T12" fmla="*/ 0 w 405"/>
                <a:gd name="T13" fmla="*/ 568 h 568"/>
                <a:gd name="T14" fmla="*/ 405 w 405"/>
                <a:gd name="T15" fmla="*/ 568 h 568"/>
                <a:gd name="T16" fmla="*/ 405 w 405"/>
                <a:gd name="T17" fmla="*/ 122 h 568"/>
                <a:gd name="T18" fmla="*/ 324 w 405"/>
                <a:gd name="T19" fmla="*/ 122 h 568"/>
                <a:gd name="T20" fmla="*/ 324 w 405"/>
                <a:gd name="T21" fmla="*/ 41 h 568"/>
                <a:gd name="T22" fmla="*/ 284 w 405"/>
                <a:gd name="T23" fmla="*/ 122 h 568"/>
                <a:gd name="T24" fmla="*/ 121 w 405"/>
                <a:gd name="T25" fmla="*/ 122 h 568"/>
                <a:gd name="T26" fmla="*/ 121 w 405"/>
                <a:gd name="T27" fmla="*/ 41 h 568"/>
                <a:gd name="T28" fmla="*/ 284 w 405"/>
                <a:gd name="T29" fmla="*/ 41 h 568"/>
                <a:gd name="T30" fmla="*/ 284 w 405"/>
                <a:gd name="T31" fmla="*/ 122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05" h="568">
                  <a:moveTo>
                    <a:pt x="324" y="41"/>
                  </a:moveTo>
                  <a:cubicBezTo>
                    <a:pt x="324" y="18"/>
                    <a:pt x="306" y="0"/>
                    <a:pt x="284" y="0"/>
                  </a:cubicBezTo>
                  <a:cubicBezTo>
                    <a:pt x="121" y="0"/>
                    <a:pt x="121" y="0"/>
                    <a:pt x="121" y="0"/>
                  </a:cubicBezTo>
                  <a:cubicBezTo>
                    <a:pt x="99" y="0"/>
                    <a:pt x="81" y="18"/>
                    <a:pt x="81" y="41"/>
                  </a:cubicBezTo>
                  <a:cubicBezTo>
                    <a:pt x="81" y="122"/>
                    <a:pt x="81" y="122"/>
                    <a:pt x="81" y="122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0" y="568"/>
                    <a:pt x="0" y="568"/>
                    <a:pt x="0" y="568"/>
                  </a:cubicBezTo>
                  <a:cubicBezTo>
                    <a:pt x="405" y="568"/>
                    <a:pt x="405" y="568"/>
                    <a:pt x="405" y="568"/>
                  </a:cubicBezTo>
                  <a:cubicBezTo>
                    <a:pt x="405" y="122"/>
                    <a:pt x="405" y="122"/>
                    <a:pt x="405" y="122"/>
                  </a:cubicBezTo>
                  <a:cubicBezTo>
                    <a:pt x="324" y="122"/>
                    <a:pt x="324" y="122"/>
                    <a:pt x="324" y="122"/>
                  </a:cubicBezTo>
                  <a:lnTo>
                    <a:pt x="324" y="41"/>
                  </a:lnTo>
                  <a:close/>
                  <a:moveTo>
                    <a:pt x="284" y="122"/>
                  </a:moveTo>
                  <a:cubicBezTo>
                    <a:pt x="121" y="122"/>
                    <a:pt x="121" y="122"/>
                    <a:pt x="121" y="122"/>
                  </a:cubicBezTo>
                  <a:cubicBezTo>
                    <a:pt x="121" y="41"/>
                    <a:pt x="121" y="41"/>
                    <a:pt x="121" y="41"/>
                  </a:cubicBezTo>
                  <a:cubicBezTo>
                    <a:pt x="284" y="41"/>
                    <a:pt x="284" y="41"/>
                    <a:pt x="284" y="41"/>
                  </a:cubicBezTo>
                  <a:lnTo>
                    <a:pt x="284" y="12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49" name="Freeform 11">
              <a:extLst>
                <a:ext uri="{FF2B5EF4-FFF2-40B4-BE49-F238E27FC236}">
                  <a16:creationId xmlns="" xmlns:a16="http://schemas.microsoft.com/office/drawing/2014/main" id="{BB387B02-2013-454C-950A-9F086C2AD1C2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6300" y="465138"/>
              <a:ext cx="306388" cy="1681162"/>
            </a:xfrm>
            <a:custGeom>
              <a:avLst/>
              <a:gdLst>
                <a:gd name="T0" fmla="*/ 0 w 81"/>
                <a:gd name="T1" fmla="*/ 0 h 446"/>
                <a:gd name="T2" fmla="*/ 0 w 81"/>
                <a:gd name="T3" fmla="*/ 446 h 446"/>
                <a:gd name="T4" fmla="*/ 81 w 81"/>
                <a:gd name="T5" fmla="*/ 365 h 446"/>
                <a:gd name="T6" fmla="*/ 81 w 81"/>
                <a:gd name="T7" fmla="*/ 81 h 446"/>
                <a:gd name="T8" fmla="*/ 0 w 81"/>
                <a:gd name="T9" fmla="*/ 0 h 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446">
                  <a:moveTo>
                    <a:pt x="0" y="0"/>
                  </a:moveTo>
                  <a:cubicBezTo>
                    <a:pt x="0" y="446"/>
                    <a:pt x="0" y="446"/>
                    <a:pt x="0" y="446"/>
                  </a:cubicBezTo>
                  <a:cubicBezTo>
                    <a:pt x="45" y="446"/>
                    <a:pt x="81" y="409"/>
                    <a:pt x="81" y="365"/>
                  </a:cubicBezTo>
                  <a:cubicBezTo>
                    <a:pt x="81" y="81"/>
                    <a:pt x="81" y="81"/>
                    <a:pt x="81" y="81"/>
                  </a:cubicBezTo>
                  <a:cubicBezTo>
                    <a:pt x="81" y="36"/>
                    <a:pt x="45" y="0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</p:grpSp>
      <p:sp>
        <p:nvSpPr>
          <p:cNvPr id="50" name="Freeform 15">
            <a:extLst>
              <a:ext uri="{FF2B5EF4-FFF2-40B4-BE49-F238E27FC236}">
                <a16:creationId xmlns="" xmlns:a16="http://schemas.microsoft.com/office/drawing/2014/main" id="{3395F4EC-0825-4425-96B2-27B64138CFAC}"/>
              </a:ext>
            </a:extLst>
          </p:cNvPr>
          <p:cNvSpPr>
            <a:spLocks noEditPoints="1"/>
          </p:cNvSpPr>
          <p:nvPr/>
        </p:nvSpPr>
        <p:spPr bwMode="auto">
          <a:xfrm>
            <a:off x="8025788" y="5965783"/>
            <a:ext cx="320828" cy="261155"/>
          </a:xfrm>
          <a:custGeom>
            <a:avLst/>
            <a:gdLst>
              <a:gd name="T0" fmla="*/ 192 w 384"/>
              <a:gd name="T1" fmla="*/ 72 h 312"/>
              <a:gd name="T2" fmla="*/ 0 w 384"/>
              <a:gd name="T3" fmla="*/ 0 h 312"/>
              <a:gd name="T4" fmla="*/ 0 w 384"/>
              <a:gd name="T5" fmla="*/ 264 h 312"/>
              <a:gd name="T6" fmla="*/ 12 w 384"/>
              <a:gd name="T7" fmla="*/ 264 h 312"/>
              <a:gd name="T8" fmla="*/ 24 w 384"/>
              <a:gd name="T9" fmla="*/ 264 h 312"/>
              <a:gd name="T10" fmla="*/ 24 w 384"/>
              <a:gd name="T11" fmla="*/ 288 h 312"/>
              <a:gd name="T12" fmla="*/ 168 w 384"/>
              <a:gd name="T13" fmla="*/ 312 h 312"/>
              <a:gd name="T14" fmla="*/ 216 w 384"/>
              <a:gd name="T15" fmla="*/ 312 h 312"/>
              <a:gd name="T16" fmla="*/ 360 w 384"/>
              <a:gd name="T17" fmla="*/ 288 h 312"/>
              <a:gd name="T18" fmla="*/ 360 w 384"/>
              <a:gd name="T19" fmla="*/ 264 h 312"/>
              <a:gd name="T20" fmla="*/ 372 w 384"/>
              <a:gd name="T21" fmla="*/ 264 h 312"/>
              <a:gd name="T22" fmla="*/ 384 w 384"/>
              <a:gd name="T23" fmla="*/ 264 h 312"/>
              <a:gd name="T24" fmla="*/ 384 w 384"/>
              <a:gd name="T25" fmla="*/ 0 h 312"/>
              <a:gd name="T26" fmla="*/ 192 w 384"/>
              <a:gd name="T27" fmla="*/ 72 h 312"/>
              <a:gd name="T28" fmla="*/ 168 w 384"/>
              <a:gd name="T29" fmla="*/ 251 h 312"/>
              <a:gd name="T30" fmla="*/ 24 w 384"/>
              <a:gd name="T31" fmla="*/ 228 h 312"/>
              <a:gd name="T32" fmla="*/ 24 w 384"/>
              <a:gd name="T33" fmla="*/ 24 h 312"/>
              <a:gd name="T34" fmla="*/ 57 w 384"/>
              <a:gd name="T35" fmla="*/ 25 h 312"/>
              <a:gd name="T36" fmla="*/ 63 w 384"/>
              <a:gd name="T37" fmla="*/ 26 h 312"/>
              <a:gd name="T38" fmla="*/ 65 w 384"/>
              <a:gd name="T39" fmla="*/ 26 h 312"/>
              <a:gd name="T40" fmla="*/ 167 w 384"/>
              <a:gd name="T41" fmla="*/ 67 h 312"/>
              <a:gd name="T42" fmla="*/ 168 w 384"/>
              <a:gd name="T43" fmla="*/ 72 h 312"/>
              <a:gd name="T44" fmla="*/ 168 w 384"/>
              <a:gd name="T45" fmla="*/ 251 h 312"/>
              <a:gd name="T46" fmla="*/ 360 w 384"/>
              <a:gd name="T47" fmla="*/ 228 h 312"/>
              <a:gd name="T48" fmla="*/ 216 w 384"/>
              <a:gd name="T49" fmla="*/ 251 h 312"/>
              <a:gd name="T50" fmla="*/ 216 w 384"/>
              <a:gd name="T51" fmla="*/ 72 h 312"/>
              <a:gd name="T52" fmla="*/ 360 w 384"/>
              <a:gd name="T53" fmla="*/ 24 h 312"/>
              <a:gd name="T54" fmla="*/ 360 w 384"/>
              <a:gd name="T55" fmla="*/ 228 h 3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384" h="312">
                <a:moveTo>
                  <a:pt x="192" y="72"/>
                </a:moveTo>
                <a:cubicBezTo>
                  <a:pt x="192" y="12"/>
                  <a:pt x="58" y="0"/>
                  <a:pt x="0" y="0"/>
                </a:cubicBezTo>
                <a:cubicBezTo>
                  <a:pt x="0" y="264"/>
                  <a:pt x="0" y="264"/>
                  <a:pt x="0" y="264"/>
                </a:cubicBezTo>
                <a:cubicBezTo>
                  <a:pt x="12" y="264"/>
                  <a:pt x="12" y="264"/>
                  <a:pt x="12" y="264"/>
                </a:cubicBezTo>
                <a:cubicBezTo>
                  <a:pt x="16" y="264"/>
                  <a:pt x="20" y="264"/>
                  <a:pt x="24" y="264"/>
                </a:cubicBezTo>
                <a:cubicBezTo>
                  <a:pt x="24" y="288"/>
                  <a:pt x="24" y="288"/>
                  <a:pt x="24" y="288"/>
                </a:cubicBezTo>
                <a:cubicBezTo>
                  <a:pt x="72" y="288"/>
                  <a:pt x="168" y="274"/>
                  <a:pt x="168" y="312"/>
                </a:cubicBezTo>
                <a:cubicBezTo>
                  <a:pt x="216" y="312"/>
                  <a:pt x="216" y="312"/>
                  <a:pt x="216" y="312"/>
                </a:cubicBezTo>
                <a:cubicBezTo>
                  <a:pt x="216" y="274"/>
                  <a:pt x="312" y="288"/>
                  <a:pt x="360" y="288"/>
                </a:cubicBezTo>
                <a:cubicBezTo>
                  <a:pt x="360" y="264"/>
                  <a:pt x="360" y="264"/>
                  <a:pt x="360" y="264"/>
                </a:cubicBezTo>
                <a:cubicBezTo>
                  <a:pt x="364" y="264"/>
                  <a:pt x="368" y="264"/>
                  <a:pt x="372" y="264"/>
                </a:cubicBezTo>
                <a:cubicBezTo>
                  <a:pt x="384" y="264"/>
                  <a:pt x="384" y="264"/>
                  <a:pt x="384" y="264"/>
                </a:cubicBezTo>
                <a:cubicBezTo>
                  <a:pt x="384" y="0"/>
                  <a:pt x="384" y="0"/>
                  <a:pt x="384" y="0"/>
                </a:cubicBezTo>
                <a:cubicBezTo>
                  <a:pt x="326" y="0"/>
                  <a:pt x="192" y="12"/>
                  <a:pt x="192" y="72"/>
                </a:cubicBezTo>
                <a:close/>
                <a:moveTo>
                  <a:pt x="168" y="251"/>
                </a:moveTo>
                <a:cubicBezTo>
                  <a:pt x="133" y="230"/>
                  <a:pt x="67" y="228"/>
                  <a:pt x="24" y="228"/>
                </a:cubicBezTo>
                <a:cubicBezTo>
                  <a:pt x="24" y="24"/>
                  <a:pt x="24" y="24"/>
                  <a:pt x="24" y="24"/>
                </a:cubicBezTo>
                <a:cubicBezTo>
                  <a:pt x="36" y="24"/>
                  <a:pt x="47" y="25"/>
                  <a:pt x="57" y="25"/>
                </a:cubicBezTo>
                <a:cubicBezTo>
                  <a:pt x="63" y="26"/>
                  <a:pt x="63" y="26"/>
                  <a:pt x="63" y="26"/>
                </a:cubicBezTo>
                <a:cubicBezTo>
                  <a:pt x="65" y="26"/>
                  <a:pt x="65" y="26"/>
                  <a:pt x="65" y="26"/>
                </a:cubicBezTo>
                <a:cubicBezTo>
                  <a:pt x="112" y="29"/>
                  <a:pt x="162" y="39"/>
                  <a:pt x="167" y="67"/>
                </a:cubicBezTo>
                <a:cubicBezTo>
                  <a:pt x="168" y="72"/>
                  <a:pt x="168" y="72"/>
                  <a:pt x="168" y="72"/>
                </a:cubicBezTo>
                <a:lnTo>
                  <a:pt x="168" y="251"/>
                </a:lnTo>
                <a:close/>
                <a:moveTo>
                  <a:pt x="360" y="228"/>
                </a:moveTo>
                <a:cubicBezTo>
                  <a:pt x="317" y="228"/>
                  <a:pt x="251" y="230"/>
                  <a:pt x="216" y="251"/>
                </a:cubicBezTo>
                <a:cubicBezTo>
                  <a:pt x="216" y="72"/>
                  <a:pt x="216" y="72"/>
                  <a:pt x="216" y="72"/>
                </a:cubicBezTo>
                <a:cubicBezTo>
                  <a:pt x="216" y="56"/>
                  <a:pt x="241" y="25"/>
                  <a:pt x="360" y="24"/>
                </a:cubicBezTo>
                <a:lnTo>
                  <a:pt x="360" y="2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grpSp>
        <p:nvGrpSpPr>
          <p:cNvPr id="51" name="Group 54">
            <a:extLst>
              <a:ext uri="{FF2B5EF4-FFF2-40B4-BE49-F238E27FC236}">
                <a16:creationId xmlns="" xmlns:a16="http://schemas.microsoft.com/office/drawing/2014/main" id="{B7D52545-6460-4BDB-BD63-661609D27715}"/>
              </a:ext>
            </a:extLst>
          </p:cNvPr>
          <p:cNvGrpSpPr/>
          <p:nvPr/>
        </p:nvGrpSpPr>
        <p:grpSpPr>
          <a:xfrm>
            <a:off x="8681179" y="5865182"/>
            <a:ext cx="417080" cy="417080"/>
            <a:chOff x="4763" y="-3175"/>
            <a:chExt cx="1450975" cy="1450976"/>
          </a:xfrm>
          <a:solidFill>
            <a:schemeClr val="bg1"/>
          </a:solidFill>
        </p:grpSpPr>
        <p:sp>
          <p:nvSpPr>
            <p:cNvPr id="52" name="Freeform 19">
              <a:extLst>
                <a:ext uri="{FF2B5EF4-FFF2-40B4-BE49-F238E27FC236}">
                  <a16:creationId xmlns="" xmlns:a16="http://schemas.microsoft.com/office/drawing/2014/main" id="{E3F2C3FA-CD9E-407C-9A8E-E36B3BDABECC}"/>
                </a:ext>
              </a:extLst>
            </p:cNvPr>
            <p:cNvSpPr>
              <a:spLocks/>
            </p:cNvSpPr>
            <p:nvPr/>
          </p:nvSpPr>
          <p:spPr bwMode="auto">
            <a:xfrm>
              <a:off x="231776" y="158750"/>
              <a:ext cx="161925" cy="161925"/>
            </a:xfrm>
            <a:custGeom>
              <a:avLst/>
              <a:gdLst>
                <a:gd name="T0" fmla="*/ 39 w 43"/>
                <a:gd name="T1" fmla="*/ 22 h 43"/>
                <a:gd name="T2" fmla="*/ 22 w 43"/>
                <a:gd name="T3" fmla="*/ 5 h 43"/>
                <a:gd name="T4" fmla="*/ 5 w 43"/>
                <a:gd name="T5" fmla="*/ 5 h 43"/>
                <a:gd name="T6" fmla="*/ 5 w 43"/>
                <a:gd name="T7" fmla="*/ 22 h 43"/>
                <a:gd name="T8" fmla="*/ 22 w 43"/>
                <a:gd name="T9" fmla="*/ 39 h 43"/>
                <a:gd name="T10" fmla="*/ 39 w 43"/>
                <a:gd name="T11" fmla="*/ 39 h 43"/>
                <a:gd name="T12" fmla="*/ 39 w 43"/>
                <a:gd name="T13" fmla="*/ 2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43">
                  <a:moveTo>
                    <a:pt x="39" y="22"/>
                  </a:moveTo>
                  <a:cubicBezTo>
                    <a:pt x="22" y="5"/>
                    <a:pt x="22" y="5"/>
                    <a:pt x="22" y="5"/>
                  </a:cubicBezTo>
                  <a:cubicBezTo>
                    <a:pt x="17" y="0"/>
                    <a:pt x="9" y="0"/>
                    <a:pt x="5" y="5"/>
                  </a:cubicBezTo>
                  <a:cubicBezTo>
                    <a:pt x="0" y="9"/>
                    <a:pt x="0" y="17"/>
                    <a:pt x="5" y="22"/>
                  </a:cubicBezTo>
                  <a:cubicBezTo>
                    <a:pt x="22" y="39"/>
                    <a:pt x="22" y="39"/>
                    <a:pt x="22" y="39"/>
                  </a:cubicBezTo>
                  <a:cubicBezTo>
                    <a:pt x="26" y="43"/>
                    <a:pt x="34" y="43"/>
                    <a:pt x="39" y="39"/>
                  </a:cubicBezTo>
                  <a:cubicBezTo>
                    <a:pt x="43" y="34"/>
                    <a:pt x="43" y="26"/>
                    <a:pt x="39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53" name="Freeform 20">
              <a:extLst>
                <a:ext uri="{FF2B5EF4-FFF2-40B4-BE49-F238E27FC236}">
                  <a16:creationId xmlns="" xmlns:a16="http://schemas.microsoft.com/office/drawing/2014/main" id="{0D6D4714-8A58-4231-A2E6-8A6AFADB6BD7}"/>
                </a:ext>
              </a:extLst>
            </p:cNvPr>
            <p:cNvSpPr>
              <a:spLocks/>
            </p:cNvSpPr>
            <p:nvPr/>
          </p:nvSpPr>
          <p:spPr bwMode="auto">
            <a:xfrm>
              <a:off x="4763" y="630238"/>
              <a:ext cx="180975" cy="92075"/>
            </a:xfrm>
            <a:custGeom>
              <a:avLst/>
              <a:gdLst>
                <a:gd name="T0" fmla="*/ 36 w 48"/>
                <a:gd name="T1" fmla="*/ 0 h 24"/>
                <a:gd name="T2" fmla="*/ 12 w 48"/>
                <a:gd name="T3" fmla="*/ 0 h 24"/>
                <a:gd name="T4" fmla="*/ 0 w 48"/>
                <a:gd name="T5" fmla="*/ 12 h 24"/>
                <a:gd name="T6" fmla="*/ 12 w 48"/>
                <a:gd name="T7" fmla="*/ 24 h 24"/>
                <a:gd name="T8" fmla="*/ 36 w 48"/>
                <a:gd name="T9" fmla="*/ 24 h 24"/>
                <a:gd name="T10" fmla="*/ 48 w 48"/>
                <a:gd name="T11" fmla="*/ 12 h 24"/>
                <a:gd name="T12" fmla="*/ 36 w 48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24">
                  <a:moveTo>
                    <a:pt x="36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9"/>
                    <a:pt x="5" y="24"/>
                    <a:pt x="12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43" y="24"/>
                    <a:pt x="48" y="19"/>
                    <a:pt x="48" y="12"/>
                  </a:cubicBezTo>
                  <a:cubicBezTo>
                    <a:pt x="48" y="5"/>
                    <a:pt x="43" y="0"/>
                    <a:pt x="3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54" name="Freeform 21">
              <a:extLst>
                <a:ext uri="{FF2B5EF4-FFF2-40B4-BE49-F238E27FC236}">
                  <a16:creationId xmlns="" xmlns:a16="http://schemas.microsoft.com/office/drawing/2014/main" id="{39748900-9120-4FED-A3AF-8F44CB22F90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74763" y="722313"/>
              <a:ext cx="180975" cy="90488"/>
            </a:xfrm>
            <a:custGeom>
              <a:avLst/>
              <a:gdLst>
                <a:gd name="T0" fmla="*/ 36 w 48"/>
                <a:gd name="T1" fmla="*/ 0 h 24"/>
                <a:gd name="T2" fmla="*/ 12 w 48"/>
                <a:gd name="T3" fmla="*/ 0 h 24"/>
                <a:gd name="T4" fmla="*/ 0 w 48"/>
                <a:gd name="T5" fmla="*/ 12 h 24"/>
                <a:gd name="T6" fmla="*/ 12 w 48"/>
                <a:gd name="T7" fmla="*/ 24 h 24"/>
                <a:gd name="T8" fmla="*/ 36 w 48"/>
                <a:gd name="T9" fmla="*/ 24 h 24"/>
                <a:gd name="T10" fmla="*/ 48 w 48"/>
                <a:gd name="T11" fmla="*/ 12 h 24"/>
                <a:gd name="T12" fmla="*/ 36 w 48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" h="24">
                  <a:moveTo>
                    <a:pt x="36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9"/>
                    <a:pt x="5" y="24"/>
                    <a:pt x="12" y="24"/>
                  </a:cubicBezTo>
                  <a:cubicBezTo>
                    <a:pt x="36" y="24"/>
                    <a:pt x="36" y="24"/>
                    <a:pt x="36" y="24"/>
                  </a:cubicBezTo>
                  <a:cubicBezTo>
                    <a:pt x="43" y="24"/>
                    <a:pt x="48" y="19"/>
                    <a:pt x="48" y="12"/>
                  </a:cubicBezTo>
                  <a:cubicBezTo>
                    <a:pt x="48" y="5"/>
                    <a:pt x="43" y="0"/>
                    <a:pt x="3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55" name="Freeform 22">
              <a:extLst>
                <a:ext uri="{FF2B5EF4-FFF2-40B4-BE49-F238E27FC236}">
                  <a16:creationId xmlns="" xmlns:a16="http://schemas.microsoft.com/office/drawing/2014/main" id="{83F5621A-CA74-4D7D-AC86-C1704B7EFEEA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0301" y="222250"/>
              <a:ext cx="163513" cy="163513"/>
            </a:xfrm>
            <a:custGeom>
              <a:avLst/>
              <a:gdLst>
                <a:gd name="T0" fmla="*/ 38 w 43"/>
                <a:gd name="T1" fmla="*/ 5 h 43"/>
                <a:gd name="T2" fmla="*/ 21 w 43"/>
                <a:gd name="T3" fmla="*/ 5 h 43"/>
                <a:gd name="T4" fmla="*/ 4 w 43"/>
                <a:gd name="T5" fmla="*/ 22 h 43"/>
                <a:gd name="T6" fmla="*/ 4 w 43"/>
                <a:gd name="T7" fmla="*/ 39 h 43"/>
                <a:gd name="T8" fmla="*/ 21 w 43"/>
                <a:gd name="T9" fmla="*/ 39 h 43"/>
                <a:gd name="T10" fmla="*/ 38 w 43"/>
                <a:gd name="T11" fmla="*/ 22 h 43"/>
                <a:gd name="T12" fmla="*/ 38 w 43"/>
                <a:gd name="T13" fmla="*/ 5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43">
                  <a:moveTo>
                    <a:pt x="38" y="5"/>
                  </a:moveTo>
                  <a:cubicBezTo>
                    <a:pt x="34" y="0"/>
                    <a:pt x="26" y="0"/>
                    <a:pt x="21" y="5"/>
                  </a:cubicBezTo>
                  <a:cubicBezTo>
                    <a:pt x="4" y="22"/>
                    <a:pt x="4" y="22"/>
                    <a:pt x="4" y="22"/>
                  </a:cubicBezTo>
                  <a:cubicBezTo>
                    <a:pt x="0" y="26"/>
                    <a:pt x="0" y="34"/>
                    <a:pt x="4" y="39"/>
                  </a:cubicBezTo>
                  <a:cubicBezTo>
                    <a:pt x="9" y="43"/>
                    <a:pt x="17" y="43"/>
                    <a:pt x="21" y="39"/>
                  </a:cubicBezTo>
                  <a:cubicBezTo>
                    <a:pt x="38" y="22"/>
                    <a:pt x="38" y="22"/>
                    <a:pt x="38" y="22"/>
                  </a:cubicBezTo>
                  <a:cubicBezTo>
                    <a:pt x="43" y="17"/>
                    <a:pt x="43" y="9"/>
                    <a:pt x="38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56" name="Freeform 23">
              <a:extLst>
                <a:ext uri="{FF2B5EF4-FFF2-40B4-BE49-F238E27FC236}">
                  <a16:creationId xmlns="" xmlns:a16="http://schemas.microsoft.com/office/drawing/2014/main" id="{A5749AB3-B3AE-4088-96ED-754AFB74F64F}"/>
                </a:ext>
              </a:extLst>
            </p:cNvPr>
            <p:cNvSpPr>
              <a:spLocks/>
            </p:cNvSpPr>
            <p:nvPr/>
          </p:nvSpPr>
          <p:spPr bwMode="auto">
            <a:xfrm>
              <a:off x="730251" y="-3175"/>
              <a:ext cx="90488" cy="180975"/>
            </a:xfrm>
            <a:custGeom>
              <a:avLst/>
              <a:gdLst>
                <a:gd name="T0" fmla="*/ 12 w 24"/>
                <a:gd name="T1" fmla="*/ 48 h 48"/>
                <a:gd name="T2" fmla="*/ 20 w 24"/>
                <a:gd name="T3" fmla="*/ 44 h 48"/>
                <a:gd name="T4" fmla="*/ 24 w 24"/>
                <a:gd name="T5" fmla="*/ 36 h 48"/>
                <a:gd name="T6" fmla="*/ 24 w 24"/>
                <a:gd name="T7" fmla="*/ 12 h 48"/>
                <a:gd name="T8" fmla="*/ 12 w 24"/>
                <a:gd name="T9" fmla="*/ 0 h 48"/>
                <a:gd name="T10" fmla="*/ 1 w 24"/>
                <a:gd name="T11" fmla="*/ 7 h 48"/>
                <a:gd name="T12" fmla="*/ 0 w 24"/>
                <a:gd name="T13" fmla="*/ 12 h 48"/>
                <a:gd name="T14" fmla="*/ 0 w 24"/>
                <a:gd name="T15" fmla="*/ 36 h 48"/>
                <a:gd name="T16" fmla="*/ 12 w 24"/>
                <a:gd name="T17" fmla="*/ 48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" h="48">
                  <a:moveTo>
                    <a:pt x="12" y="48"/>
                  </a:moveTo>
                  <a:cubicBezTo>
                    <a:pt x="15" y="48"/>
                    <a:pt x="18" y="47"/>
                    <a:pt x="20" y="44"/>
                  </a:cubicBezTo>
                  <a:cubicBezTo>
                    <a:pt x="23" y="42"/>
                    <a:pt x="24" y="39"/>
                    <a:pt x="24" y="36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5"/>
                    <a:pt x="19" y="0"/>
                    <a:pt x="12" y="0"/>
                  </a:cubicBezTo>
                  <a:cubicBezTo>
                    <a:pt x="7" y="0"/>
                    <a:pt x="3" y="3"/>
                    <a:pt x="1" y="7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43"/>
                    <a:pt x="5" y="48"/>
                    <a:pt x="12" y="4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57" name="Freeform 24">
              <a:extLst>
                <a:ext uri="{FF2B5EF4-FFF2-40B4-BE49-F238E27FC236}">
                  <a16:creationId xmlns="" xmlns:a16="http://schemas.microsoft.com/office/drawing/2014/main" id="{A376F128-2DDD-48D5-B13C-D7666A3EB53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8301" y="358775"/>
              <a:ext cx="725488" cy="815975"/>
            </a:xfrm>
            <a:custGeom>
              <a:avLst/>
              <a:gdLst>
                <a:gd name="T0" fmla="*/ 96 w 192"/>
                <a:gd name="T1" fmla="*/ 0 h 216"/>
                <a:gd name="T2" fmla="*/ 0 w 192"/>
                <a:gd name="T3" fmla="*/ 96 h 216"/>
                <a:gd name="T4" fmla="*/ 48 w 192"/>
                <a:gd name="T5" fmla="*/ 179 h 216"/>
                <a:gd name="T6" fmla="*/ 48 w 192"/>
                <a:gd name="T7" fmla="*/ 216 h 216"/>
                <a:gd name="T8" fmla="*/ 144 w 192"/>
                <a:gd name="T9" fmla="*/ 216 h 216"/>
                <a:gd name="T10" fmla="*/ 144 w 192"/>
                <a:gd name="T11" fmla="*/ 179 h 216"/>
                <a:gd name="T12" fmla="*/ 192 w 192"/>
                <a:gd name="T13" fmla="*/ 96 h 216"/>
                <a:gd name="T14" fmla="*/ 96 w 192"/>
                <a:gd name="T15" fmla="*/ 0 h 216"/>
                <a:gd name="T16" fmla="*/ 132 w 192"/>
                <a:gd name="T17" fmla="*/ 158 h 216"/>
                <a:gd name="T18" fmla="*/ 120 w 192"/>
                <a:gd name="T19" fmla="*/ 165 h 216"/>
                <a:gd name="T20" fmla="*/ 120 w 192"/>
                <a:gd name="T21" fmla="*/ 179 h 216"/>
                <a:gd name="T22" fmla="*/ 120 w 192"/>
                <a:gd name="T23" fmla="*/ 192 h 216"/>
                <a:gd name="T24" fmla="*/ 72 w 192"/>
                <a:gd name="T25" fmla="*/ 192 h 216"/>
                <a:gd name="T26" fmla="*/ 72 w 192"/>
                <a:gd name="T27" fmla="*/ 179 h 216"/>
                <a:gd name="T28" fmla="*/ 72 w 192"/>
                <a:gd name="T29" fmla="*/ 165 h 216"/>
                <a:gd name="T30" fmla="*/ 60 w 192"/>
                <a:gd name="T31" fmla="*/ 158 h 216"/>
                <a:gd name="T32" fmla="*/ 24 w 192"/>
                <a:gd name="T33" fmla="*/ 96 h 216"/>
                <a:gd name="T34" fmla="*/ 96 w 192"/>
                <a:gd name="T35" fmla="*/ 24 h 216"/>
                <a:gd name="T36" fmla="*/ 168 w 192"/>
                <a:gd name="T37" fmla="*/ 96 h 216"/>
                <a:gd name="T38" fmla="*/ 132 w 192"/>
                <a:gd name="T39" fmla="*/ 158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92" h="216">
                  <a:moveTo>
                    <a:pt x="96" y="0"/>
                  </a:moveTo>
                  <a:cubicBezTo>
                    <a:pt x="43" y="0"/>
                    <a:pt x="0" y="43"/>
                    <a:pt x="0" y="96"/>
                  </a:cubicBezTo>
                  <a:cubicBezTo>
                    <a:pt x="0" y="131"/>
                    <a:pt x="19" y="162"/>
                    <a:pt x="48" y="179"/>
                  </a:cubicBezTo>
                  <a:cubicBezTo>
                    <a:pt x="48" y="216"/>
                    <a:pt x="48" y="216"/>
                    <a:pt x="48" y="216"/>
                  </a:cubicBezTo>
                  <a:cubicBezTo>
                    <a:pt x="144" y="216"/>
                    <a:pt x="144" y="216"/>
                    <a:pt x="144" y="216"/>
                  </a:cubicBezTo>
                  <a:cubicBezTo>
                    <a:pt x="144" y="179"/>
                    <a:pt x="144" y="179"/>
                    <a:pt x="144" y="179"/>
                  </a:cubicBezTo>
                  <a:cubicBezTo>
                    <a:pt x="173" y="162"/>
                    <a:pt x="192" y="131"/>
                    <a:pt x="192" y="96"/>
                  </a:cubicBezTo>
                  <a:cubicBezTo>
                    <a:pt x="192" y="43"/>
                    <a:pt x="149" y="0"/>
                    <a:pt x="96" y="0"/>
                  </a:cubicBezTo>
                  <a:close/>
                  <a:moveTo>
                    <a:pt x="132" y="158"/>
                  </a:moveTo>
                  <a:cubicBezTo>
                    <a:pt x="120" y="165"/>
                    <a:pt x="120" y="165"/>
                    <a:pt x="120" y="165"/>
                  </a:cubicBezTo>
                  <a:cubicBezTo>
                    <a:pt x="120" y="179"/>
                    <a:pt x="120" y="179"/>
                    <a:pt x="120" y="179"/>
                  </a:cubicBezTo>
                  <a:cubicBezTo>
                    <a:pt x="120" y="192"/>
                    <a:pt x="120" y="192"/>
                    <a:pt x="120" y="192"/>
                  </a:cubicBezTo>
                  <a:cubicBezTo>
                    <a:pt x="72" y="192"/>
                    <a:pt x="72" y="192"/>
                    <a:pt x="72" y="192"/>
                  </a:cubicBezTo>
                  <a:cubicBezTo>
                    <a:pt x="72" y="179"/>
                    <a:pt x="72" y="179"/>
                    <a:pt x="72" y="179"/>
                  </a:cubicBezTo>
                  <a:cubicBezTo>
                    <a:pt x="72" y="165"/>
                    <a:pt x="72" y="165"/>
                    <a:pt x="72" y="165"/>
                  </a:cubicBezTo>
                  <a:cubicBezTo>
                    <a:pt x="60" y="158"/>
                    <a:pt x="60" y="158"/>
                    <a:pt x="60" y="158"/>
                  </a:cubicBezTo>
                  <a:cubicBezTo>
                    <a:pt x="37" y="145"/>
                    <a:pt x="24" y="122"/>
                    <a:pt x="24" y="96"/>
                  </a:cubicBezTo>
                  <a:cubicBezTo>
                    <a:pt x="24" y="56"/>
                    <a:pt x="56" y="24"/>
                    <a:pt x="96" y="24"/>
                  </a:cubicBezTo>
                  <a:cubicBezTo>
                    <a:pt x="136" y="24"/>
                    <a:pt x="168" y="56"/>
                    <a:pt x="168" y="96"/>
                  </a:cubicBezTo>
                  <a:cubicBezTo>
                    <a:pt x="168" y="122"/>
                    <a:pt x="154" y="145"/>
                    <a:pt x="132" y="1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58" name="Freeform 25">
              <a:extLst>
                <a:ext uri="{FF2B5EF4-FFF2-40B4-BE49-F238E27FC236}">
                  <a16:creationId xmlns="" xmlns:a16="http://schemas.microsoft.com/office/drawing/2014/main" id="{D9CEF871-DE81-477B-A72A-29891867117B}"/>
                </a:ext>
              </a:extLst>
            </p:cNvPr>
            <p:cNvSpPr>
              <a:spLocks/>
            </p:cNvSpPr>
            <p:nvPr/>
          </p:nvSpPr>
          <p:spPr bwMode="auto">
            <a:xfrm>
              <a:off x="549276" y="1265238"/>
              <a:ext cx="361950" cy="182563"/>
            </a:xfrm>
            <a:custGeom>
              <a:avLst/>
              <a:gdLst>
                <a:gd name="T0" fmla="*/ 0 w 96"/>
                <a:gd name="T1" fmla="*/ 24 h 48"/>
                <a:gd name="T2" fmla="*/ 25 w 96"/>
                <a:gd name="T3" fmla="*/ 24 h 48"/>
                <a:gd name="T4" fmla="*/ 24 w 96"/>
                <a:gd name="T5" fmla="*/ 27 h 48"/>
                <a:gd name="T6" fmla="*/ 48 w 96"/>
                <a:gd name="T7" fmla="*/ 48 h 48"/>
                <a:gd name="T8" fmla="*/ 72 w 96"/>
                <a:gd name="T9" fmla="*/ 27 h 48"/>
                <a:gd name="T10" fmla="*/ 71 w 96"/>
                <a:gd name="T11" fmla="*/ 24 h 48"/>
                <a:gd name="T12" fmla="*/ 96 w 96"/>
                <a:gd name="T13" fmla="*/ 24 h 48"/>
                <a:gd name="T14" fmla="*/ 96 w 96"/>
                <a:gd name="T15" fmla="*/ 0 h 48"/>
                <a:gd name="T16" fmla="*/ 0 w 96"/>
                <a:gd name="T17" fmla="*/ 0 h 48"/>
                <a:gd name="T18" fmla="*/ 0 w 96"/>
                <a:gd name="T19" fmla="*/ 24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6" h="48">
                  <a:moveTo>
                    <a:pt x="0" y="24"/>
                  </a:moveTo>
                  <a:cubicBezTo>
                    <a:pt x="25" y="24"/>
                    <a:pt x="25" y="24"/>
                    <a:pt x="25" y="24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4" y="39"/>
                    <a:pt x="35" y="48"/>
                    <a:pt x="48" y="48"/>
                  </a:cubicBezTo>
                  <a:cubicBezTo>
                    <a:pt x="61" y="48"/>
                    <a:pt x="72" y="39"/>
                    <a:pt x="72" y="27"/>
                  </a:cubicBezTo>
                  <a:cubicBezTo>
                    <a:pt x="71" y="24"/>
                    <a:pt x="71" y="24"/>
                    <a:pt x="71" y="24"/>
                  </a:cubicBezTo>
                  <a:cubicBezTo>
                    <a:pt x="96" y="24"/>
                    <a:pt x="96" y="24"/>
                    <a:pt x="96" y="24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</p:grpSp>
      <p:grpSp>
        <p:nvGrpSpPr>
          <p:cNvPr id="59" name="Group 62">
            <a:extLst>
              <a:ext uri="{FF2B5EF4-FFF2-40B4-BE49-F238E27FC236}">
                <a16:creationId xmlns="" xmlns:a16="http://schemas.microsoft.com/office/drawing/2014/main" id="{48FDD750-7D60-4A69-A62B-672739EABF6F}"/>
              </a:ext>
            </a:extLst>
          </p:cNvPr>
          <p:cNvGrpSpPr/>
          <p:nvPr/>
        </p:nvGrpSpPr>
        <p:grpSpPr>
          <a:xfrm>
            <a:off x="9477232" y="5959480"/>
            <a:ext cx="239876" cy="274364"/>
            <a:chOff x="0" y="3175"/>
            <a:chExt cx="1479550" cy="1692275"/>
          </a:xfrm>
          <a:solidFill>
            <a:schemeClr val="bg1"/>
          </a:solidFill>
        </p:grpSpPr>
        <p:sp>
          <p:nvSpPr>
            <p:cNvPr id="60" name="Freeform 29">
              <a:extLst>
                <a:ext uri="{FF2B5EF4-FFF2-40B4-BE49-F238E27FC236}">
                  <a16:creationId xmlns="" xmlns:a16="http://schemas.microsoft.com/office/drawing/2014/main" id="{907D9B11-5325-4559-A305-000FED4D76E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0" y="3175"/>
              <a:ext cx="1479550" cy="846138"/>
            </a:xfrm>
            <a:custGeom>
              <a:avLst/>
              <a:gdLst>
                <a:gd name="T0" fmla="*/ 28 w 392"/>
                <a:gd name="T1" fmla="*/ 224 h 224"/>
                <a:gd name="T2" fmla="*/ 364 w 392"/>
                <a:gd name="T3" fmla="*/ 224 h 224"/>
                <a:gd name="T4" fmla="*/ 392 w 392"/>
                <a:gd name="T5" fmla="*/ 196 h 224"/>
                <a:gd name="T6" fmla="*/ 364 w 392"/>
                <a:gd name="T7" fmla="*/ 168 h 224"/>
                <a:gd name="T8" fmla="*/ 280 w 392"/>
                <a:gd name="T9" fmla="*/ 168 h 224"/>
                <a:gd name="T10" fmla="*/ 252 w 392"/>
                <a:gd name="T11" fmla="*/ 140 h 224"/>
                <a:gd name="T12" fmla="*/ 252 w 392"/>
                <a:gd name="T13" fmla="*/ 28 h 224"/>
                <a:gd name="T14" fmla="*/ 224 w 392"/>
                <a:gd name="T15" fmla="*/ 0 h 224"/>
                <a:gd name="T16" fmla="*/ 168 w 392"/>
                <a:gd name="T17" fmla="*/ 0 h 224"/>
                <a:gd name="T18" fmla="*/ 140 w 392"/>
                <a:gd name="T19" fmla="*/ 28 h 224"/>
                <a:gd name="T20" fmla="*/ 140 w 392"/>
                <a:gd name="T21" fmla="*/ 140 h 224"/>
                <a:gd name="T22" fmla="*/ 112 w 392"/>
                <a:gd name="T23" fmla="*/ 168 h 224"/>
                <a:gd name="T24" fmla="*/ 28 w 392"/>
                <a:gd name="T25" fmla="*/ 168 h 224"/>
                <a:gd name="T26" fmla="*/ 0 w 392"/>
                <a:gd name="T27" fmla="*/ 196 h 224"/>
                <a:gd name="T28" fmla="*/ 28 w 392"/>
                <a:gd name="T29" fmla="*/ 224 h 224"/>
                <a:gd name="T30" fmla="*/ 182 w 392"/>
                <a:gd name="T31" fmla="*/ 28 h 224"/>
                <a:gd name="T32" fmla="*/ 210 w 392"/>
                <a:gd name="T33" fmla="*/ 28 h 224"/>
                <a:gd name="T34" fmla="*/ 224 w 392"/>
                <a:gd name="T35" fmla="*/ 42 h 224"/>
                <a:gd name="T36" fmla="*/ 210 w 392"/>
                <a:gd name="T37" fmla="*/ 56 h 224"/>
                <a:gd name="T38" fmla="*/ 182 w 392"/>
                <a:gd name="T39" fmla="*/ 56 h 224"/>
                <a:gd name="T40" fmla="*/ 168 w 392"/>
                <a:gd name="T41" fmla="*/ 42 h 224"/>
                <a:gd name="T42" fmla="*/ 182 w 392"/>
                <a:gd name="T43" fmla="*/ 28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92" h="224">
                  <a:moveTo>
                    <a:pt x="28" y="224"/>
                  </a:moveTo>
                  <a:cubicBezTo>
                    <a:pt x="364" y="224"/>
                    <a:pt x="364" y="224"/>
                    <a:pt x="364" y="224"/>
                  </a:cubicBezTo>
                  <a:cubicBezTo>
                    <a:pt x="379" y="224"/>
                    <a:pt x="392" y="211"/>
                    <a:pt x="392" y="196"/>
                  </a:cubicBezTo>
                  <a:cubicBezTo>
                    <a:pt x="392" y="181"/>
                    <a:pt x="379" y="168"/>
                    <a:pt x="364" y="168"/>
                  </a:cubicBezTo>
                  <a:cubicBezTo>
                    <a:pt x="280" y="168"/>
                    <a:pt x="280" y="168"/>
                    <a:pt x="280" y="168"/>
                  </a:cubicBezTo>
                  <a:cubicBezTo>
                    <a:pt x="265" y="168"/>
                    <a:pt x="252" y="155"/>
                    <a:pt x="252" y="140"/>
                  </a:cubicBezTo>
                  <a:cubicBezTo>
                    <a:pt x="252" y="28"/>
                    <a:pt x="252" y="28"/>
                    <a:pt x="252" y="28"/>
                  </a:cubicBezTo>
                  <a:cubicBezTo>
                    <a:pt x="252" y="13"/>
                    <a:pt x="239" y="0"/>
                    <a:pt x="224" y="0"/>
                  </a:cubicBezTo>
                  <a:cubicBezTo>
                    <a:pt x="168" y="0"/>
                    <a:pt x="168" y="0"/>
                    <a:pt x="168" y="0"/>
                  </a:cubicBezTo>
                  <a:cubicBezTo>
                    <a:pt x="153" y="0"/>
                    <a:pt x="140" y="13"/>
                    <a:pt x="140" y="28"/>
                  </a:cubicBezTo>
                  <a:cubicBezTo>
                    <a:pt x="140" y="140"/>
                    <a:pt x="140" y="140"/>
                    <a:pt x="140" y="140"/>
                  </a:cubicBezTo>
                  <a:cubicBezTo>
                    <a:pt x="140" y="155"/>
                    <a:pt x="127" y="168"/>
                    <a:pt x="112" y="168"/>
                  </a:cubicBezTo>
                  <a:cubicBezTo>
                    <a:pt x="28" y="168"/>
                    <a:pt x="28" y="168"/>
                    <a:pt x="28" y="168"/>
                  </a:cubicBezTo>
                  <a:cubicBezTo>
                    <a:pt x="13" y="168"/>
                    <a:pt x="0" y="181"/>
                    <a:pt x="0" y="196"/>
                  </a:cubicBezTo>
                  <a:cubicBezTo>
                    <a:pt x="0" y="211"/>
                    <a:pt x="13" y="224"/>
                    <a:pt x="28" y="224"/>
                  </a:cubicBezTo>
                  <a:close/>
                  <a:moveTo>
                    <a:pt x="182" y="28"/>
                  </a:moveTo>
                  <a:cubicBezTo>
                    <a:pt x="210" y="28"/>
                    <a:pt x="210" y="28"/>
                    <a:pt x="210" y="28"/>
                  </a:cubicBezTo>
                  <a:cubicBezTo>
                    <a:pt x="218" y="28"/>
                    <a:pt x="224" y="34"/>
                    <a:pt x="224" y="42"/>
                  </a:cubicBezTo>
                  <a:cubicBezTo>
                    <a:pt x="224" y="50"/>
                    <a:pt x="218" y="56"/>
                    <a:pt x="210" y="56"/>
                  </a:cubicBezTo>
                  <a:cubicBezTo>
                    <a:pt x="182" y="56"/>
                    <a:pt x="182" y="56"/>
                    <a:pt x="182" y="56"/>
                  </a:cubicBezTo>
                  <a:cubicBezTo>
                    <a:pt x="174" y="56"/>
                    <a:pt x="168" y="50"/>
                    <a:pt x="168" y="42"/>
                  </a:cubicBezTo>
                  <a:cubicBezTo>
                    <a:pt x="168" y="34"/>
                    <a:pt x="174" y="28"/>
                    <a:pt x="182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61" name="Freeform 30">
              <a:extLst>
                <a:ext uri="{FF2B5EF4-FFF2-40B4-BE49-F238E27FC236}">
                  <a16:creationId xmlns="" xmlns:a16="http://schemas.microsoft.com/office/drawing/2014/main" id="{409B8373-EE24-49A2-BA04-C87A98774DD0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955675"/>
              <a:ext cx="1479550" cy="739775"/>
            </a:xfrm>
            <a:custGeom>
              <a:avLst/>
              <a:gdLst>
                <a:gd name="T0" fmla="*/ 352 w 392"/>
                <a:gd name="T1" fmla="*/ 0 h 196"/>
                <a:gd name="T2" fmla="*/ 40 w 392"/>
                <a:gd name="T3" fmla="*/ 0 h 196"/>
                <a:gd name="T4" fmla="*/ 26 w 392"/>
                <a:gd name="T5" fmla="*/ 12 h 196"/>
                <a:gd name="T6" fmla="*/ 0 w 392"/>
                <a:gd name="T7" fmla="*/ 196 h 196"/>
                <a:gd name="T8" fmla="*/ 84 w 392"/>
                <a:gd name="T9" fmla="*/ 196 h 196"/>
                <a:gd name="T10" fmla="*/ 112 w 392"/>
                <a:gd name="T11" fmla="*/ 112 h 196"/>
                <a:gd name="T12" fmla="*/ 112 w 392"/>
                <a:gd name="T13" fmla="*/ 196 h 196"/>
                <a:gd name="T14" fmla="*/ 280 w 392"/>
                <a:gd name="T15" fmla="*/ 196 h 196"/>
                <a:gd name="T16" fmla="*/ 280 w 392"/>
                <a:gd name="T17" fmla="*/ 112 h 196"/>
                <a:gd name="T18" fmla="*/ 308 w 392"/>
                <a:gd name="T19" fmla="*/ 196 h 196"/>
                <a:gd name="T20" fmla="*/ 392 w 392"/>
                <a:gd name="T21" fmla="*/ 196 h 196"/>
                <a:gd name="T22" fmla="*/ 366 w 392"/>
                <a:gd name="T23" fmla="*/ 12 h 196"/>
                <a:gd name="T24" fmla="*/ 352 w 392"/>
                <a:gd name="T25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2" h="196">
                  <a:moveTo>
                    <a:pt x="352" y="0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33" y="0"/>
                    <a:pt x="27" y="5"/>
                    <a:pt x="26" y="12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84" y="196"/>
                    <a:pt x="84" y="196"/>
                    <a:pt x="84" y="196"/>
                  </a:cubicBezTo>
                  <a:cubicBezTo>
                    <a:pt x="112" y="112"/>
                    <a:pt x="112" y="112"/>
                    <a:pt x="112" y="112"/>
                  </a:cubicBezTo>
                  <a:cubicBezTo>
                    <a:pt x="112" y="196"/>
                    <a:pt x="112" y="196"/>
                    <a:pt x="112" y="196"/>
                  </a:cubicBezTo>
                  <a:cubicBezTo>
                    <a:pt x="280" y="196"/>
                    <a:pt x="280" y="196"/>
                    <a:pt x="280" y="196"/>
                  </a:cubicBezTo>
                  <a:cubicBezTo>
                    <a:pt x="280" y="112"/>
                    <a:pt x="280" y="112"/>
                    <a:pt x="280" y="112"/>
                  </a:cubicBezTo>
                  <a:cubicBezTo>
                    <a:pt x="308" y="196"/>
                    <a:pt x="308" y="196"/>
                    <a:pt x="308" y="196"/>
                  </a:cubicBezTo>
                  <a:cubicBezTo>
                    <a:pt x="392" y="196"/>
                    <a:pt x="392" y="196"/>
                    <a:pt x="392" y="196"/>
                  </a:cubicBezTo>
                  <a:cubicBezTo>
                    <a:pt x="366" y="12"/>
                    <a:pt x="366" y="12"/>
                    <a:pt x="366" y="12"/>
                  </a:cubicBezTo>
                  <a:cubicBezTo>
                    <a:pt x="365" y="5"/>
                    <a:pt x="359" y="0"/>
                    <a:pt x="35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</p:grpSp>
      <p:sp>
        <p:nvSpPr>
          <p:cNvPr id="62" name="TextBox 65">
            <a:extLst>
              <a:ext uri="{FF2B5EF4-FFF2-40B4-BE49-F238E27FC236}">
                <a16:creationId xmlns="" xmlns:a16="http://schemas.microsoft.com/office/drawing/2014/main" id="{D2EEEC6E-22B0-4B56-8442-2DB61990F398}"/>
              </a:ext>
            </a:extLst>
          </p:cNvPr>
          <p:cNvSpPr txBox="1"/>
          <p:nvPr/>
        </p:nvSpPr>
        <p:spPr>
          <a:xfrm>
            <a:off x="2871694" y="4285882"/>
            <a:ext cx="2913461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 双击输入替换内容 双击输入替换内容 双击输入替换内容 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9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9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TextBox 66">
            <a:extLst>
              <a:ext uri="{FF2B5EF4-FFF2-40B4-BE49-F238E27FC236}">
                <a16:creationId xmlns="" xmlns:a16="http://schemas.microsoft.com/office/drawing/2014/main" id="{08C409E3-574A-4862-9236-649BBC7FE1C6}"/>
              </a:ext>
            </a:extLst>
          </p:cNvPr>
          <p:cNvSpPr txBox="1"/>
          <p:nvPr/>
        </p:nvSpPr>
        <p:spPr>
          <a:xfrm>
            <a:off x="3152928" y="3106736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id-ID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TextBox 67">
            <a:extLst>
              <a:ext uri="{FF2B5EF4-FFF2-40B4-BE49-F238E27FC236}">
                <a16:creationId xmlns="" xmlns:a16="http://schemas.microsoft.com/office/drawing/2014/main" id="{05F2F547-DD0E-449B-A35B-4DFBD694BC63}"/>
              </a:ext>
            </a:extLst>
          </p:cNvPr>
          <p:cNvSpPr txBox="1"/>
          <p:nvPr/>
        </p:nvSpPr>
        <p:spPr>
          <a:xfrm>
            <a:off x="3911908" y="3581506"/>
            <a:ext cx="187324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 双击输入替换内容 </a:t>
            </a:r>
            <a:r>
              <a:rPr lang="en-US" altLang="zh-CN" sz="9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9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TextBox 68">
            <a:extLst>
              <a:ext uri="{FF2B5EF4-FFF2-40B4-BE49-F238E27FC236}">
                <a16:creationId xmlns="" xmlns:a16="http://schemas.microsoft.com/office/drawing/2014/main" id="{D4C66ECD-0CF7-4811-8CFB-6504B5B8EB4F}"/>
              </a:ext>
            </a:extLst>
          </p:cNvPr>
          <p:cNvSpPr txBox="1"/>
          <p:nvPr/>
        </p:nvSpPr>
        <p:spPr>
          <a:xfrm>
            <a:off x="2868110" y="3544091"/>
            <a:ext cx="1088760" cy="7155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d-ID" sz="4050" b="1" dirty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90%</a:t>
            </a:r>
          </a:p>
        </p:txBody>
      </p:sp>
      <p:grpSp>
        <p:nvGrpSpPr>
          <p:cNvPr id="66" name="Group 69">
            <a:extLst>
              <a:ext uri="{FF2B5EF4-FFF2-40B4-BE49-F238E27FC236}">
                <a16:creationId xmlns="" xmlns:a16="http://schemas.microsoft.com/office/drawing/2014/main" id="{FB368FF4-635C-4132-9A04-20CB539DBB00}"/>
              </a:ext>
            </a:extLst>
          </p:cNvPr>
          <p:cNvGrpSpPr/>
          <p:nvPr/>
        </p:nvGrpSpPr>
        <p:grpSpPr>
          <a:xfrm>
            <a:off x="6771167" y="4706640"/>
            <a:ext cx="1062102" cy="1700510"/>
            <a:chOff x="6996223" y="4590653"/>
            <a:chExt cx="1416136" cy="2267347"/>
          </a:xfrm>
        </p:grpSpPr>
        <p:sp>
          <p:nvSpPr>
            <p:cNvPr id="67" name="Freeform 20">
              <a:extLst>
                <a:ext uri="{FF2B5EF4-FFF2-40B4-BE49-F238E27FC236}">
                  <a16:creationId xmlns="" xmlns:a16="http://schemas.microsoft.com/office/drawing/2014/main" id="{2ED8E7A5-81E1-4602-8FE7-2C5AFB32955F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223" y="4590653"/>
              <a:ext cx="1416136" cy="545256"/>
            </a:xfrm>
            <a:custGeom>
              <a:avLst/>
              <a:gdLst>
                <a:gd name="T0" fmla="*/ 865 w 1296"/>
                <a:gd name="T1" fmla="*/ 0 h 499"/>
                <a:gd name="T2" fmla="*/ 0 w 1296"/>
                <a:gd name="T3" fmla="*/ 0 h 499"/>
                <a:gd name="T4" fmla="*/ 432 w 1296"/>
                <a:gd name="T5" fmla="*/ 499 h 499"/>
                <a:gd name="T6" fmla="*/ 1296 w 1296"/>
                <a:gd name="T7" fmla="*/ 499 h 499"/>
                <a:gd name="T8" fmla="*/ 865 w 1296"/>
                <a:gd name="T9" fmla="*/ 0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6" h="499">
                  <a:moveTo>
                    <a:pt x="865" y="0"/>
                  </a:moveTo>
                  <a:lnTo>
                    <a:pt x="0" y="0"/>
                  </a:lnTo>
                  <a:lnTo>
                    <a:pt x="432" y="499"/>
                  </a:lnTo>
                  <a:lnTo>
                    <a:pt x="1296" y="499"/>
                  </a:lnTo>
                  <a:lnTo>
                    <a:pt x="86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68" name="Rectangle 21">
              <a:extLst>
                <a:ext uri="{FF2B5EF4-FFF2-40B4-BE49-F238E27FC236}">
                  <a16:creationId xmlns="" xmlns:a16="http://schemas.microsoft.com/office/drawing/2014/main" id="{7F5C4968-D8C5-46D8-B9BB-E19E7CFB6E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468268" y="5135908"/>
              <a:ext cx="944091" cy="17220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69" name="Freeform 22">
              <a:extLst>
                <a:ext uri="{FF2B5EF4-FFF2-40B4-BE49-F238E27FC236}">
                  <a16:creationId xmlns="" xmlns:a16="http://schemas.microsoft.com/office/drawing/2014/main" id="{13D30DB6-2C31-4FFC-ACF7-418D46336464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223" y="4590653"/>
              <a:ext cx="472045" cy="2267347"/>
            </a:xfrm>
            <a:custGeom>
              <a:avLst/>
              <a:gdLst>
                <a:gd name="T0" fmla="*/ 432 w 432"/>
                <a:gd name="T1" fmla="*/ 499 h 2075"/>
                <a:gd name="T2" fmla="*/ 0 w 432"/>
                <a:gd name="T3" fmla="*/ 0 h 2075"/>
                <a:gd name="T4" fmla="*/ 0 w 432"/>
                <a:gd name="T5" fmla="*/ 1576 h 2075"/>
                <a:gd name="T6" fmla="*/ 432 w 432"/>
                <a:gd name="T7" fmla="*/ 2075 h 2075"/>
                <a:gd name="T8" fmla="*/ 432 w 432"/>
                <a:gd name="T9" fmla="*/ 499 h 20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2" h="2075">
                  <a:moveTo>
                    <a:pt x="432" y="499"/>
                  </a:moveTo>
                  <a:lnTo>
                    <a:pt x="0" y="0"/>
                  </a:lnTo>
                  <a:lnTo>
                    <a:pt x="0" y="1576"/>
                  </a:lnTo>
                  <a:lnTo>
                    <a:pt x="432" y="2075"/>
                  </a:lnTo>
                  <a:lnTo>
                    <a:pt x="432" y="499"/>
                  </a:lnTo>
                  <a:close/>
                </a:path>
              </a:pathLst>
            </a:custGeom>
            <a:solidFill>
              <a:srgbClr val="2E75B6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70" name="Freeform 23">
              <a:extLst>
                <a:ext uri="{FF2B5EF4-FFF2-40B4-BE49-F238E27FC236}">
                  <a16:creationId xmlns="" xmlns:a16="http://schemas.microsoft.com/office/drawing/2014/main" id="{F3314035-D895-401B-964D-6710AE94843F}"/>
                </a:ext>
              </a:extLst>
            </p:cNvPr>
            <p:cNvSpPr>
              <a:spLocks/>
            </p:cNvSpPr>
            <p:nvPr/>
          </p:nvSpPr>
          <p:spPr bwMode="auto">
            <a:xfrm>
              <a:off x="7468268" y="5304184"/>
              <a:ext cx="641414" cy="286287"/>
            </a:xfrm>
            <a:custGeom>
              <a:avLst/>
              <a:gdLst>
                <a:gd name="T0" fmla="*/ 0 w 587"/>
                <a:gd name="T1" fmla="*/ 87 h 262"/>
                <a:gd name="T2" fmla="*/ 419 w 587"/>
                <a:gd name="T3" fmla="*/ 87 h 262"/>
                <a:gd name="T4" fmla="*/ 419 w 587"/>
                <a:gd name="T5" fmla="*/ 0 h 262"/>
                <a:gd name="T6" fmla="*/ 587 w 587"/>
                <a:gd name="T7" fmla="*/ 130 h 262"/>
                <a:gd name="T8" fmla="*/ 419 w 587"/>
                <a:gd name="T9" fmla="*/ 262 h 262"/>
                <a:gd name="T10" fmla="*/ 419 w 587"/>
                <a:gd name="T11" fmla="*/ 175 h 262"/>
                <a:gd name="T12" fmla="*/ 0 w 587"/>
                <a:gd name="T13" fmla="*/ 175 h 262"/>
                <a:gd name="T14" fmla="*/ 0 w 587"/>
                <a:gd name="T15" fmla="*/ 87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7" h="262">
                  <a:moveTo>
                    <a:pt x="0" y="87"/>
                  </a:moveTo>
                  <a:lnTo>
                    <a:pt x="419" y="87"/>
                  </a:lnTo>
                  <a:lnTo>
                    <a:pt x="419" y="0"/>
                  </a:lnTo>
                  <a:lnTo>
                    <a:pt x="587" y="130"/>
                  </a:lnTo>
                  <a:lnTo>
                    <a:pt x="419" y="262"/>
                  </a:lnTo>
                  <a:lnTo>
                    <a:pt x="419" y="175"/>
                  </a:lnTo>
                  <a:lnTo>
                    <a:pt x="0" y="175"/>
                  </a:lnTo>
                  <a:lnTo>
                    <a:pt x="0" y="87"/>
                  </a:lnTo>
                  <a:close/>
                </a:path>
              </a:pathLst>
            </a:custGeom>
            <a:solidFill>
              <a:schemeClr val="bg1">
                <a:alpha val="5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71" name="Freeform 24">
              <a:extLst>
                <a:ext uri="{FF2B5EF4-FFF2-40B4-BE49-F238E27FC236}">
                  <a16:creationId xmlns="" xmlns:a16="http://schemas.microsoft.com/office/drawing/2014/main" id="{05B31C10-210D-45FE-A77D-4BB7F35265E5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6223" y="4853992"/>
              <a:ext cx="472045" cy="641413"/>
            </a:xfrm>
            <a:custGeom>
              <a:avLst/>
              <a:gdLst>
                <a:gd name="T0" fmla="*/ 432 w 432"/>
                <a:gd name="T1" fmla="*/ 499 h 587"/>
                <a:gd name="T2" fmla="*/ 0 w 432"/>
                <a:gd name="T3" fmla="*/ 0 h 587"/>
                <a:gd name="T4" fmla="*/ 0 w 432"/>
                <a:gd name="T5" fmla="*/ 88 h 587"/>
                <a:gd name="T6" fmla="*/ 432 w 432"/>
                <a:gd name="T7" fmla="*/ 587 h 587"/>
                <a:gd name="T8" fmla="*/ 432 w 432"/>
                <a:gd name="T9" fmla="*/ 499 h 5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2" h="587">
                  <a:moveTo>
                    <a:pt x="432" y="499"/>
                  </a:moveTo>
                  <a:lnTo>
                    <a:pt x="0" y="0"/>
                  </a:lnTo>
                  <a:lnTo>
                    <a:pt x="0" y="88"/>
                  </a:lnTo>
                  <a:lnTo>
                    <a:pt x="432" y="587"/>
                  </a:lnTo>
                  <a:lnTo>
                    <a:pt x="432" y="499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</p:grpSp>
      <p:sp>
        <p:nvSpPr>
          <p:cNvPr id="72" name="Freeform 5">
            <a:extLst>
              <a:ext uri="{FF2B5EF4-FFF2-40B4-BE49-F238E27FC236}">
                <a16:creationId xmlns="" xmlns:a16="http://schemas.microsoft.com/office/drawing/2014/main" id="{0BAA72B4-08DB-4DF6-8062-9F65BF706E3B}"/>
              </a:ext>
            </a:extLst>
          </p:cNvPr>
          <p:cNvSpPr>
            <a:spLocks/>
          </p:cNvSpPr>
          <p:nvPr/>
        </p:nvSpPr>
        <p:spPr bwMode="auto">
          <a:xfrm>
            <a:off x="7338732" y="5962803"/>
            <a:ext cx="302206" cy="302206"/>
          </a:xfrm>
          <a:custGeom>
            <a:avLst/>
            <a:gdLst>
              <a:gd name="T0" fmla="*/ 1670 w 1670"/>
              <a:gd name="T1" fmla="*/ 835 h 1670"/>
              <a:gd name="T2" fmla="*/ 1252 w 1670"/>
              <a:gd name="T3" fmla="*/ 522 h 1670"/>
              <a:gd name="T4" fmla="*/ 1252 w 1670"/>
              <a:gd name="T5" fmla="*/ 730 h 1670"/>
              <a:gd name="T6" fmla="*/ 939 w 1670"/>
              <a:gd name="T7" fmla="*/ 730 h 1670"/>
              <a:gd name="T8" fmla="*/ 939 w 1670"/>
              <a:gd name="T9" fmla="*/ 417 h 1670"/>
              <a:gd name="T10" fmla="*/ 1153 w 1670"/>
              <a:gd name="T11" fmla="*/ 417 h 1670"/>
              <a:gd name="T12" fmla="*/ 840 w 1670"/>
              <a:gd name="T13" fmla="*/ 0 h 1670"/>
              <a:gd name="T14" fmla="*/ 527 w 1670"/>
              <a:gd name="T15" fmla="*/ 417 h 1670"/>
              <a:gd name="T16" fmla="*/ 730 w 1670"/>
              <a:gd name="T17" fmla="*/ 417 h 1670"/>
              <a:gd name="T18" fmla="*/ 730 w 1670"/>
              <a:gd name="T19" fmla="*/ 730 h 1670"/>
              <a:gd name="T20" fmla="*/ 417 w 1670"/>
              <a:gd name="T21" fmla="*/ 730 h 1670"/>
              <a:gd name="T22" fmla="*/ 417 w 1670"/>
              <a:gd name="T23" fmla="*/ 522 h 1670"/>
              <a:gd name="T24" fmla="*/ 0 w 1670"/>
              <a:gd name="T25" fmla="*/ 835 h 1670"/>
              <a:gd name="T26" fmla="*/ 417 w 1670"/>
              <a:gd name="T27" fmla="*/ 1148 h 1670"/>
              <a:gd name="T28" fmla="*/ 417 w 1670"/>
              <a:gd name="T29" fmla="*/ 939 h 1670"/>
              <a:gd name="T30" fmla="*/ 730 w 1670"/>
              <a:gd name="T31" fmla="*/ 939 h 1670"/>
              <a:gd name="T32" fmla="*/ 730 w 1670"/>
              <a:gd name="T33" fmla="*/ 1252 h 1670"/>
              <a:gd name="T34" fmla="*/ 527 w 1670"/>
              <a:gd name="T35" fmla="*/ 1252 h 1670"/>
              <a:gd name="T36" fmla="*/ 840 w 1670"/>
              <a:gd name="T37" fmla="*/ 1670 h 1670"/>
              <a:gd name="T38" fmla="*/ 1153 w 1670"/>
              <a:gd name="T39" fmla="*/ 1252 h 1670"/>
              <a:gd name="T40" fmla="*/ 939 w 1670"/>
              <a:gd name="T41" fmla="*/ 1252 h 1670"/>
              <a:gd name="T42" fmla="*/ 939 w 1670"/>
              <a:gd name="T43" fmla="*/ 939 h 1670"/>
              <a:gd name="T44" fmla="*/ 1252 w 1670"/>
              <a:gd name="T45" fmla="*/ 939 h 1670"/>
              <a:gd name="T46" fmla="*/ 1252 w 1670"/>
              <a:gd name="T47" fmla="*/ 1148 h 1670"/>
              <a:gd name="T48" fmla="*/ 1670 w 1670"/>
              <a:gd name="T49" fmla="*/ 835 h 16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670" h="1670">
                <a:moveTo>
                  <a:pt x="1670" y="835"/>
                </a:moveTo>
                <a:lnTo>
                  <a:pt x="1252" y="522"/>
                </a:lnTo>
                <a:lnTo>
                  <a:pt x="1252" y="730"/>
                </a:lnTo>
                <a:lnTo>
                  <a:pt x="939" y="730"/>
                </a:lnTo>
                <a:lnTo>
                  <a:pt x="939" y="417"/>
                </a:lnTo>
                <a:lnTo>
                  <a:pt x="1153" y="417"/>
                </a:lnTo>
                <a:lnTo>
                  <a:pt x="840" y="0"/>
                </a:lnTo>
                <a:lnTo>
                  <a:pt x="527" y="417"/>
                </a:lnTo>
                <a:lnTo>
                  <a:pt x="730" y="417"/>
                </a:lnTo>
                <a:lnTo>
                  <a:pt x="730" y="730"/>
                </a:lnTo>
                <a:lnTo>
                  <a:pt x="417" y="730"/>
                </a:lnTo>
                <a:lnTo>
                  <a:pt x="417" y="522"/>
                </a:lnTo>
                <a:lnTo>
                  <a:pt x="0" y="835"/>
                </a:lnTo>
                <a:lnTo>
                  <a:pt x="417" y="1148"/>
                </a:lnTo>
                <a:lnTo>
                  <a:pt x="417" y="939"/>
                </a:lnTo>
                <a:lnTo>
                  <a:pt x="730" y="939"/>
                </a:lnTo>
                <a:lnTo>
                  <a:pt x="730" y="1252"/>
                </a:lnTo>
                <a:lnTo>
                  <a:pt x="527" y="1252"/>
                </a:lnTo>
                <a:lnTo>
                  <a:pt x="840" y="1670"/>
                </a:lnTo>
                <a:lnTo>
                  <a:pt x="1153" y="1252"/>
                </a:lnTo>
                <a:lnTo>
                  <a:pt x="939" y="1252"/>
                </a:lnTo>
                <a:lnTo>
                  <a:pt x="939" y="939"/>
                </a:lnTo>
                <a:lnTo>
                  <a:pt x="1252" y="939"/>
                </a:lnTo>
                <a:lnTo>
                  <a:pt x="1252" y="1148"/>
                </a:lnTo>
                <a:lnTo>
                  <a:pt x="1670" y="83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73" name="箭头: 下 72">
            <a:extLst>
              <a:ext uri="{FF2B5EF4-FFF2-40B4-BE49-F238E27FC236}">
                <a16:creationId xmlns="" xmlns:a16="http://schemas.microsoft.com/office/drawing/2014/main" id="{9E81EDFD-C026-45B0-ADE2-155E9343247D}"/>
              </a:ext>
            </a:extLst>
          </p:cNvPr>
          <p:cNvSpPr/>
          <p:nvPr/>
        </p:nvSpPr>
        <p:spPr>
          <a:xfrm>
            <a:off x="620815" y="261257"/>
            <a:ext cx="714197" cy="595164"/>
          </a:xfrm>
          <a:prstGeom prst="downArrow">
            <a:avLst/>
          </a:prstGeom>
          <a:solidFill>
            <a:srgbClr val="2A93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文本框 73">
            <a:extLst>
              <a:ext uri="{FF2B5EF4-FFF2-40B4-BE49-F238E27FC236}">
                <a16:creationId xmlns="" xmlns:a16="http://schemas.microsoft.com/office/drawing/2014/main" id="{00635EAC-96E6-4ECF-8152-4C95650BA364}"/>
              </a:ext>
            </a:extLst>
          </p:cNvPr>
          <p:cNvSpPr txBox="1"/>
          <p:nvPr/>
        </p:nvSpPr>
        <p:spPr>
          <a:xfrm>
            <a:off x="443350" y="813817"/>
            <a:ext cx="20226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规划与展望</a:t>
            </a:r>
          </a:p>
        </p:txBody>
      </p:sp>
      <p:sp>
        <p:nvSpPr>
          <p:cNvPr id="75" name="矩形 74">
            <a:extLst>
              <a:ext uri="{FF2B5EF4-FFF2-40B4-BE49-F238E27FC236}">
                <a16:creationId xmlns="" xmlns:a16="http://schemas.microsoft.com/office/drawing/2014/main" id="{CCB0853F-9A92-4E3F-9BB0-68CB0D1085A7}"/>
              </a:ext>
            </a:extLst>
          </p:cNvPr>
          <p:cNvSpPr/>
          <p:nvPr/>
        </p:nvSpPr>
        <p:spPr>
          <a:xfrm>
            <a:off x="798285" y="0"/>
            <a:ext cx="377372" cy="159657"/>
          </a:xfrm>
          <a:prstGeom prst="rect">
            <a:avLst/>
          </a:prstGeom>
          <a:solidFill>
            <a:srgbClr val="2A93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Freeform 81">
            <a:extLst>
              <a:ext uri="{FF2B5EF4-FFF2-40B4-BE49-F238E27FC236}">
                <a16:creationId xmlns="" xmlns:a16="http://schemas.microsoft.com/office/drawing/2014/main" id="{73C5ED8C-8990-44DF-BE5B-11E14C311416}"/>
              </a:ext>
            </a:extLst>
          </p:cNvPr>
          <p:cNvSpPr>
            <a:spLocks noEditPoints="1"/>
          </p:cNvSpPr>
          <p:nvPr/>
        </p:nvSpPr>
        <p:spPr bwMode="auto">
          <a:xfrm rot="20369754" flipH="1">
            <a:off x="7172669" y="2504589"/>
            <a:ext cx="2438859" cy="1355421"/>
          </a:xfrm>
          <a:custGeom>
            <a:avLst/>
            <a:gdLst>
              <a:gd name="T0" fmla="*/ 86 w 410"/>
              <a:gd name="T1" fmla="*/ 54 h 167"/>
              <a:gd name="T2" fmla="*/ 310 w 410"/>
              <a:gd name="T3" fmla="*/ 64 h 167"/>
              <a:gd name="T4" fmla="*/ 380 w 410"/>
              <a:gd name="T5" fmla="*/ 13 h 167"/>
              <a:gd name="T6" fmla="*/ 371 w 410"/>
              <a:gd name="T7" fmla="*/ 78 h 167"/>
              <a:gd name="T8" fmla="*/ 327 w 410"/>
              <a:gd name="T9" fmla="*/ 92 h 167"/>
              <a:gd name="T10" fmla="*/ 342 w 410"/>
              <a:gd name="T11" fmla="*/ 111 h 167"/>
              <a:gd name="T12" fmla="*/ 324 w 410"/>
              <a:gd name="T13" fmla="*/ 117 h 167"/>
              <a:gd name="T14" fmla="*/ 308 w 410"/>
              <a:gd name="T15" fmla="*/ 117 h 167"/>
              <a:gd name="T16" fmla="*/ 340 w 410"/>
              <a:gd name="T17" fmla="*/ 148 h 167"/>
              <a:gd name="T18" fmla="*/ 341 w 410"/>
              <a:gd name="T19" fmla="*/ 148 h 167"/>
              <a:gd name="T20" fmla="*/ 376 w 410"/>
              <a:gd name="T21" fmla="*/ 167 h 167"/>
              <a:gd name="T22" fmla="*/ 225 w 410"/>
              <a:gd name="T23" fmla="*/ 136 h 167"/>
              <a:gd name="T24" fmla="*/ 118 w 410"/>
              <a:gd name="T25" fmla="*/ 94 h 167"/>
              <a:gd name="T26" fmla="*/ 274 w 410"/>
              <a:gd name="T27" fmla="*/ 93 h 167"/>
              <a:gd name="T28" fmla="*/ 203 w 410"/>
              <a:gd name="T29" fmla="*/ 84 h 167"/>
              <a:gd name="T30" fmla="*/ 107 w 410"/>
              <a:gd name="T31" fmla="*/ 97 h 167"/>
              <a:gd name="T32" fmla="*/ 86 w 410"/>
              <a:gd name="T33" fmla="*/ 112 h 167"/>
              <a:gd name="T34" fmla="*/ 333 w 410"/>
              <a:gd name="T35" fmla="*/ 95 h 167"/>
              <a:gd name="T36" fmla="*/ 386 w 410"/>
              <a:gd name="T37" fmla="*/ 131 h 167"/>
              <a:gd name="T38" fmla="*/ 392 w 410"/>
              <a:gd name="T39" fmla="*/ 101 h 167"/>
              <a:gd name="T40" fmla="*/ 333 w 410"/>
              <a:gd name="T41" fmla="*/ 95 h 167"/>
              <a:gd name="T42" fmla="*/ 241 w 410"/>
              <a:gd name="T43" fmla="*/ 67 h 167"/>
              <a:gd name="T44" fmla="*/ 287 w 410"/>
              <a:gd name="T45" fmla="*/ 49 h 167"/>
              <a:gd name="T46" fmla="*/ 273 w 410"/>
              <a:gd name="T47" fmla="*/ 48 h 167"/>
              <a:gd name="T48" fmla="*/ 291 w 410"/>
              <a:gd name="T49" fmla="*/ 13 h 167"/>
              <a:gd name="T50" fmla="*/ 291 w 410"/>
              <a:gd name="T51" fmla="*/ 13 h 167"/>
              <a:gd name="T52" fmla="*/ 305 w 410"/>
              <a:gd name="T53" fmla="*/ 3 h 167"/>
              <a:gd name="T54" fmla="*/ 148 w 410"/>
              <a:gd name="T55" fmla="*/ 52 h 167"/>
              <a:gd name="T56" fmla="*/ 302 w 410"/>
              <a:gd name="T57" fmla="*/ 15 h 167"/>
              <a:gd name="T58" fmla="*/ 277 w 410"/>
              <a:gd name="T59" fmla="*/ 47 h 167"/>
              <a:gd name="T60" fmla="*/ 327 w 410"/>
              <a:gd name="T61" fmla="*/ 118 h 167"/>
              <a:gd name="T62" fmla="*/ 342 w 410"/>
              <a:gd name="T63" fmla="*/ 146 h 167"/>
              <a:gd name="T64" fmla="*/ 327 w 410"/>
              <a:gd name="T65" fmla="*/ 118 h 167"/>
              <a:gd name="T66" fmla="*/ 59 w 410"/>
              <a:gd name="T67" fmla="*/ 83 h 167"/>
              <a:gd name="T68" fmla="*/ 66 w 410"/>
              <a:gd name="T69" fmla="*/ 63 h 167"/>
              <a:gd name="T70" fmla="*/ 90 w 410"/>
              <a:gd name="T71" fmla="*/ 80 h 167"/>
              <a:gd name="T72" fmla="*/ 106 w 410"/>
              <a:gd name="T73" fmla="*/ 59 h 167"/>
              <a:gd name="T74" fmla="*/ 72 w 410"/>
              <a:gd name="T75" fmla="*/ 61 h 167"/>
              <a:gd name="T76" fmla="*/ 90 w 410"/>
              <a:gd name="T77" fmla="*/ 80 h 167"/>
              <a:gd name="T78" fmla="*/ 147 w 410"/>
              <a:gd name="T79" fmla="*/ 79 h 167"/>
              <a:gd name="T80" fmla="*/ 113 w 410"/>
              <a:gd name="T81" fmla="*/ 60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410" h="167">
                <a:moveTo>
                  <a:pt x="0" y="85"/>
                </a:moveTo>
                <a:cubicBezTo>
                  <a:pt x="0" y="85"/>
                  <a:pt x="52" y="57"/>
                  <a:pt x="86" y="54"/>
                </a:cubicBezTo>
                <a:cubicBezTo>
                  <a:pt x="111" y="51"/>
                  <a:pt x="201" y="67"/>
                  <a:pt x="239" y="75"/>
                </a:cubicBezTo>
                <a:cubicBezTo>
                  <a:pt x="310" y="64"/>
                  <a:pt x="310" y="64"/>
                  <a:pt x="310" y="64"/>
                </a:cubicBezTo>
                <a:cubicBezTo>
                  <a:pt x="338" y="13"/>
                  <a:pt x="338" y="13"/>
                  <a:pt x="338" y="13"/>
                </a:cubicBezTo>
                <a:cubicBezTo>
                  <a:pt x="380" y="13"/>
                  <a:pt x="380" y="13"/>
                  <a:pt x="380" y="13"/>
                </a:cubicBezTo>
                <a:cubicBezTo>
                  <a:pt x="371" y="78"/>
                  <a:pt x="371" y="78"/>
                  <a:pt x="371" y="78"/>
                </a:cubicBezTo>
                <a:cubicBezTo>
                  <a:pt x="371" y="78"/>
                  <a:pt x="371" y="78"/>
                  <a:pt x="371" y="78"/>
                </a:cubicBezTo>
                <a:cubicBezTo>
                  <a:pt x="375" y="82"/>
                  <a:pt x="377" y="87"/>
                  <a:pt x="378" y="91"/>
                </a:cubicBezTo>
                <a:cubicBezTo>
                  <a:pt x="327" y="92"/>
                  <a:pt x="327" y="92"/>
                  <a:pt x="327" y="92"/>
                </a:cubicBezTo>
                <a:cubicBezTo>
                  <a:pt x="327" y="98"/>
                  <a:pt x="327" y="98"/>
                  <a:pt x="327" y="98"/>
                </a:cubicBezTo>
                <a:cubicBezTo>
                  <a:pt x="342" y="111"/>
                  <a:pt x="342" y="111"/>
                  <a:pt x="342" y="111"/>
                </a:cubicBezTo>
                <a:cubicBezTo>
                  <a:pt x="318" y="111"/>
                  <a:pt x="318" y="111"/>
                  <a:pt x="318" y="111"/>
                </a:cubicBezTo>
                <a:cubicBezTo>
                  <a:pt x="324" y="117"/>
                  <a:pt x="324" y="117"/>
                  <a:pt x="324" y="117"/>
                </a:cubicBezTo>
                <a:cubicBezTo>
                  <a:pt x="310" y="117"/>
                  <a:pt x="310" y="117"/>
                  <a:pt x="310" y="117"/>
                </a:cubicBezTo>
                <a:cubicBezTo>
                  <a:pt x="308" y="117"/>
                  <a:pt x="308" y="117"/>
                  <a:pt x="308" y="117"/>
                </a:cubicBezTo>
                <a:cubicBezTo>
                  <a:pt x="309" y="118"/>
                  <a:pt x="309" y="118"/>
                  <a:pt x="309" y="118"/>
                </a:cubicBezTo>
                <a:cubicBezTo>
                  <a:pt x="340" y="148"/>
                  <a:pt x="340" y="148"/>
                  <a:pt x="340" y="148"/>
                </a:cubicBezTo>
                <a:cubicBezTo>
                  <a:pt x="340" y="148"/>
                  <a:pt x="340" y="148"/>
                  <a:pt x="340" y="148"/>
                </a:cubicBezTo>
                <a:cubicBezTo>
                  <a:pt x="341" y="148"/>
                  <a:pt x="341" y="148"/>
                  <a:pt x="341" y="148"/>
                </a:cubicBezTo>
                <a:cubicBezTo>
                  <a:pt x="356" y="148"/>
                  <a:pt x="356" y="148"/>
                  <a:pt x="356" y="148"/>
                </a:cubicBezTo>
                <a:cubicBezTo>
                  <a:pt x="376" y="167"/>
                  <a:pt x="376" y="167"/>
                  <a:pt x="376" y="167"/>
                </a:cubicBezTo>
                <a:cubicBezTo>
                  <a:pt x="330" y="167"/>
                  <a:pt x="330" y="167"/>
                  <a:pt x="330" y="167"/>
                </a:cubicBezTo>
                <a:cubicBezTo>
                  <a:pt x="225" y="136"/>
                  <a:pt x="225" y="136"/>
                  <a:pt x="225" y="136"/>
                </a:cubicBezTo>
                <a:cubicBezTo>
                  <a:pt x="118" y="97"/>
                  <a:pt x="118" y="97"/>
                  <a:pt x="118" y="97"/>
                </a:cubicBezTo>
                <a:cubicBezTo>
                  <a:pt x="118" y="94"/>
                  <a:pt x="118" y="94"/>
                  <a:pt x="118" y="94"/>
                </a:cubicBezTo>
                <a:cubicBezTo>
                  <a:pt x="206" y="89"/>
                  <a:pt x="206" y="89"/>
                  <a:pt x="206" y="89"/>
                </a:cubicBezTo>
                <a:cubicBezTo>
                  <a:pt x="274" y="93"/>
                  <a:pt x="274" y="93"/>
                  <a:pt x="274" y="93"/>
                </a:cubicBezTo>
                <a:cubicBezTo>
                  <a:pt x="271" y="88"/>
                  <a:pt x="271" y="88"/>
                  <a:pt x="271" y="88"/>
                </a:cubicBezTo>
                <a:cubicBezTo>
                  <a:pt x="203" y="84"/>
                  <a:pt x="203" y="84"/>
                  <a:pt x="203" y="84"/>
                </a:cubicBezTo>
                <a:cubicBezTo>
                  <a:pt x="107" y="89"/>
                  <a:pt x="107" y="89"/>
                  <a:pt x="107" y="89"/>
                </a:cubicBezTo>
                <a:cubicBezTo>
                  <a:pt x="107" y="97"/>
                  <a:pt x="107" y="97"/>
                  <a:pt x="107" y="97"/>
                </a:cubicBezTo>
                <a:cubicBezTo>
                  <a:pt x="134" y="112"/>
                  <a:pt x="134" y="112"/>
                  <a:pt x="134" y="112"/>
                </a:cubicBezTo>
                <a:cubicBezTo>
                  <a:pt x="86" y="112"/>
                  <a:pt x="86" y="112"/>
                  <a:pt x="86" y="112"/>
                </a:cubicBezTo>
                <a:cubicBezTo>
                  <a:pt x="55" y="111"/>
                  <a:pt x="26" y="103"/>
                  <a:pt x="0" y="85"/>
                </a:cubicBezTo>
                <a:close/>
                <a:moveTo>
                  <a:pt x="333" y="95"/>
                </a:moveTo>
                <a:cubicBezTo>
                  <a:pt x="333" y="99"/>
                  <a:pt x="333" y="99"/>
                  <a:pt x="333" y="99"/>
                </a:cubicBezTo>
                <a:cubicBezTo>
                  <a:pt x="386" y="131"/>
                  <a:pt x="386" y="131"/>
                  <a:pt x="386" y="131"/>
                </a:cubicBezTo>
                <a:cubicBezTo>
                  <a:pt x="410" y="131"/>
                  <a:pt x="410" y="131"/>
                  <a:pt x="410" y="131"/>
                </a:cubicBezTo>
                <a:cubicBezTo>
                  <a:pt x="392" y="101"/>
                  <a:pt x="392" y="101"/>
                  <a:pt x="392" y="101"/>
                </a:cubicBezTo>
                <a:cubicBezTo>
                  <a:pt x="378" y="95"/>
                  <a:pt x="378" y="95"/>
                  <a:pt x="378" y="95"/>
                </a:cubicBezTo>
                <a:cubicBezTo>
                  <a:pt x="333" y="95"/>
                  <a:pt x="333" y="95"/>
                  <a:pt x="333" y="95"/>
                </a:cubicBezTo>
                <a:close/>
                <a:moveTo>
                  <a:pt x="148" y="52"/>
                </a:moveTo>
                <a:cubicBezTo>
                  <a:pt x="241" y="67"/>
                  <a:pt x="241" y="67"/>
                  <a:pt x="241" y="67"/>
                </a:cubicBezTo>
                <a:cubicBezTo>
                  <a:pt x="282" y="62"/>
                  <a:pt x="282" y="62"/>
                  <a:pt x="282" y="62"/>
                </a:cubicBezTo>
                <a:cubicBezTo>
                  <a:pt x="287" y="49"/>
                  <a:pt x="287" y="49"/>
                  <a:pt x="287" y="49"/>
                </a:cubicBezTo>
                <a:cubicBezTo>
                  <a:pt x="282" y="49"/>
                  <a:pt x="274" y="48"/>
                  <a:pt x="274" y="48"/>
                </a:cubicBezTo>
                <a:cubicBezTo>
                  <a:pt x="273" y="48"/>
                  <a:pt x="273" y="48"/>
                  <a:pt x="273" y="48"/>
                </a:cubicBezTo>
                <a:cubicBezTo>
                  <a:pt x="273" y="47"/>
                  <a:pt x="273" y="47"/>
                  <a:pt x="273" y="47"/>
                </a:cubicBezTo>
                <a:cubicBezTo>
                  <a:pt x="291" y="13"/>
                  <a:pt x="291" y="13"/>
                  <a:pt x="291" y="13"/>
                </a:cubicBezTo>
                <a:cubicBezTo>
                  <a:pt x="291" y="13"/>
                  <a:pt x="291" y="13"/>
                  <a:pt x="291" y="13"/>
                </a:cubicBezTo>
                <a:cubicBezTo>
                  <a:pt x="291" y="13"/>
                  <a:pt x="291" y="13"/>
                  <a:pt x="291" y="13"/>
                </a:cubicBezTo>
                <a:cubicBezTo>
                  <a:pt x="301" y="13"/>
                  <a:pt x="301" y="13"/>
                  <a:pt x="301" y="13"/>
                </a:cubicBezTo>
                <a:cubicBezTo>
                  <a:pt x="305" y="3"/>
                  <a:pt x="305" y="3"/>
                  <a:pt x="305" y="3"/>
                </a:cubicBezTo>
                <a:cubicBezTo>
                  <a:pt x="265" y="0"/>
                  <a:pt x="265" y="0"/>
                  <a:pt x="265" y="0"/>
                </a:cubicBezTo>
                <a:cubicBezTo>
                  <a:pt x="148" y="52"/>
                  <a:pt x="148" y="52"/>
                  <a:pt x="148" y="52"/>
                </a:cubicBezTo>
                <a:close/>
                <a:moveTo>
                  <a:pt x="289" y="48"/>
                </a:moveTo>
                <a:cubicBezTo>
                  <a:pt x="302" y="15"/>
                  <a:pt x="302" y="15"/>
                  <a:pt x="302" y="15"/>
                </a:cubicBezTo>
                <a:cubicBezTo>
                  <a:pt x="293" y="15"/>
                  <a:pt x="293" y="15"/>
                  <a:pt x="293" y="15"/>
                </a:cubicBezTo>
                <a:cubicBezTo>
                  <a:pt x="277" y="47"/>
                  <a:pt x="277" y="47"/>
                  <a:pt x="277" y="47"/>
                </a:cubicBezTo>
                <a:cubicBezTo>
                  <a:pt x="279" y="47"/>
                  <a:pt x="285" y="47"/>
                  <a:pt x="289" y="48"/>
                </a:cubicBezTo>
                <a:close/>
                <a:moveTo>
                  <a:pt x="327" y="118"/>
                </a:moveTo>
                <a:cubicBezTo>
                  <a:pt x="313" y="118"/>
                  <a:pt x="313" y="118"/>
                  <a:pt x="313" y="118"/>
                </a:cubicBezTo>
                <a:cubicBezTo>
                  <a:pt x="342" y="146"/>
                  <a:pt x="342" y="146"/>
                  <a:pt x="342" y="146"/>
                </a:cubicBezTo>
                <a:cubicBezTo>
                  <a:pt x="355" y="146"/>
                  <a:pt x="355" y="146"/>
                  <a:pt x="355" y="146"/>
                </a:cubicBezTo>
                <a:cubicBezTo>
                  <a:pt x="327" y="118"/>
                  <a:pt x="327" y="118"/>
                  <a:pt x="327" y="118"/>
                </a:cubicBezTo>
                <a:close/>
                <a:moveTo>
                  <a:pt x="31" y="76"/>
                </a:moveTo>
                <a:cubicBezTo>
                  <a:pt x="40" y="78"/>
                  <a:pt x="50" y="81"/>
                  <a:pt x="59" y="83"/>
                </a:cubicBezTo>
                <a:cubicBezTo>
                  <a:pt x="66" y="82"/>
                  <a:pt x="73" y="81"/>
                  <a:pt x="81" y="81"/>
                </a:cubicBezTo>
                <a:cubicBezTo>
                  <a:pt x="74" y="76"/>
                  <a:pt x="68" y="70"/>
                  <a:pt x="66" y="63"/>
                </a:cubicBezTo>
                <a:cubicBezTo>
                  <a:pt x="54" y="66"/>
                  <a:pt x="43" y="70"/>
                  <a:pt x="31" y="76"/>
                </a:cubicBezTo>
                <a:close/>
                <a:moveTo>
                  <a:pt x="90" y="80"/>
                </a:moveTo>
                <a:cubicBezTo>
                  <a:pt x="99" y="79"/>
                  <a:pt x="108" y="79"/>
                  <a:pt x="118" y="79"/>
                </a:cubicBezTo>
                <a:cubicBezTo>
                  <a:pt x="112" y="73"/>
                  <a:pt x="107" y="67"/>
                  <a:pt x="106" y="59"/>
                </a:cubicBezTo>
                <a:cubicBezTo>
                  <a:pt x="97" y="58"/>
                  <a:pt x="89" y="58"/>
                  <a:pt x="84" y="59"/>
                </a:cubicBezTo>
                <a:cubicBezTo>
                  <a:pt x="80" y="60"/>
                  <a:pt x="76" y="60"/>
                  <a:pt x="72" y="61"/>
                </a:cubicBezTo>
                <a:cubicBezTo>
                  <a:pt x="75" y="69"/>
                  <a:pt x="83" y="75"/>
                  <a:pt x="90" y="80"/>
                </a:cubicBezTo>
                <a:cubicBezTo>
                  <a:pt x="90" y="80"/>
                  <a:pt x="90" y="80"/>
                  <a:pt x="90" y="80"/>
                </a:cubicBezTo>
                <a:close/>
                <a:moveTo>
                  <a:pt x="127" y="79"/>
                </a:moveTo>
                <a:cubicBezTo>
                  <a:pt x="134" y="78"/>
                  <a:pt x="141" y="79"/>
                  <a:pt x="147" y="79"/>
                </a:cubicBezTo>
                <a:cubicBezTo>
                  <a:pt x="148" y="74"/>
                  <a:pt x="149" y="70"/>
                  <a:pt x="150" y="66"/>
                </a:cubicBezTo>
                <a:cubicBezTo>
                  <a:pt x="137" y="63"/>
                  <a:pt x="124" y="61"/>
                  <a:pt x="113" y="60"/>
                </a:cubicBezTo>
                <a:cubicBezTo>
                  <a:pt x="115" y="67"/>
                  <a:pt x="121" y="73"/>
                  <a:pt x="127" y="79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8173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random/>
      </p:transition>
    </mc:Choice>
    <mc:Fallback xmlns="">
      <p:transition spd="slow" advClick="0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500"/>
                            </p:stCondLst>
                            <p:childTnLst>
                              <p:par>
                                <p:cTn id="5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0"/>
                            </p:stCondLst>
                            <p:childTnLst>
                              <p:par>
                                <p:cTn id="6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500"/>
                            </p:stCondLst>
                            <p:childTnLst>
                              <p:par>
                                <p:cTn id="7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000"/>
                            </p:stCondLst>
                            <p:childTnLst>
                              <p:par>
                                <p:cTn id="8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6500"/>
                            </p:stCondLst>
                            <p:childTnLst>
                              <p:par>
                                <p:cTn id="86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50" grpId="0" animBg="1"/>
      <p:bldP spid="62" grpId="0"/>
      <p:bldP spid="63" grpId="0"/>
      <p:bldP spid="64" grpId="0"/>
      <p:bldP spid="65" grpId="0"/>
      <p:bldP spid="72" grpId="0" animBg="1"/>
      <p:bldP spid="7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4">
            <a:extLst>
              <a:ext uri="{FF2B5EF4-FFF2-40B4-BE49-F238E27FC236}">
                <a16:creationId xmlns="" xmlns:a16="http://schemas.microsoft.com/office/drawing/2014/main" id="{D42BD89B-D87D-4A69-A34C-31EF51E6619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95840628"/>
              </p:ext>
            </p:extLst>
          </p:nvPr>
        </p:nvGraphicFramePr>
        <p:xfrm>
          <a:off x="2395671" y="2032001"/>
          <a:ext cx="7487746" cy="31168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Freeform 5">
            <a:extLst>
              <a:ext uri="{FF2B5EF4-FFF2-40B4-BE49-F238E27FC236}">
                <a16:creationId xmlns="" xmlns:a16="http://schemas.microsoft.com/office/drawing/2014/main" id="{E8C806EE-A864-43AE-A769-936BE18955F1}"/>
              </a:ext>
            </a:extLst>
          </p:cNvPr>
          <p:cNvSpPr>
            <a:spLocks/>
          </p:cNvSpPr>
          <p:nvPr/>
        </p:nvSpPr>
        <p:spPr bwMode="auto">
          <a:xfrm>
            <a:off x="3009574" y="3171019"/>
            <a:ext cx="421504" cy="459343"/>
          </a:xfrm>
          <a:custGeom>
            <a:avLst/>
            <a:gdLst>
              <a:gd name="T0" fmla="*/ 461 w 461"/>
              <a:gd name="T1" fmla="*/ 230 h 461"/>
              <a:gd name="T2" fmla="*/ 346 w 461"/>
              <a:gd name="T3" fmla="*/ 144 h 461"/>
              <a:gd name="T4" fmla="*/ 346 w 461"/>
              <a:gd name="T5" fmla="*/ 202 h 461"/>
              <a:gd name="T6" fmla="*/ 259 w 461"/>
              <a:gd name="T7" fmla="*/ 202 h 461"/>
              <a:gd name="T8" fmla="*/ 259 w 461"/>
              <a:gd name="T9" fmla="*/ 115 h 461"/>
              <a:gd name="T10" fmla="*/ 317 w 461"/>
              <a:gd name="T11" fmla="*/ 115 h 461"/>
              <a:gd name="T12" fmla="*/ 231 w 461"/>
              <a:gd name="T13" fmla="*/ 0 h 461"/>
              <a:gd name="T14" fmla="*/ 144 w 461"/>
              <a:gd name="T15" fmla="*/ 115 h 461"/>
              <a:gd name="T16" fmla="*/ 202 w 461"/>
              <a:gd name="T17" fmla="*/ 115 h 461"/>
              <a:gd name="T18" fmla="*/ 202 w 461"/>
              <a:gd name="T19" fmla="*/ 202 h 461"/>
              <a:gd name="T20" fmla="*/ 115 w 461"/>
              <a:gd name="T21" fmla="*/ 202 h 461"/>
              <a:gd name="T22" fmla="*/ 115 w 461"/>
              <a:gd name="T23" fmla="*/ 144 h 461"/>
              <a:gd name="T24" fmla="*/ 0 w 461"/>
              <a:gd name="T25" fmla="*/ 230 h 461"/>
              <a:gd name="T26" fmla="*/ 115 w 461"/>
              <a:gd name="T27" fmla="*/ 317 h 461"/>
              <a:gd name="T28" fmla="*/ 115 w 461"/>
              <a:gd name="T29" fmla="*/ 259 h 461"/>
              <a:gd name="T30" fmla="*/ 202 w 461"/>
              <a:gd name="T31" fmla="*/ 259 h 461"/>
              <a:gd name="T32" fmla="*/ 202 w 461"/>
              <a:gd name="T33" fmla="*/ 346 h 461"/>
              <a:gd name="T34" fmla="*/ 144 w 461"/>
              <a:gd name="T35" fmla="*/ 346 h 461"/>
              <a:gd name="T36" fmla="*/ 231 w 461"/>
              <a:gd name="T37" fmla="*/ 461 h 461"/>
              <a:gd name="T38" fmla="*/ 317 w 461"/>
              <a:gd name="T39" fmla="*/ 346 h 461"/>
              <a:gd name="T40" fmla="*/ 259 w 461"/>
              <a:gd name="T41" fmla="*/ 346 h 461"/>
              <a:gd name="T42" fmla="*/ 259 w 461"/>
              <a:gd name="T43" fmla="*/ 259 h 461"/>
              <a:gd name="T44" fmla="*/ 346 w 461"/>
              <a:gd name="T45" fmla="*/ 259 h 461"/>
              <a:gd name="T46" fmla="*/ 346 w 461"/>
              <a:gd name="T47" fmla="*/ 317 h 461"/>
              <a:gd name="T48" fmla="*/ 461 w 461"/>
              <a:gd name="T49" fmla="*/ 230 h 4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461" h="461">
                <a:moveTo>
                  <a:pt x="461" y="230"/>
                </a:moveTo>
                <a:lnTo>
                  <a:pt x="346" y="144"/>
                </a:lnTo>
                <a:lnTo>
                  <a:pt x="346" y="202"/>
                </a:lnTo>
                <a:lnTo>
                  <a:pt x="259" y="202"/>
                </a:lnTo>
                <a:lnTo>
                  <a:pt x="259" y="115"/>
                </a:lnTo>
                <a:lnTo>
                  <a:pt x="317" y="115"/>
                </a:lnTo>
                <a:lnTo>
                  <a:pt x="231" y="0"/>
                </a:lnTo>
                <a:lnTo>
                  <a:pt x="144" y="115"/>
                </a:lnTo>
                <a:lnTo>
                  <a:pt x="202" y="115"/>
                </a:lnTo>
                <a:lnTo>
                  <a:pt x="202" y="202"/>
                </a:lnTo>
                <a:lnTo>
                  <a:pt x="115" y="202"/>
                </a:lnTo>
                <a:lnTo>
                  <a:pt x="115" y="144"/>
                </a:lnTo>
                <a:lnTo>
                  <a:pt x="0" y="230"/>
                </a:lnTo>
                <a:lnTo>
                  <a:pt x="115" y="317"/>
                </a:lnTo>
                <a:lnTo>
                  <a:pt x="115" y="259"/>
                </a:lnTo>
                <a:lnTo>
                  <a:pt x="202" y="259"/>
                </a:lnTo>
                <a:lnTo>
                  <a:pt x="202" y="346"/>
                </a:lnTo>
                <a:lnTo>
                  <a:pt x="144" y="346"/>
                </a:lnTo>
                <a:lnTo>
                  <a:pt x="231" y="461"/>
                </a:lnTo>
                <a:lnTo>
                  <a:pt x="317" y="346"/>
                </a:lnTo>
                <a:lnTo>
                  <a:pt x="259" y="346"/>
                </a:lnTo>
                <a:lnTo>
                  <a:pt x="259" y="259"/>
                </a:lnTo>
                <a:lnTo>
                  <a:pt x="346" y="259"/>
                </a:lnTo>
                <a:lnTo>
                  <a:pt x="346" y="317"/>
                </a:lnTo>
                <a:lnTo>
                  <a:pt x="461" y="23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sp>
        <p:nvSpPr>
          <p:cNvPr id="4" name="Freeform 9">
            <a:extLst>
              <a:ext uri="{FF2B5EF4-FFF2-40B4-BE49-F238E27FC236}">
                <a16:creationId xmlns="" xmlns:a16="http://schemas.microsoft.com/office/drawing/2014/main" id="{00473D41-6FCB-4967-8005-84EF80B8D068}"/>
              </a:ext>
            </a:extLst>
          </p:cNvPr>
          <p:cNvSpPr>
            <a:spLocks noEditPoints="1"/>
          </p:cNvSpPr>
          <p:nvPr/>
        </p:nvSpPr>
        <p:spPr bwMode="auto">
          <a:xfrm>
            <a:off x="4914553" y="3171615"/>
            <a:ext cx="420510" cy="458747"/>
          </a:xfrm>
          <a:custGeom>
            <a:avLst/>
            <a:gdLst>
              <a:gd name="T0" fmla="*/ 374 w 396"/>
              <a:gd name="T1" fmla="*/ 160 h 396"/>
              <a:gd name="T2" fmla="*/ 319 w 396"/>
              <a:gd name="T3" fmla="*/ 160 h 396"/>
              <a:gd name="T4" fmla="*/ 305 w 396"/>
              <a:gd name="T5" fmla="*/ 130 h 396"/>
              <a:gd name="T6" fmla="*/ 342 w 396"/>
              <a:gd name="T7" fmla="*/ 93 h 396"/>
              <a:gd name="T8" fmla="*/ 342 w 396"/>
              <a:gd name="T9" fmla="*/ 62 h 396"/>
              <a:gd name="T10" fmla="*/ 326 w 396"/>
              <a:gd name="T11" fmla="*/ 46 h 396"/>
              <a:gd name="T12" fmla="*/ 295 w 396"/>
              <a:gd name="T13" fmla="*/ 46 h 396"/>
              <a:gd name="T14" fmla="*/ 258 w 396"/>
              <a:gd name="T15" fmla="*/ 84 h 396"/>
              <a:gd name="T16" fmla="*/ 225 w 396"/>
              <a:gd name="T17" fmla="*/ 70 h 396"/>
              <a:gd name="T18" fmla="*/ 225 w 396"/>
              <a:gd name="T19" fmla="*/ 22 h 396"/>
              <a:gd name="T20" fmla="*/ 203 w 396"/>
              <a:gd name="T21" fmla="*/ 0 h 396"/>
              <a:gd name="T22" fmla="*/ 181 w 396"/>
              <a:gd name="T23" fmla="*/ 0 h 396"/>
              <a:gd name="T24" fmla="*/ 159 w 396"/>
              <a:gd name="T25" fmla="*/ 22 h 396"/>
              <a:gd name="T26" fmla="*/ 159 w 396"/>
              <a:gd name="T27" fmla="*/ 70 h 396"/>
              <a:gd name="T28" fmla="*/ 124 w 396"/>
              <a:gd name="T29" fmla="*/ 85 h 396"/>
              <a:gd name="T30" fmla="*/ 93 w 396"/>
              <a:gd name="T31" fmla="*/ 54 h 396"/>
              <a:gd name="T32" fmla="*/ 62 w 396"/>
              <a:gd name="T33" fmla="*/ 54 h 396"/>
              <a:gd name="T34" fmla="*/ 46 w 396"/>
              <a:gd name="T35" fmla="*/ 70 h 396"/>
              <a:gd name="T36" fmla="*/ 46 w 396"/>
              <a:gd name="T37" fmla="*/ 101 h 396"/>
              <a:gd name="T38" fmla="*/ 78 w 396"/>
              <a:gd name="T39" fmla="*/ 133 h 396"/>
              <a:gd name="T40" fmla="*/ 63 w 396"/>
              <a:gd name="T41" fmla="*/ 171 h 396"/>
              <a:gd name="T42" fmla="*/ 22 w 396"/>
              <a:gd name="T43" fmla="*/ 171 h 396"/>
              <a:gd name="T44" fmla="*/ 0 w 396"/>
              <a:gd name="T45" fmla="*/ 193 h 396"/>
              <a:gd name="T46" fmla="*/ 0 w 396"/>
              <a:gd name="T47" fmla="*/ 215 h 396"/>
              <a:gd name="T48" fmla="*/ 22 w 396"/>
              <a:gd name="T49" fmla="*/ 236 h 396"/>
              <a:gd name="T50" fmla="*/ 66 w 396"/>
              <a:gd name="T51" fmla="*/ 236 h 396"/>
              <a:gd name="T52" fmla="*/ 84 w 396"/>
              <a:gd name="T53" fmla="*/ 273 h 396"/>
              <a:gd name="T54" fmla="*/ 54 w 396"/>
              <a:gd name="T55" fmla="*/ 303 h 396"/>
              <a:gd name="T56" fmla="*/ 54 w 396"/>
              <a:gd name="T57" fmla="*/ 334 h 396"/>
              <a:gd name="T58" fmla="*/ 70 w 396"/>
              <a:gd name="T59" fmla="*/ 350 h 396"/>
              <a:gd name="T60" fmla="*/ 101 w 396"/>
              <a:gd name="T61" fmla="*/ 350 h 396"/>
              <a:gd name="T62" fmla="*/ 134 w 396"/>
              <a:gd name="T63" fmla="*/ 316 h 396"/>
              <a:gd name="T64" fmla="*/ 171 w 396"/>
              <a:gd name="T65" fmla="*/ 328 h 396"/>
              <a:gd name="T66" fmla="*/ 171 w 396"/>
              <a:gd name="T67" fmla="*/ 374 h 396"/>
              <a:gd name="T68" fmla="*/ 192 w 396"/>
              <a:gd name="T69" fmla="*/ 396 h 396"/>
              <a:gd name="T70" fmla="*/ 214 w 396"/>
              <a:gd name="T71" fmla="*/ 396 h 396"/>
              <a:gd name="T72" fmla="*/ 236 w 396"/>
              <a:gd name="T73" fmla="*/ 374 h 396"/>
              <a:gd name="T74" fmla="*/ 236 w 396"/>
              <a:gd name="T75" fmla="*/ 322 h 396"/>
              <a:gd name="T76" fmla="*/ 268 w 396"/>
              <a:gd name="T77" fmla="*/ 306 h 396"/>
              <a:gd name="T78" fmla="*/ 303 w 396"/>
              <a:gd name="T79" fmla="*/ 342 h 396"/>
              <a:gd name="T80" fmla="*/ 334 w 396"/>
              <a:gd name="T81" fmla="*/ 342 h 396"/>
              <a:gd name="T82" fmla="*/ 350 w 396"/>
              <a:gd name="T83" fmla="*/ 326 h 396"/>
              <a:gd name="T84" fmla="*/ 350 w 396"/>
              <a:gd name="T85" fmla="*/ 295 h 396"/>
              <a:gd name="T86" fmla="*/ 311 w 396"/>
              <a:gd name="T87" fmla="*/ 256 h 396"/>
              <a:gd name="T88" fmla="*/ 322 w 396"/>
              <a:gd name="T89" fmla="*/ 225 h 396"/>
              <a:gd name="T90" fmla="*/ 374 w 396"/>
              <a:gd name="T91" fmla="*/ 225 h 396"/>
              <a:gd name="T92" fmla="*/ 396 w 396"/>
              <a:gd name="T93" fmla="*/ 203 h 396"/>
              <a:gd name="T94" fmla="*/ 396 w 396"/>
              <a:gd name="T95" fmla="*/ 182 h 396"/>
              <a:gd name="T96" fmla="*/ 374 w 396"/>
              <a:gd name="T97" fmla="*/ 160 h 396"/>
              <a:gd name="T98" fmla="*/ 193 w 396"/>
              <a:gd name="T99" fmla="*/ 253 h 396"/>
              <a:gd name="T100" fmla="*/ 138 w 396"/>
              <a:gd name="T101" fmla="*/ 198 h 396"/>
              <a:gd name="T102" fmla="*/ 193 w 396"/>
              <a:gd name="T103" fmla="*/ 143 h 396"/>
              <a:gd name="T104" fmla="*/ 248 w 396"/>
              <a:gd name="T105" fmla="*/ 198 h 396"/>
              <a:gd name="T106" fmla="*/ 193 w 396"/>
              <a:gd name="T107" fmla="*/ 253 h 3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96" h="396">
                <a:moveTo>
                  <a:pt x="374" y="160"/>
                </a:moveTo>
                <a:cubicBezTo>
                  <a:pt x="319" y="160"/>
                  <a:pt x="319" y="160"/>
                  <a:pt x="319" y="160"/>
                </a:cubicBezTo>
                <a:cubicBezTo>
                  <a:pt x="315" y="149"/>
                  <a:pt x="311" y="139"/>
                  <a:pt x="305" y="130"/>
                </a:cubicBezTo>
                <a:cubicBezTo>
                  <a:pt x="342" y="93"/>
                  <a:pt x="342" y="93"/>
                  <a:pt x="342" y="93"/>
                </a:cubicBezTo>
                <a:cubicBezTo>
                  <a:pt x="351" y="84"/>
                  <a:pt x="351" y="70"/>
                  <a:pt x="342" y="62"/>
                </a:cubicBezTo>
                <a:cubicBezTo>
                  <a:pt x="326" y="46"/>
                  <a:pt x="326" y="46"/>
                  <a:pt x="326" y="46"/>
                </a:cubicBezTo>
                <a:cubicBezTo>
                  <a:pt x="318" y="38"/>
                  <a:pt x="304" y="38"/>
                  <a:pt x="295" y="46"/>
                </a:cubicBezTo>
                <a:cubicBezTo>
                  <a:pt x="258" y="84"/>
                  <a:pt x="258" y="84"/>
                  <a:pt x="258" y="84"/>
                </a:cubicBezTo>
                <a:cubicBezTo>
                  <a:pt x="248" y="78"/>
                  <a:pt x="237" y="73"/>
                  <a:pt x="225" y="70"/>
                </a:cubicBezTo>
                <a:cubicBezTo>
                  <a:pt x="225" y="22"/>
                  <a:pt x="225" y="22"/>
                  <a:pt x="225" y="22"/>
                </a:cubicBezTo>
                <a:cubicBezTo>
                  <a:pt x="225" y="10"/>
                  <a:pt x="216" y="0"/>
                  <a:pt x="203" y="0"/>
                </a:cubicBezTo>
                <a:cubicBezTo>
                  <a:pt x="181" y="0"/>
                  <a:pt x="181" y="0"/>
                  <a:pt x="181" y="0"/>
                </a:cubicBezTo>
                <a:cubicBezTo>
                  <a:pt x="169" y="0"/>
                  <a:pt x="159" y="10"/>
                  <a:pt x="159" y="22"/>
                </a:cubicBezTo>
                <a:cubicBezTo>
                  <a:pt x="159" y="70"/>
                  <a:pt x="159" y="70"/>
                  <a:pt x="159" y="70"/>
                </a:cubicBezTo>
                <a:cubicBezTo>
                  <a:pt x="147" y="74"/>
                  <a:pt x="135" y="79"/>
                  <a:pt x="124" y="85"/>
                </a:cubicBezTo>
                <a:cubicBezTo>
                  <a:pt x="93" y="54"/>
                  <a:pt x="93" y="54"/>
                  <a:pt x="93" y="54"/>
                </a:cubicBezTo>
                <a:cubicBezTo>
                  <a:pt x="84" y="46"/>
                  <a:pt x="70" y="46"/>
                  <a:pt x="62" y="54"/>
                </a:cubicBezTo>
                <a:cubicBezTo>
                  <a:pt x="46" y="70"/>
                  <a:pt x="46" y="70"/>
                  <a:pt x="46" y="70"/>
                </a:cubicBezTo>
                <a:cubicBezTo>
                  <a:pt x="38" y="78"/>
                  <a:pt x="38" y="92"/>
                  <a:pt x="46" y="101"/>
                </a:cubicBezTo>
                <a:cubicBezTo>
                  <a:pt x="78" y="133"/>
                  <a:pt x="78" y="133"/>
                  <a:pt x="78" y="133"/>
                </a:cubicBezTo>
                <a:cubicBezTo>
                  <a:pt x="71" y="144"/>
                  <a:pt x="66" y="157"/>
                  <a:pt x="63" y="171"/>
                </a:cubicBezTo>
                <a:cubicBezTo>
                  <a:pt x="22" y="171"/>
                  <a:pt x="22" y="171"/>
                  <a:pt x="22" y="171"/>
                </a:cubicBezTo>
                <a:cubicBezTo>
                  <a:pt x="10" y="171"/>
                  <a:pt x="0" y="180"/>
                  <a:pt x="0" y="193"/>
                </a:cubicBezTo>
                <a:cubicBezTo>
                  <a:pt x="0" y="215"/>
                  <a:pt x="0" y="215"/>
                  <a:pt x="0" y="215"/>
                </a:cubicBezTo>
                <a:cubicBezTo>
                  <a:pt x="0" y="227"/>
                  <a:pt x="10" y="236"/>
                  <a:pt x="22" y="236"/>
                </a:cubicBezTo>
                <a:cubicBezTo>
                  <a:pt x="66" y="236"/>
                  <a:pt x="66" y="236"/>
                  <a:pt x="66" y="236"/>
                </a:cubicBezTo>
                <a:cubicBezTo>
                  <a:pt x="70" y="250"/>
                  <a:pt x="76" y="262"/>
                  <a:pt x="84" y="273"/>
                </a:cubicBezTo>
                <a:cubicBezTo>
                  <a:pt x="54" y="303"/>
                  <a:pt x="54" y="303"/>
                  <a:pt x="54" y="303"/>
                </a:cubicBezTo>
                <a:cubicBezTo>
                  <a:pt x="45" y="312"/>
                  <a:pt x="45" y="326"/>
                  <a:pt x="54" y="334"/>
                </a:cubicBezTo>
                <a:cubicBezTo>
                  <a:pt x="70" y="350"/>
                  <a:pt x="70" y="350"/>
                  <a:pt x="70" y="350"/>
                </a:cubicBezTo>
                <a:cubicBezTo>
                  <a:pt x="78" y="358"/>
                  <a:pt x="92" y="358"/>
                  <a:pt x="101" y="350"/>
                </a:cubicBezTo>
                <a:cubicBezTo>
                  <a:pt x="134" y="316"/>
                  <a:pt x="134" y="316"/>
                  <a:pt x="134" y="316"/>
                </a:cubicBezTo>
                <a:cubicBezTo>
                  <a:pt x="145" y="322"/>
                  <a:pt x="158" y="326"/>
                  <a:pt x="171" y="328"/>
                </a:cubicBezTo>
                <a:cubicBezTo>
                  <a:pt x="171" y="374"/>
                  <a:pt x="171" y="374"/>
                  <a:pt x="171" y="374"/>
                </a:cubicBezTo>
                <a:cubicBezTo>
                  <a:pt x="171" y="386"/>
                  <a:pt x="180" y="396"/>
                  <a:pt x="192" y="396"/>
                </a:cubicBezTo>
                <a:cubicBezTo>
                  <a:pt x="214" y="396"/>
                  <a:pt x="214" y="396"/>
                  <a:pt x="214" y="396"/>
                </a:cubicBezTo>
                <a:cubicBezTo>
                  <a:pt x="227" y="396"/>
                  <a:pt x="236" y="386"/>
                  <a:pt x="236" y="374"/>
                </a:cubicBezTo>
                <a:cubicBezTo>
                  <a:pt x="236" y="322"/>
                  <a:pt x="236" y="322"/>
                  <a:pt x="236" y="322"/>
                </a:cubicBezTo>
                <a:cubicBezTo>
                  <a:pt x="248" y="318"/>
                  <a:pt x="258" y="313"/>
                  <a:pt x="268" y="306"/>
                </a:cubicBezTo>
                <a:cubicBezTo>
                  <a:pt x="303" y="342"/>
                  <a:pt x="303" y="342"/>
                  <a:pt x="303" y="342"/>
                </a:cubicBezTo>
                <a:cubicBezTo>
                  <a:pt x="312" y="351"/>
                  <a:pt x="325" y="351"/>
                  <a:pt x="334" y="342"/>
                </a:cubicBezTo>
                <a:cubicBezTo>
                  <a:pt x="350" y="326"/>
                  <a:pt x="350" y="326"/>
                  <a:pt x="350" y="326"/>
                </a:cubicBezTo>
                <a:cubicBezTo>
                  <a:pt x="358" y="318"/>
                  <a:pt x="358" y="304"/>
                  <a:pt x="350" y="295"/>
                </a:cubicBezTo>
                <a:cubicBezTo>
                  <a:pt x="311" y="256"/>
                  <a:pt x="311" y="256"/>
                  <a:pt x="311" y="256"/>
                </a:cubicBezTo>
                <a:cubicBezTo>
                  <a:pt x="316" y="247"/>
                  <a:pt x="319" y="236"/>
                  <a:pt x="322" y="225"/>
                </a:cubicBezTo>
                <a:cubicBezTo>
                  <a:pt x="374" y="225"/>
                  <a:pt x="374" y="225"/>
                  <a:pt x="374" y="225"/>
                </a:cubicBezTo>
                <a:cubicBezTo>
                  <a:pt x="386" y="225"/>
                  <a:pt x="396" y="216"/>
                  <a:pt x="396" y="203"/>
                </a:cubicBezTo>
                <a:cubicBezTo>
                  <a:pt x="396" y="182"/>
                  <a:pt x="396" y="182"/>
                  <a:pt x="396" y="182"/>
                </a:cubicBezTo>
                <a:cubicBezTo>
                  <a:pt x="396" y="169"/>
                  <a:pt x="386" y="160"/>
                  <a:pt x="374" y="160"/>
                </a:cubicBezTo>
                <a:close/>
                <a:moveTo>
                  <a:pt x="193" y="253"/>
                </a:moveTo>
                <a:cubicBezTo>
                  <a:pt x="162" y="253"/>
                  <a:pt x="138" y="228"/>
                  <a:pt x="138" y="198"/>
                </a:cubicBezTo>
                <a:cubicBezTo>
                  <a:pt x="138" y="168"/>
                  <a:pt x="162" y="143"/>
                  <a:pt x="193" y="143"/>
                </a:cubicBezTo>
                <a:cubicBezTo>
                  <a:pt x="223" y="143"/>
                  <a:pt x="248" y="168"/>
                  <a:pt x="248" y="198"/>
                </a:cubicBezTo>
                <a:cubicBezTo>
                  <a:pt x="248" y="228"/>
                  <a:pt x="223" y="253"/>
                  <a:pt x="193" y="25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id-ID" sz="1350"/>
          </a:p>
        </p:txBody>
      </p:sp>
      <p:grpSp>
        <p:nvGrpSpPr>
          <p:cNvPr id="5" name="Group 9">
            <a:extLst>
              <a:ext uri="{FF2B5EF4-FFF2-40B4-BE49-F238E27FC236}">
                <a16:creationId xmlns="" xmlns:a16="http://schemas.microsoft.com/office/drawing/2014/main" id="{DE512DBC-0005-4DBE-95A7-CBF99758F41F}"/>
              </a:ext>
            </a:extLst>
          </p:cNvPr>
          <p:cNvGrpSpPr/>
          <p:nvPr/>
        </p:nvGrpSpPr>
        <p:grpSpPr>
          <a:xfrm>
            <a:off x="6947650" y="3202539"/>
            <a:ext cx="341381" cy="396303"/>
            <a:chOff x="0" y="1588"/>
            <a:chExt cx="1946275" cy="2073276"/>
          </a:xfrm>
          <a:solidFill>
            <a:schemeClr val="bg1"/>
          </a:solidFill>
        </p:grpSpPr>
        <p:sp>
          <p:nvSpPr>
            <p:cNvPr id="6" name="Freeform 14">
              <a:extLst>
                <a:ext uri="{FF2B5EF4-FFF2-40B4-BE49-F238E27FC236}">
                  <a16:creationId xmlns="" xmlns:a16="http://schemas.microsoft.com/office/drawing/2014/main" id="{5D6FC845-C0B7-486E-B3D9-63A7F8C04D4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168400" y="777876"/>
              <a:ext cx="777875" cy="1296988"/>
            </a:xfrm>
            <a:custGeom>
              <a:avLst/>
              <a:gdLst>
                <a:gd name="T0" fmla="*/ 103 w 206"/>
                <a:gd name="T1" fmla="*/ 0 h 344"/>
                <a:gd name="T2" fmla="*/ 0 w 206"/>
                <a:gd name="T3" fmla="*/ 104 h 344"/>
                <a:gd name="T4" fmla="*/ 34 w 206"/>
                <a:gd name="T5" fmla="*/ 180 h 344"/>
                <a:gd name="T6" fmla="*/ 34 w 206"/>
                <a:gd name="T7" fmla="*/ 344 h 344"/>
                <a:gd name="T8" fmla="*/ 103 w 206"/>
                <a:gd name="T9" fmla="*/ 276 h 344"/>
                <a:gd name="T10" fmla="*/ 172 w 206"/>
                <a:gd name="T11" fmla="*/ 344 h 344"/>
                <a:gd name="T12" fmla="*/ 172 w 206"/>
                <a:gd name="T13" fmla="*/ 180 h 344"/>
                <a:gd name="T14" fmla="*/ 206 w 206"/>
                <a:gd name="T15" fmla="*/ 104 h 344"/>
                <a:gd name="T16" fmla="*/ 103 w 206"/>
                <a:gd name="T17" fmla="*/ 0 h 344"/>
                <a:gd name="T18" fmla="*/ 103 w 206"/>
                <a:gd name="T19" fmla="*/ 172 h 344"/>
                <a:gd name="T20" fmla="*/ 34 w 206"/>
                <a:gd name="T21" fmla="*/ 104 h 344"/>
                <a:gd name="T22" fmla="*/ 103 w 206"/>
                <a:gd name="T23" fmla="*/ 35 h 344"/>
                <a:gd name="T24" fmla="*/ 172 w 206"/>
                <a:gd name="T25" fmla="*/ 104 h 344"/>
                <a:gd name="T26" fmla="*/ 103 w 206"/>
                <a:gd name="T27" fmla="*/ 172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06" h="344">
                  <a:moveTo>
                    <a:pt x="103" y="0"/>
                  </a:moveTo>
                  <a:cubicBezTo>
                    <a:pt x="46" y="0"/>
                    <a:pt x="0" y="47"/>
                    <a:pt x="0" y="104"/>
                  </a:cubicBezTo>
                  <a:cubicBezTo>
                    <a:pt x="0" y="134"/>
                    <a:pt x="13" y="161"/>
                    <a:pt x="34" y="180"/>
                  </a:cubicBezTo>
                  <a:cubicBezTo>
                    <a:pt x="34" y="344"/>
                    <a:pt x="34" y="344"/>
                    <a:pt x="34" y="344"/>
                  </a:cubicBezTo>
                  <a:cubicBezTo>
                    <a:pt x="103" y="276"/>
                    <a:pt x="103" y="276"/>
                    <a:pt x="103" y="276"/>
                  </a:cubicBezTo>
                  <a:cubicBezTo>
                    <a:pt x="172" y="344"/>
                    <a:pt x="172" y="344"/>
                    <a:pt x="172" y="344"/>
                  </a:cubicBezTo>
                  <a:cubicBezTo>
                    <a:pt x="172" y="180"/>
                    <a:pt x="172" y="180"/>
                    <a:pt x="172" y="180"/>
                  </a:cubicBezTo>
                  <a:cubicBezTo>
                    <a:pt x="193" y="161"/>
                    <a:pt x="206" y="134"/>
                    <a:pt x="206" y="104"/>
                  </a:cubicBezTo>
                  <a:cubicBezTo>
                    <a:pt x="206" y="47"/>
                    <a:pt x="160" y="0"/>
                    <a:pt x="103" y="0"/>
                  </a:cubicBezTo>
                  <a:close/>
                  <a:moveTo>
                    <a:pt x="103" y="172"/>
                  </a:moveTo>
                  <a:cubicBezTo>
                    <a:pt x="65" y="172"/>
                    <a:pt x="34" y="142"/>
                    <a:pt x="34" y="104"/>
                  </a:cubicBezTo>
                  <a:cubicBezTo>
                    <a:pt x="34" y="66"/>
                    <a:pt x="65" y="35"/>
                    <a:pt x="103" y="35"/>
                  </a:cubicBezTo>
                  <a:cubicBezTo>
                    <a:pt x="141" y="35"/>
                    <a:pt x="172" y="66"/>
                    <a:pt x="172" y="104"/>
                  </a:cubicBezTo>
                  <a:cubicBezTo>
                    <a:pt x="172" y="142"/>
                    <a:pt x="141" y="172"/>
                    <a:pt x="103" y="1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7" name="Freeform 15">
              <a:extLst>
                <a:ext uri="{FF2B5EF4-FFF2-40B4-BE49-F238E27FC236}">
                  <a16:creationId xmlns="" xmlns:a16="http://schemas.microsoft.com/office/drawing/2014/main" id="{0B6F0FC3-3981-4B39-BFC5-CD14BA8CCB3B}"/>
                </a:ext>
              </a:extLst>
            </p:cNvPr>
            <p:cNvSpPr>
              <a:spLocks/>
            </p:cNvSpPr>
            <p:nvPr/>
          </p:nvSpPr>
          <p:spPr bwMode="auto">
            <a:xfrm>
              <a:off x="0" y="1588"/>
              <a:ext cx="1685925" cy="2073275"/>
            </a:xfrm>
            <a:custGeom>
              <a:avLst/>
              <a:gdLst>
                <a:gd name="T0" fmla="*/ 546 w 1062"/>
                <a:gd name="T1" fmla="*/ 1145 h 1306"/>
                <a:gd name="T2" fmla="*/ 163 w 1062"/>
                <a:gd name="T3" fmla="*/ 1145 h 1306"/>
                <a:gd name="T4" fmla="*/ 163 w 1062"/>
                <a:gd name="T5" fmla="*/ 164 h 1306"/>
                <a:gd name="T6" fmla="*/ 620 w 1062"/>
                <a:gd name="T7" fmla="*/ 164 h 1306"/>
                <a:gd name="T8" fmla="*/ 864 w 1062"/>
                <a:gd name="T9" fmla="*/ 409 h 1306"/>
                <a:gd name="T10" fmla="*/ 1062 w 1062"/>
                <a:gd name="T11" fmla="*/ 409 h 1306"/>
                <a:gd name="T12" fmla="*/ 1062 w 1062"/>
                <a:gd name="T13" fmla="*/ 375 h 1306"/>
                <a:gd name="T14" fmla="*/ 686 w 1062"/>
                <a:gd name="T15" fmla="*/ 0 h 1306"/>
                <a:gd name="T16" fmla="*/ 0 w 1062"/>
                <a:gd name="T17" fmla="*/ 0 h 1306"/>
                <a:gd name="T18" fmla="*/ 0 w 1062"/>
                <a:gd name="T19" fmla="*/ 1306 h 1306"/>
                <a:gd name="T20" fmla="*/ 703 w 1062"/>
                <a:gd name="T21" fmla="*/ 1306 h 1306"/>
                <a:gd name="T22" fmla="*/ 548 w 1062"/>
                <a:gd name="T23" fmla="*/ 1147 h 1306"/>
                <a:gd name="T24" fmla="*/ 546 w 1062"/>
                <a:gd name="T25" fmla="*/ 1145 h 1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062" h="1306">
                  <a:moveTo>
                    <a:pt x="546" y="1145"/>
                  </a:moveTo>
                  <a:lnTo>
                    <a:pt x="163" y="1145"/>
                  </a:lnTo>
                  <a:lnTo>
                    <a:pt x="163" y="164"/>
                  </a:lnTo>
                  <a:lnTo>
                    <a:pt x="620" y="164"/>
                  </a:lnTo>
                  <a:lnTo>
                    <a:pt x="864" y="409"/>
                  </a:lnTo>
                  <a:lnTo>
                    <a:pt x="1062" y="409"/>
                  </a:lnTo>
                  <a:lnTo>
                    <a:pt x="1062" y="375"/>
                  </a:lnTo>
                  <a:lnTo>
                    <a:pt x="686" y="0"/>
                  </a:lnTo>
                  <a:lnTo>
                    <a:pt x="0" y="0"/>
                  </a:lnTo>
                  <a:lnTo>
                    <a:pt x="0" y="1306"/>
                  </a:lnTo>
                  <a:lnTo>
                    <a:pt x="703" y="1306"/>
                  </a:lnTo>
                  <a:lnTo>
                    <a:pt x="548" y="1147"/>
                  </a:lnTo>
                  <a:lnTo>
                    <a:pt x="546" y="114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8" name="Rectangle 16">
              <a:extLst>
                <a:ext uri="{FF2B5EF4-FFF2-40B4-BE49-F238E27FC236}">
                  <a16:creationId xmlns="" xmlns:a16="http://schemas.microsoft.com/office/drawing/2014/main" id="{F98499FB-31C4-4F68-8402-10FD1C9DF90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350" y="650876"/>
              <a:ext cx="649288" cy="1270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9" name="Rectangle 17">
              <a:extLst>
                <a:ext uri="{FF2B5EF4-FFF2-40B4-BE49-F238E27FC236}">
                  <a16:creationId xmlns="" xmlns:a16="http://schemas.microsoft.com/office/drawing/2014/main" id="{9C23583E-E9DB-4973-B31F-B13B1A31BF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350" y="909638"/>
              <a:ext cx="649288" cy="128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0" name="Rectangle 18">
              <a:extLst>
                <a:ext uri="{FF2B5EF4-FFF2-40B4-BE49-F238E27FC236}">
                  <a16:creationId xmlns="" xmlns:a16="http://schemas.microsoft.com/office/drawing/2014/main" id="{8CAD0A91-B6D8-4CF7-8AFB-05CF693D02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350" y="1169988"/>
              <a:ext cx="649288" cy="1285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</p:grpSp>
      <p:grpSp>
        <p:nvGrpSpPr>
          <p:cNvPr id="11" name="Group 15">
            <a:extLst>
              <a:ext uri="{FF2B5EF4-FFF2-40B4-BE49-F238E27FC236}">
                <a16:creationId xmlns="" xmlns:a16="http://schemas.microsoft.com/office/drawing/2014/main" id="{C8862404-0B3E-44E7-9F9F-024F9397C81B}"/>
              </a:ext>
            </a:extLst>
          </p:cNvPr>
          <p:cNvGrpSpPr/>
          <p:nvPr/>
        </p:nvGrpSpPr>
        <p:grpSpPr>
          <a:xfrm>
            <a:off x="8922400" y="3240305"/>
            <a:ext cx="298098" cy="371143"/>
            <a:chOff x="0" y="-1587"/>
            <a:chExt cx="1181100" cy="1349376"/>
          </a:xfrm>
          <a:solidFill>
            <a:schemeClr val="bg1"/>
          </a:solidFill>
        </p:grpSpPr>
        <p:sp>
          <p:nvSpPr>
            <p:cNvPr id="12" name="Freeform 22">
              <a:extLst>
                <a:ext uri="{FF2B5EF4-FFF2-40B4-BE49-F238E27FC236}">
                  <a16:creationId xmlns="" xmlns:a16="http://schemas.microsoft.com/office/drawing/2014/main" id="{A190B96E-6262-4A10-B309-8E17D7F6804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2413" y="-1587"/>
              <a:ext cx="674688" cy="336550"/>
            </a:xfrm>
            <a:custGeom>
              <a:avLst/>
              <a:gdLst>
                <a:gd name="T0" fmla="*/ 178 w 178"/>
                <a:gd name="T1" fmla="*/ 45 h 89"/>
                <a:gd name="T2" fmla="*/ 134 w 178"/>
                <a:gd name="T3" fmla="*/ 45 h 89"/>
                <a:gd name="T4" fmla="*/ 89 w 178"/>
                <a:gd name="T5" fmla="*/ 0 h 89"/>
                <a:gd name="T6" fmla="*/ 44 w 178"/>
                <a:gd name="T7" fmla="*/ 45 h 89"/>
                <a:gd name="T8" fmla="*/ 0 w 178"/>
                <a:gd name="T9" fmla="*/ 45 h 89"/>
                <a:gd name="T10" fmla="*/ 0 w 178"/>
                <a:gd name="T11" fmla="*/ 89 h 89"/>
                <a:gd name="T12" fmla="*/ 178 w 178"/>
                <a:gd name="T13" fmla="*/ 89 h 89"/>
                <a:gd name="T14" fmla="*/ 178 w 178"/>
                <a:gd name="T15" fmla="*/ 45 h 89"/>
                <a:gd name="T16" fmla="*/ 89 w 178"/>
                <a:gd name="T17" fmla="*/ 67 h 89"/>
                <a:gd name="T18" fmla="*/ 67 w 178"/>
                <a:gd name="T19" fmla="*/ 45 h 89"/>
                <a:gd name="T20" fmla="*/ 89 w 178"/>
                <a:gd name="T21" fmla="*/ 22 h 89"/>
                <a:gd name="T22" fmla="*/ 111 w 178"/>
                <a:gd name="T23" fmla="*/ 45 h 89"/>
                <a:gd name="T24" fmla="*/ 89 w 178"/>
                <a:gd name="T25" fmla="*/ 67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78" h="89">
                  <a:moveTo>
                    <a:pt x="178" y="45"/>
                  </a:moveTo>
                  <a:cubicBezTo>
                    <a:pt x="134" y="45"/>
                    <a:pt x="134" y="45"/>
                    <a:pt x="134" y="45"/>
                  </a:cubicBezTo>
                  <a:cubicBezTo>
                    <a:pt x="134" y="20"/>
                    <a:pt x="114" y="0"/>
                    <a:pt x="89" y="0"/>
                  </a:cubicBezTo>
                  <a:cubicBezTo>
                    <a:pt x="64" y="0"/>
                    <a:pt x="44" y="20"/>
                    <a:pt x="44" y="4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178" y="89"/>
                    <a:pt x="178" y="89"/>
                    <a:pt x="178" y="89"/>
                  </a:cubicBezTo>
                  <a:lnTo>
                    <a:pt x="178" y="45"/>
                  </a:lnTo>
                  <a:close/>
                  <a:moveTo>
                    <a:pt x="89" y="67"/>
                  </a:moveTo>
                  <a:cubicBezTo>
                    <a:pt x="77" y="67"/>
                    <a:pt x="67" y="57"/>
                    <a:pt x="67" y="45"/>
                  </a:cubicBezTo>
                  <a:cubicBezTo>
                    <a:pt x="67" y="32"/>
                    <a:pt x="77" y="22"/>
                    <a:pt x="89" y="22"/>
                  </a:cubicBezTo>
                  <a:cubicBezTo>
                    <a:pt x="101" y="22"/>
                    <a:pt x="111" y="32"/>
                    <a:pt x="111" y="45"/>
                  </a:cubicBezTo>
                  <a:cubicBezTo>
                    <a:pt x="111" y="57"/>
                    <a:pt x="101" y="67"/>
                    <a:pt x="89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  <p:sp>
          <p:nvSpPr>
            <p:cNvPr id="13" name="Freeform 23">
              <a:extLst>
                <a:ext uri="{FF2B5EF4-FFF2-40B4-BE49-F238E27FC236}">
                  <a16:creationId xmlns="" xmlns:a16="http://schemas.microsoft.com/office/drawing/2014/main" id="{AC530465-B8B5-4D45-9D90-08A4136B06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0" y="168276"/>
              <a:ext cx="1181100" cy="1179513"/>
            </a:xfrm>
            <a:custGeom>
              <a:avLst/>
              <a:gdLst>
                <a:gd name="T0" fmla="*/ 636 w 744"/>
                <a:gd name="T1" fmla="*/ 0 h 743"/>
                <a:gd name="T2" fmla="*/ 636 w 744"/>
                <a:gd name="T3" fmla="*/ 157 h 743"/>
                <a:gd name="T4" fmla="*/ 107 w 744"/>
                <a:gd name="T5" fmla="*/ 157 h 743"/>
                <a:gd name="T6" fmla="*/ 107 w 744"/>
                <a:gd name="T7" fmla="*/ 0 h 743"/>
                <a:gd name="T8" fmla="*/ 0 w 744"/>
                <a:gd name="T9" fmla="*/ 0 h 743"/>
                <a:gd name="T10" fmla="*/ 0 w 744"/>
                <a:gd name="T11" fmla="*/ 743 h 743"/>
                <a:gd name="T12" fmla="*/ 744 w 744"/>
                <a:gd name="T13" fmla="*/ 743 h 743"/>
                <a:gd name="T14" fmla="*/ 744 w 744"/>
                <a:gd name="T15" fmla="*/ 0 h 743"/>
                <a:gd name="T16" fmla="*/ 636 w 744"/>
                <a:gd name="T17" fmla="*/ 0 h 743"/>
                <a:gd name="T18" fmla="*/ 348 w 744"/>
                <a:gd name="T19" fmla="*/ 628 h 743"/>
                <a:gd name="T20" fmla="*/ 310 w 744"/>
                <a:gd name="T21" fmla="*/ 590 h 743"/>
                <a:gd name="T22" fmla="*/ 159 w 744"/>
                <a:gd name="T23" fmla="*/ 440 h 743"/>
                <a:gd name="T24" fmla="*/ 233 w 744"/>
                <a:gd name="T25" fmla="*/ 366 h 743"/>
                <a:gd name="T26" fmla="*/ 348 w 744"/>
                <a:gd name="T27" fmla="*/ 478 h 743"/>
                <a:gd name="T28" fmla="*/ 562 w 744"/>
                <a:gd name="T29" fmla="*/ 264 h 743"/>
                <a:gd name="T30" fmla="*/ 636 w 744"/>
                <a:gd name="T31" fmla="*/ 340 h 743"/>
                <a:gd name="T32" fmla="*/ 348 w 744"/>
                <a:gd name="T33" fmla="*/ 628 h 7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44" h="743">
                  <a:moveTo>
                    <a:pt x="636" y="0"/>
                  </a:moveTo>
                  <a:lnTo>
                    <a:pt x="636" y="157"/>
                  </a:lnTo>
                  <a:lnTo>
                    <a:pt x="107" y="157"/>
                  </a:lnTo>
                  <a:lnTo>
                    <a:pt x="107" y="0"/>
                  </a:lnTo>
                  <a:lnTo>
                    <a:pt x="0" y="0"/>
                  </a:lnTo>
                  <a:lnTo>
                    <a:pt x="0" y="743"/>
                  </a:lnTo>
                  <a:lnTo>
                    <a:pt x="744" y="743"/>
                  </a:lnTo>
                  <a:lnTo>
                    <a:pt x="744" y="0"/>
                  </a:lnTo>
                  <a:lnTo>
                    <a:pt x="636" y="0"/>
                  </a:lnTo>
                  <a:close/>
                  <a:moveTo>
                    <a:pt x="348" y="628"/>
                  </a:moveTo>
                  <a:lnTo>
                    <a:pt x="310" y="590"/>
                  </a:lnTo>
                  <a:lnTo>
                    <a:pt x="159" y="440"/>
                  </a:lnTo>
                  <a:lnTo>
                    <a:pt x="233" y="366"/>
                  </a:lnTo>
                  <a:lnTo>
                    <a:pt x="348" y="478"/>
                  </a:lnTo>
                  <a:lnTo>
                    <a:pt x="562" y="264"/>
                  </a:lnTo>
                  <a:lnTo>
                    <a:pt x="636" y="340"/>
                  </a:lnTo>
                  <a:lnTo>
                    <a:pt x="348" y="6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id-ID" sz="1350"/>
            </a:p>
          </p:txBody>
        </p:sp>
      </p:grpSp>
      <p:sp>
        <p:nvSpPr>
          <p:cNvPr id="14" name="TextBox 34">
            <a:extLst>
              <a:ext uri="{FF2B5EF4-FFF2-40B4-BE49-F238E27FC236}">
                <a16:creationId xmlns="" xmlns:a16="http://schemas.microsoft.com/office/drawing/2014/main" id="{3831BFC3-FAA5-48E7-915F-9F30AC5FB5F6}"/>
              </a:ext>
            </a:extLst>
          </p:cNvPr>
          <p:cNvSpPr txBox="1"/>
          <p:nvPr/>
        </p:nvSpPr>
        <p:spPr>
          <a:xfrm>
            <a:off x="2185505" y="5307985"/>
            <a:ext cx="7908078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id-ID"/>
            </a:defPPr>
            <a:lvl1pPr marL="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6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32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98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6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83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94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60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327" algn="l" defTabSz="914332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 双击输入替换内容 双击输入替换内容 双击输入替换内容 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1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 双击输入替换内容 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双击输入替换内容 双击输入替换内容 </a:t>
            </a:r>
            <a:r>
              <a: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11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箭头: 下 14">
            <a:extLst>
              <a:ext uri="{FF2B5EF4-FFF2-40B4-BE49-F238E27FC236}">
                <a16:creationId xmlns="" xmlns:a16="http://schemas.microsoft.com/office/drawing/2014/main" id="{1CCDE5CE-781C-4E3C-B37F-98669C51FE80}"/>
              </a:ext>
            </a:extLst>
          </p:cNvPr>
          <p:cNvSpPr/>
          <p:nvPr/>
        </p:nvSpPr>
        <p:spPr>
          <a:xfrm>
            <a:off x="620815" y="261257"/>
            <a:ext cx="714197" cy="595164"/>
          </a:xfrm>
          <a:prstGeom prst="downArrow">
            <a:avLst/>
          </a:prstGeom>
          <a:solidFill>
            <a:srgbClr val="2A93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3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="" xmlns:a16="http://schemas.microsoft.com/office/drawing/2014/main" id="{53927132-31F2-4502-A774-39C35B660B06}"/>
              </a:ext>
            </a:extLst>
          </p:cNvPr>
          <p:cNvSpPr txBox="1"/>
          <p:nvPr/>
        </p:nvSpPr>
        <p:spPr>
          <a:xfrm>
            <a:off x="443350" y="813817"/>
            <a:ext cx="20226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规划与展望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="" xmlns:a16="http://schemas.microsoft.com/office/drawing/2014/main" id="{D6453CDF-E9B0-41D1-B264-9A3B3661BF4E}"/>
              </a:ext>
            </a:extLst>
          </p:cNvPr>
          <p:cNvSpPr/>
          <p:nvPr/>
        </p:nvSpPr>
        <p:spPr>
          <a:xfrm>
            <a:off x="798285" y="0"/>
            <a:ext cx="377372" cy="159657"/>
          </a:xfrm>
          <a:prstGeom prst="rect">
            <a:avLst/>
          </a:prstGeom>
          <a:solidFill>
            <a:srgbClr val="2A93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0092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random/>
      </p:transition>
    </mc:Choice>
    <mc:Fallback xmlns="">
      <p:transition spd="slow" advClick="0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1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="" xmlns:a16="http://schemas.microsoft.com/office/drawing/2014/main" id="{B51B09A8-0DF8-46A5-BA08-52605A7F8E04}"/>
              </a:ext>
            </a:extLst>
          </p:cNvPr>
          <p:cNvGrpSpPr/>
          <p:nvPr/>
        </p:nvGrpSpPr>
        <p:grpSpPr>
          <a:xfrm>
            <a:off x="6573434" y="2090046"/>
            <a:ext cx="5985292" cy="4488969"/>
            <a:chOff x="6573434" y="2090046"/>
            <a:chExt cx="5985292" cy="4488969"/>
          </a:xfrm>
        </p:grpSpPr>
        <p:grpSp>
          <p:nvGrpSpPr>
            <p:cNvPr id="7" name="组合 6">
              <a:extLst>
                <a:ext uri="{FF2B5EF4-FFF2-40B4-BE49-F238E27FC236}">
                  <a16:creationId xmlns="" xmlns:a16="http://schemas.microsoft.com/office/drawing/2014/main" id="{407C6101-BF8E-401E-8AC0-500D6EF71CA3}"/>
                </a:ext>
              </a:extLst>
            </p:cNvPr>
            <p:cNvGrpSpPr/>
            <p:nvPr/>
          </p:nvGrpSpPr>
          <p:grpSpPr>
            <a:xfrm rot="162501">
              <a:off x="8219055" y="2792535"/>
              <a:ext cx="1448862" cy="2630321"/>
              <a:chOff x="9049610" y="2692243"/>
              <a:chExt cx="2211712" cy="3838889"/>
            </a:xfrm>
          </p:grpSpPr>
          <p:grpSp>
            <p:nvGrpSpPr>
              <p:cNvPr id="105" name="组合 104">
                <a:extLst>
                  <a:ext uri="{FF2B5EF4-FFF2-40B4-BE49-F238E27FC236}">
                    <a16:creationId xmlns="" xmlns:a16="http://schemas.microsoft.com/office/drawing/2014/main" id="{D792FFBC-B67C-4325-9E5E-21F62A4D0150}"/>
                  </a:ext>
                </a:extLst>
              </p:cNvPr>
              <p:cNvGrpSpPr/>
              <p:nvPr/>
            </p:nvGrpSpPr>
            <p:grpSpPr>
              <a:xfrm>
                <a:off x="9049610" y="2692243"/>
                <a:ext cx="687386" cy="687385"/>
                <a:chOff x="7842250" y="3783013"/>
                <a:chExt cx="552450" cy="552450"/>
              </a:xfrm>
            </p:grpSpPr>
            <p:sp>
              <p:nvSpPr>
                <p:cNvPr id="106" name="Rectangle 1039">
                  <a:extLst>
                    <a:ext uri="{FF2B5EF4-FFF2-40B4-BE49-F238E27FC236}">
                      <a16:creationId xmlns="" xmlns:a16="http://schemas.microsoft.com/office/drawing/2014/main" id="{4E2094D7-5FC1-4712-889A-FE7B93C456B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842250" y="3783013"/>
                  <a:ext cx="552450" cy="552450"/>
                </a:xfrm>
                <a:prstGeom prst="rect">
                  <a:avLst/>
                </a:prstGeom>
                <a:solidFill>
                  <a:srgbClr val="FAD159"/>
                </a:solidFill>
                <a:ln w="9525">
                  <a:noFill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7" name="Freeform 1251">
                  <a:extLst>
                    <a:ext uri="{FF2B5EF4-FFF2-40B4-BE49-F238E27FC236}">
                      <a16:creationId xmlns="" xmlns:a16="http://schemas.microsoft.com/office/drawing/2014/main" id="{85A7EA03-24DC-474E-9042-28B094574D6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86713" y="4048125"/>
                  <a:ext cx="1588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  <a:gd name="T3" fmla="*/ 0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24662B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8" name="Freeform 1252">
                  <a:extLst>
                    <a:ext uri="{FF2B5EF4-FFF2-40B4-BE49-F238E27FC236}">
                      <a16:creationId xmlns="" xmlns:a16="http://schemas.microsoft.com/office/drawing/2014/main" id="{8C6064FB-1A2A-47EC-8C91-CACCD088C0D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00988" y="4221163"/>
                  <a:ext cx="436563" cy="26988"/>
                </a:xfrm>
                <a:custGeom>
                  <a:avLst/>
                  <a:gdLst>
                    <a:gd name="T0" fmla="*/ 638 w 657"/>
                    <a:gd name="T1" fmla="*/ 0 h 39"/>
                    <a:gd name="T2" fmla="*/ 520 w 657"/>
                    <a:gd name="T3" fmla="*/ 0 h 39"/>
                    <a:gd name="T4" fmla="*/ 510 w 657"/>
                    <a:gd name="T5" fmla="*/ 0 h 39"/>
                    <a:gd name="T6" fmla="*/ 452 w 657"/>
                    <a:gd name="T7" fmla="*/ 0 h 39"/>
                    <a:gd name="T8" fmla="*/ 302 w 657"/>
                    <a:gd name="T9" fmla="*/ 0 h 39"/>
                    <a:gd name="T10" fmla="*/ 214 w 657"/>
                    <a:gd name="T11" fmla="*/ 0 h 39"/>
                    <a:gd name="T12" fmla="*/ 20 w 657"/>
                    <a:gd name="T13" fmla="*/ 0 h 39"/>
                    <a:gd name="T14" fmla="*/ 0 w 657"/>
                    <a:gd name="T15" fmla="*/ 20 h 39"/>
                    <a:gd name="T16" fmla="*/ 20 w 657"/>
                    <a:gd name="T17" fmla="*/ 39 h 39"/>
                    <a:gd name="T18" fmla="*/ 638 w 657"/>
                    <a:gd name="T19" fmla="*/ 39 h 39"/>
                    <a:gd name="T20" fmla="*/ 657 w 657"/>
                    <a:gd name="T21" fmla="*/ 20 h 39"/>
                    <a:gd name="T22" fmla="*/ 638 w 657"/>
                    <a:gd name="T23" fmla="*/ 0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657" h="39">
                      <a:moveTo>
                        <a:pt x="638" y="0"/>
                      </a:moveTo>
                      <a:cubicBezTo>
                        <a:pt x="520" y="0"/>
                        <a:pt x="520" y="0"/>
                        <a:pt x="520" y="0"/>
                      </a:cubicBezTo>
                      <a:cubicBezTo>
                        <a:pt x="510" y="0"/>
                        <a:pt x="510" y="0"/>
                        <a:pt x="510" y="0"/>
                      </a:cubicBezTo>
                      <a:cubicBezTo>
                        <a:pt x="452" y="0"/>
                        <a:pt x="452" y="0"/>
                        <a:pt x="452" y="0"/>
                      </a:cubicBezTo>
                      <a:cubicBezTo>
                        <a:pt x="302" y="0"/>
                        <a:pt x="302" y="0"/>
                        <a:pt x="302" y="0"/>
                      </a:cubicBezTo>
                      <a:cubicBezTo>
                        <a:pt x="214" y="0"/>
                        <a:pt x="214" y="0"/>
                        <a:pt x="214" y="0"/>
                      </a:cubicBez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9" y="0"/>
                        <a:pt x="0" y="9"/>
                        <a:pt x="0" y="20"/>
                      </a:cubicBezTo>
                      <a:cubicBezTo>
                        <a:pt x="0" y="30"/>
                        <a:pt x="9" y="39"/>
                        <a:pt x="20" y="39"/>
                      </a:cubicBezTo>
                      <a:cubicBezTo>
                        <a:pt x="638" y="39"/>
                        <a:pt x="638" y="39"/>
                        <a:pt x="638" y="39"/>
                      </a:cubicBezTo>
                      <a:cubicBezTo>
                        <a:pt x="648" y="39"/>
                        <a:pt x="657" y="30"/>
                        <a:pt x="657" y="20"/>
                      </a:cubicBezTo>
                      <a:cubicBezTo>
                        <a:pt x="657" y="9"/>
                        <a:pt x="648" y="0"/>
                        <a:pt x="638" y="0"/>
                      </a:cubicBezTo>
                      <a:close/>
                    </a:path>
                  </a:pathLst>
                </a:custGeom>
                <a:solidFill>
                  <a:srgbClr val="24662B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9" name="Freeform 1253">
                  <a:extLst>
                    <a:ext uri="{FF2B5EF4-FFF2-40B4-BE49-F238E27FC236}">
                      <a16:creationId xmlns="" xmlns:a16="http://schemas.microsoft.com/office/drawing/2014/main" id="{CDAAA38E-3177-494D-8434-9B606A827E2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043863" y="4178300"/>
                  <a:ext cx="57150" cy="42863"/>
                </a:xfrm>
                <a:custGeom>
                  <a:avLst/>
                  <a:gdLst>
                    <a:gd name="T0" fmla="*/ 0 w 36"/>
                    <a:gd name="T1" fmla="*/ 27 h 27"/>
                    <a:gd name="T2" fmla="*/ 36 w 36"/>
                    <a:gd name="T3" fmla="*/ 27 h 27"/>
                    <a:gd name="T4" fmla="*/ 32 w 36"/>
                    <a:gd name="T5" fmla="*/ 0 h 27"/>
                    <a:gd name="T6" fmla="*/ 3 w 36"/>
                    <a:gd name="T7" fmla="*/ 0 h 27"/>
                    <a:gd name="T8" fmla="*/ 0 w 36"/>
                    <a:gd name="T9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" h="27">
                      <a:moveTo>
                        <a:pt x="0" y="27"/>
                      </a:moveTo>
                      <a:lnTo>
                        <a:pt x="36" y="27"/>
                      </a:lnTo>
                      <a:lnTo>
                        <a:pt x="32" y="0"/>
                      </a:lnTo>
                      <a:lnTo>
                        <a:pt x="3" y="0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rgbClr val="855412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0" name="Freeform 1254">
                  <a:extLst>
                    <a:ext uri="{FF2B5EF4-FFF2-40B4-BE49-F238E27FC236}">
                      <a16:creationId xmlns="" xmlns:a16="http://schemas.microsoft.com/office/drawing/2014/main" id="{9B2A7DD9-12CD-430C-912D-64121FEFBEF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66075" y="3821113"/>
                  <a:ext cx="212725" cy="357188"/>
                </a:xfrm>
                <a:custGeom>
                  <a:avLst/>
                  <a:gdLst>
                    <a:gd name="T0" fmla="*/ 317 w 320"/>
                    <a:gd name="T1" fmla="*/ 522 h 537"/>
                    <a:gd name="T2" fmla="*/ 299 w 320"/>
                    <a:gd name="T3" fmla="*/ 494 h 537"/>
                    <a:gd name="T4" fmla="*/ 308 w 320"/>
                    <a:gd name="T5" fmla="*/ 495 h 537"/>
                    <a:gd name="T6" fmla="*/ 318 w 320"/>
                    <a:gd name="T7" fmla="*/ 491 h 537"/>
                    <a:gd name="T8" fmla="*/ 318 w 320"/>
                    <a:gd name="T9" fmla="*/ 480 h 537"/>
                    <a:gd name="T10" fmla="*/ 258 w 320"/>
                    <a:gd name="T11" fmla="*/ 380 h 537"/>
                    <a:gd name="T12" fmla="*/ 286 w 320"/>
                    <a:gd name="T13" fmla="*/ 383 h 537"/>
                    <a:gd name="T14" fmla="*/ 287 w 320"/>
                    <a:gd name="T15" fmla="*/ 383 h 537"/>
                    <a:gd name="T16" fmla="*/ 287 w 320"/>
                    <a:gd name="T17" fmla="*/ 383 h 537"/>
                    <a:gd name="T18" fmla="*/ 288 w 320"/>
                    <a:gd name="T19" fmla="*/ 383 h 537"/>
                    <a:gd name="T20" fmla="*/ 297 w 320"/>
                    <a:gd name="T21" fmla="*/ 374 h 537"/>
                    <a:gd name="T22" fmla="*/ 295 w 320"/>
                    <a:gd name="T23" fmla="*/ 368 h 537"/>
                    <a:gd name="T24" fmla="*/ 279 w 320"/>
                    <a:gd name="T25" fmla="*/ 340 h 537"/>
                    <a:gd name="T26" fmla="*/ 285 w 320"/>
                    <a:gd name="T27" fmla="*/ 341 h 537"/>
                    <a:gd name="T28" fmla="*/ 287 w 320"/>
                    <a:gd name="T29" fmla="*/ 341 h 537"/>
                    <a:gd name="T30" fmla="*/ 297 w 320"/>
                    <a:gd name="T31" fmla="*/ 332 h 537"/>
                    <a:gd name="T32" fmla="*/ 295 w 320"/>
                    <a:gd name="T33" fmla="*/ 326 h 537"/>
                    <a:gd name="T34" fmla="*/ 249 w 320"/>
                    <a:gd name="T35" fmla="*/ 250 h 537"/>
                    <a:gd name="T36" fmla="*/ 268 w 320"/>
                    <a:gd name="T37" fmla="*/ 250 h 537"/>
                    <a:gd name="T38" fmla="*/ 277 w 320"/>
                    <a:gd name="T39" fmla="*/ 240 h 537"/>
                    <a:gd name="T40" fmla="*/ 275 w 320"/>
                    <a:gd name="T41" fmla="*/ 234 h 537"/>
                    <a:gd name="T42" fmla="*/ 238 w 320"/>
                    <a:gd name="T43" fmla="*/ 185 h 537"/>
                    <a:gd name="T44" fmla="*/ 248 w 320"/>
                    <a:gd name="T45" fmla="*/ 185 h 537"/>
                    <a:gd name="T46" fmla="*/ 258 w 320"/>
                    <a:gd name="T47" fmla="*/ 176 h 537"/>
                    <a:gd name="T48" fmla="*/ 256 w 320"/>
                    <a:gd name="T49" fmla="*/ 170 h 537"/>
                    <a:gd name="T50" fmla="*/ 168 w 320"/>
                    <a:gd name="T51" fmla="*/ 5 h 537"/>
                    <a:gd name="T52" fmla="*/ 160 w 320"/>
                    <a:gd name="T53" fmla="*/ 0 h 537"/>
                    <a:gd name="T54" fmla="*/ 151 w 320"/>
                    <a:gd name="T55" fmla="*/ 5 h 537"/>
                    <a:gd name="T56" fmla="*/ 63 w 320"/>
                    <a:gd name="T57" fmla="*/ 171 h 537"/>
                    <a:gd name="T58" fmla="*/ 63 w 320"/>
                    <a:gd name="T59" fmla="*/ 181 h 537"/>
                    <a:gd name="T60" fmla="*/ 72 w 320"/>
                    <a:gd name="T61" fmla="*/ 185 h 537"/>
                    <a:gd name="T62" fmla="*/ 82 w 320"/>
                    <a:gd name="T63" fmla="*/ 185 h 537"/>
                    <a:gd name="T64" fmla="*/ 44 w 320"/>
                    <a:gd name="T65" fmla="*/ 235 h 537"/>
                    <a:gd name="T66" fmla="*/ 43 w 320"/>
                    <a:gd name="T67" fmla="*/ 245 h 537"/>
                    <a:gd name="T68" fmla="*/ 52 w 320"/>
                    <a:gd name="T69" fmla="*/ 250 h 537"/>
                    <a:gd name="T70" fmla="*/ 71 w 320"/>
                    <a:gd name="T71" fmla="*/ 250 h 537"/>
                    <a:gd name="T72" fmla="*/ 24 w 320"/>
                    <a:gd name="T73" fmla="*/ 326 h 537"/>
                    <a:gd name="T74" fmla="*/ 25 w 320"/>
                    <a:gd name="T75" fmla="*/ 337 h 537"/>
                    <a:gd name="T76" fmla="*/ 35 w 320"/>
                    <a:gd name="T77" fmla="*/ 341 h 537"/>
                    <a:gd name="T78" fmla="*/ 41 w 320"/>
                    <a:gd name="T79" fmla="*/ 340 h 537"/>
                    <a:gd name="T80" fmla="*/ 24 w 320"/>
                    <a:gd name="T81" fmla="*/ 369 h 537"/>
                    <a:gd name="T82" fmla="*/ 24 w 320"/>
                    <a:gd name="T83" fmla="*/ 379 h 537"/>
                    <a:gd name="T84" fmla="*/ 32 w 320"/>
                    <a:gd name="T85" fmla="*/ 383 h 537"/>
                    <a:gd name="T86" fmla="*/ 33 w 320"/>
                    <a:gd name="T87" fmla="*/ 383 h 537"/>
                    <a:gd name="T88" fmla="*/ 62 w 320"/>
                    <a:gd name="T89" fmla="*/ 380 h 537"/>
                    <a:gd name="T90" fmla="*/ 2 w 320"/>
                    <a:gd name="T91" fmla="*/ 480 h 537"/>
                    <a:gd name="T92" fmla="*/ 2 w 320"/>
                    <a:gd name="T93" fmla="*/ 491 h 537"/>
                    <a:gd name="T94" fmla="*/ 10 w 320"/>
                    <a:gd name="T95" fmla="*/ 495 h 537"/>
                    <a:gd name="T96" fmla="*/ 12 w 320"/>
                    <a:gd name="T97" fmla="*/ 495 h 537"/>
                    <a:gd name="T98" fmla="*/ 20 w 320"/>
                    <a:gd name="T99" fmla="*/ 494 h 537"/>
                    <a:gd name="T100" fmla="*/ 2 w 320"/>
                    <a:gd name="T101" fmla="*/ 522 h 537"/>
                    <a:gd name="T102" fmla="*/ 1 w 320"/>
                    <a:gd name="T103" fmla="*/ 532 h 537"/>
                    <a:gd name="T104" fmla="*/ 10 w 320"/>
                    <a:gd name="T105" fmla="*/ 537 h 537"/>
                    <a:gd name="T106" fmla="*/ 125 w 320"/>
                    <a:gd name="T107" fmla="*/ 537 h 537"/>
                    <a:gd name="T108" fmla="*/ 194 w 320"/>
                    <a:gd name="T109" fmla="*/ 537 h 537"/>
                    <a:gd name="T110" fmla="*/ 209 w 320"/>
                    <a:gd name="T111" fmla="*/ 537 h 537"/>
                    <a:gd name="T112" fmla="*/ 310 w 320"/>
                    <a:gd name="T113" fmla="*/ 537 h 537"/>
                    <a:gd name="T114" fmla="*/ 310 w 320"/>
                    <a:gd name="T115" fmla="*/ 537 h 537"/>
                    <a:gd name="T116" fmla="*/ 320 w 320"/>
                    <a:gd name="T117" fmla="*/ 528 h 537"/>
                    <a:gd name="T118" fmla="*/ 317 w 320"/>
                    <a:gd name="T119" fmla="*/ 522 h 5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320" h="537">
                      <a:moveTo>
                        <a:pt x="317" y="522"/>
                      </a:moveTo>
                      <a:cubicBezTo>
                        <a:pt x="299" y="494"/>
                        <a:pt x="299" y="494"/>
                        <a:pt x="299" y="494"/>
                      </a:cubicBezTo>
                      <a:cubicBezTo>
                        <a:pt x="308" y="495"/>
                        <a:pt x="308" y="495"/>
                        <a:pt x="308" y="495"/>
                      </a:cubicBezTo>
                      <a:cubicBezTo>
                        <a:pt x="312" y="496"/>
                        <a:pt x="316" y="494"/>
                        <a:pt x="318" y="491"/>
                      </a:cubicBezTo>
                      <a:cubicBezTo>
                        <a:pt x="320" y="488"/>
                        <a:pt x="320" y="484"/>
                        <a:pt x="318" y="480"/>
                      </a:cubicBezTo>
                      <a:cubicBezTo>
                        <a:pt x="258" y="380"/>
                        <a:pt x="258" y="380"/>
                        <a:pt x="258" y="380"/>
                      </a:cubicBezTo>
                      <a:cubicBezTo>
                        <a:pt x="286" y="383"/>
                        <a:pt x="286" y="383"/>
                        <a:pt x="286" y="383"/>
                      </a:cubicBezTo>
                      <a:cubicBezTo>
                        <a:pt x="286" y="383"/>
                        <a:pt x="287" y="383"/>
                        <a:pt x="287" y="383"/>
                      </a:cubicBezTo>
                      <a:cubicBezTo>
                        <a:pt x="287" y="383"/>
                        <a:pt x="287" y="383"/>
                        <a:pt x="287" y="383"/>
                      </a:cubicBezTo>
                      <a:cubicBezTo>
                        <a:pt x="288" y="383"/>
                        <a:pt x="288" y="383"/>
                        <a:pt x="288" y="383"/>
                      </a:cubicBezTo>
                      <a:cubicBezTo>
                        <a:pt x="293" y="383"/>
                        <a:pt x="297" y="379"/>
                        <a:pt x="297" y="374"/>
                      </a:cubicBezTo>
                      <a:cubicBezTo>
                        <a:pt x="297" y="372"/>
                        <a:pt x="296" y="370"/>
                        <a:pt x="295" y="368"/>
                      </a:cubicBezTo>
                      <a:cubicBezTo>
                        <a:pt x="279" y="340"/>
                        <a:pt x="279" y="340"/>
                        <a:pt x="279" y="340"/>
                      </a:cubicBezTo>
                      <a:cubicBezTo>
                        <a:pt x="285" y="341"/>
                        <a:pt x="285" y="341"/>
                        <a:pt x="285" y="341"/>
                      </a:cubicBezTo>
                      <a:cubicBezTo>
                        <a:pt x="286" y="341"/>
                        <a:pt x="287" y="341"/>
                        <a:pt x="287" y="341"/>
                      </a:cubicBezTo>
                      <a:cubicBezTo>
                        <a:pt x="293" y="341"/>
                        <a:pt x="297" y="337"/>
                        <a:pt x="297" y="332"/>
                      </a:cubicBezTo>
                      <a:cubicBezTo>
                        <a:pt x="297" y="329"/>
                        <a:pt x="296" y="327"/>
                        <a:pt x="295" y="326"/>
                      </a:cubicBezTo>
                      <a:cubicBezTo>
                        <a:pt x="249" y="250"/>
                        <a:pt x="249" y="250"/>
                        <a:pt x="249" y="250"/>
                      </a:cubicBezTo>
                      <a:cubicBezTo>
                        <a:pt x="268" y="250"/>
                        <a:pt x="268" y="250"/>
                        <a:pt x="268" y="250"/>
                      </a:cubicBezTo>
                      <a:cubicBezTo>
                        <a:pt x="273" y="250"/>
                        <a:pt x="277" y="246"/>
                        <a:pt x="277" y="240"/>
                      </a:cubicBezTo>
                      <a:cubicBezTo>
                        <a:pt x="277" y="238"/>
                        <a:pt x="277" y="236"/>
                        <a:pt x="275" y="234"/>
                      </a:cubicBezTo>
                      <a:cubicBezTo>
                        <a:pt x="238" y="185"/>
                        <a:pt x="238" y="185"/>
                        <a:pt x="238" y="185"/>
                      </a:cubicBezTo>
                      <a:cubicBezTo>
                        <a:pt x="248" y="185"/>
                        <a:pt x="248" y="185"/>
                        <a:pt x="248" y="185"/>
                      </a:cubicBezTo>
                      <a:cubicBezTo>
                        <a:pt x="253" y="185"/>
                        <a:pt x="258" y="181"/>
                        <a:pt x="258" y="176"/>
                      </a:cubicBezTo>
                      <a:cubicBezTo>
                        <a:pt x="258" y="174"/>
                        <a:pt x="257" y="172"/>
                        <a:pt x="256" y="170"/>
                      </a:cubicBezTo>
                      <a:cubicBezTo>
                        <a:pt x="168" y="5"/>
                        <a:pt x="168" y="5"/>
                        <a:pt x="168" y="5"/>
                      </a:cubicBezTo>
                      <a:cubicBezTo>
                        <a:pt x="167" y="1"/>
                        <a:pt x="163" y="0"/>
                        <a:pt x="160" y="0"/>
                      </a:cubicBezTo>
                      <a:cubicBezTo>
                        <a:pt x="156" y="0"/>
                        <a:pt x="153" y="1"/>
                        <a:pt x="151" y="5"/>
                      </a:cubicBezTo>
                      <a:cubicBezTo>
                        <a:pt x="63" y="171"/>
                        <a:pt x="63" y="171"/>
                        <a:pt x="63" y="171"/>
                      </a:cubicBezTo>
                      <a:cubicBezTo>
                        <a:pt x="62" y="174"/>
                        <a:pt x="62" y="178"/>
                        <a:pt x="63" y="181"/>
                      </a:cubicBezTo>
                      <a:cubicBezTo>
                        <a:pt x="65" y="184"/>
                        <a:pt x="68" y="185"/>
                        <a:pt x="72" y="185"/>
                      </a:cubicBezTo>
                      <a:cubicBezTo>
                        <a:pt x="82" y="185"/>
                        <a:pt x="82" y="185"/>
                        <a:pt x="82" y="185"/>
                      </a:cubicBezTo>
                      <a:cubicBezTo>
                        <a:pt x="44" y="235"/>
                        <a:pt x="44" y="235"/>
                        <a:pt x="44" y="235"/>
                      </a:cubicBezTo>
                      <a:cubicBezTo>
                        <a:pt x="42" y="238"/>
                        <a:pt x="42" y="241"/>
                        <a:pt x="43" y="245"/>
                      </a:cubicBezTo>
                      <a:cubicBezTo>
                        <a:pt x="45" y="248"/>
                        <a:pt x="48" y="250"/>
                        <a:pt x="52" y="250"/>
                      </a:cubicBezTo>
                      <a:cubicBezTo>
                        <a:pt x="71" y="250"/>
                        <a:pt x="71" y="250"/>
                        <a:pt x="71" y="250"/>
                      </a:cubicBezTo>
                      <a:cubicBezTo>
                        <a:pt x="24" y="326"/>
                        <a:pt x="24" y="326"/>
                        <a:pt x="24" y="326"/>
                      </a:cubicBezTo>
                      <a:cubicBezTo>
                        <a:pt x="22" y="330"/>
                        <a:pt x="22" y="334"/>
                        <a:pt x="25" y="337"/>
                      </a:cubicBezTo>
                      <a:cubicBezTo>
                        <a:pt x="27" y="340"/>
                        <a:pt x="31" y="342"/>
                        <a:pt x="35" y="341"/>
                      </a:cubicBezTo>
                      <a:cubicBezTo>
                        <a:pt x="41" y="340"/>
                        <a:pt x="41" y="340"/>
                        <a:pt x="41" y="340"/>
                      </a:cubicBezTo>
                      <a:cubicBezTo>
                        <a:pt x="24" y="369"/>
                        <a:pt x="24" y="369"/>
                        <a:pt x="24" y="369"/>
                      </a:cubicBezTo>
                      <a:cubicBezTo>
                        <a:pt x="22" y="372"/>
                        <a:pt x="22" y="376"/>
                        <a:pt x="24" y="379"/>
                      </a:cubicBezTo>
                      <a:cubicBezTo>
                        <a:pt x="26" y="382"/>
                        <a:pt x="29" y="383"/>
                        <a:pt x="32" y="383"/>
                      </a:cubicBezTo>
                      <a:cubicBezTo>
                        <a:pt x="33" y="383"/>
                        <a:pt x="33" y="383"/>
                        <a:pt x="33" y="383"/>
                      </a:cubicBezTo>
                      <a:cubicBezTo>
                        <a:pt x="62" y="380"/>
                        <a:pt x="62" y="380"/>
                        <a:pt x="62" y="380"/>
                      </a:cubicBezTo>
                      <a:cubicBezTo>
                        <a:pt x="2" y="480"/>
                        <a:pt x="2" y="480"/>
                        <a:pt x="2" y="480"/>
                      </a:cubicBezTo>
                      <a:cubicBezTo>
                        <a:pt x="0" y="484"/>
                        <a:pt x="0" y="488"/>
                        <a:pt x="2" y="491"/>
                      </a:cubicBezTo>
                      <a:cubicBezTo>
                        <a:pt x="4" y="493"/>
                        <a:pt x="7" y="495"/>
                        <a:pt x="10" y="495"/>
                      </a:cubicBezTo>
                      <a:cubicBezTo>
                        <a:pt x="10" y="495"/>
                        <a:pt x="11" y="495"/>
                        <a:pt x="12" y="495"/>
                      </a:cubicBezTo>
                      <a:cubicBezTo>
                        <a:pt x="20" y="494"/>
                        <a:pt x="20" y="494"/>
                        <a:pt x="20" y="494"/>
                      </a:cubicBezTo>
                      <a:cubicBezTo>
                        <a:pt x="2" y="522"/>
                        <a:pt x="2" y="522"/>
                        <a:pt x="2" y="522"/>
                      </a:cubicBezTo>
                      <a:cubicBezTo>
                        <a:pt x="0" y="525"/>
                        <a:pt x="0" y="529"/>
                        <a:pt x="1" y="532"/>
                      </a:cubicBezTo>
                      <a:cubicBezTo>
                        <a:pt x="3" y="535"/>
                        <a:pt x="6" y="537"/>
                        <a:pt x="10" y="537"/>
                      </a:cubicBezTo>
                      <a:cubicBezTo>
                        <a:pt x="125" y="537"/>
                        <a:pt x="125" y="537"/>
                        <a:pt x="125" y="537"/>
                      </a:cubicBezTo>
                      <a:cubicBezTo>
                        <a:pt x="194" y="537"/>
                        <a:pt x="194" y="537"/>
                        <a:pt x="194" y="537"/>
                      </a:cubicBezTo>
                      <a:cubicBezTo>
                        <a:pt x="209" y="537"/>
                        <a:pt x="209" y="537"/>
                        <a:pt x="209" y="537"/>
                      </a:cubicBezTo>
                      <a:cubicBezTo>
                        <a:pt x="310" y="537"/>
                        <a:pt x="310" y="537"/>
                        <a:pt x="310" y="537"/>
                      </a:cubicBezTo>
                      <a:cubicBezTo>
                        <a:pt x="310" y="537"/>
                        <a:pt x="310" y="537"/>
                        <a:pt x="310" y="537"/>
                      </a:cubicBezTo>
                      <a:cubicBezTo>
                        <a:pt x="315" y="537"/>
                        <a:pt x="320" y="533"/>
                        <a:pt x="320" y="528"/>
                      </a:cubicBezTo>
                      <a:cubicBezTo>
                        <a:pt x="320" y="525"/>
                        <a:pt x="319" y="523"/>
                        <a:pt x="317" y="522"/>
                      </a:cubicBezTo>
                      <a:close/>
                    </a:path>
                  </a:pathLst>
                </a:custGeom>
                <a:solidFill>
                  <a:srgbClr val="00A63C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1" name="Freeform 1255">
                  <a:extLst>
                    <a:ext uri="{FF2B5EF4-FFF2-40B4-BE49-F238E27FC236}">
                      <a16:creationId xmlns="" xmlns:a16="http://schemas.microsoft.com/office/drawing/2014/main" id="{C09BE2C7-5B2C-4A9C-8830-830A89AC104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201025" y="4195763"/>
                  <a:ext cx="39688" cy="25400"/>
                </a:xfrm>
                <a:custGeom>
                  <a:avLst/>
                  <a:gdLst>
                    <a:gd name="T0" fmla="*/ 0 w 25"/>
                    <a:gd name="T1" fmla="*/ 16 h 16"/>
                    <a:gd name="T2" fmla="*/ 25 w 25"/>
                    <a:gd name="T3" fmla="*/ 16 h 16"/>
                    <a:gd name="T4" fmla="*/ 22 w 25"/>
                    <a:gd name="T5" fmla="*/ 0 h 16"/>
                    <a:gd name="T6" fmla="*/ 2 w 25"/>
                    <a:gd name="T7" fmla="*/ 0 h 16"/>
                    <a:gd name="T8" fmla="*/ 0 w 25"/>
                    <a:gd name="T9" fmla="*/ 16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16">
                      <a:moveTo>
                        <a:pt x="0" y="16"/>
                      </a:moveTo>
                      <a:lnTo>
                        <a:pt x="25" y="16"/>
                      </a:lnTo>
                      <a:lnTo>
                        <a:pt x="22" y="0"/>
                      </a:lnTo>
                      <a:lnTo>
                        <a:pt x="2" y="0"/>
                      </a:lnTo>
                      <a:lnTo>
                        <a:pt x="0" y="16"/>
                      </a:lnTo>
                      <a:close/>
                    </a:path>
                  </a:pathLst>
                </a:custGeom>
                <a:solidFill>
                  <a:srgbClr val="855412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2" name="Freeform 1256">
                  <a:extLst>
                    <a:ext uri="{FF2B5EF4-FFF2-40B4-BE49-F238E27FC236}">
                      <a16:creationId xmlns="" xmlns:a16="http://schemas.microsoft.com/office/drawing/2014/main" id="{8A7D268D-6347-4482-A1C2-C572793BFB8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48638" y="3954463"/>
                  <a:ext cx="144463" cy="241300"/>
                </a:xfrm>
                <a:custGeom>
                  <a:avLst/>
                  <a:gdLst>
                    <a:gd name="T0" fmla="*/ 202 w 216"/>
                    <a:gd name="T1" fmla="*/ 333 h 363"/>
                    <a:gd name="T2" fmla="*/ 215 w 216"/>
                    <a:gd name="T3" fmla="*/ 332 h 363"/>
                    <a:gd name="T4" fmla="*/ 174 w 216"/>
                    <a:gd name="T5" fmla="*/ 257 h 363"/>
                    <a:gd name="T6" fmla="*/ 194 w 216"/>
                    <a:gd name="T7" fmla="*/ 259 h 363"/>
                    <a:gd name="T8" fmla="*/ 194 w 216"/>
                    <a:gd name="T9" fmla="*/ 259 h 363"/>
                    <a:gd name="T10" fmla="*/ 200 w 216"/>
                    <a:gd name="T11" fmla="*/ 249 h 363"/>
                    <a:gd name="T12" fmla="*/ 193 w 216"/>
                    <a:gd name="T13" fmla="*/ 230 h 363"/>
                    <a:gd name="T14" fmla="*/ 201 w 216"/>
                    <a:gd name="T15" fmla="*/ 224 h 363"/>
                    <a:gd name="T16" fmla="*/ 168 w 216"/>
                    <a:gd name="T17" fmla="*/ 169 h 363"/>
                    <a:gd name="T18" fmla="*/ 187 w 216"/>
                    <a:gd name="T19" fmla="*/ 162 h 363"/>
                    <a:gd name="T20" fmla="*/ 161 w 216"/>
                    <a:gd name="T21" fmla="*/ 125 h 363"/>
                    <a:gd name="T22" fmla="*/ 174 w 216"/>
                    <a:gd name="T23" fmla="*/ 119 h 363"/>
                    <a:gd name="T24" fmla="*/ 114 w 216"/>
                    <a:gd name="T25" fmla="*/ 3 h 363"/>
                    <a:gd name="T26" fmla="*/ 102 w 216"/>
                    <a:gd name="T27" fmla="*/ 3 h 363"/>
                    <a:gd name="T28" fmla="*/ 43 w 216"/>
                    <a:gd name="T29" fmla="*/ 122 h 363"/>
                    <a:gd name="T30" fmla="*/ 55 w 216"/>
                    <a:gd name="T31" fmla="*/ 125 h 363"/>
                    <a:gd name="T32" fmla="*/ 29 w 216"/>
                    <a:gd name="T33" fmla="*/ 162 h 363"/>
                    <a:gd name="T34" fmla="*/ 32 w 216"/>
                    <a:gd name="T35" fmla="*/ 172 h 363"/>
                    <a:gd name="T36" fmla="*/ 13 w 216"/>
                    <a:gd name="T37" fmla="*/ 191 h 363"/>
                    <a:gd name="T38" fmla="*/ 12 w 216"/>
                    <a:gd name="T39" fmla="*/ 191 h 363"/>
                    <a:gd name="T40" fmla="*/ 11 w 216"/>
                    <a:gd name="T41" fmla="*/ 191 h 363"/>
                    <a:gd name="T42" fmla="*/ 1 w 216"/>
                    <a:gd name="T43" fmla="*/ 190 h 363"/>
                    <a:gd name="T44" fmla="*/ 25 w 216"/>
                    <a:gd name="T45" fmla="*/ 230 h 363"/>
                    <a:gd name="T46" fmla="*/ 42 w 216"/>
                    <a:gd name="T47" fmla="*/ 257 h 363"/>
                    <a:gd name="T48" fmla="*/ 51 w 216"/>
                    <a:gd name="T49" fmla="*/ 273 h 363"/>
                    <a:gd name="T50" fmla="*/ 42 w 216"/>
                    <a:gd name="T51" fmla="*/ 301 h 363"/>
                    <a:gd name="T52" fmla="*/ 54 w 216"/>
                    <a:gd name="T53" fmla="*/ 326 h 363"/>
                    <a:gd name="T54" fmla="*/ 35 w 216"/>
                    <a:gd name="T55" fmla="*/ 345 h 363"/>
                    <a:gd name="T56" fmla="*/ 35 w 216"/>
                    <a:gd name="T57" fmla="*/ 345 h 363"/>
                    <a:gd name="T58" fmla="*/ 35 w 216"/>
                    <a:gd name="T59" fmla="*/ 345 h 363"/>
                    <a:gd name="T60" fmla="*/ 1 w 216"/>
                    <a:gd name="T61" fmla="*/ 353 h 363"/>
                    <a:gd name="T62" fmla="*/ 7 w 216"/>
                    <a:gd name="T63" fmla="*/ 363 h 363"/>
                    <a:gd name="T64" fmla="*/ 131 w 216"/>
                    <a:gd name="T65" fmla="*/ 363 h 363"/>
                    <a:gd name="T66" fmla="*/ 209 w 216"/>
                    <a:gd name="T67" fmla="*/ 363 h 363"/>
                    <a:gd name="T68" fmla="*/ 216 w 216"/>
                    <a:gd name="T69" fmla="*/ 356 h 3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216" h="363">
                      <a:moveTo>
                        <a:pt x="215" y="352"/>
                      </a:moveTo>
                      <a:cubicBezTo>
                        <a:pt x="202" y="333"/>
                        <a:pt x="202" y="333"/>
                        <a:pt x="202" y="333"/>
                      </a:cubicBezTo>
                      <a:cubicBezTo>
                        <a:pt x="208" y="334"/>
                        <a:pt x="208" y="334"/>
                        <a:pt x="208" y="334"/>
                      </a:cubicBezTo>
                      <a:cubicBezTo>
                        <a:pt x="211" y="335"/>
                        <a:pt x="213" y="334"/>
                        <a:pt x="215" y="332"/>
                      </a:cubicBezTo>
                      <a:cubicBezTo>
                        <a:pt x="216" y="329"/>
                        <a:pt x="216" y="327"/>
                        <a:pt x="215" y="325"/>
                      </a:cubicBezTo>
                      <a:cubicBezTo>
                        <a:pt x="174" y="257"/>
                        <a:pt x="174" y="257"/>
                        <a:pt x="174" y="257"/>
                      </a:cubicBezTo>
                      <a:cubicBezTo>
                        <a:pt x="193" y="259"/>
                        <a:pt x="193" y="259"/>
                        <a:pt x="193" y="259"/>
                      </a:cubicBezTo>
                      <a:cubicBezTo>
                        <a:pt x="194" y="259"/>
                        <a:pt x="194" y="259"/>
                        <a:pt x="194" y="259"/>
                      </a:cubicBezTo>
                      <a:cubicBezTo>
                        <a:pt x="194" y="259"/>
                        <a:pt x="194" y="259"/>
                        <a:pt x="194" y="259"/>
                      </a:cubicBezTo>
                      <a:cubicBezTo>
                        <a:pt x="194" y="259"/>
                        <a:pt x="194" y="259"/>
                        <a:pt x="194" y="259"/>
                      </a:cubicBezTo>
                      <a:cubicBezTo>
                        <a:pt x="198" y="259"/>
                        <a:pt x="201" y="256"/>
                        <a:pt x="201" y="252"/>
                      </a:cubicBezTo>
                      <a:cubicBezTo>
                        <a:pt x="201" y="251"/>
                        <a:pt x="200" y="250"/>
                        <a:pt x="200" y="249"/>
                      </a:cubicBezTo>
                      <a:cubicBezTo>
                        <a:pt x="189" y="230"/>
                        <a:pt x="189" y="230"/>
                        <a:pt x="189" y="230"/>
                      </a:cubicBezTo>
                      <a:cubicBezTo>
                        <a:pt x="193" y="230"/>
                        <a:pt x="193" y="230"/>
                        <a:pt x="193" y="230"/>
                      </a:cubicBezTo>
                      <a:cubicBezTo>
                        <a:pt x="193" y="231"/>
                        <a:pt x="194" y="231"/>
                        <a:pt x="194" y="231"/>
                      </a:cubicBezTo>
                      <a:cubicBezTo>
                        <a:pt x="198" y="231"/>
                        <a:pt x="201" y="228"/>
                        <a:pt x="201" y="224"/>
                      </a:cubicBezTo>
                      <a:cubicBezTo>
                        <a:pt x="201" y="223"/>
                        <a:pt x="200" y="221"/>
                        <a:pt x="199" y="220"/>
                      </a:cubicBezTo>
                      <a:cubicBezTo>
                        <a:pt x="168" y="169"/>
                        <a:pt x="168" y="169"/>
                        <a:pt x="168" y="169"/>
                      </a:cubicBezTo>
                      <a:cubicBezTo>
                        <a:pt x="181" y="169"/>
                        <a:pt x="181" y="169"/>
                        <a:pt x="181" y="169"/>
                      </a:cubicBezTo>
                      <a:cubicBezTo>
                        <a:pt x="185" y="169"/>
                        <a:pt x="187" y="166"/>
                        <a:pt x="187" y="162"/>
                      </a:cubicBezTo>
                      <a:cubicBezTo>
                        <a:pt x="187" y="161"/>
                        <a:pt x="187" y="159"/>
                        <a:pt x="186" y="158"/>
                      </a:cubicBezTo>
                      <a:cubicBezTo>
                        <a:pt x="161" y="125"/>
                        <a:pt x="161" y="125"/>
                        <a:pt x="161" y="125"/>
                      </a:cubicBezTo>
                      <a:cubicBezTo>
                        <a:pt x="168" y="125"/>
                        <a:pt x="168" y="125"/>
                        <a:pt x="168" y="125"/>
                      </a:cubicBezTo>
                      <a:cubicBezTo>
                        <a:pt x="171" y="125"/>
                        <a:pt x="174" y="122"/>
                        <a:pt x="174" y="119"/>
                      </a:cubicBezTo>
                      <a:cubicBezTo>
                        <a:pt x="174" y="118"/>
                        <a:pt x="174" y="116"/>
                        <a:pt x="173" y="115"/>
                      </a:cubicBezTo>
                      <a:cubicBezTo>
                        <a:pt x="114" y="3"/>
                        <a:pt x="114" y="3"/>
                        <a:pt x="114" y="3"/>
                      </a:cubicBezTo>
                      <a:cubicBezTo>
                        <a:pt x="113" y="1"/>
                        <a:pt x="111" y="0"/>
                        <a:pt x="108" y="0"/>
                      </a:cubicBezTo>
                      <a:cubicBezTo>
                        <a:pt x="106" y="0"/>
                        <a:pt x="103" y="1"/>
                        <a:pt x="102" y="3"/>
                      </a:cubicBezTo>
                      <a:cubicBezTo>
                        <a:pt x="43" y="116"/>
                        <a:pt x="43" y="116"/>
                        <a:pt x="43" y="116"/>
                      </a:cubicBezTo>
                      <a:cubicBezTo>
                        <a:pt x="42" y="118"/>
                        <a:pt x="42" y="120"/>
                        <a:pt x="43" y="122"/>
                      </a:cubicBezTo>
                      <a:cubicBezTo>
                        <a:pt x="44" y="124"/>
                        <a:pt x="46" y="125"/>
                        <a:pt x="49" y="125"/>
                      </a:cubicBezTo>
                      <a:cubicBezTo>
                        <a:pt x="55" y="125"/>
                        <a:pt x="55" y="125"/>
                        <a:pt x="55" y="125"/>
                      </a:cubicBezTo>
                      <a:cubicBezTo>
                        <a:pt x="30" y="159"/>
                        <a:pt x="30" y="159"/>
                        <a:pt x="30" y="159"/>
                      </a:cubicBezTo>
                      <a:cubicBezTo>
                        <a:pt x="29" y="159"/>
                        <a:pt x="29" y="161"/>
                        <a:pt x="29" y="162"/>
                      </a:cubicBezTo>
                      <a:cubicBezTo>
                        <a:pt x="30" y="163"/>
                        <a:pt x="31" y="165"/>
                        <a:pt x="31" y="168"/>
                      </a:cubicBezTo>
                      <a:cubicBezTo>
                        <a:pt x="32" y="169"/>
                        <a:pt x="32" y="170"/>
                        <a:pt x="32" y="172"/>
                      </a:cubicBezTo>
                      <a:cubicBezTo>
                        <a:pt x="32" y="182"/>
                        <a:pt x="23" y="191"/>
                        <a:pt x="13" y="191"/>
                      </a:cubicBezTo>
                      <a:cubicBezTo>
                        <a:pt x="13" y="191"/>
                        <a:pt x="13" y="191"/>
                        <a:pt x="13" y="191"/>
                      </a:cubicBezTo>
                      <a:cubicBezTo>
                        <a:pt x="13" y="191"/>
                        <a:pt x="13" y="191"/>
                        <a:pt x="13" y="191"/>
                      </a:cubicBezTo>
                      <a:cubicBezTo>
                        <a:pt x="12" y="191"/>
                        <a:pt x="12" y="191"/>
                        <a:pt x="12" y="191"/>
                      </a:cubicBezTo>
                      <a:cubicBezTo>
                        <a:pt x="11" y="191"/>
                        <a:pt x="11" y="191"/>
                        <a:pt x="11" y="191"/>
                      </a:cubicBezTo>
                      <a:cubicBezTo>
                        <a:pt x="11" y="191"/>
                        <a:pt x="11" y="191"/>
                        <a:pt x="11" y="191"/>
                      </a:cubicBezTo>
                      <a:cubicBezTo>
                        <a:pt x="11" y="191"/>
                        <a:pt x="10" y="191"/>
                        <a:pt x="10" y="191"/>
                      </a:cubicBezTo>
                      <a:cubicBezTo>
                        <a:pt x="1" y="190"/>
                        <a:pt x="1" y="190"/>
                        <a:pt x="1" y="190"/>
                      </a:cubicBezTo>
                      <a:cubicBezTo>
                        <a:pt x="18" y="218"/>
                        <a:pt x="18" y="218"/>
                        <a:pt x="18" y="218"/>
                      </a:cubicBezTo>
                      <a:cubicBezTo>
                        <a:pt x="25" y="230"/>
                        <a:pt x="25" y="230"/>
                        <a:pt x="25" y="230"/>
                      </a:cubicBezTo>
                      <a:cubicBezTo>
                        <a:pt x="26" y="232"/>
                        <a:pt x="26" y="232"/>
                        <a:pt x="26" y="232"/>
                      </a:cubicBezTo>
                      <a:cubicBezTo>
                        <a:pt x="42" y="257"/>
                        <a:pt x="42" y="257"/>
                        <a:pt x="42" y="257"/>
                      </a:cubicBezTo>
                      <a:cubicBezTo>
                        <a:pt x="42" y="257"/>
                        <a:pt x="42" y="257"/>
                        <a:pt x="42" y="257"/>
                      </a:cubicBezTo>
                      <a:cubicBezTo>
                        <a:pt x="51" y="273"/>
                        <a:pt x="51" y="273"/>
                        <a:pt x="51" y="273"/>
                      </a:cubicBezTo>
                      <a:cubicBezTo>
                        <a:pt x="55" y="280"/>
                        <a:pt x="55" y="288"/>
                        <a:pt x="51" y="294"/>
                      </a:cubicBezTo>
                      <a:cubicBezTo>
                        <a:pt x="49" y="297"/>
                        <a:pt x="46" y="300"/>
                        <a:pt x="42" y="301"/>
                      </a:cubicBezTo>
                      <a:cubicBezTo>
                        <a:pt x="50" y="314"/>
                        <a:pt x="50" y="314"/>
                        <a:pt x="50" y="314"/>
                      </a:cubicBezTo>
                      <a:cubicBezTo>
                        <a:pt x="53" y="317"/>
                        <a:pt x="54" y="321"/>
                        <a:pt x="54" y="326"/>
                      </a:cubicBezTo>
                      <a:cubicBezTo>
                        <a:pt x="54" y="336"/>
                        <a:pt x="46" y="345"/>
                        <a:pt x="36" y="345"/>
                      </a:cubicBezTo>
                      <a:cubicBezTo>
                        <a:pt x="35" y="345"/>
                        <a:pt x="35" y="345"/>
                        <a:pt x="35" y="345"/>
                      </a:cubicBezTo>
                      <a:cubicBezTo>
                        <a:pt x="35" y="345"/>
                        <a:pt x="35" y="345"/>
                        <a:pt x="35" y="345"/>
                      </a:cubicBezTo>
                      <a:cubicBezTo>
                        <a:pt x="35" y="345"/>
                        <a:pt x="35" y="345"/>
                        <a:pt x="35" y="345"/>
                      </a:cubicBezTo>
                      <a:cubicBezTo>
                        <a:pt x="35" y="345"/>
                        <a:pt x="35" y="345"/>
                        <a:pt x="35" y="345"/>
                      </a:cubicBezTo>
                      <a:cubicBezTo>
                        <a:pt x="35" y="345"/>
                        <a:pt x="35" y="345"/>
                        <a:pt x="35" y="345"/>
                      </a:cubicBezTo>
                      <a:cubicBezTo>
                        <a:pt x="6" y="345"/>
                        <a:pt x="6" y="345"/>
                        <a:pt x="6" y="345"/>
                      </a:cubicBezTo>
                      <a:cubicBezTo>
                        <a:pt x="1" y="353"/>
                        <a:pt x="1" y="353"/>
                        <a:pt x="1" y="353"/>
                      </a:cubicBezTo>
                      <a:cubicBezTo>
                        <a:pt x="0" y="355"/>
                        <a:pt x="0" y="357"/>
                        <a:pt x="1" y="360"/>
                      </a:cubicBezTo>
                      <a:cubicBezTo>
                        <a:pt x="2" y="362"/>
                        <a:pt x="4" y="363"/>
                        <a:pt x="7" y="363"/>
                      </a:cubicBezTo>
                      <a:cubicBezTo>
                        <a:pt x="84" y="363"/>
                        <a:pt x="84" y="363"/>
                        <a:pt x="84" y="363"/>
                      </a:cubicBezTo>
                      <a:cubicBezTo>
                        <a:pt x="131" y="363"/>
                        <a:pt x="131" y="363"/>
                        <a:pt x="131" y="363"/>
                      </a:cubicBezTo>
                      <a:cubicBezTo>
                        <a:pt x="141" y="363"/>
                        <a:pt x="141" y="363"/>
                        <a:pt x="141" y="363"/>
                      </a:cubicBezTo>
                      <a:cubicBezTo>
                        <a:pt x="209" y="363"/>
                        <a:pt x="209" y="363"/>
                        <a:pt x="209" y="363"/>
                      </a:cubicBezTo>
                      <a:cubicBezTo>
                        <a:pt x="210" y="363"/>
                        <a:pt x="210" y="363"/>
                        <a:pt x="210" y="363"/>
                      </a:cubicBezTo>
                      <a:cubicBezTo>
                        <a:pt x="213" y="363"/>
                        <a:pt x="216" y="360"/>
                        <a:pt x="216" y="356"/>
                      </a:cubicBezTo>
                      <a:cubicBezTo>
                        <a:pt x="216" y="355"/>
                        <a:pt x="215" y="353"/>
                        <a:pt x="215" y="352"/>
                      </a:cubicBezTo>
                      <a:close/>
                    </a:path>
                  </a:pathLst>
                </a:custGeom>
                <a:solidFill>
                  <a:srgbClr val="00973D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13" name="组合 112">
                <a:extLst>
                  <a:ext uri="{FF2B5EF4-FFF2-40B4-BE49-F238E27FC236}">
                    <a16:creationId xmlns="" xmlns:a16="http://schemas.microsoft.com/office/drawing/2014/main" id="{9069E47B-CE74-41E3-B4F5-884DFE96BD04}"/>
                  </a:ext>
                </a:extLst>
              </p:cNvPr>
              <p:cNvGrpSpPr/>
              <p:nvPr/>
            </p:nvGrpSpPr>
            <p:grpSpPr>
              <a:xfrm>
                <a:off x="9049610" y="3476415"/>
                <a:ext cx="687386" cy="687385"/>
                <a:chOff x="7842250" y="4413250"/>
                <a:chExt cx="552450" cy="552450"/>
              </a:xfrm>
            </p:grpSpPr>
            <p:sp>
              <p:nvSpPr>
                <p:cNvPr id="114" name="Rectangle 1034">
                  <a:extLst>
                    <a:ext uri="{FF2B5EF4-FFF2-40B4-BE49-F238E27FC236}">
                      <a16:creationId xmlns="" xmlns:a16="http://schemas.microsoft.com/office/drawing/2014/main" id="{17D14DD9-7220-4E1A-8AFD-5C26DDD9663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842250" y="4413250"/>
                  <a:ext cx="552450" cy="552450"/>
                </a:xfrm>
                <a:prstGeom prst="rect">
                  <a:avLst/>
                </a:prstGeom>
                <a:solidFill>
                  <a:srgbClr val="FF6868"/>
                </a:solidFill>
                <a:ln w="9525">
                  <a:noFill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5" name="Freeform 1314">
                  <a:extLst>
                    <a:ext uri="{FF2B5EF4-FFF2-40B4-BE49-F238E27FC236}">
                      <a16:creationId xmlns="" xmlns:a16="http://schemas.microsoft.com/office/drawing/2014/main" id="{6F0E7523-B8E2-43DD-A18A-A4A45EDDA60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53400" y="4575175"/>
                  <a:ext cx="42863" cy="44450"/>
                </a:xfrm>
                <a:custGeom>
                  <a:avLst/>
                  <a:gdLst>
                    <a:gd name="T0" fmla="*/ 11 w 64"/>
                    <a:gd name="T1" fmla="*/ 55 h 66"/>
                    <a:gd name="T2" fmla="*/ 50 w 64"/>
                    <a:gd name="T3" fmla="*/ 55 h 66"/>
                    <a:gd name="T4" fmla="*/ 64 w 64"/>
                    <a:gd name="T5" fmla="*/ 0 h 66"/>
                    <a:gd name="T6" fmla="*/ 10 w 64"/>
                    <a:gd name="T7" fmla="*/ 16 h 66"/>
                    <a:gd name="T8" fmla="*/ 11 w 64"/>
                    <a:gd name="T9" fmla="*/ 55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" h="66">
                      <a:moveTo>
                        <a:pt x="11" y="55"/>
                      </a:moveTo>
                      <a:cubicBezTo>
                        <a:pt x="22" y="66"/>
                        <a:pt x="39" y="65"/>
                        <a:pt x="50" y="55"/>
                      </a:cubicBezTo>
                      <a:cubicBezTo>
                        <a:pt x="60" y="44"/>
                        <a:pt x="64" y="0"/>
                        <a:pt x="64" y="0"/>
                      </a:cubicBezTo>
                      <a:cubicBezTo>
                        <a:pt x="64" y="0"/>
                        <a:pt x="21" y="5"/>
                        <a:pt x="10" y="16"/>
                      </a:cubicBezTo>
                      <a:cubicBezTo>
                        <a:pt x="0" y="27"/>
                        <a:pt x="0" y="44"/>
                        <a:pt x="11" y="55"/>
                      </a:cubicBezTo>
                      <a:close/>
                    </a:path>
                  </a:pathLst>
                </a:custGeom>
                <a:solidFill>
                  <a:srgbClr val="F2970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6" name="Freeform 1315">
                  <a:extLst>
                    <a:ext uri="{FF2B5EF4-FFF2-40B4-BE49-F238E27FC236}">
                      <a16:creationId xmlns="" xmlns:a16="http://schemas.microsoft.com/office/drawing/2014/main" id="{FEEF51A9-8976-4E44-8C60-721680BB902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16888" y="4546600"/>
                  <a:ext cx="42863" cy="50800"/>
                </a:xfrm>
                <a:custGeom>
                  <a:avLst/>
                  <a:gdLst>
                    <a:gd name="T0" fmla="*/ 20 w 63"/>
                    <a:gd name="T1" fmla="*/ 70 h 76"/>
                    <a:gd name="T2" fmla="*/ 56 w 63"/>
                    <a:gd name="T3" fmla="*/ 56 h 76"/>
                    <a:gd name="T4" fmla="*/ 51 w 63"/>
                    <a:gd name="T5" fmla="*/ 0 h 76"/>
                    <a:gd name="T6" fmla="*/ 6 w 63"/>
                    <a:gd name="T7" fmla="*/ 33 h 76"/>
                    <a:gd name="T8" fmla="*/ 20 w 63"/>
                    <a:gd name="T9" fmla="*/ 70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76">
                      <a:moveTo>
                        <a:pt x="20" y="70"/>
                      </a:moveTo>
                      <a:cubicBezTo>
                        <a:pt x="33" y="76"/>
                        <a:pt x="50" y="70"/>
                        <a:pt x="56" y="56"/>
                      </a:cubicBezTo>
                      <a:cubicBezTo>
                        <a:pt x="63" y="42"/>
                        <a:pt x="51" y="0"/>
                        <a:pt x="51" y="0"/>
                      </a:cubicBezTo>
                      <a:cubicBezTo>
                        <a:pt x="51" y="0"/>
                        <a:pt x="12" y="19"/>
                        <a:pt x="6" y="33"/>
                      </a:cubicBezTo>
                      <a:cubicBezTo>
                        <a:pt x="0" y="47"/>
                        <a:pt x="6" y="63"/>
                        <a:pt x="20" y="70"/>
                      </a:cubicBezTo>
                      <a:close/>
                    </a:path>
                  </a:pathLst>
                </a:custGeom>
                <a:solidFill>
                  <a:srgbClr val="F2970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7" name="Freeform 1316">
                  <a:extLst>
                    <a:ext uri="{FF2B5EF4-FFF2-40B4-BE49-F238E27FC236}">
                      <a16:creationId xmlns="" xmlns:a16="http://schemas.microsoft.com/office/drawing/2014/main" id="{E5B6AB2D-8A0A-4F4E-8950-ADBE1243791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077200" y="4533900"/>
                  <a:ext cx="38100" cy="50800"/>
                </a:xfrm>
                <a:custGeom>
                  <a:avLst/>
                  <a:gdLst>
                    <a:gd name="T0" fmla="*/ 26 w 57"/>
                    <a:gd name="T1" fmla="*/ 77 h 78"/>
                    <a:gd name="T2" fmla="*/ 56 w 57"/>
                    <a:gd name="T3" fmla="*/ 51 h 78"/>
                    <a:gd name="T4" fmla="*/ 32 w 57"/>
                    <a:gd name="T5" fmla="*/ 0 h 78"/>
                    <a:gd name="T6" fmla="*/ 1 w 57"/>
                    <a:gd name="T7" fmla="*/ 47 h 78"/>
                    <a:gd name="T8" fmla="*/ 26 w 57"/>
                    <a:gd name="T9" fmla="*/ 77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7" h="78">
                      <a:moveTo>
                        <a:pt x="26" y="77"/>
                      </a:moveTo>
                      <a:cubicBezTo>
                        <a:pt x="41" y="78"/>
                        <a:pt x="55" y="66"/>
                        <a:pt x="56" y="51"/>
                      </a:cubicBezTo>
                      <a:cubicBezTo>
                        <a:pt x="57" y="36"/>
                        <a:pt x="32" y="0"/>
                        <a:pt x="32" y="0"/>
                      </a:cubicBezTo>
                      <a:cubicBezTo>
                        <a:pt x="32" y="0"/>
                        <a:pt x="2" y="32"/>
                        <a:pt x="1" y="47"/>
                      </a:cubicBezTo>
                      <a:cubicBezTo>
                        <a:pt x="0" y="62"/>
                        <a:pt x="11" y="75"/>
                        <a:pt x="26" y="77"/>
                      </a:cubicBezTo>
                      <a:close/>
                    </a:path>
                  </a:pathLst>
                </a:custGeom>
                <a:solidFill>
                  <a:srgbClr val="F2970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8" name="Freeform 1317">
                  <a:extLst>
                    <a:ext uri="{FF2B5EF4-FFF2-40B4-BE49-F238E27FC236}">
                      <a16:creationId xmlns="" xmlns:a16="http://schemas.microsoft.com/office/drawing/2014/main" id="{A5EF108F-58EA-481B-A2C9-2C516DD0B1E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034338" y="4538663"/>
                  <a:ext cx="41275" cy="52388"/>
                </a:xfrm>
                <a:custGeom>
                  <a:avLst/>
                  <a:gdLst>
                    <a:gd name="T0" fmla="*/ 38 w 61"/>
                    <a:gd name="T1" fmla="*/ 74 h 78"/>
                    <a:gd name="T2" fmla="*/ 57 w 61"/>
                    <a:gd name="T3" fmla="*/ 40 h 78"/>
                    <a:gd name="T4" fmla="*/ 18 w 61"/>
                    <a:gd name="T5" fmla="*/ 0 h 78"/>
                    <a:gd name="T6" fmla="*/ 4 w 61"/>
                    <a:gd name="T7" fmla="*/ 55 h 78"/>
                    <a:gd name="T8" fmla="*/ 38 w 61"/>
                    <a:gd name="T9" fmla="*/ 74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78">
                      <a:moveTo>
                        <a:pt x="38" y="74"/>
                      </a:moveTo>
                      <a:cubicBezTo>
                        <a:pt x="53" y="70"/>
                        <a:pt x="61" y="55"/>
                        <a:pt x="57" y="40"/>
                      </a:cubicBezTo>
                      <a:cubicBezTo>
                        <a:pt x="53" y="25"/>
                        <a:pt x="18" y="0"/>
                        <a:pt x="18" y="0"/>
                      </a:cubicBezTo>
                      <a:cubicBezTo>
                        <a:pt x="18" y="0"/>
                        <a:pt x="0" y="40"/>
                        <a:pt x="4" y="55"/>
                      </a:cubicBezTo>
                      <a:cubicBezTo>
                        <a:pt x="8" y="70"/>
                        <a:pt x="23" y="78"/>
                        <a:pt x="38" y="74"/>
                      </a:cubicBezTo>
                      <a:close/>
                    </a:path>
                  </a:pathLst>
                </a:custGeom>
                <a:solidFill>
                  <a:srgbClr val="F2970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9" name="Freeform 1318">
                  <a:extLst>
                    <a:ext uri="{FF2B5EF4-FFF2-40B4-BE49-F238E27FC236}">
                      <a16:creationId xmlns="" xmlns:a16="http://schemas.microsoft.com/office/drawing/2014/main" id="{4CF8F67D-E340-4FD9-B688-813E3EDE059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96238" y="4564063"/>
                  <a:ext cx="41275" cy="46038"/>
                </a:xfrm>
                <a:custGeom>
                  <a:avLst/>
                  <a:gdLst>
                    <a:gd name="T0" fmla="*/ 9 w 62"/>
                    <a:gd name="T1" fmla="*/ 56 h 71"/>
                    <a:gd name="T2" fmla="*/ 47 w 62"/>
                    <a:gd name="T3" fmla="*/ 63 h 71"/>
                    <a:gd name="T4" fmla="*/ 54 w 62"/>
                    <a:gd name="T5" fmla="*/ 24 h 71"/>
                    <a:gd name="T6" fmla="*/ 3 w 62"/>
                    <a:gd name="T7" fmla="*/ 0 h 71"/>
                    <a:gd name="T8" fmla="*/ 9 w 62"/>
                    <a:gd name="T9" fmla="*/ 56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2" h="71">
                      <a:moveTo>
                        <a:pt x="9" y="56"/>
                      </a:moveTo>
                      <a:cubicBezTo>
                        <a:pt x="17" y="69"/>
                        <a:pt x="35" y="71"/>
                        <a:pt x="47" y="63"/>
                      </a:cubicBezTo>
                      <a:cubicBezTo>
                        <a:pt x="59" y="54"/>
                        <a:pt x="62" y="36"/>
                        <a:pt x="54" y="24"/>
                      </a:cubicBezTo>
                      <a:cubicBezTo>
                        <a:pt x="45" y="12"/>
                        <a:pt x="3" y="0"/>
                        <a:pt x="3" y="0"/>
                      </a:cubicBezTo>
                      <a:cubicBezTo>
                        <a:pt x="3" y="0"/>
                        <a:pt x="0" y="44"/>
                        <a:pt x="9" y="56"/>
                      </a:cubicBezTo>
                      <a:close/>
                    </a:path>
                  </a:pathLst>
                </a:custGeom>
                <a:solidFill>
                  <a:srgbClr val="F2970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0" name="Freeform 1319">
                  <a:extLst>
                    <a:ext uri="{FF2B5EF4-FFF2-40B4-BE49-F238E27FC236}">
                      <a16:creationId xmlns="" xmlns:a16="http://schemas.microsoft.com/office/drawing/2014/main" id="{BC75FEBC-D267-431B-9296-EB9F7BD8CD1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61313" y="4600575"/>
                  <a:ext cx="47625" cy="41275"/>
                </a:xfrm>
                <a:custGeom>
                  <a:avLst/>
                  <a:gdLst>
                    <a:gd name="T0" fmla="*/ 25 w 72"/>
                    <a:gd name="T1" fmla="*/ 54 h 63"/>
                    <a:gd name="T2" fmla="*/ 63 w 72"/>
                    <a:gd name="T3" fmla="*/ 47 h 63"/>
                    <a:gd name="T4" fmla="*/ 56 w 72"/>
                    <a:gd name="T5" fmla="*/ 9 h 63"/>
                    <a:gd name="T6" fmla="*/ 0 w 72"/>
                    <a:gd name="T7" fmla="*/ 3 h 63"/>
                    <a:gd name="T8" fmla="*/ 25 w 72"/>
                    <a:gd name="T9" fmla="*/ 54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63">
                      <a:moveTo>
                        <a:pt x="25" y="54"/>
                      </a:moveTo>
                      <a:cubicBezTo>
                        <a:pt x="38" y="63"/>
                        <a:pt x="55" y="59"/>
                        <a:pt x="63" y="47"/>
                      </a:cubicBezTo>
                      <a:cubicBezTo>
                        <a:pt x="72" y="34"/>
                        <a:pt x="69" y="17"/>
                        <a:pt x="56" y="9"/>
                      </a:cubicBezTo>
                      <a:cubicBezTo>
                        <a:pt x="44" y="0"/>
                        <a:pt x="0" y="3"/>
                        <a:pt x="0" y="3"/>
                      </a:cubicBezTo>
                      <a:cubicBezTo>
                        <a:pt x="0" y="3"/>
                        <a:pt x="12" y="45"/>
                        <a:pt x="25" y="54"/>
                      </a:cubicBezTo>
                      <a:close/>
                    </a:path>
                  </a:pathLst>
                </a:custGeom>
                <a:solidFill>
                  <a:srgbClr val="F2970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1" name="Freeform 1320">
                  <a:extLst>
                    <a:ext uri="{FF2B5EF4-FFF2-40B4-BE49-F238E27FC236}">
                      <a16:creationId xmlns="" xmlns:a16="http://schemas.microsoft.com/office/drawing/2014/main" id="{832864C2-7F68-43CC-BB8D-34285DE3E7B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40675" y="4638675"/>
                  <a:ext cx="50800" cy="41275"/>
                </a:xfrm>
                <a:custGeom>
                  <a:avLst/>
                  <a:gdLst>
                    <a:gd name="T0" fmla="*/ 74 w 78"/>
                    <a:gd name="T1" fmla="*/ 37 h 61"/>
                    <a:gd name="T2" fmla="*/ 55 w 78"/>
                    <a:gd name="T3" fmla="*/ 4 h 61"/>
                    <a:gd name="T4" fmla="*/ 0 w 78"/>
                    <a:gd name="T5" fmla="*/ 18 h 61"/>
                    <a:gd name="T6" fmla="*/ 41 w 78"/>
                    <a:gd name="T7" fmla="*/ 57 h 61"/>
                    <a:gd name="T8" fmla="*/ 74 w 78"/>
                    <a:gd name="T9" fmla="*/ 37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8" h="61">
                      <a:moveTo>
                        <a:pt x="74" y="37"/>
                      </a:moveTo>
                      <a:cubicBezTo>
                        <a:pt x="78" y="23"/>
                        <a:pt x="69" y="8"/>
                        <a:pt x="55" y="4"/>
                      </a:cubicBezTo>
                      <a:cubicBezTo>
                        <a:pt x="40" y="0"/>
                        <a:pt x="0" y="18"/>
                        <a:pt x="0" y="18"/>
                      </a:cubicBezTo>
                      <a:cubicBezTo>
                        <a:pt x="0" y="18"/>
                        <a:pt x="26" y="53"/>
                        <a:pt x="41" y="57"/>
                      </a:cubicBezTo>
                      <a:cubicBezTo>
                        <a:pt x="56" y="61"/>
                        <a:pt x="71" y="52"/>
                        <a:pt x="74" y="37"/>
                      </a:cubicBezTo>
                      <a:close/>
                    </a:path>
                  </a:pathLst>
                </a:custGeom>
                <a:solidFill>
                  <a:srgbClr val="F2970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2" name="Freeform 1321">
                  <a:extLst>
                    <a:ext uri="{FF2B5EF4-FFF2-40B4-BE49-F238E27FC236}">
                      <a16:creationId xmlns="" xmlns:a16="http://schemas.microsoft.com/office/drawing/2014/main" id="{C0C387C4-618D-462D-991D-2CE2B84C4D0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88325" y="4694238"/>
                  <a:ext cx="50800" cy="41275"/>
                </a:xfrm>
                <a:custGeom>
                  <a:avLst/>
                  <a:gdLst>
                    <a:gd name="T0" fmla="*/ 4 w 78"/>
                    <a:gd name="T1" fmla="*/ 24 h 61"/>
                    <a:gd name="T2" fmla="*/ 24 w 78"/>
                    <a:gd name="T3" fmla="*/ 57 h 61"/>
                    <a:gd name="T4" fmla="*/ 78 w 78"/>
                    <a:gd name="T5" fmla="*/ 43 h 61"/>
                    <a:gd name="T6" fmla="*/ 38 w 78"/>
                    <a:gd name="T7" fmla="*/ 4 h 61"/>
                    <a:gd name="T8" fmla="*/ 4 w 78"/>
                    <a:gd name="T9" fmla="*/ 24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8" h="61">
                      <a:moveTo>
                        <a:pt x="4" y="24"/>
                      </a:moveTo>
                      <a:cubicBezTo>
                        <a:pt x="0" y="39"/>
                        <a:pt x="9" y="54"/>
                        <a:pt x="24" y="57"/>
                      </a:cubicBezTo>
                      <a:cubicBezTo>
                        <a:pt x="39" y="61"/>
                        <a:pt x="78" y="43"/>
                        <a:pt x="78" y="43"/>
                      </a:cubicBezTo>
                      <a:cubicBezTo>
                        <a:pt x="78" y="43"/>
                        <a:pt x="53" y="8"/>
                        <a:pt x="38" y="4"/>
                      </a:cubicBezTo>
                      <a:cubicBezTo>
                        <a:pt x="23" y="0"/>
                        <a:pt x="8" y="9"/>
                        <a:pt x="4" y="24"/>
                      </a:cubicBezTo>
                      <a:close/>
                    </a:path>
                  </a:pathLst>
                </a:custGeom>
                <a:solidFill>
                  <a:srgbClr val="F2970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3" name="Freeform 1322">
                  <a:extLst>
                    <a:ext uri="{FF2B5EF4-FFF2-40B4-BE49-F238E27FC236}">
                      <a16:creationId xmlns="" xmlns:a16="http://schemas.microsoft.com/office/drawing/2014/main" id="{318B36E1-AE6F-460E-B85C-0E2670F9D68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91500" y="4654550"/>
                  <a:ext cx="50800" cy="36513"/>
                </a:xfrm>
                <a:custGeom>
                  <a:avLst/>
                  <a:gdLst>
                    <a:gd name="T0" fmla="*/ 27 w 78"/>
                    <a:gd name="T1" fmla="*/ 1 h 57"/>
                    <a:gd name="T2" fmla="*/ 2 w 78"/>
                    <a:gd name="T3" fmla="*/ 31 h 57"/>
                    <a:gd name="T4" fmla="*/ 32 w 78"/>
                    <a:gd name="T5" fmla="*/ 56 h 57"/>
                    <a:gd name="T6" fmla="*/ 78 w 78"/>
                    <a:gd name="T7" fmla="*/ 24 h 57"/>
                    <a:gd name="T8" fmla="*/ 27 w 78"/>
                    <a:gd name="T9" fmla="*/ 1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8" h="57">
                      <a:moveTo>
                        <a:pt x="27" y="1"/>
                      </a:moveTo>
                      <a:cubicBezTo>
                        <a:pt x="12" y="2"/>
                        <a:pt x="0" y="16"/>
                        <a:pt x="2" y="31"/>
                      </a:cubicBezTo>
                      <a:cubicBezTo>
                        <a:pt x="3" y="46"/>
                        <a:pt x="17" y="57"/>
                        <a:pt x="32" y="56"/>
                      </a:cubicBezTo>
                      <a:cubicBezTo>
                        <a:pt x="47" y="55"/>
                        <a:pt x="78" y="24"/>
                        <a:pt x="78" y="24"/>
                      </a:cubicBezTo>
                      <a:cubicBezTo>
                        <a:pt x="78" y="24"/>
                        <a:pt x="42" y="0"/>
                        <a:pt x="27" y="1"/>
                      </a:cubicBezTo>
                      <a:close/>
                    </a:path>
                  </a:pathLst>
                </a:custGeom>
                <a:solidFill>
                  <a:srgbClr val="F2970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4" name="Freeform 1323">
                  <a:extLst>
                    <a:ext uri="{FF2B5EF4-FFF2-40B4-BE49-F238E27FC236}">
                      <a16:creationId xmlns="" xmlns:a16="http://schemas.microsoft.com/office/drawing/2014/main" id="{31685D3B-17F3-427F-8EC6-979213970E6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77213" y="4611688"/>
                  <a:ext cx="50800" cy="41275"/>
                </a:xfrm>
                <a:custGeom>
                  <a:avLst/>
                  <a:gdLst>
                    <a:gd name="T0" fmla="*/ 6 w 75"/>
                    <a:gd name="T1" fmla="*/ 44 h 63"/>
                    <a:gd name="T2" fmla="*/ 43 w 75"/>
                    <a:gd name="T3" fmla="*/ 57 h 63"/>
                    <a:gd name="T4" fmla="*/ 75 w 75"/>
                    <a:gd name="T5" fmla="*/ 11 h 63"/>
                    <a:gd name="T6" fmla="*/ 19 w 75"/>
                    <a:gd name="T7" fmla="*/ 7 h 63"/>
                    <a:gd name="T8" fmla="*/ 6 w 75"/>
                    <a:gd name="T9" fmla="*/ 44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5" h="63">
                      <a:moveTo>
                        <a:pt x="6" y="44"/>
                      </a:moveTo>
                      <a:cubicBezTo>
                        <a:pt x="13" y="58"/>
                        <a:pt x="29" y="63"/>
                        <a:pt x="43" y="57"/>
                      </a:cubicBezTo>
                      <a:cubicBezTo>
                        <a:pt x="57" y="50"/>
                        <a:pt x="75" y="11"/>
                        <a:pt x="75" y="11"/>
                      </a:cubicBezTo>
                      <a:cubicBezTo>
                        <a:pt x="75" y="11"/>
                        <a:pt x="33" y="0"/>
                        <a:pt x="19" y="7"/>
                      </a:cubicBezTo>
                      <a:cubicBezTo>
                        <a:pt x="5" y="13"/>
                        <a:pt x="0" y="30"/>
                        <a:pt x="6" y="44"/>
                      </a:cubicBezTo>
                      <a:close/>
                    </a:path>
                  </a:pathLst>
                </a:custGeom>
                <a:solidFill>
                  <a:srgbClr val="F2970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5" name="Freeform 1324">
                  <a:extLst>
                    <a:ext uri="{FF2B5EF4-FFF2-40B4-BE49-F238E27FC236}">
                      <a16:creationId xmlns="" xmlns:a16="http://schemas.microsoft.com/office/drawing/2014/main" id="{1C9EF21A-C475-4A89-997B-CDADCFFD6B5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97825" y="4579938"/>
                  <a:ext cx="188913" cy="141288"/>
                </a:xfrm>
                <a:custGeom>
                  <a:avLst/>
                  <a:gdLst>
                    <a:gd name="T0" fmla="*/ 276 w 284"/>
                    <a:gd name="T1" fmla="*/ 116 h 212"/>
                    <a:gd name="T2" fmla="*/ 239 w 284"/>
                    <a:gd name="T3" fmla="*/ 54 h 212"/>
                    <a:gd name="T4" fmla="*/ 40 w 284"/>
                    <a:gd name="T5" fmla="*/ 56 h 212"/>
                    <a:gd name="T6" fmla="*/ 0 w 284"/>
                    <a:gd name="T7" fmla="*/ 154 h 212"/>
                    <a:gd name="T8" fmla="*/ 266 w 284"/>
                    <a:gd name="T9" fmla="*/ 212 h 212"/>
                    <a:gd name="T10" fmla="*/ 276 w 284"/>
                    <a:gd name="T11" fmla="*/ 116 h 2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84" h="212">
                      <a:moveTo>
                        <a:pt x="276" y="116"/>
                      </a:moveTo>
                      <a:cubicBezTo>
                        <a:pt x="269" y="93"/>
                        <a:pt x="257" y="72"/>
                        <a:pt x="239" y="54"/>
                      </a:cubicBezTo>
                      <a:cubicBezTo>
                        <a:pt x="184" y="0"/>
                        <a:pt x="95" y="1"/>
                        <a:pt x="40" y="56"/>
                      </a:cubicBezTo>
                      <a:cubicBezTo>
                        <a:pt x="13" y="83"/>
                        <a:pt x="0" y="119"/>
                        <a:pt x="0" y="154"/>
                      </a:cubicBezTo>
                      <a:cubicBezTo>
                        <a:pt x="58" y="149"/>
                        <a:pt x="160" y="152"/>
                        <a:pt x="266" y="212"/>
                      </a:cubicBezTo>
                      <a:cubicBezTo>
                        <a:pt x="281" y="182"/>
                        <a:pt x="284" y="148"/>
                        <a:pt x="276" y="116"/>
                      </a:cubicBezTo>
                      <a:close/>
                    </a:path>
                  </a:pathLst>
                </a:custGeom>
                <a:solidFill>
                  <a:srgbClr val="F2970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6" name="Freeform 1325">
                  <a:extLst>
                    <a:ext uri="{FF2B5EF4-FFF2-40B4-BE49-F238E27FC236}">
                      <a16:creationId xmlns="" xmlns:a16="http://schemas.microsoft.com/office/drawing/2014/main" id="{BAEEA192-6D1B-4E28-961C-D6B9E2E2A9A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43850" y="4683125"/>
                  <a:ext cx="368300" cy="165100"/>
                </a:xfrm>
                <a:custGeom>
                  <a:avLst/>
                  <a:gdLst>
                    <a:gd name="T0" fmla="*/ 555 w 555"/>
                    <a:gd name="T1" fmla="*/ 213 h 250"/>
                    <a:gd name="T2" fmla="*/ 360 w 555"/>
                    <a:gd name="T3" fmla="*/ 163 h 250"/>
                    <a:gd name="T4" fmla="*/ 92 w 555"/>
                    <a:gd name="T5" fmla="*/ 25 h 250"/>
                    <a:gd name="T6" fmla="*/ 96 w 555"/>
                    <a:gd name="T7" fmla="*/ 205 h 250"/>
                    <a:gd name="T8" fmla="*/ 226 w 555"/>
                    <a:gd name="T9" fmla="*/ 141 h 250"/>
                    <a:gd name="T10" fmla="*/ 173 w 555"/>
                    <a:gd name="T11" fmla="*/ 174 h 250"/>
                    <a:gd name="T12" fmla="*/ 165 w 555"/>
                    <a:gd name="T13" fmla="*/ 107 h 250"/>
                    <a:gd name="T14" fmla="*/ 413 w 555"/>
                    <a:gd name="T15" fmla="*/ 229 h 250"/>
                    <a:gd name="T16" fmla="*/ 555 w 555"/>
                    <a:gd name="T17" fmla="*/ 213 h 2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55" h="250">
                      <a:moveTo>
                        <a:pt x="555" y="213"/>
                      </a:moveTo>
                      <a:cubicBezTo>
                        <a:pt x="555" y="213"/>
                        <a:pt x="491" y="250"/>
                        <a:pt x="360" y="163"/>
                      </a:cubicBezTo>
                      <a:cubicBezTo>
                        <a:pt x="228" y="76"/>
                        <a:pt x="173" y="0"/>
                        <a:pt x="92" y="25"/>
                      </a:cubicBezTo>
                      <a:cubicBezTo>
                        <a:pt x="10" y="49"/>
                        <a:pt x="0" y="169"/>
                        <a:pt x="96" y="205"/>
                      </a:cubicBezTo>
                      <a:cubicBezTo>
                        <a:pt x="192" y="241"/>
                        <a:pt x="229" y="167"/>
                        <a:pt x="226" y="141"/>
                      </a:cubicBezTo>
                      <a:cubicBezTo>
                        <a:pt x="226" y="141"/>
                        <a:pt x="205" y="168"/>
                        <a:pt x="173" y="174"/>
                      </a:cubicBezTo>
                      <a:cubicBezTo>
                        <a:pt x="137" y="182"/>
                        <a:pt x="93" y="106"/>
                        <a:pt x="165" y="107"/>
                      </a:cubicBezTo>
                      <a:cubicBezTo>
                        <a:pt x="222" y="107"/>
                        <a:pt x="324" y="201"/>
                        <a:pt x="413" y="229"/>
                      </a:cubicBezTo>
                      <a:cubicBezTo>
                        <a:pt x="463" y="245"/>
                        <a:pt x="528" y="242"/>
                        <a:pt x="555" y="213"/>
                      </a:cubicBezTo>
                      <a:close/>
                    </a:path>
                  </a:pathLst>
                </a:custGeom>
                <a:solidFill>
                  <a:srgbClr val="00A09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7" name="Freeform 1326">
                  <a:extLst>
                    <a:ext uri="{FF2B5EF4-FFF2-40B4-BE49-F238E27FC236}">
                      <a16:creationId xmlns="" xmlns:a16="http://schemas.microsoft.com/office/drawing/2014/main" id="{F736F4D9-195A-488D-BA15-E153829A9D5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15300" y="4722813"/>
                  <a:ext cx="200025" cy="96838"/>
                </a:xfrm>
                <a:custGeom>
                  <a:avLst/>
                  <a:gdLst>
                    <a:gd name="T0" fmla="*/ 234 w 301"/>
                    <a:gd name="T1" fmla="*/ 126 h 146"/>
                    <a:gd name="T2" fmla="*/ 39 w 301"/>
                    <a:gd name="T3" fmla="*/ 4 h 146"/>
                    <a:gd name="T4" fmla="*/ 0 w 301"/>
                    <a:gd name="T5" fmla="*/ 5 h 146"/>
                    <a:gd name="T6" fmla="*/ 201 w 301"/>
                    <a:gd name="T7" fmla="*/ 133 h 146"/>
                    <a:gd name="T8" fmla="*/ 301 w 301"/>
                    <a:gd name="T9" fmla="*/ 135 h 146"/>
                    <a:gd name="T10" fmla="*/ 234 w 301"/>
                    <a:gd name="T11" fmla="*/ 126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01" h="146">
                      <a:moveTo>
                        <a:pt x="234" y="126"/>
                      </a:moveTo>
                      <a:cubicBezTo>
                        <a:pt x="158" y="98"/>
                        <a:pt x="89" y="4"/>
                        <a:pt x="39" y="4"/>
                      </a:cubicBezTo>
                      <a:cubicBezTo>
                        <a:pt x="26" y="4"/>
                        <a:pt x="5" y="0"/>
                        <a:pt x="0" y="5"/>
                      </a:cubicBezTo>
                      <a:cubicBezTo>
                        <a:pt x="31" y="15"/>
                        <a:pt x="149" y="114"/>
                        <a:pt x="201" y="133"/>
                      </a:cubicBezTo>
                      <a:cubicBezTo>
                        <a:pt x="233" y="144"/>
                        <a:pt x="272" y="146"/>
                        <a:pt x="301" y="135"/>
                      </a:cubicBezTo>
                      <a:cubicBezTo>
                        <a:pt x="278" y="137"/>
                        <a:pt x="255" y="133"/>
                        <a:pt x="234" y="126"/>
                      </a:cubicBezTo>
                      <a:close/>
                    </a:path>
                  </a:pathLst>
                </a:custGeom>
                <a:solidFill>
                  <a:srgbClr val="00A09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8" name="Freeform 1327">
                  <a:extLst>
                    <a:ext uri="{FF2B5EF4-FFF2-40B4-BE49-F238E27FC236}">
                      <a16:creationId xmlns="" xmlns:a16="http://schemas.microsoft.com/office/drawing/2014/main" id="{D9121B8B-D22A-43B8-98F9-CBA787382F2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86700" y="4699000"/>
                  <a:ext cx="141288" cy="160338"/>
                </a:xfrm>
                <a:custGeom>
                  <a:avLst/>
                  <a:gdLst>
                    <a:gd name="T0" fmla="*/ 159 w 213"/>
                    <a:gd name="T1" fmla="*/ 216 h 241"/>
                    <a:gd name="T2" fmla="*/ 120 w 213"/>
                    <a:gd name="T3" fmla="*/ 0 h 241"/>
                    <a:gd name="T4" fmla="*/ 87 w 213"/>
                    <a:gd name="T5" fmla="*/ 12 h 241"/>
                    <a:gd name="T6" fmla="*/ 120 w 213"/>
                    <a:gd name="T7" fmla="*/ 232 h 241"/>
                    <a:gd name="T8" fmla="*/ 213 w 213"/>
                    <a:gd name="T9" fmla="*/ 219 h 241"/>
                    <a:gd name="T10" fmla="*/ 159 w 213"/>
                    <a:gd name="T11" fmla="*/ 216 h 2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13" h="241">
                      <a:moveTo>
                        <a:pt x="159" y="216"/>
                      </a:moveTo>
                      <a:cubicBezTo>
                        <a:pt x="50" y="192"/>
                        <a:pt x="40" y="51"/>
                        <a:pt x="120" y="0"/>
                      </a:cubicBezTo>
                      <a:cubicBezTo>
                        <a:pt x="109" y="2"/>
                        <a:pt x="98" y="6"/>
                        <a:pt x="87" y="12"/>
                      </a:cubicBezTo>
                      <a:cubicBezTo>
                        <a:pt x="0" y="59"/>
                        <a:pt x="7" y="207"/>
                        <a:pt x="120" y="232"/>
                      </a:cubicBezTo>
                      <a:cubicBezTo>
                        <a:pt x="161" y="241"/>
                        <a:pt x="192" y="234"/>
                        <a:pt x="213" y="219"/>
                      </a:cubicBezTo>
                      <a:cubicBezTo>
                        <a:pt x="197" y="221"/>
                        <a:pt x="180" y="221"/>
                        <a:pt x="159" y="216"/>
                      </a:cubicBezTo>
                      <a:close/>
                    </a:path>
                  </a:pathLst>
                </a:custGeom>
                <a:solidFill>
                  <a:srgbClr val="00A09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29" name="组合 128">
                <a:extLst>
                  <a:ext uri="{FF2B5EF4-FFF2-40B4-BE49-F238E27FC236}">
                    <a16:creationId xmlns="" xmlns:a16="http://schemas.microsoft.com/office/drawing/2014/main" id="{44846E79-6F87-4164-B451-859B90643E80}"/>
                  </a:ext>
                </a:extLst>
              </p:cNvPr>
              <p:cNvGrpSpPr/>
              <p:nvPr/>
            </p:nvGrpSpPr>
            <p:grpSpPr>
              <a:xfrm>
                <a:off x="9049610" y="4260588"/>
                <a:ext cx="687386" cy="687385"/>
                <a:chOff x="7842250" y="5043488"/>
                <a:chExt cx="552450" cy="552450"/>
              </a:xfrm>
            </p:grpSpPr>
            <p:sp>
              <p:nvSpPr>
                <p:cNvPr id="130" name="Rectangle 1044">
                  <a:extLst>
                    <a:ext uri="{FF2B5EF4-FFF2-40B4-BE49-F238E27FC236}">
                      <a16:creationId xmlns="" xmlns:a16="http://schemas.microsoft.com/office/drawing/2014/main" id="{EBCC4345-9332-4804-8FB1-31AAF5DBDDF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842250" y="5043488"/>
                  <a:ext cx="552450" cy="552450"/>
                </a:xfrm>
                <a:prstGeom prst="rect">
                  <a:avLst/>
                </a:prstGeom>
                <a:solidFill>
                  <a:srgbClr val="FF6868"/>
                </a:solidFill>
                <a:ln w="9525">
                  <a:noFill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31" name="Oval 1351">
                  <a:extLst>
                    <a:ext uri="{FF2B5EF4-FFF2-40B4-BE49-F238E27FC236}">
                      <a16:creationId xmlns="" xmlns:a16="http://schemas.microsoft.com/office/drawing/2014/main" id="{3D5CE442-27E4-44BF-A247-9E2ADD3AF78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929563" y="5145088"/>
                  <a:ext cx="382588" cy="381000"/>
                </a:xfrm>
                <a:prstGeom prst="ellipse">
                  <a:avLst/>
                </a:prstGeom>
                <a:solidFill>
                  <a:srgbClr val="D5D3C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32" name="Freeform 1352">
                  <a:extLst>
                    <a:ext uri="{FF2B5EF4-FFF2-40B4-BE49-F238E27FC236}">
                      <a16:creationId xmlns="" xmlns:a16="http://schemas.microsoft.com/office/drawing/2014/main" id="{0EE14C75-5A4F-45F1-9652-BD5E747832A4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910513" y="5126038"/>
                  <a:ext cx="207963" cy="417513"/>
                </a:xfrm>
                <a:custGeom>
                  <a:avLst/>
                  <a:gdLst>
                    <a:gd name="T0" fmla="*/ 207 w 313"/>
                    <a:gd name="T1" fmla="*/ 17 h 627"/>
                    <a:gd name="T2" fmla="*/ 67 w 313"/>
                    <a:gd name="T3" fmla="*/ 119 h 627"/>
                    <a:gd name="T4" fmla="*/ 9 w 313"/>
                    <a:gd name="T5" fmla="*/ 242 h 627"/>
                    <a:gd name="T6" fmla="*/ 5 w 313"/>
                    <a:gd name="T7" fmla="*/ 259 h 627"/>
                    <a:gd name="T8" fmla="*/ 1 w 313"/>
                    <a:gd name="T9" fmla="*/ 305 h 627"/>
                    <a:gd name="T10" fmla="*/ 0 w 313"/>
                    <a:gd name="T11" fmla="*/ 315 h 627"/>
                    <a:gd name="T12" fmla="*/ 0 w 313"/>
                    <a:gd name="T13" fmla="*/ 316 h 627"/>
                    <a:gd name="T14" fmla="*/ 1 w 313"/>
                    <a:gd name="T15" fmla="*/ 329 h 627"/>
                    <a:gd name="T16" fmla="*/ 1 w 313"/>
                    <a:gd name="T17" fmla="*/ 331 h 627"/>
                    <a:gd name="T18" fmla="*/ 2 w 313"/>
                    <a:gd name="T19" fmla="*/ 342 h 627"/>
                    <a:gd name="T20" fmla="*/ 6 w 313"/>
                    <a:gd name="T21" fmla="*/ 373 h 627"/>
                    <a:gd name="T22" fmla="*/ 66 w 313"/>
                    <a:gd name="T23" fmla="*/ 506 h 627"/>
                    <a:gd name="T24" fmla="*/ 203 w 313"/>
                    <a:gd name="T25" fmla="*/ 608 h 627"/>
                    <a:gd name="T26" fmla="*/ 301 w 313"/>
                    <a:gd name="T27" fmla="*/ 627 h 627"/>
                    <a:gd name="T28" fmla="*/ 303 w 313"/>
                    <a:gd name="T29" fmla="*/ 627 h 627"/>
                    <a:gd name="T30" fmla="*/ 303 w 313"/>
                    <a:gd name="T31" fmla="*/ 627 h 627"/>
                    <a:gd name="T32" fmla="*/ 313 w 313"/>
                    <a:gd name="T33" fmla="*/ 627 h 627"/>
                    <a:gd name="T34" fmla="*/ 313 w 313"/>
                    <a:gd name="T35" fmla="*/ 0 h 627"/>
                    <a:gd name="T36" fmla="*/ 207 w 313"/>
                    <a:gd name="T37" fmla="*/ 17 h 627"/>
                    <a:gd name="T38" fmla="*/ 189 w 313"/>
                    <a:gd name="T39" fmla="*/ 85 h 627"/>
                    <a:gd name="T40" fmla="*/ 155 w 313"/>
                    <a:gd name="T41" fmla="*/ 159 h 627"/>
                    <a:gd name="T42" fmla="*/ 153 w 313"/>
                    <a:gd name="T43" fmla="*/ 163 h 627"/>
                    <a:gd name="T44" fmla="*/ 105 w 313"/>
                    <a:gd name="T45" fmla="*/ 155 h 627"/>
                    <a:gd name="T46" fmla="*/ 189 w 313"/>
                    <a:gd name="T47" fmla="*/ 85 h 627"/>
                    <a:gd name="T48" fmla="*/ 56 w 313"/>
                    <a:gd name="T49" fmla="*/ 265 h 627"/>
                    <a:gd name="T50" fmla="*/ 58 w 313"/>
                    <a:gd name="T51" fmla="*/ 258 h 627"/>
                    <a:gd name="T52" fmla="*/ 59 w 313"/>
                    <a:gd name="T53" fmla="*/ 254 h 627"/>
                    <a:gd name="T54" fmla="*/ 60 w 313"/>
                    <a:gd name="T55" fmla="*/ 248 h 627"/>
                    <a:gd name="T56" fmla="*/ 79 w 313"/>
                    <a:gd name="T57" fmla="*/ 195 h 627"/>
                    <a:gd name="T58" fmla="*/ 139 w 313"/>
                    <a:gd name="T59" fmla="*/ 205 h 627"/>
                    <a:gd name="T60" fmla="*/ 123 w 313"/>
                    <a:gd name="T61" fmla="*/ 293 h 627"/>
                    <a:gd name="T62" fmla="*/ 53 w 313"/>
                    <a:gd name="T63" fmla="*/ 293 h 627"/>
                    <a:gd name="T64" fmla="*/ 56 w 313"/>
                    <a:gd name="T65" fmla="*/ 265 h 627"/>
                    <a:gd name="T66" fmla="*/ 80 w 313"/>
                    <a:gd name="T67" fmla="*/ 433 h 627"/>
                    <a:gd name="T68" fmla="*/ 53 w 313"/>
                    <a:gd name="T69" fmla="*/ 334 h 627"/>
                    <a:gd name="T70" fmla="*/ 122 w 313"/>
                    <a:gd name="T71" fmla="*/ 334 h 627"/>
                    <a:gd name="T72" fmla="*/ 133 w 313"/>
                    <a:gd name="T73" fmla="*/ 422 h 627"/>
                    <a:gd name="T74" fmla="*/ 80 w 313"/>
                    <a:gd name="T75" fmla="*/ 433 h 627"/>
                    <a:gd name="T76" fmla="*/ 106 w 313"/>
                    <a:gd name="T77" fmla="*/ 472 h 627"/>
                    <a:gd name="T78" fmla="*/ 146 w 313"/>
                    <a:gd name="T79" fmla="*/ 463 h 627"/>
                    <a:gd name="T80" fmla="*/ 180 w 313"/>
                    <a:gd name="T81" fmla="*/ 537 h 627"/>
                    <a:gd name="T82" fmla="*/ 106 w 313"/>
                    <a:gd name="T83" fmla="*/ 472 h 627"/>
                    <a:gd name="T84" fmla="*/ 291 w 313"/>
                    <a:gd name="T85" fmla="*/ 573 h 627"/>
                    <a:gd name="T86" fmla="*/ 267 w 313"/>
                    <a:gd name="T87" fmla="*/ 571 h 627"/>
                    <a:gd name="T88" fmla="*/ 260 w 313"/>
                    <a:gd name="T89" fmla="*/ 565 h 627"/>
                    <a:gd name="T90" fmla="*/ 200 w 313"/>
                    <a:gd name="T91" fmla="*/ 456 h 627"/>
                    <a:gd name="T92" fmla="*/ 291 w 313"/>
                    <a:gd name="T93" fmla="*/ 450 h 627"/>
                    <a:gd name="T94" fmla="*/ 291 w 313"/>
                    <a:gd name="T95" fmla="*/ 573 h 627"/>
                    <a:gd name="T96" fmla="*/ 291 w 313"/>
                    <a:gd name="T97" fmla="*/ 407 h 627"/>
                    <a:gd name="T98" fmla="*/ 186 w 313"/>
                    <a:gd name="T99" fmla="*/ 414 h 627"/>
                    <a:gd name="T100" fmla="*/ 170 w 313"/>
                    <a:gd name="T101" fmla="*/ 334 h 627"/>
                    <a:gd name="T102" fmla="*/ 291 w 313"/>
                    <a:gd name="T103" fmla="*/ 334 h 627"/>
                    <a:gd name="T104" fmla="*/ 291 w 313"/>
                    <a:gd name="T105" fmla="*/ 407 h 627"/>
                    <a:gd name="T106" fmla="*/ 291 w 313"/>
                    <a:gd name="T107" fmla="*/ 293 h 627"/>
                    <a:gd name="T108" fmla="*/ 169 w 313"/>
                    <a:gd name="T109" fmla="*/ 293 h 627"/>
                    <a:gd name="T110" fmla="*/ 180 w 313"/>
                    <a:gd name="T111" fmla="*/ 213 h 627"/>
                    <a:gd name="T112" fmla="*/ 291 w 313"/>
                    <a:gd name="T113" fmla="*/ 220 h 627"/>
                    <a:gd name="T114" fmla="*/ 291 w 313"/>
                    <a:gd name="T115" fmla="*/ 293 h 627"/>
                    <a:gd name="T116" fmla="*/ 291 w 313"/>
                    <a:gd name="T117" fmla="*/ 176 h 627"/>
                    <a:gd name="T118" fmla="*/ 194 w 313"/>
                    <a:gd name="T119" fmla="*/ 170 h 627"/>
                    <a:gd name="T120" fmla="*/ 254 w 313"/>
                    <a:gd name="T121" fmla="*/ 65 h 627"/>
                    <a:gd name="T122" fmla="*/ 291 w 313"/>
                    <a:gd name="T123" fmla="*/ 54 h 627"/>
                    <a:gd name="T124" fmla="*/ 291 w 313"/>
                    <a:gd name="T125" fmla="*/ 176 h 6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313" h="627">
                      <a:moveTo>
                        <a:pt x="207" y="17"/>
                      </a:moveTo>
                      <a:cubicBezTo>
                        <a:pt x="153" y="39"/>
                        <a:pt x="103" y="73"/>
                        <a:pt x="67" y="119"/>
                      </a:cubicBezTo>
                      <a:cubicBezTo>
                        <a:pt x="39" y="156"/>
                        <a:pt x="19" y="197"/>
                        <a:pt x="9" y="242"/>
                      </a:cubicBezTo>
                      <a:cubicBezTo>
                        <a:pt x="7" y="247"/>
                        <a:pt x="6" y="253"/>
                        <a:pt x="5" y="259"/>
                      </a:cubicBezTo>
                      <a:cubicBezTo>
                        <a:pt x="2" y="274"/>
                        <a:pt x="1" y="289"/>
                        <a:pt x="1" y="305"/>
                      </a:cubicBezTo>
                      <a:cubicBezTo>
                        <a:pt x="0" y="308"/>
                        <a:pt x="0" y="312"/>
                        <a:pt x="0" y="315"/>
                      </a:cubicBezTo>
                      <a:cubicBezTo>
                        <a:pt x="0" y="315"/>
                        <a:pt x="0" y="316"/>
                        <a:pt x="0" y="316"/>
                      </a:cubicBezTo>
                      <a:cubicBezTo>
                        <a:pt x="0" y="320"/>
                        <a:pt x="1" y="325"/>
                        <a:pt x="1" y="329"/>
                      </a:cubicBezTo>
                      <a:cubicBezTo>
                        <a:pt x="1" y="330"/>
                        <a:pt x="1" y="331"/>
                        <a:pt x="1" y="331"/>
                      </a:cubicBezTo>
                      <a:cubicBezTo>
                        <a:pt x="1" y="335"/>
                        <a:pt x="1" y="338"/>
                        <a:pt x="2" y="342"/>
                      </a:cubicBezTo>
                      <a:cubicBezTo>
                        <a:pt x="3" y="352"/>
                        <a:pt x="4" y="363"/>
                        <a:pt x="6" y="373"/>
                      </a:cubicBezTo>
                      <a:cubicBezTo>
                        <a:pt x="15" y="422"/>
                        <a:pt x="36" y="467"/>
                        <a:pt x="66" y="506"/>
                      </a:cubicBezTo>
                      <a:cubicBezTo>
                        <a:pt x="101" y="552"/>
                        <a:pt x="150" y="587"/>
                        <a:pt x="203" y="608"/>
                      </a:cubicBezTo>
                      <a:cubicBezTo>
                        <a:pt x="235" y="620"/>
                        <a:pt x="268" y="626"/>
                        <a:pt x="301" y="627"/>
                      </a:cubicBezTo>
                      <a:cubicBezTo>
                        <a:pt x="301" y="627"/>
                        <a:pt x="302" y="627"/>
                        <a:pt x="303" y="627"/>
                      </a:cubicBezTo>
                      <a:cubicBezTo>
                        <a:pt x="303" y="627"/>
                        <a:pt x="303" y="627"/>
                        <a:pt x="303" y="627"/>
                      </a:cubicBezTo>
                      <a:cubicBezTo>
                        <a:pt x="306" y="627"/>
                        <a:pt x="310" y="627"/>
                        <a:pt x="313" y="627"/>
                      </a:cubicBezTo>
                      <a:cubicBezTo>
                        <a:pt x="313" y="0"/>
                        <a:pt x="313" y="0"/>
                        <a:pt x="313" y="0"/>
                      </a:cubicBezTo>
                      <a:cubicBezTo>
                        <a:pt x="277" y="0"/>
                        <a:pt x="241" y="6"/>
                        <a:pt x="207" y="17"/>
                      </a:cubicBezTo>
                      <a:close/>
                      <a:moveTo>
                        <a:pt x="189" y="85"/>
                      </a:moveTo>
                      <a:cubicBezTo>
                        <a:pt x="179" y="110"/>
                        <a:pt x="165" y="134"/>
                        <a:pt x="155" y="159"/>
                      </a:cubicBezTo>
                      <a:cubicBezTo>
                        <a:pt x="154" y="161"/>
                        <a:pt x="154" y="162"/>
                        <a:pt x="153" y="163"/>
                      </a:cubicBezTo>
                      <a:cubicBezTo>
                        <a:pt x="137" y="161"/>
                        <a:pt x="121" y="159"/>
                        <a:pt x="105" y="155"/>
                      </a:cubicBezTo>
                      <a:cubicBezTo>
                        <a:pt x="128" y="126"/>
                        <a:pt x="155" y="101"/>
                        <a:pt x="189" y="85"/>
                      </a:cubicBezTo>
                      <a:close/>
                      <a:moveTo>
                        <a:pt x="56" y="265"/>
                      </a:moveTo>
                      <a:cubicBezTo>
                        <a:pt x="57" y="263"/>
                        <a:pt x="57" y="260"/>
                        <a:pt x="58" y="258"/>
                      </a:cubicBezTo>
                      <a:cubicBezTo>
                        <a:pt x="58" y="257"/>
                        <a:pt x="58" y="255"/>
                        <a:pt x="59" y="254"/>
                      </a:cubicBezTo>
                      <a:cubicBezTo>
                        <a:pt x="59" y="252"/>
                        <a:pt x="60" y="250"/>
                        <a:pt x="60" y="248"/>
                      </a:cubicBezTo>
                      <a:cubicBezTo>
                        <a:pt x="65" y="229"/>
                        <a:pt x="72" y="212"/>
                        <a:pt x="79" y="195"/>
                      </a:cubicBezTo>
                      <a:cubicBezTo>
                        <a:pt x="99" y="198"/>
                        <a:pt x="119" y="202"/>
                        <a:pt x="139" y="205"/>
                      </a:cubicBezTo>
                      <a:cubicBezTo>
                        <a:pt x="132" y="235"/>
                        <a:pt x="126" y="263"/>
                        <a:pt x="123" y="293"/>
                      </a:cubicBezTo>
                      <a:cubicBezTo>
                        <a:pt x="99" y="293"/>
                        <a:pt x="76" y="293"/>
                        <a:pt x="53" y="293"/>
                      </a:cubicBezTo>
                      <a:cubicBezTo>
                        <a:pt x="53" y="284"/>
                        <a:pt x="55" y="274"/>
                        <a:pt x="56" y="265"/>
                      </a:cubicBezTo>
                      <a:close/>
                      <a:moveTo>
                        <a:pt x="80" y="433"/>
                      </a:moveTo>
                      <a:cubicBezTo>
                        <a:pt x="65" y="402"/>
                        <a:pt x="55" y="369"/>
                        <a:pt x="53" y="334"/>
                      </a:cubicBezTo>
                      <a:cubicBezTo>
                        <a:pt x="76" y="334"/>
                        <a:pt x="99" y="334"/>
                        <a:pt x="122" y="334"/>
                      </a:cubicBezTo>
                      <a:cubicBezTo>
                        <a:pt x="123" y="364"/>
                        <a:pt x="127" y="393"/>
                        <a:pt x="133" y="422"/>
                      </a:cubicBezTo>
                      <a:cubicBezTo>
                        <a:pt x="116" y="426"/>
                        <a:pt x="98" y="429"/>
                        <a:pt x="80" y="433"/>
                      </a:cubicBezTo>
                      <a:close/>
                      <a:moveTo>
                        <a:pt x="106" y="472"/>
                      </a:moveTo>
                      <a:cubicBezTo>
                        <a:pt x="119" y="468"/>
                        <a:pt x="133" y="466"/>
                        <a:pt x="146" y="463"/>
                      </a:cubicBezTo>
                      <a:cubicBezTo>
                        <a:pt x="157" y="488"/>
                        <a:pt x="169" y="512"/>
                        <a:pt x="180" y="537"/>
                      </a:cubicBezTo>
                      <a:cubicBezTo>
                        <a:pt x="151" y="521"/>
                        <a:pt x="126" y="498"/>
                        <a:pt x="106" y="472"/>
                      </a:cubicBezTo>
                      <a:close/>
                      <a:moveTo>
                        <a:pt x="291" y="573"/>
                      </a:moveTo>
                      <a:cubicBezTo>
                        <a:pt x="284" y="572"/>
                        <a:pt x="275" y="572"/>
                        <a:pt x="267" y="571"/>
                      </a:cubicBezTo>
                      <a:cubicBezTo>
                        <a:pt x="265" y="570"/>
                        <a:pt x="262" y="568"/>
                        <a:pt x="260" y="565"/>
                      </a:cubicBezTo>
                      <a:cubicBezTo>
                        <a:pt x="236" y="531"/>
                        <a:pt x="215" y="495"/>
                        <a:pt x="200" y="456"/>
                      </a:cubicBezTo>
                      <a:cubicBezTo>
                        <a:pt x="230" y="452"/>
                        <a:pt x="261" y="449"/>
                        <a:pt x="291" y="450"/>
                      </a:cubicBezTo>
                      <a:cubicBezTo>
                        <a:pt x="291" y="491"/>
                        <a:pt x="291" y="532"/>
                        <a:pt x="291" y="573"/>
                      </a:cubicBezTo>
                      <a:close/>
                      <a:moveTo>
                        <a:pt x="291" y="407"/>
                      </a:moveTo>
                      <a:cubicBezTo>
                        <a:pt x="256" y="407"/>
                        <a:pt x="221" y="410"/>
                        <a:pt x="186" y="414"/>
                      </a:cubicBezTo>
                      <a:cubicBezTo>
                        <a:pt x="178" y="388"/>
                        <a:pt x="171" y="361"/>
                        <a:pt x="170" y="334"/>
                      </a:cubicBezTo>
                      <a:cubicBezTo>
                        <a:pt x="211" y="334"/>
                        <a:pt x="251" y="334"/>
                        <a:pt x="291" y="334"/>
                      </a:cubicBezTo>
                      <a:cubicBezTo>
                        <a:pt x="291" y="358"/>
                        <a:pt x="291" y="382"/>
                        <a:pt x="291" y="407"/>
                      </a:cubicBezTo>
                      <a:close/>
                      <a:moveTo>
                        <a:pt x="291" y="293"/>
                      </a:moveTo>
                      <a:cubicBezTo>
                        <a:pt x="251" y="293"/>
                        <a:pt x="210" y="294"/>
                        <a:pt x="169" y="293"/>
                      </a:cubicBezTo>
                      <a:cubicBezTo>
                        <a:pt x="169" y="266"/>
                        <a:pt x="172" y="239"/>
                        <a:pt x="180" y="213"/>
                      </a:cubicBezTo>
                      <a:cubicBezTo>
                        <a:pt x="217" y="217"/>
                        <a:pt x="254" y="220"/>
                        <a:pt x="291" y="220"/>
                      </a:cubicBezTo>
                      <a:cubicBezTo>
                        <a:pt x="291" y="245"/>
                        <a:pt x="291" y="269"/>
                        <a:pt x="291" y="293"/>
                      </a:cubicBezTo>
                      <a:close/>
                      <a:moveTo>
                        <a:pt x="291" y="176"/>
                      </a:moveTo>
                      <a:cubicBezTo>
                        <a:pt x="259" y="177"/>
                        <a:pt x="226" y="174"/>
                        <a:pt x="194" y="170"/>
                      </a:cubicBezTo>
                      <a:cubicBezTo>
                        <a:pt x="209" y="132"/>
                        <a:pt x="228" y="96"/>
                        <a:pt x="254" y="65"/>
                      </a:cubicBezTo>
                      <a:cubicBezTo>
                        <a:pt x="262" y="53"/>
                        <a:pt x="278" y="55"/>
                        <a:pt x="291" y="54"/>
                      </a:cubicBezTo>
                      <a:cubicBezTo>
                        <a:pt x="291" y="94"/>
                        <a:pt x="291" y="136"/>
                        <a:pt x="291" y="176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33" name="Freeform 1353">
                  <a:extLst>
                    <a:ext uri="{FF2B5EF4-FFF2-40B4-BE49-F238E27FC236}">
                      <a16:creationId xmlns="" xmlns:a16="http://schemas.microsoft.com/office/drawing/2014/main" id="{F18CA004-7767-46CB-813E-7118BE3B08A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8118475" y="5126038"/>
                  <a:ext cx="207963" cy="417513"/>
                </a:xfrm>
                <a:custGeom>
                  <a:avLst/>
                  <a:gdLst>
                    <a:gd name="T0" fmla="*/ 313 w 313"/>
                    <a:gd name="T1" fmla="*/ 298 h 627"/>
                    <a:gd name="T2" fmla="*/ 312 w 313"/>
                    <a:gd name="T3" fmla="*/ 296 h 627"/>
                    <a:gd name="T4" fmla="*/ 312 w 313"/>
                    <a:gd name="T5" fmla="*/ 285 h 627"/>
                    <a:gd name="T6" fmla="*/ 307 w 313"/>
                    <a:gd name="T7" fmla="*/ 254 h 627"/>
                    <a:gd name="T8" fmla="*/ 248 w 313"/>
                    <a:gd name="T9" fmla="*/ 121 h 627"/>
                    <a:gd name="T10" fmla="*/ 110 w 313"/>
                    <a:gd name="T11" fmla="*/ 19 h 627"/>
                    <a:gd name="T12" fmla="*/ 13 w 313"/>
                    <a:gd name="T13" fmla="*/ 0 h 627"/>
                    <a:gd name="T14" fmla="*/ 11 w 313"/>
                    <a:gd name="T15" fmla="*/ 0 h 627"/>
                    <a:gd name="T16" fmla="*/ 11 w 313"/>
                    <a:gd name="T17" fmla="*/ 0 h 627"/>
                    <a:gd name="T18" fmla="*/ 0 w 313"/>
                    <a:gd name="T19" fmla="*/ 0 h 627"/>
                    <a:gd name="T20" fmla="*/ 0 w 313"/>
                    <a:gd name="T21" fmla="*/ 627 h 627"/>
                    <a:gd name="T22" fmla="*/ 107 w 313"/>
                    <a:gd name="T23" fmla="*/ 610 h 627"/>
                    <a:gd name="T24" fmla="*/ 246 w 313"/>
                    <a:gd name="T25" fmla="*/ 508 h 627"/>
                    <a:gd name="T26" fmla="*/ 305 w 313"/>
                    <a:gd name="T27" fmla="*/ 385 h 627"/>
                    <a:gd name="T28" fmla="*/ 308 w 313"/>
                    <a:gd name="T29" fmla="*/ 368 h 627"/>
                    <a:gd name="T30" fmla="*/ 313 w 313"/>
                    <a:gd name="T31" fmla="*/ 322 h 627"/>
                    <a:gd name="T32" fmla="*/ 313 w 313"/>
                    <a:gd name="T33" fmla="*/ 312 h 627"/>
                    <a:gd name="T34" fmla="*/ 313 w 313"/>
                    <a:gd name="T35" fmla="*/ 311 h 627"/>
                    <a:gd name="T36" fmla="*/ 313 w 313"/>
                    <a:gd name="T37" fmla="*/ 298 h 627"/>
                    <a:gd name="T38" fmla="*/ 208 w 313"/>
                    <a:gd name="T39" fmla="*/ 155 h 627"/>
                    <a:gd name="T40" fmla="*/ 168 w 313"/>
                    <a:gd name="T41" fmla="*/ 163 h 627"/>
                    <a:gd name="T42" fmla="*/ 133 w 313"/>
                    <a:gd name="T43" fmla="*/ 90 h 627"/>
                    <a:gd name="T44" fmla="*/ 208 w 313"/>
                    <a:gd name="T45" fmla="*/ 155 h 627"/>
                    <a:gd name="T46" fmla="*/ 22 w 313"/>
                    <a:gd name="T47" fmla="*/ 53 h 627"/>
                    <a:gd name="T48" fmla="*/ 46 w 313"/>
                    <a:gd name="T49" fmla="*/ 56 h 627"/>
                    <a:gd name="T50" fmla="*/ 53 w 313"/>
                    <a:gd name="T51" fmla="*/ 62 h 627"/>
                    <a:gd name="T52" fmla="*/ 113 w 313"/>
                    <a:gd name="T53" fmla="*/ 171 h 627"/>
                    <a:gd name="T54" fmla="*/ 22 w 313"/>
                    <a:gd name="T55" fmla="*/ 177 h 627"/>
                    <a:gd name="T56" fmla="*/ 22 w 313"/>
                    <a:gd name="T57" fmla="*/ 53 h 627"/>
                    <a:gd name="T58" fmla="*/ 22 w 313"/>
                    <a:gd name="T59" fmla="*/ 220 h 627"/>
                    <a:gd name="T60" fmla="*/ 128 w 313"/>
                    <a:gd name="T61" fmla="*/ 213 h 627"/>
                    <a:gd name="T62" fmla="*/ 143 w 313"/>
                    <a:gd name="T63" fmla="*/ 293 h 627"/>
                    <a:gd name="T64" fmla="*/ 22 w 313"/>
                    <a:gd name="T65" fmla="*/ 293 h 627"/>
                    <a:gd name="T66" fmla="*/ 22 w 313"/>
                    <a:gd name="T67" fmla="*/ 220 h 627"/>
                    <a:gd name="T68" fmla="*/ 22 w 313"/>
                    <a:gd name="T69" fmla="*/ 334 h 627"/>
                    <a:gd name="T70" fmla="*/ 144 w 313"/>
                    <a:gd name="T71" fmla="*/ 334 h 627"/>
                    <a:gd name="T72" fmla="*/ 133 w 313"/>
                    <a:gd name="T73" fmla="*/ 414 h 627"/>
                    <a:gd name="T74" fmla="*/ 22 w 313"/>
                    <a:gd name="T75" fmla="*/ 407 h 627"/>
                    <a:gd name="T76" fmla="*/ 22 w 313"/>
                    <a:gd name="T77" fmla="*/ 334 h 627"/>
                    <a:gd name="T78" fmla="*/ 60 w 313"/>
                    <a:gd name="T79" fmla="*/ 562 h 627"/>
                    <a:gd name="T80" fmla="*/ 22 w 313"/>
                    <a:gd name="T81" fmla="*/ 573 h 627"/>
                    <a:gd name="T82" fmla="*/ 22 w 313"/>
                    <a:gd name="T83" fmla="*/ 450 h 627"/>
                    <a:gd name="T84" fmla="*/ 120 w 313"/>
                    <a:gd name="T85" fmla="*/ 457 h 627"/>
                    <a:gd name="T86" fmla="*/ 60 w 313"/>
                    <a:gd name="T87" fmla="*/ 562 h 627"/>
                    <a:gd name="T88" fmla="*/ 124 w 313"/>
                    <a:gd name="T89" fmla="*/ 542 h 627"/>
                    <a:gd name="T90" fmla="*/ 158 w 313"/>
                    <a:gd name="T91" fmla="*/ 468 h 627"/>
                    <a:gd name="T92" fmla="*/ 161 w 313"/>
                    <a:gd name="T93" fmla="*/ 464 h 627"/>
                    <a:gd name="T94" fmla="*/ 208 w 313"/>
                    <a:gd name="T95" fmla="*/ 472 h 627"/>
                    <a:gd name="T96" fmla="*/ 124 w 313"/>
                    <a:gd name="T97" fmla="*/ 542 h 627"/>
                    <a:gd name="T98" fmla="*/ 257 w 313"/>
                    <a:gd name="T99" fmla="*/ 362 h 627"/>
                    <a:gd name="T100" fmla="*/ 256 w 313"/>
                    <a:gd name="T101" fmla="*/ 369 h 627"/>
                    <a:gd name="T102" fmla="*/ 255 w 313"/>
                    <a:gd name="T103" fmla="*/ 373 h 627"/>
                    <a:gd name="T104" fmla="*/ 253 w 313"/>
                    <a:gd name="T105" fmla="*/ 379 h 627"/>
                    <a:gd name="T106" fmla="*/ 234 w 313"/>
                    <a:gd name="T107" fmla="*/ 432 h 627"/>
                    <a:gd name="T108" fmla="*/ 175 w 313"/>
                    <a:gd name="T109" fmla="*/ 422 h 627"/>
                    <a:gd name="T110" fmla="*/ 191 w 313"/>
                    <a:gd name="T111" fmla="*/ 334 h 627"/>
                    <a:gd name="T112" fmla="*/ 260 w 313"/>
                    <a:gd name="T113" fmla="*/ 334 h 627"/>
                    <a:gd name="T114" fmla="*/ 257 w 313"/>
                    <a:gd name="T115" fmla="*/ 362 h 627"/>
                    <a:gd name="T116" fmla="*/ 191 w 313"/>
                    <a:gd name="T117" fmla="*/ 293 h 627"/>
                    <a:gd name="T118" fmla="*/ 180 w 313"/>
                    <a:gd name="T119" fmla="*/ 205 h 627"/>
                    <a:gd name="T120" fmla="*/ 233 w 313"/>
                    <a:gd name="T121" fmla="*/ 194 h 627"/>
                    <a:gd name="T122" fmla="*/ 261 w 313"/>
                    <a:gd name="T123" fmla="*/ 293 h 627"/>
                    <a:gd name="T124" fmla="*/ 191 w 313"/>
                    <a:gd name="T125" fmla="*/ 293 h 6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  <a:cxn ang="0">
                      <a:pos x="T124" y="T125"/>
                    </a:cxn>
                  </a:cxnLst>
                  <a:rect l="0" t="0" r="r" b="b"/>
                  <a:pathLst>
                    <a:path w="313" h="627">
                      <a:moveTo>
                        <a:pt x="313" y="298"/>
                      </a:moveTo>
                      <a:cubicBezTo>
                        <a:pt x="313" y="297"/>
                        <a:pt x="313" y="296"/>
                        <a:pt x="312" y="296"/>
                      </a:cubicBezTo>
                      <a:cubicBezTo>
                        <a:pt x="312" y="292"/>
                        <a:pt x="312" y="289"/>
                        <a:pt x="312" y="285"/>
                      </a:cubicBezTo>
                      <a:cubicBezTo>
                        <a:pt x="311" y="275"/>
                        <a:pt x="309" y="264"/>
                        <a:pt x="307" y="254"/>
                      </a:cubicBezTo>
                      <a:cubicBezTo>
                        <a:pt x="299" y="205"/>
                        <a:pt x="277" y="160"/>
                        <a:pt x="248" y="121"/>
                      </a:cubicBezTo>
                      <a:cubicBezTo>
                        <a:pt x="212" y="75"/>
                        <a:pt x="164" y="40"/>
                        <a:pt x="110" y="19"/>
                      </a:cubicBezTo>
                      <a:cubicBezTo>
                        <a:pt x="79" y="7"/>
                        <a:pt x="46" y="1"/>
                        <a:pt x="13" y="0"/>
                      </a:cubicBezTo>
                      <a:cubicBezTo>
                        <a:pt x="12" y="0"/>
                        <a:pt x="11" y="0"/>
                        <a:pt x="11" y="0"/>
                      </a:cubicBezTo>
                      <a:cubicBezTo>
                        <a:pt x="11" y="0"/>
                        <a:pt x="11" y="0"/>
                        <a:pt x="11" y="0"/>
                      </a:cubicBezTo>
                      <a:cubicBezTo>
                        <a:pt x="7" y="0"/>
                        <a:pt x="4" y="0"/>
                        <a:pt x="0" y="0"/>
                      </a:cubicBezTo>
                      <a:cubicBezTo>
                        <a:pt x="0" y="627"/>
                        <a:pt x="0" y="627"/>
                        <a:pt x="0" y="627"/>
                      </a:cubicBezTo>
                      <a:cubicBezTo>
                        <a:pt x="36" y="627"/>
                        <a:pt x="72" y="621"/>
                        <a:pt x="107" y="610"/>
                      </a:cubicBezTo>
                      <a:cubicBezTo>
                        <a:pt x="161" y="588"/>
                        <a:pt x="210" y="554"/>
                        <a:pt x="246" y="508"/>
                      </a:cubicBezTo>
                      <a:cubicBezTo>
                        <a:pt x="274" y="471"/>
                        <a:pt x="295" y="430"/>
                        <a:pt x="305" y="385"/>
                      </a:cubicBezTo>
                      <a:cubicBezTo>
                        <a:pt x="306" y="380"/>
                        <a:pt x="307" y="374"/>
                        <a:pt x="308" y="368"/>
                      </a:cubicBezTo>
                      <a:cubicBezTo>
                        <a:pt x="311" y="353"/>
                        <a:pt x="312" y="338"/>
                        <a:pt x="313" y="322"/>
                      </a:cubicBezTo>
                      <a:cubicBezTo>
                        <a:pt x="313" y="319"/>
                        <a:pt x="313" y="315"/>
                        <a:pt x="313" y="312"/>
                      </a:cubicBezTo>
                      <a:cubicBezTo>
                        <a:pt x="313" y="312"/>
                        <a:pt x="313" y="311"/>
                        <a:pt x="313" y="311"/>
                      </a:cubicBezTo>
                      <a:cubicBezTo>
                        <a:pt x="313" y="306"/>
                        <a:pt x="313" y="302"/>
                        <a:pt x="313" y="298"/>
                      </a:cubicBezTo>
                      <a:close/>
                      <a:moveTo>
                        <a:pt x="208" y="155"/>
                      </a:moveTo>
                      <a:cubicBezTo>
                        <a:pt x="194" y="159"/>
                        <a:pt x="181" y="161"/>
                        <a:pt x="168" y="163"/>
                      </a:cubicBezTo>
                      <a:cubicBezTo>
                        <a:pt x="156" y="139"/>
                        <a:pt x="144" y="115"/>
                        <a:pt x="133" y="90"/>
                      </a:cubicBezTo>
                      <a:cubicBezTo>
                        <a:pt x="163" y="106"/>
                        <a:pt x="188" y="129"/>
                        <a:pt x="208" y="155"/>
                      </a:cubicBezTo>
                      <a:close/>
                      <a:moveTo>
                        <a:pt x="22" y="53"/>
                      </a:moveTo>
                      <a:cubicBezTo>
                        <a:pt x="30" y="55"/>
                        <a:pt x="38" y="55"/>
                        <a:pt x="46" y="56"/>
                      </a:cubicBezTo>
                      <a:cubicBezTo>
                        <a:pt x="49" y="57"/>
                        <a:pt x="51" y="59"/>
                        <a:pt x="53" y="62"/>
                      </a:cubicBezTo>
                      <a:cubicBezTo>
                        <a:pt x="78" y="96"/>
                        <a:pt x="98" y="132"/>
                        <a:pt x="113" y="171"/>
                      </a:cubicBezTo>
                      <a:cubicBezTo>
                        <a:pt x="83" y="175"/>
                        <a:pt x="53" y="178"/>
                        <a:pt x="22" y="177"/>
                      </a:cubicBezTo>
                      <a:cubicBezTo>
                        <a:pt x="22" y="136"/>
                        <a:pt x="22" y="95"/>
                        <a:pt x="22" y="53"/>
                      </a:cubicBezTo>
                      <a:close/>
                      <a:moveTo>
                        <a:pt x="22" y="220"/>
                      </a:moveTo>
                      <a:cubicBezTo>
                        <a:pt x="57" y="220"/>
                        <a:pt x="93" y="217"/>
                        <a:pt x="128" y="213"/>
                      </a:cubicBezTo>
                      <a:cubicBezTo>
                        <a:pt x="136" y="239"/>
                        <a:pt x="142" y="266"/>
                        <a:pt x="143" y="293"/>
                      </a:cubicBezTo>
                      <a:cubicBezTo>
                        <a:pt x="103" y="293"/>
                        <a:pt x="63" y="293"/>
                        <a:pt x="22" y="293"/>
                      </a:cubicBezTo>
                      <a:cubicBezTo>
                        <a:pt x="22" y="269"/>
                        <a:pt x="22" y="244"/>
                        <a:pt x="22" y="220"/>
                      </a:cubicBezTo>
                      <a:close/>
                      <a:moveTo>
                        <a:pt x="22" y="334"/>
                      </a:moveTo>
                      <a:cubicBezTo>
                        <a:pt x="63" y="334"/>
                        <a:pt x="104" y="333"/>
                        <a:pt x="144" y="334"/>
                      </a:cubicBezTo>
                      <a:cubicBezTo>
                        <a:pt x="145" y="361"/>
                        <a:pt x="141" y="388"/>
                        <a:pt x="133" y="414"/>
                      </a:cubicBezTo>
                      <a:cubicBezTo>
                        <a:pt x="96" y="410"/>
                        <a:pt x="59" y="407"/>
                        <a:pt x="22" y="407"/>
                      </a:cubicBezTo>
                      <a:cubicBezTo>
                        <a:pt x="22" y="382"/>
                        <a:pt x="22" y="358"/>
                        <a:pt x="22" y="334"/>
                      </a:cubicBezTo>
                      <a:close/>
                      <a:moveTo>
                        <a:pt x="60" y="562"/>
                      </a:moveTo>
                      <a:cubicBezTo>
                        <a:pt x="51" y="574"/>
                        <a:pt x="36" y="572"/>
                        <a:pt x="22" y="573"/>
                      </a:cubicBezTo>
                      <a:cubicBezTo>
                        <a:pt x="22" y="533"/>
                        <a:pt x="22" y="491"/>
                        <a:pt x="22" y="450"/>
                      </a:cubicBezTo>
                      <a:cubicBezTo>
                        <a:pt x="55" y="450"/>
                        <a:pt x="87" y="453"/>
                        <a:pt x="120" y="457"/>
                      </a:cubicBezTo>
                      <a:cubicBezTo>
                        <a:pt x="105" y="495"/>
                        <a:pt x="85" y="531"/>
                        <a:pt x="60" y="562"/>
                      </a:cubicBezTo>
                      <a:close/>
                      <a:moveTo>
                        <a:pt x="124" y="542"/>
                      </a:moveTo>
                      <a:cubicBezTo>
                        <a:pt x="135" y="517"/>
                        <a:pt x="148" y="493"/>
                        <a:pt x="158" y="468"/>
                      </a:cubicBezTo>
                      <a:cubicBezTo>
                        <a:pt x="159" y="466"/>
                        <a:pt x="160" y="465"/>
                        <a:pt x="161" y="464"/>
                      </a:cubicBezTo>
                      <a:cubicBezTo>
                        <a:pt x="177" y="466"/>
                        <a:pt x="193" y="468"/>
                        <a:pt x="208" y="472"/>
                      </a:cubicBezTo>
                      <a:cubicBezTo>
                        <a:pt x="185" y="500"/>
                        <a:pt x="158" y="526"/>
                        <a:pt x="124" y="542"/>
                      </a:cubicBezTo>
                      <a:close/>
                      <a:moveTo>
                        <a:pt x="257" y="362"/>
                      </a:moveTo>
                      <a:cubicBezTo>
                        <a:pt x="257" y="364"/>
                        <a:pt x="256" y="366"/>
                        <a:pt x="256" y="369"/>
                      </a:cubicBezTo>
                      <a:cubicBezTo>
                        <a:pt x="255" y="370"/>
                        <a:pt x="255" y="372"/>
                        <a:pt x="255" y="373"/>
                      </a:cubicBezTo>
                      <a:cubicBezTo>
                        <a:pt x="254" y="375"/>
                        <a:pt x="254" y="377"/>
                        <a:pt x="253" y="379"/>
                      </a:cubicBezTo>
                      <a:cubicBezTo>
                        <a:pt x="248" y="397"/>
                        <a:pt x="242" y="415"/>
                        <a:pt x="234" y="432"/>
                      </a:cubicBezTo>
                      <a:cubicBezTo>
                        <a:pt x="214" y="429"/>
                        <a:pt x="194" y="425"/>
                        <a:pt x="175" y="422"/>
                      </a:cubicBezTo>
                      <a:cubicBezTo>
                        <a:pt x="181" y="392"/>
                        <a:pt x="188" y="363"/>
                        <a:pt x="191" y="334"/>
                      </a:cubicBezTo>
                      <a:cubicBezTo>
                        <a:pt x="214" y="334"/>
                        <a:pt x="237" y="334"/>
                        <a:pt x="260" y="334"/>
                      </a:cubicBezTo>
                      <a:cubicBezTo>
                        <a:pt x="260" y="343"/>
                        <a:pt x="259" y="353"/>
                        <a:pt x="257" y="362"/>
                      </a:cubicBezTo>
                      <a:close/>
                      <a:moveTo>
                        <a:pt x="191" y="293"/>
                      </a:moveTo>
                      <a:cubicBezTo>
                        <a:pt x="191" y="263"/>
                        <a:pt x="187" y="234"/>
                        <a:pt x="180" y="205"/>
                      </a:cubicBezTo>
                      <a:cubicBezTo>
                        <a:pt x="198" y="201"/>
                        <a:pt x="215" y="198"/>
                        <a:pt x="233" y="194"/>
                      </a:cubicBezTo>
                      <a:cubicBezTo>
                        <a:pt x="248" y="225"/>
                        <a:pt x="258" y="258"/>
                        <a:pt x="261" y="293"/>
                      </a:cubicBezTo>
                      <a:cubicBezTo>
                        <a:pt x="237" y="293"/>
                        <a:pt x="214" y="293"/>
                        <a:pt x="191" y="293"/>
                      </a:cubicBezTo>
                      <a:close/>
                    </a:path>
                  </a:pathLst>
                </a:custGeom>
                <a:solidFill>
                  <a:srgbClr val="566C6E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34" name="组合 133">
                <a:extLst>
                  <a:ext uri="{FF2B5EF4-FFF2-40B4-BE49-F238E27FC236}">
                    <a16:creationId xmlns="" xmlns:a16="http://schemas.microsoft.com/office/drawing/2014/main" id="{AB7F3A61-93C9-41B7-9677-5709C822E444}"/>
                  </a:ext>
                </a:extLst>
              </p:cNvPr>
              <p:cNvGrpSpPr/>
              <p:nvPr/>
            </p:nvGrpSpPr>
            <p:grpSpPr>
              <a:xfrm>
                <a:off x="9049610" y="5044760"/>
                <a:ext cx="687386" cy="689361"/>
                <a:chOff x="7842250" y="5673725"/>
                <a:chExt cx="552450" cy="554038"/>
              </a:xfrm>
            </p:grpSpPr>
            <p:sp>
              <p:nvSpPr>
                <p:cNvPr id="135" name="Rectangle 1050">
                  <a:extLst>
                    <a:ext uri="{FF2B5EF4-FFF2-40B4-BE49-F238E27FC236}">
                      <a16:creationId xmlns="" xmlns:a16="http://schemas.microsoft.com/office/drawing/2014/main" id="{C2C05958-CEE3-47D6-B4B2-B9FEE30A0A0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842250" y="5673725"/>
                  <a:ext cx="552450" cy="554038"/>
                </a:xfrm>
                <a:prstGeom prst="rect">
                  <a:avLst/>
                </a:prstGeom>
                <a:solidFill>
                  <a:srgbClr val="2A93CD"/>
                </a:solidFill>
                <a:ln w="9525">
                  <a:noFill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36" name="Oval 1360">
                  <a:extLst>
                    <a:ext uri="{FF2B5EF4-FFF2-40B4-BE49-F238E27FC236}">
                      <a16:creationId xmlns="" xmlns:a16="http://schemas.microsoft.com/office/drawing/2014/main" id="{245C45C9-A077-4508-B668-7FA0D54764F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912100" y="5753100"/>
                  <a:ext cx="155575" cy="153988"/>
                </a:xfrm>
                <a:prstGeom prst="ellipse">
                  <a:avLst/>
                </a:prstGeom>
                <a:solidFill>
                  <a:srgbClr val="FCDE4C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37" name="Freeform 1361">
                  <a:extLst>
                    <a:ext uri="{FF2B5EF4-FFF2-40B4-BE49-F238E27FC236}">
                      <a16:creationId xmlns="" xmlns:a16="http://schemas.microsoft.com/office/drawing/2014/main" id="{E033A4BD-DEF6-44A8-B413-7C67E189614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975600" y="5927725"/>
                  <a:ext cx="84138" cy="111125"/>
                </a:xfrm>
                <a:custGeom>
                  <a:avLst/>
                  <a:gdLst>
                    <a:gd name="T0" fmla="*/ 31 w 53"/>
                    <a:gd name="T1" fmla="*/ 47 h 70"/>
                    <a:gd name="T2" fmla="*/ 44 w 53"/>
                    <a:gd name="T3" fmla="*/ 66 h 70"/>
                    <a:gd name="T4" fmla="*/ 53 w 53"/>
                    <a:gd name="T5" fmla="*/ 52 h 70"/>
                    <a:gd name="T6" fmla="*/ 29 w 53"/>
                    <a:gd name="T7" fmla="*/ 0 h 70"/>
                    <a:gd name="T8" fmla="*/ 0 w 53"/>
                    <a:gd name="T9" fmla="*/ 51 h 70"/>
                    <a:gd name="T10" fmla="*/ 13 w 53"/>
                    <a:gd name="T11" fmla="*/ 70 h 70"/>
                    <a:gd name="T12" fmla="*/ 31 w 53"/>
                    <a:gd name="T13" fmla="*/ 47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3" h="70">
                      <a:moveTo>
                        <a:pt x="31" y="47"/>
                      </a:moveTo>
                      <a:lnTo>
                        <a:pt x="44" y="66"/>
                      </a:lnTo>
                      <a:lnTo>
                        <a:pt x="53" y="52"/>
                      </a:lnTo>
                      <a:lnTo>
                        <a:pt x="29" y="0"/>
                      </a:lnTo>
                      <a:lnTo>
                        <a:pt x="0" y="51"/>
                      </a:lnTo>
                      <a:lnTo>
                        <a:pt x="13" y="70"/>
                      </a:lnTo>
                      <a:lnTo>
                        <a:pt x="31" y="47"/>
                      </a:lnTo>
                      <a:close/>
                    </a:path>
                  </a:pathLst>
                </a:custGeom>
                <a:solidFill>
                  <a:srgbClr val="00B1A4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38" name="Freeform 1362">
                  <a:extLst>
                    <a:ext uri="{FF2B5EF4-FFF2-40B4-BE49-F238E27FC236}">
                      <a16:creationId xmlns="" xmlns:a16="http://schemas.microsoft.com/office/drawing/2014/main" id="{4C4C774A-FA6E-45E5-993E-95F5376FD79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159750" y="5776913"/>
                  <a:ext cx="125413" cy="228600"/>
                </a:xfrm>
                <a:custGeom>
                  <a:avLst/>
                  <a:gdLst>
                    <a:gd name="T0" fmla="*/ 32 w 79"/>
                    <a:gd name="T1" fmla="*/ 102 h 144"/>
                    <a:gd name="T2" fmla="*/ 46 w 79"/>
                    <a:gd name="T3" fmla="*/ 144 h 144"/>
                    <a:gd name="T4" fmla="*/ 59 w 79"/>
                    <a:gd name="T5" fmla="*/ 93 h 144"/>
                    <a:gd name="T6" fmla="*/ 79 w 79"/>
                    <a:gd name="T7" fmla="*/ 105 h 144"/>
                    <a:gd name="T8" fmla="*/ 39 w 79"/>
                    <a:gd name="T9" fmla="*/ 0 h 144"/>
                    <a:gd name="T10" fmla="*/ 0 w 79"/>
                    <a:gd name="T11" fmla="*/ 87 h 144"/>
                    <a:gd name="T12" fmla="*/ 14 w 79"/>
                    <a:gd name="T13" fmla="*/ 122 h 144"/>
                    <a:gd name="T14" fmla="*/ 32 w 79"/>
                    <a:gd name="T15" fmla="*/ 102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9" h="144">
                      <a:moveTo>
                        <a:pt x="32" y="102"/>
                      </a:moveTo>
                      <a:lnTo>
                        <a:pt x="46" y="144"/>
                      </a:lnTo>
                      <a:lnTo>
                        <a:pt x="59" y="93"/>
                      </a:lnTo>
                      <a:lnTo>
                        <a:pt x="79" y="105"/>
                      </a:lnTo>
                      <a:lnTo>
                        <a:pt x="39" y="0"/>
                      </a:lnTo>
                      <a:lnTo>
                        <a:pt x="0" y="87"/>
                      </a:lnTo>
                      <a:lnTo>
                        <a:pt x="14" y="122"/>
                      </a:lnTo>
                      <a:lnTo>
                        <a:pt x="32" y="102"/>
                      </a:lnTo>
                      <a:close/>
                    </a:path>
                  </a:pathLst>
                </a:custGeom>
                <a:solidFill>
                  <a:srgbClr val="00B1A4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39" name="Freeform 1363">
                  <a:extLst>
                    <a:ext uri="{FF2B5EF4-FFF2-40B4-BE49-F238E27FC236}">
                      <a16:creationId xmlns="" xmlns:a16="http://schemas.microsoft.com/office/drawing/2014/main" id="{D1E6D21D-EBDA-4778-8ED6-D2EEE3FCD24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883525" y="5915025"/>
                  <a:ext cx="488950" cy="255588"/>
                </a:xfrm>
                <a:custGeom>
                  <a:avLst/>
                  <a:gdLst>
                    <a:gd name="T0" fmla="*/ 253 w 308"/>
                    <a:gd name="T1" fmla="*/ 18 h 161"/>
                    <a:gd name="T2" fmla="*/ 233 w 308"/>
                    <a:gd name="T3" fmla="*/ 6 h 161"/>
                    <a:gd name="T4" fmla="*/ 220 w 308"/>
                    <a:gd name="T5" fmla="*/ 57 h 161"/>
                    <a:gd name="T6" fmla="*/ 206 w 308"/>
                    <a:gd name="T7" fmla="*/ 15 h 161"/>
                    <a:gd name="T8" fmla="*/ 188 w 308"/>
                    <a:gd name="T9" fmla="*/ 35 h 161"/>
                    <a:gd name="T10" fmla="*/ 174 w 308"/>
                    <a:gd name="T11" fmla="*/ 0 h 161"/>
                    <a:gd name="T12" fmla="*/ 130 w 308"/>
                    <a:gd name="T13" fmla="*/ 99 h 161"/>
                    <a:gd name="T14" fmla="*/ 111 w 308"/>
                    <a:gd name="T15" fmla="*/ 60 h 161"/>
                    <a:gd name="T16" fmla="*/ 102 w 308"/>
                    <a:gd name="T17" fmla="*/ 74 h 161"/>
                    <a:gd name="T18" fmla="*/ 89 w 308"/>
                    <a:gd name="T19" fmla="*/ 55 h 161"/>
                    <a:gd name="T20" fmla="*/ 71 w 308"/>
                    <a:gd name="T21" fmla="*/ 78 h 161"/>
                    <a:gd name="T22" fmla="*/ 58 w 308"/>
                    <a:gd name="T23" fmla="*/ 59 h 161"/>
                    <a:gd name="T24" fmla="*/ 0 w 308"/>
                    <a:gd name="T25" fmla="*/ 161 h 161"/>
                    <a:gd name="T26" fmla="*/ 308 w 308"/>
                    <a:gd name="T27" fmla="*/ 161 h 161"/>
                    <a:gd name="T28" fmla="*/ 253 w 308"/>
                    <a:gd name="T29" fmla="*/ 18 h 1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308" h="161">
                      <a:moveTo>
                        <a:pt x="253" y="18"/>
                      </a:moveTo>
                      <a:lnTo>
                        <a:pt x="233" y="6"/>
                      </a:lnTo>
                      <a:lnTo>
                        <a:pt x="220" y="57"/>
                      </a:lnTo>
                      <a:lnTo>
                        <a:pt x="206" y="15"/>
                      </a:lnTo>
                      <a:lnTo>
                        <a:pt x="188" y="35"/>
                      </a:lnTo>
                      <a:lnTo>
                        <a:pt x="174" y="0"/>
                      </a:lnTo>
                      <a:lnTo>
                        <a:pt x="130" y="99"/>
                      </a:lnTo>
                      <a:lnTo>
                        <a:pt x="111" y="60"/>
                      </a:lnTo>
                      <a:lnTo>
                        <a:pt x="102" y="74"/>
                      </a:lnTo>
                      <a:lnTo>
                        <a:pt x="89" y="55"/>
                      </a:lnTo>
                      <a:lnTo>
                        <a:pt x="71" y="78"/>
                      </a:lnTo>
                      <a:lnTo>
                        <a:pt x="58" y="59"/>
                      </a:lnTo>
                      <a:lnTo>
                        <a:pt x="0" y="161"/>
                      </a:lnTo>
                      <a:lnTo>
                        <a:pt x="308" y="161"/>
                      </a:lnTo>
                      <a:lnTo>
                        <a:pt x="253" y="18"/>
                      </a:lnTo>
                      <a:close/>
                    </a:path>
                  </a:pathLst>
                </a:custGeom>
                <a:solidFill>
                  <a:srgbClr val="2C3C4E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40" name="组合 139">
                <a:extLst>
                  <a:ext uri="{FF2B5EF4-FFF2-40B4-BE49-F238E27FC236}">
                    <a16:creationId xmlns="" xmlns:a16="http://schemas.microsoft.com/office/drawing/2014/main" id="{9CF4FC98-BEFF-48FC-97ED-5D820DB4FD63}"/>
                  </a:ext>
                </a:extLst>
              </p:cNvPr>
              <p:cNvGrpSpPr/>
              <p:nvPr/>
            </p:nvGrpSpPr>
            <p:grpSpPr>
              <a:xfrm>
                <a:off x="9049610" y="5830908"/>
                <a:ext cx="687386" cy="687385"/>
                <a:chOff x="7842250" y="6305550"/>
                <a:chExt cx="552450" cy="552450"/>
              </a:xfrm>
            </p:grpSpPr>
            <p:sp>
              <p:nvSpPr>
                <p:cNvPr id="141" name="Rectangle 1054">
                  <a:extLst>
                    <a:ext uri="{FF2B5EF4-FFF2-40B4-BE49-F238E27FC236}">
                      <a16:creationId xmlns="" xmlns:a16="http://schemas.microsoft.com/office/drawing/2014/main" id="{E317D522-3F18-4D24-8F03-F3DF3B72FAF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842250" y="6305550"/>
                  <a:ext cx="552450" cy="552450"/>
                </a:xfrm>
                <a:prstGeom prst="rect">
                  <a:avLst/>
                </a:prstGeom>
                <a:solidFill>
                  <a:srgbClr val="2A93CD"/>
                </a:solidFill>
                <a:ln w="9525">
                  <a:noFill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42" name="Freeform 1387">
                  <a:extLst>
                    <a:ext uri="{FF2B5EF4-FFF2-40B4-BE49-F238E27FC236}">
                      <a16:creationId xmlns="" xmlns:a16="http://schemas.microsoft.com/office/drawing/2014/main" id="{CADC5056-89AA-4E38-8670-3C6624151B7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945438" y="6359525"/>
                  <a:ext cx="336550" cy="434975"/>
                </a:xfrm>
                <a:custGeom>
                  <a:avLst/>
                  <a:gdLst>
                    <a:gd name="T0" fmla="*/ 52 w 504"/>
                    <a:gd name="T1" fmla="*/ 560 h 655"/>
                    <a:gd name="T2" fmla="*/ 210 w 504"/>
                    <a:gd name="T3" fmla="*/ 650 h 655"/>
                    <a:gd name="T4" fmla="*/ 311 w 504"/>
                    <a:gd name="T5" fmla="*/ 652 h 655"/>
                    <a:gd name="T6" fmla="*/ 479 w 504"/>
                    <a:gd name="T7" fmla="*/ 525 h 655"/>
                    <a:gd name="T8" fmla="*/ 493 w 504"/>
                    <a:gd name="T9" fmla="*/ 385 h 655"/>
                    <a:gd name="T10" fmla="*/ 404 w 504"/>
                    <a:gd name="T11" fmla="*/ 188 h 655"/>
                    <a:gd name="T12" fmla="*/ 263 w 504"/>
                    <a:gd name="T13" fmla="*/ 0 h 655"/>
                    <a:gd name="T14" fmla="*/ 220 w 504"/>
                    <a:gd name="T15" fmla="*/ 42 h 655"/>
                    <a:gd name="T16" fmla="*/ 55 w 504"/>
                    <a:gd name="T17" fmla="*/ 281 h 655"/>
                    <a:gd name="T18" fmla="*/ 10 w 504"/>
                    <a:gd name="T19" fmla="*/ 410 h 655"/>
                    <a:gd name="T20" fmla="*/ 52 w 504"/>
                    <a:gd name="T21" fmla="*/ 560 h 655"/>
                    <a:gd name="T22" fmla="*/ 248 w 504"/>
                    <a:gd name="T23" fmla="*/ 403 h 655"/>
                    <a:gd name="T24" fmla="*/ 203 w 504"/>
                    <a:gd name="T25" fmla="*/ 362 h 655"/>
                    <a:gd name="T26" fmla="*/ 252 w 504"/>
                    <a:gd name="T27" fmla="*/ 392 h 655"/>
                    <a:gd name="T28" fmla="*/ 254 w 504"/>
                    <a:gd name="T29" fmla="*/ 310 h 655"/>
                    <a:gd name="T30" fmla="*/ 219 w 504"/>
                    <a:gd name="T31" fmla="*/ 277 h 655"/>
                    <a:gd name="T32" fmla="*/ 255 w 504"/>
                    <a:gd name="T33" fmla="*/ 296 h 655"/>
                    <a:gd name="T34" fmla="*/ 257 w 504"/>
                    <a:gd name="T35" fmla="*/ 233 h 655"/>
                    <a:gd name="T36" fmla="*/ 244 w 504"/>
                    <a:gd name="T37" fmla="*/ 216 h 655"/>
                    <a:gd name="T38" fmla="*/ 258 w 504"/>
                    <a:gd name="T39" fmla="*/ 222 h 655"/>
                    <a:gd name="T40" fmla="*/ 265 w 504"/>
                    <a:gd name="T41" fmla="*/ 111 h 655"/>
                    <a:gd name="T42" fmla="*/ 267 w 504"/>
                    <a:gd name="T43" fmla="*/ 111 h 655"/>
                    <a:gd name="T44" fmla="*/ 271 w 504"/>
                    <a:gd name="T45" fmla="*/ 203 h 655"/>
                    <a:gd name="T46" fmla="*/ 273 w 504"/>
                    <a:gd name="T47" fmla="*/ 294 h 655"/>
                    <a:gd name="T48" fmla="*/ 293 w 504"/>
                    <a:gd name="T49" fmla="*/ 285 h 655"/>
                    <a:gd name="T50" fmla="*/ 274 w 504"/>
                    <a:gd name="T51" fmla="*/ 305 h 655"/>
                    <a:gd name="T52" fmla="*/ 275 w 504"/>
                    <a:gd name="T53" fmla="*/ 387 h 655"/>
                    <a:gd name="T54" fmla="*/ 327 w 504"/>
                    <a:gd name="T55" fmla="*/ 358 h 655"/>
                    <a:gd name="T56" fmla="*/ 276 w 504"/>
                    <a:gd name="T57" fmla="*/ 404 h 655"/>
                    <a:gd name="T58" fmla="*/ 274 w 504"/>
                    <a:gd name="T59" fmla="*/ 474 h 655"/>
                    <a:gd name="T60" fmla="*/ 361 w 504"/>
                    <a:gd name="T61" fmla="*/ 422 h 655"/>
                    <a:gd name="T62" fmla="*/ 276 w 504"/>
                    <a:gd name="T63" fmla="*/ 492 h 655"/>
                    <a:gd name="T64" fmla="*/ 261 w 504"/>
                    <a:gd name="T65" fmla="*/ 628 h 655"/>
                    <a:gd name="T66" fmla="*/ 254 w 504"/>
                    <a:gd name="T67" fmla="*/ 611 h 655"/>
                    <a:gd name="T68" fmla="*/ 247 w 504"/>
                    <a:gd name="T69" fmla="*/ 491 h 655"/>
                    <a:gd name="T70" fmla="*/ 170 w 504"/>
                    <a:gd name="T71" fmla="*/ 425 h 655"/>
                    <a:gd name="T72" fmla="*/ 249 w 504"/>
                    <a:gd name="T73" fmla="*/ 472 h 655"/>
                    <a:gd name="T74" fmla="*/ 248 w 504"/>
                    <a:gd name="T75" fmla="*/ 403 h 6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</a:cxnLst>
                  <a:rect l="0" t="0" r="r" b="b"/>
                  <a:pathLst>
                    <a:path w="504" h="655">
                      <a:moveTo>
                        <a:pt x="52" y="560"/>
                      </a:moveTo>
                      <a:cubicBezTo>
                        <a:pt x="92" y="607"/>
                        <a:pt x="150" y="636"/>
                        <a:pt x="210" y="650"/>
                      </a:cubicBezTo>
                      <a:cubicBezTo>
                        <a:pt x="243" y="655"/>
                        <a:pt x="277" y="654"/>
                        <a:pt x="311" y="652"/>
                      </a:cubicBezTo>
                      <a:cubicBezTo>
                        <a:pt x="384" y="643"/>
                        <a:pt x="448" y="592"/>
                        <a:pt x="479" y="525"/>
                      </a:cubicBezTo>
                      <a:cubicBezTo>
                        <a:pt x="501" y="482"/>
                        <a:pt x="504" y="432"/>
                        <a:pt x="493" y="385"/>
                      </a:cubicBezTo>
                      <a:cubicBezTo>
                        <a:pt x="474" y="315"/>
                        <a:pt x="442" y="250"/>
                        <a:pt x="404" y="188"/>
                      </a:cubicBezTo>
                      <a:cubicBezTo>
                        <a:pt x="363" y="121"/>
                        <a:pt x="316" y="57"/>
                        <a:pt x="263" y="0"/>
                      </a:cubicBezTo>
                      <a:cubicBezTo>
                        <a:pt x="248" y="13"/>
                        <a:pt x="233" y="27"/>
                        <a:pt x="220" y="42"/>
                      </a:cubicBezTo>
                      <a:cubicBezTo>
                        <a:pt x="155" y="114"/>
                        <a:pt x="98" y="194"/>
                        <a:pt x="55" y="281"/>
                      </a:cubicBezTo>
                      <a:cubicBezTo>
                        <a:pt x="35" y="322"/>
                        <a:pt x="17" y="365"/>
                        <a:pt x="10" y="410"/>
                      </a:cubicBezTo>
                      <a:cubicBezTo>
                        <a:pt x="0" y="463"/>
                        <a:pt x="16" y="520"/>
                        <a:pt x="52" y="560"/>
                      </a:cubicBezTo>
                      <a:close/>
                      <a:moveTo>
                        <a:pt x="248" y="403"/>
                      </a:moveTo>
                      <a:cubicBezTo>
                        <a:pt x="235" y="387"/>
                        <a:pt x="217" y="377"/>
                        <a:pt x="203" y="362"/>
                      </a:cubicBezTo>
                      <a:cubicBezTo>
                        <a:pt x="222" y="368"/>
                        <a:pt x="238" y="379"/>
                        <a:pt x="252" y="392"/>
                      </a:cubicBezTo>
                      <a:cubicBezTo>
                        <a:pt x="252" y="365"/>
                        <a:pt x="256" y="337"/>
                        <a:pt x="254" y="310"/>
                      </a:cubicBezTo>
                      <a:cubicBezTo>
                        <a:pt x="246" y="296"/>
                        <a:pt x="230" y="288"/>
                        <a:pt x="219" y="277"/>
                      </a:cubicBezTo>
                      <a:cubicBezTo>
                        <a:pt x="231" y="283"/>
                        <a:pt x="242" y="289"/>
                        <a:pt x="255" y="296"/>
                      </a:cubicBezTo>
                      <a:cubicBezTo>
                        <a:pt x="256" y="275"/>
                        <a:pt x="260" y="254"/>
                        <a:pt x="257" y="233"/>
                      </a:cubicBezTo>
                      <a:cubicBezTo>
                        <a:pt x="253" y="228"/>
                        <a:pt x="249" y="222"/>
                        <a:pt x="244" y="216"/>
                      </a:cubicBezTo>
                      <a:cubicBezTo>
                        <a:pt x="249" y="218"/>
                        <a:pt x="254" y="220"/>
                        <a:pt x="258" y="222"/>
                      </a:cubicBezTo>
                      <a:cubicBezTo>
                        <a:pt x="260" y="185"/>
                        <a:pt x="262" y="148"/>
                        <a:pt x="265" y="111"/>
                      </a:cubicBezTo>
                      <a:cubicBezTo>
                        <a:pt x="267" y="111"/>
                        <a:pt x="267" y="111"/>
                        <a:pt x="267" y="111"/>
                      </a:cubicBezTo>
                      <a:cubicBezTo>
                        <a:pt x="268" y="142"/>
                        <a:pt x="268" y="172"/>
                        <a:pt x="271" y="203"/>
                      </a:cubicBezTo>
                      <a:cubicBezTo>
                        <a:pt x="274" y="233"/>
                        <a:pt x="271" y="263"/>
                        <a:pt x="273" y="294"/>
                      </a:cubicBezTo>
                      <a:cubicBezTo>
                        <a:pt x="279" y="291"/>
                        <a:pt x="286" y="288"/>
                        <a:pt x="293" y="285"/>
                      </a:cubicBezTo>
                      <a:cubicBezTo>
                        <a:pt x="287" y="292"/>
                        <a:pt x="280" y="298"/>
                        <a:pt x="274" y="305"/>
                      </a:cubicBezTo>
                      <a:cubicBezTo>
                        <a:pt x="274" y="333"/>
                        <a:pt x="274" y="360"/>
                        <a:pt x="275" y="387"/>
                      </a:cubicBezTo>
                      <a:cubicBezTo>
                        <a:pt x="291" y="376"/>
                        <a:pt x="308" y="365"/>
                        <a:pt x="327" y="358"/>
                      </a:cubicBezTo>
                      <a:cubicBezTo>
                        <a:pt x="311" y="375"/>
                        <a:pt x="289" y="385"/>
                        <a:pt x="276" y="404"/>
                      </a:cubicBezTo>
                      <a:cubicBezTo>
                        <a:pt x="273" y="427"/>
                        <a:pt x="275" y="451"/>
                        <a:pt x="274" y="474"/>
                      </a:cubicBezTo>
                      <a:cubicBezTo>
                        <a:pt x="298" y="450"/>
                        <a:pt x="327" y="431"/>
                        <a:pt x="361" y="422"/>
                      </a:cubicBezTo>
                      <a:cubicBezTo>
                        <a:pt x="332" y="444"/>
                        <a:pt x="299" y="463"/>
                        <a:pt x="276" y="492"/>
                      </a:cubicBezTo>
                      <a:cubicBezTo>
                        <a:pt x="270" y="537"/>
                        <a:pt x="277" y="584"/>
                        <a:pt x="261" y="628"/>
                      </a:cubicBezTo>
                      <a:cubicBezTo>
                        <a:pt x="259" y="622"/>
                        <a:pt x="256" y="617"/>
                        <a:pt x="254" y="611"/>
                      </a:cubicBezTo>
                      <a:cubicBezTo>
                        <a:pt x="246" y="571"/>
                        <a:pt x="253" y="530"/>
                        <a:pt x="247" y="491"/>
                      </a:cubicBezTo>
                      <a:cubicBezTo>
                        <a:pt x="226" y="464"/>
                        <a:pt x="195" y="448"/>
                        <a:pt x="170" y="425"/>
                      </a:cubicBezTo>
                      <a:cubicBezTo>
                        <a:pt x="201" y="432"/>
                        <a:pt x="225" y="452"/>
                        <a:pt x="249" y="472"/>
                      </a:cubicBezTo>
                      <a:cubicBezTo>
                        <a:pt x="250" y="449"/>
                        <a:pt x="254" y="426"/>
                        <a:pt x="248" y="403"/>
                      </a:cubicBezTo>
                      <a:close/>
                    </a:path>
                  </a:pathLst>
                </a:custGeom>
                <a:solidFill>
                  <a:srgbClr val="90C42A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43" name="Freeform 1388">
                  <a:extLst>
                    <a:ext uri="{FF2B5EF4-FFF2-40B4-BE49-F238E27FC236}">
                      <a16:creationId xmlns="" xmlns:a16="http://schemas.microsoft.com/office/drawing/2014/main" id="{161A15E7-CA76-4E20-80EE-874953834CE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8059738" y="6432550"/>
                  <a:ext cx="127000" cy="344488"/>
                </a:xfrm>
                <a:custGeom>
                  <a:avLst/>
                  <a:gdLst>
                    <a:gd name="T0" fmla="*/ 0 w 191"/>
                    <a:gd name="T1" fmla="*/ 314 h 517"/>
                    <a:gd name="T2" fmla="*/ 77 w 191"/>
                    <a:gd name="T3" fmla="*/ 380 h 517"/>
                    <a:gd name="T4" fmla="*/ 84 w 191"/>
                    <a:gd name="T5" fmla="*/ 500 h 517"/>
                    <a:gd name="T6" fmla="*/ 91 w 191"/>
                    <a:gd name="T7" fmla="*/ 517 h 517"/>
                    <a:gd name="T8" fmla="*/ 106 w 191"/>
                    <a:gd name="T9" fmla="*/ 381 h 517"/>
                    <a:gd name="T10" fmla="*/ 191 w 191"/>
                    <a:gd name="T11" fmla="*/ 311 h 517"/>
                    <a:gd name="T12" fmla="*/ 104 w 191"/>
                    <a:gd name="T13" fmla="*/ 363 h 517"/>
                    <a:gd name="T14" fmla="*/ 106 w 191"/>
                    <a:gd name="T15" fmla="*/ 293 h 517"/>
                    <a:gd name="T16" fmla="*/ 157 w 191"/>
                    <a:gd name="T17" fmla="*/ 247 h 517"/>
                    <a:gd name="T18" fmla="*/ 105 w 191"/>
                    <a:gd name="T19" fmla="*/ 276 h 517"/>
                    <a:gd name="T20" fmla="*/ 104 w 191"/>
                    <a:gd name="T21" fmla="*/ 194 h 517"/>
                    <a:gd name="T22" fmla="*/ 123 w 191"/>
                    <a:gd name="T23" fmla="*/ 174 h 517"/>
                    <a:gd name="T24" fmla="*/ 103 w 191"/>
                    <a:gd name="T25" fmla="*/ 183 h 517"/>
                    <a:gd name="T26" fmla="*/ 101 w 191"/>
                    <a:gd name="T27" fmla="*/ 92 h 517"/>
                    <a:gd name="T28" fmla="*/ 97 w 191"/>
                    <a:gd name="T29" fmla="*/ 0 h 517"/>
                    <a:gd name="T30" fmla="*/ 95 w 191"/>
                    <a:gd name="T31" fmla="*/ 0 h 517"/>
                    <a:gd name="T32" fmla="*/ 88 w 191"/>
                    <a:gd name="T33" fmla="*/ 111 h 517"/>
                    <a:gd name="T34" fmla="*/ 74 w 191"/>
                    <a:gd name="T35" fmla="*/ 105 h 517"/>
                    <a:gd name="T36" fmla="*/ 87 w 191"/>
                    <a:gd name="T37" fmla="*/ 122 h 517"/>
                    <a:gd name="T38" fmla="*/ 85 w 191"/>
                    <a:gd name="T39" fmla="*/ 185 h 517"/>
                    <a:gd name="T40" fmla="*/ 49 w 191"/>
                    <a:gd name="T41" fmla="*/ 166 h 517"/>
                    <a:gd name="T42" fmla="*/ 84 w 191"/>
                    <a:gd name="T43" fmla="*/ 199 h 517"/>
                    <a:gd name="T44" fmla="*/ 82 w 191"/>
                    <a:gd name="T45" fmla="*/ 281 h 517"/>
                    <a:gd name="T46" fmla="*/ 33 w 191"/>
                    <a:gd name="T47" fmla="*/ 251 h 517"/>
                    <a:gd name="T48" fmla="*/ 78 w 191"/>
                    <a:gd name="T49" fmla="*/ 292 h 517"/>
                    <a:gd name="T50" fmla="*/ 79 w 191"/>
                    <a:gd name="T51" fmla="*/ 361 h 517"/>
                    <a:gd name="T52" fmla="*/ 0 w 191"/>
                    <a:gd name="T53" fmla="*/ 314 h 5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91" h="517">
                      <a:moveTo>
                        <a:pt x="0" y="314"/>
                      </a:moveTo>
                      <a:cubicBezTo>
                        <a:pt x="25" y="337"/>
                        <a:pt x="56" y="353"/>
                        <a:pt x="77" y="380"/>
                      </a:cubicBezTo>
                      <a:cubicBezTo>
                        <a:pt x="83" y="419"/>
                        <a:pt x="76" y="460"/>
                        <a:pt x="84" y="500"/>
                      </a:cubicBezTo>
                      <a:cubicBezTo>
                        <a:pt x="86" y="506"/>
                        <a:pt x="89" y="511"/>
                        <a:pt x="91" y="517"/>
                      </a:cubicBezTo>
                      <a:cubicBezTo>
                        <a:pt x="107" y="473"/>
                        <a:pt x="100" y="426"/>
                        <a:pt x="106" y="381"/>
                      </a:cubicBezTo>
                      <a:cubicBezTo>
                        <a:pt x="129" y="352"/>
                        <a:pt x="162" y="333"/>
                        <a:pt x="191" y="311"/>
                      </a:cubicBezTo>
                      <a:cubicBezTo>
                        <a:pt x="157" y="320"/>
                        <a:pt x="128" y="339"/>
                        <a:pt x="104" y="363"/>
                      </a:cubicBezTo>
                      <a:cubicBezTo>
                        <a:pt x="105" y="340"/>
                        <a:pt x="103" y="316"/>
                        <a:pt x="106" y="293"/>
                      </a:cubicBezTo>
                      <a:cubicBezTo>
                        <a:pt x="119" y="274"/>
                        <a:pt x="141" y="264"/>
                        <a:pt x="157" y="247"/>
                      </a:cubicBezTo>
                      <a:cubicBezTo>
                        <a:pt x="138" y="254"/>
                        <a:pt x="121" y="265"/>
                        <a:pt x="105" y="276"/>
                      </a:cubicBezTo>
                      <a:cubicBezTo>
                        <a:pt x="104" y="249"/>
                        <a:pt x="104" y="222"/>
                        <a:pt x="104" y="194"/>
                      </a:cubicBezTo>
                      <a:cubicBezTo>
                        <a:pt x="110" y="187"/>
                        <a:pt x="117" y="181"/>
                        <a:pt x="123" y="174"/>
                      </a:cubicBezTo>
                      <a:cubicBezTo>
                        <a:pt x="116" y="177"/>
                        <a:pt x="109" y="180"/>
                        <a:pt x="103" y="183"/>
                      </a:cubicBezTo>
                      <a:cubicBezTo>
                        <a:pt x="101" y="152"/>
                        <a:pt x="104" y="122"/>
                        <a:pt x="101" y="92"/>
                      </a:cubicBezTo>
                      <a:cubicBezTo>
                        <a:pt x="98" y="61"/>
                        <a:pt x="98" y="31"/>
                        <a:pt x="97" y="0"/>
                      </a:cubicBezTo>
                      <a:cubicBezTo>
                        <a:pt x="95" y="0"/>
                        <a:pt x="95" y="0"/>
                        <a:pt x="95" y="0"/>
                      </a:cubicBezTo>
                      <a:cubicBezTo>
                        <a:pt x="92" y="37"/>
                        <a:pt x="90" y="74"/>
                        <a:pt x="88" y="111"/>
                      </a:cubicBezTo>
                      <a:cubicBezTo>
                        <a:pt x="84" y="109"/>
                        <a:pt x="79" y="107"/>
                        <a:pt x="74" y="105"/>
                      </a:cubicBezTo>
                      <a:cubicBezTo>
                        <a:pt x="79" y="111"/>
                        <a:pt x="83" y="117"/>
                        <a:pt x="87" y="122"/>
                      </a:cubicBezTo>
                      <a:cubicBezTo>
                        <a:pt x="90" y="143"/>
                        <a:pt x="86" y="164"/>
                        <a:pt x="85" y="185"/>
                      </a:cubicBezTo>
                      <a:cubicBezTo>
                        <a:pt x="72" y="178"/>
                        <a:pt x="61" y="172"/>
                        <a:pt x="49" y="166"/>
                      </a:cubicBezTo>
                      <a:cubicBezTo>
                        <a:pt x="60" y="177"/>
                        <a:pt x="76" y="185"/>
                        <a:pt x="84" y="199"/>
                      </a:cubicBezTo>
                      <a:cubicBezTo>
                        <a:pt x="86" y="226"/>
                        <a:pt x="82" y="254"/>
                        <a:pt x="82" y="281"/>
                      </a:cubicBezTo>
                      <a:cubicBezTo>
                        <a:pt x="68" y="268"/>
                        <a:pt x="52" y="257"/>
                        <a:pt x="33" y="251"/>
                      </a:cubicBezTo>
                      <a:cubicBezTo>
                        <a:pt x="47" y="266"/>
                        <a:pt x="65" y="276"/>
                        <a:pt x="78" y="292"/>
                      </a:cubicBezTo>
                      <a:cubicBezTo>
                        <a:pt x="84" y="315"/>
                        <a:pt x="80" y="338"/>
                        <a:pt x="79" y="361"/>
                      </a:cubicBezTo>
                      <a:cubicBezTo>
                        <a:pt x="55" y="341"/>
                        <a:pt x="31" y="321"/>
                        <a:pt x="0" y="314"/>
                      </a:cubicBezTo>
                      <a:close/>
                    </a:path>
                  </a:pathLst>
                </a:custGeom>
                <a:solidFill>
                  <a:srgbClr val="00903D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44" name="Freeform 1389">
                  <a:extLst>
                    <a:ext uri="{FF2B5EF4-FFF2-40B4-BE49-F238E27FC236}">
                      <a16:creationId xmlns="" xmlns:a16="http://schemas.microsoft.com/office/drawing/2014/main" id="{A75367CF-E9AD-42A9-9255-D7B174DECDA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931150" y="6334125"/>
                  <a:ext cx="366713" cy="477838"/>
                </a:xfrm>
                <a:custGeom>
                  <a:avLst/>
                  <a:gdLst>
                    <a:gd name="T0" fmla="*/ 538 w 550"/>
                    <a:gd name="T1" fmla="*/ 410 h 720"/>
                    <a:gd name="T2" fmla="*/ 536 w 550"/>
                    <a:gd name="T3" fmla="*/ 401 h 720"/>
                    <a:gd name="T4" fmla="*/ 522 w 550"/>
                    <a:gd name="T5" fmla="*/ 357 h 720"/>
                    <a:gd name="T6" fmla="*/ 458 w 550"/>
                    <a:gd name="T7" fmla="*/ 228 h 720"/>
                    <a:gd name="T8" fmla="*/ 314 w 550"/>
                    <a:gd name="T9" fmla="*/ 30 h 720"/>
                    <a:gd name="T10" fmla="*/ 286 w 550"/>
                    <a:gd name="T11" fmla="*/ 0 h 720"/>
                    <a:gd name="T12" fmla="*/ 216 w 550"/>
                    <a:gd name="T13" fmla="*/ 70 h 720"/>
                    <a:gd name="T14" fmla="*/ 97 w 550"/>
                    <a:gd name="T15" fmla="*/ 228 h 720"/>
                    <a:gd name="T16" fmla="*/ 55 w 550"/>
                    <a:gd name="T17" fmla="*/ 304 h 720"/>
                    <a:gd name="T18" fmla="*/ 55 w 550"/>
                    <a:gd name="T19" fmla="*/ 304 h 720"/>
                    <a:gd name="T20" fmla="*/ 34 w 550"/>
                    <a:gd name="T21" fmla="*/ 346 h 720"/>
                    <a:gd name="T22" fmla="*/ 34 w 550"/>
                    <a:gd name="T23" fmla="*/ 346 h 720"/>
                    <a:gd name="T24" fmla="*/ 19 w 550"/>
                    <a:gd name="T25" fmla="*/ 387 h 720"/>
                    <a:gd name="T26" fmla="*/ 4 w 550"/>
                    <a:gd name="T27" fmla="*/ 499 h 720"/>
                    <a:gd name="T28" fmla="*/ 70 w 550"/>
                    <a:gd name="T29" fmla="*/ 635 h 720"/>
                    <a:gd name="T30" fmla="*/ 246 w 550"/>
                    <a:gd name="T31" fmla="*/ 718 h 720"/>
                    <a:gd name="T32" fmla="*/ 327 w 550"/>
                    <a:gd name="T33" fmla="*/ 718 h 720"/>
                    <a:gd name="T34" fmla="*/ 488 w 550"/>
                    <a:gd name="T35" fmla="*/ 635 h 720"/>
                    <a:gd name="T36" fmla="*/ 544 w 550"/>
                    <a:gd name="T37" fmla="*/ 515 h 720"/>
                    <a:gd name="T38" fmla="*/ 546 w 550"/>
                    <a:gd name="T39" fmla="*/ 506 h 720"/>
                    <a:gd name="T40" fmla="*/ 538 w 550"/>
                    <a:gd name="T41" fmla="*/ 410 h 720"/>
                    <a:gd name="T42" fmla="*/ 501 w 550"/>
                    <a:gd name="T43" fmla="*/ 564 h 720"/>
                    <a:gd name="T44" fmla="*/ 333 w 550"/>
                    <a:gd name="T45" fmla="*/ 691 h 720"/>
                    <a:gd name="T46" fmla="*/ 232 w 550"/>
                    <a:gd name="T47" fmla="*/ 689 h 720"/>
                    <a:gd name="T48" fmla="*/ 74 w 550"/>
                    <a:gd name="T49" fmla="*/ 599 h 720"/>
                    <a:gd name="T50" fmla="*/ 32 w 550"/>
                    <a:gd name="T51" fmla="*/ 449 h 720"/>
                    <a:gd name="T52" fmla="*/ 77 w 550"/>
                    <a:gd name="T53" fmla="*/ 320 h 720"/>
                    <a:gd name="T54" fmla="*/ 242 w 550"/>
                    <a:gd name="T55" fmla="*/ 81 h 720"/>
                    <a:gd name="T56" fmla="*/ 285 w 550"/>
                    <a:gd name="T57" fmla="*/ 39 h 720"/>
                    <a:gd name="T58" fmla="*/ 426 w 550"/>
                    <a:gd name="T59" fmla="*/ 227 h 720"/>
                    <a:gd name="T60" fmla="*/ 515 w 550"/>
                    <a:gd name="T61" fmla="*/ 424 h 720"/>
                    <a:gd name="T62" fmla="*/ 501 w 550"/>
                    <a:gd name="T63" fmla="*/ 564 h 7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550" h="720">
                      <a:moveTo>
                        <a:pt x="538" y="410"/>
                      </a:moveTo>
                      <a:cubicBezTo>
                        <a:pt x="537" y="407"/>
                        <a:pt x="536" y="404"/>
                        <a:pt x="536" y="401"/>
                      </a:cubicBezTo>
                      <a:cubicBezTo>
                        <a:pt x="531" y="384"/>
                        <a:pt x="526" y="369"/>
                        <a:pt x="522" y="357"/>
                      </a:cubicBezTo>
                      <a:cubicBezTo>
                        <a:pt x="503" y="312"/>
                        <a:pt x="483" y="269"/>
                        <a:pt x="458" y="228"/>
                      </a:cubicBezTo>
                      <a:cubicBezTo>
                        <a:pt x="416" y="158"/>
                        <a:pt x="367" y="92"/>
                        <a:pt x="314" y="30"/>
                      </a:cubicBezTo>
                      <a:cubicBezTo>
                        <a:pt x="305" y="20"/>
                        <a:pt x="296" y="10"/>
                        <a:pt x="286" y="0"/>
                      </a:cubicBezTo>
                      <a:cubicBezTo>
                        <a:pt x="262" y="22"/>
                        <a:pt x="239" y="45"/>
                        <a:pt x="216" y="70"/>
                      </a:cubicBezTo>
                      <a:cubicBezTo>
                        <a:pt x="173" y="120"/>
                        <a:pt x="132" y="172"/>
                        <a:pt x="97" y="228"/>
                      </a:cubicBezTo>
                      <a:cubicBezTo>
                        <a:pt x="81" y="252"/>
                        <a:pt x="68" y="278"/>
                        <a:pt x="55" y="304"/>
                      </a:cubicBezTo>
                      <a:cubicBezTo>
                        <a:pt x="55" y="304"/>
                        <a:pt x="55" y="304"/>
                        <a:pt x="55" y="304"/>
                      </a:cubicBezTo>
                      <a:cubicBezTo>
                        <a:pt x="48" y="318"/>
                        <a:pt x="41" y="332"/>
                        <a:pt x="34" y="346"/>
                      </a:cubicBezTo>
                      <a:cubicBezTo>
                        <a:pt x="34" y="346"/>
                        <a:pt x="34" y="346"/>
                        <a:pt x="34" y="346"/>
                      </a:cubicBezTo>
                      <a:cubicBezTo>
                        <a:pt x="29" y="358"/>
                        <a:pt x="24" y="372"/>
                        <a:pt x="19" y="387"/>
                      </a:cubicBezTo>
                      <a:cubicBezTo>
                        <a:pt x="9" y="424"/>
                        <a:pt x="0" y="461"/>
                        <a:pt x="4" y="499"/>
                      </a:cubicBezTo>
                      <a:cubicBezTo>
                        <a:pt x="7" y="551"/>
                        <a:pt x="35" y="598"/>
                        <a:pt x="70" y="635"/>
                      </a:cubicBezTo>
                      <a:cubicBezTo>
                        <a:pt x="120" y="678"/>
                        <a:pt x="181" y="709"/>
                        <a:pt x="246" y="718"/>
                      </a:cubicBezTo>
                      <a:cubicBezTo>
                        <a:pt x="273" y="720"/>
                        <a:pt x="300" y="720"/>
                        <a:pt x="327" y="718"/>
                      </a:cubicBezTo>
                      <a:cubicBezTo>
                        <a:pt x="389" y="714"/>
                        <a:pt x="446" y="680"/>
                        <a:pt x="488" y="635"/>
                      </a:cubicBezTo>
                      <a:cubicBezTo>
                        <a:pt x="515" y="600"/>
                        <a:pt x="537" y="560"/>
                        <a:pt x="544" y="515"/>
                      </a:cubicBezTo>
                      <a:cubicBezTo>
                        <a:pt x="545" y="512"/>
                        <a:pt x="546" y="509"/>
                        <a:pt x="546" y="506"/>
                      </a:cubicBezTo>
                      <a:cubicBezTo>
                        <a:pt x="550" y="473"/>
                        <a:pt x="545" y="439"/>
                        <a:pt x="538" y="410"/>
                      </a:cubicBezTo>
                      <a:close/>
                      <a:moveTo>
                        <a:pt x="501" y="564"/>
                      </a:moveTo>
                      <a:cubicBezTo>
                        <a:pt x="470" y="631"/>
                        <a:pt x="406" y="682"/>
                        <a:pt x="333" y="691"/>
                      </a:cubicBezTo>
                      <a:cubicBezTo>
                        <a:pt x="299" y="693"/>
                        <a:pt x="265" y="694"/>
                        <a:pt x="232" y="689"/>
                      </a:cubicBezTo>
                      <a:cubicBezTo>
                        <a:pt x="172" y="675"/>
                        <a:pt x="114" y="646"/>
                        <a:pt x="74" y="599"/>
                      </a:cubicBezTo>
                      <a:cubicBezTo>
                        <a:pt x="38" y="559"/>
                        <a:pt x="22" y="502"/>
                        <a:pt x="32" y="449"/>
                      </a:cubicBezTo>
                      <a:cubicBezTo>
                        <a:pt x="39" y="404"/>
                        <a:pt x="57" y="361"/>
                        <a:pt x="77" y="320"/>
                      </a:cubicBezTo>
                      <a:cubicBezTo>
                        <a:pt x="120" y="233"/>
                        <a:pt x="177" y="153"/>
                        <a:pt x="242" y="81"/>
                      </a:cubicBezTo>
                      <a:cubicBezTo>
                        <a:pt x="255" y="66"/>
                        <a:pt x="270" y="52"/>
                        <a:pt x="285" y="39"/>
                      </a:cubicBezTo>
                      <a:cubicBezTo>
                        <a:pt x="338" y="96"/>
                        <a:pt x="385" y="160"/>
                        <a:pt x="426" y="227"/>
                      </a:cubicBezTo>
                      <a:cubicBezTo>
                        <a:pt x="464" y="289"/>
                        <a:pt x="496" y="354"/>
                        <a:pt x="515" y="424"/>
                      </a:cubicBezTo>
                      <a:cubicBezTo>
                        <a:pt x="526" y="471"/>
                        <a:pt x="523" y="521"/>
                        <a:pt x="501" y="564"/>
                      </a:cubicBezTo>
                      <a:close/>
                    </a:path>
                  </a:pathLst>
                </a:custGeom>
                <a:solidFill>
                  <a:srgbClr val="00903D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45" name="组合 144">
                <a:extLst>
                  <a:ext uri="{FF2B5EF4-FFF2-40B4-BE49-F238E27FC236}">
                    <a16:creationId xmlns="" xmlns:a16="http://schemas.microsoft.com/office/drawing/2014/main" id="{1F04E011-532A-400B-9A7A-9C3EAAB0D03A}"/>
                  </a:ext>
                </a:extLst>
              </p:cNvPr>
              <p:cNvGrpSpPr/>
              <p:nvPr/>
            </p:nvGrpSpPr>
            <p:grpSpPr>
              <a:xfrm>
                <a:off x="9797665" y="2699155"/>
                <a:ext cx="689361" cy="689361"/>
                <a:chOff x="9042400" y="3787775"/>
                <a:chExt cx="554038" cy="554038"/>
              </a:xfrm>
            </p:grpSpPr>
            <p:sp>
              <p:nvSpPr>
                <p:cNvPr id="146" name="Rectangle 1399">
                  <a:extLst>
                    <a:ext uri="{FF2B5EF4-FFF2-40B4-BE49-F238E27FC236}">
                      <a16:creationId xmlns="" xmlns:a16="http://schemas.microsoft.com/office/drawing/2014/main" id="{59F7EA8D-FB63-47DB-B98C-EC84607B0C8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042400" y="3787775"/>
                  <a:ext cx="554038" cy="554038"/>
                </a:xfrm>
                <a:prstGeom prst="rect">
                  <a:avLst/>
                </a:prstGeom>
                <a:solidFill>
                  <a:srgbClr val="FF6868"/>
                </a:solidFill>
                <a:ln w="9525">
                  <a:noFill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47" name="Freeform 1400">
                  <a:extLst>
                    <a:ext uri="{FF2B5EF4-FFF2-40B4-BE49-F238E27FC236}">
                      <a16:creationId xmlns="" xmlns:a16="http://schemas.microsoft.com/office/drawing/2014/main" id="{1F2CCA49-5361-4B60-AF54-41B70229673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042400" y="3787775"/>
                  <a:ext cx="554038" cy="554038"/>
                </a:xfrm>
                <a:custGeom>
                  <a:avLst/>
                  <a:gdLst>
                    <a:gd name="T0" fmla="*/ 349 w 349"/>
                    <a:gd name="T1" fmla="*/ 349 h 349"/>
                    <a:gd name="T2" fmla="*/ 0 w 349"/>
                    <a:gd name="T3" fmla="*/ 349 h 349"/>
                    <a:gd name="T4" fmla="*/ 0 w 349"/>
                    <a:gd name="T5" fmla="*/ 0 h 349"/>
                    <a:gd name="T6" fmla="*/ 349 w 349"/>
                    <a:gd name="T7" fmla="*/ 0 h 3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49" h="349">
                      <a:moveTo>
                        <a:pt x="349" y="349"/>
                      </a:moveTo>
                      <a:lnTo>
                        <a:pt x="0" y="349"/>
                      </a:lnTo>
                      <a:lnTo>
                        <a:pt x="0" y="0"/>
                      </a:lnTo>
                      <a:lnTo>
                        <a:pt x="349" y="0"/>
                      </a:lnTo>
                    </a:path>
                  </a:pathLst>
                </a:custGeom>
                <a:noFill/>
                <a:ln w="9525">
                  <a:noFill/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48" name="Freeform 1542">
                  <a:extLst>
                    <a:ext uri="{FF2B5EF4-FFF2-40B4-BE49-F238E27FC236}">
                      <a16:creationId xmlns="" xmlns:a16="http://schemas.microsoft.com/office/drawing/2014/main" id="{606F31F0-16FD-41BD-B12A-E50A5FA7E6F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094788" y="3962400"/>
                  <a:ext cx="96838" cy="100013"/>
                </a:xfrm>
                <a:custGeom>
                  <a:avLst/>
                  <a:gdLst>
                    <a:gd name="T0" fmla="*/ 104 w 146"/>
                    <a:gd name="T1" fmla="*/ 149 h 149"/>
                    <a:gd name="T2" fmla="*/ 142 w 146"/>
                    <a:gd name="T3" fmla="*/ 58 h 149"/>
                    <a:gd name="T4" fmla="*/ 132 w 146"/>
                    <a:gd name="T5" fmla="*/ 33 h 149"/>
                    <a:gd name="T6" fmla="*/ 63 w 146"/>
                    <a:gd name="T7" fmla="*/ 4 h 149"/>
                    <a:gd name="T8" fmla="*/ 38 w 146"/>
                    <a:gd name="T9" fmla="*/ 14 h 149"/>
                    <a:gd name="T10" fmla="*/ 0 w 146"/>
                    <a:gd name="T11" fmla="*/ 105 h 149"/>
                    <a:gd name="T12" fmla="*/ 23 w 146"/>
                    <a:gd name="T13" fmla="*/ 115 h 149"/>
                    <a:gd name="T14" fmla="*/ 104 w 146"/>
                    <a:gd name="T15" fmla="*/ 149 h 1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46" h="149">
                      <a:moveTo>
                        <a:pt x="104" y="149"/>
                      </a:moveTo>
                      <a:cubicBezTo>
                        <a:pt x="142" y="58"/>
                        <a:pt x="142" y="58"/>
                        <a:pt x="142" y="58"/>
                      </a:cubicBezTo>
                      <a:cubicBezTo>
                        <a:pt x="146" y="48"/>
                        <a:pt x="141" y="37"/>
                        <a:pt x="132" y="33"/>
                      </a:cubicBezTo>
                      <a:cubicBezTo>
                        <a:pt x="63" y="4"/>
                        <a:pt x="63" y="4"/>
                        <a:pt x="63" y="4"/>
                      </a:cubicBezTo>
                      <a:cubicBezTo>
                        <a:pt x="53" y="0"/>
                        <a:pt x="42" y="5"/>
                        <a:pt x="38" y="14"/>
                      </a:cubicBezTo>
                      <a:cubicBezTo>
                        <a:pt x="0" y="105"/>
                        <a:pt x="0" y="105"/>
                        <a:pt x="0" y="105"/>
                      </a:cubicBezTo>
                      <a:cubicBezTo>
                        <a:pt x="23" y="115"/>
                        <a:pt x="23" y="115"/>
                        <a:pt x="23" y="115"/>
                      </a:cubicBezTo>
                      <a:lnTo>
                        <a:pt x="104" y="149"/>
                      </a:lnTo>
                      <a:close/>
                    </a:path>
                  </a:pathLst>
                </a:custGeom>
                <a:solidFill>
                  <a:srgbClr val="E4BD4B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49" name="Freeform 1543">
                  <a:extLst>
                    <a:ext uri="{FF2B5EF4-FFF2-40B4-BE49-F238E27FC236}">
                      <a16:creationId xmlns="" xmlns:a16="http://schemas.microsoft.com/office/drawing/2014/main" id="{E42AF191-2DF1-4D4F-B38D-65978D5D494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066213" y="4032250"/>
                  <a:ext cx="98425" cy="100013"/>
                </a:xfrm>
                <a:custGeom>
                  <a:avLst/>
                  <a:gdLst>
                    <a:gd name="T0" fmla="*/ 108 w 147"/>
                    <a:gd name="T1" fmla="*/ 135 h 149"/>
                    <a:gd name="T2" fmla="*/ 147 w 147"/>
                    <a:gd name="T3" fmla="*/ 44 h 149"/>
                    <a:gd name="T4" fmla="*/ 66 w 147"/>
                    <a:gd name="T5" fmla="*/ 10 h 149"/>
                    <a:gd name="T6" fmla="*/ 43 w 147"/>
                    <a:gd name="T7" fmla="*/ 0 h 149"/>
                    <a:gd name="T8" fmla="*/ 5 w 147"/>
                    <a:gd name="T9" fmla="*/ 91 h 149"/>
                    <a:gd name="T10" fmla="*/ 15 w 147"/>
                    <a:gd name="T11" fmla="*/ 116 h 149"/>
                    <a:gd name="T12" fmla="*/ 84 w 147"/>
                    <a:gd name="T13" fmla="*/ 145 h 149"/>
                    <a:gd name="T14" fmla="*/ 108 w 147"/>
                    <a:gd name="T15" fmla="*/ 135 h 1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47" h="149">
                      <a:moveTo>
                        <a:pt x="108" y="135"/>
                      </a:moveTo>
                      <a:cubicBezTo>
                        <a:pt x="147" y="44"/>
                        <a:pt x="147" y="44"/>
                        <a:pt x="147" y="44"/>
                      </a:cubicBezTo>
                      <a:cubicBezTo>
                        <a:pt x="66" y="10"/>
                        <a:pt x="66" y="10"/>
                        <a:pt x="66" y="10"/>
                      </a:cubicBezTo>
                      <a:cubicBezTo>
                        <a:pt x="43" y="0"/>
                        <a:pt x="43" y="0"/>
                        <a:pt x="43" y="0"/>
                      </a:cubicBezTo>
                      <a:cubicBezTo>
                        <a:pt x="5" y="91"/>
                        <a:pt x="5" y="91"/>
                        <a:pt x="5" y="91"/>
                      </a:cubicBezTo>
                      <a:cubicBezTo>
                        <a:pt x="0" y="101"/>
                        <a:pt x="5" y="112"/>
                        <a:pt x="15" y="116"/>
                      </a:cubicBezTo>
                      <a:cubicBezTo>
                        <a:pt x="84" y="145"/>
                        <a:pt x="84" y="145"/>
                        <a:pt x="84" y="145"/>
                      </a:cubicBezTo>
                      <a:cubicBezTo>
                        <a:pt x="93" y="149"/>
                        <a:pt x="104" y="144"/>
                        <a:pt x="108" y="135"/>
                      </a:cubicBezTo>
                      <a:close/>
                    </a:path>
                  </a:pathLst>
                </a:custGeom>
                <a:solidFill>
                  <a:srgbClr val="FBD82C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50" name="Freeform 1544">
                  <a:extLst>
                    <a:ext uri="{FF2B5EF4-FFF2-40B4-BE49-F238E27FC236}">
                      <a16:creationId xmlns="" xmlns:a16="http://schemas.microsoft.com/office/drawing/2014/main" id="{B65CAEC9-C020-4FD0-B281-B95A7B08CC7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096375" y="4089400"/>
                  <a:ext cx="28575" cy="26988"/>
                </a:xfrm>
                <a:custGeom>
                  <a:avLst/>
                  <a:gdLst>
                    <a:gd name="T0" fmla="*/ 14 w 42"/>
                    <a:gd name="T1" fmla="*/ 37 h 41"/>
                    <a:gd name="T2" fmla="*/ 4 w 42"/>
                    <a:gd name="T3" fmla="*/ 13 h 41"/>
                    <a:gd name="T4" fmla="*/ 28 w 42"/>
                    <a:gd name="T5" fmla="*/ 4 h 41"/>
                    <a:gd name="T6" fmla="*/ 38 w 42"/>
                    <a:gd name="T7" fmla="*/ 28 h 41"/>
                    <a:gd name="T8" fmla="*/ 14 w 42"/>
                    <a:gd name="T9" fmla="*/ 37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2" h="41">
                      <a:moveTo>
                        <a:pt x="14" y="37"/>
                      </a:moveTo>
                      <a:cubicBezTo>
                        <a:pt x="5" y="33"/>
                        <a:pt x="0" y="23"/>
                        <a:pt x="4" y="13"/>
                      </a:cubicBezTo>
                      <a:cubicBezTo>
                        <a:pt x="8" y="4"/>
                        <a:pt x="19" y="0"/>
                        <a:pt x="28" y="4"/>
                      </a:cubicBezTo>
                      <a:cubicBezTo>
                        <a:pt x="37" y="8"/>
                        <a:pt x="42" y="18"/>
                        <a:pt x="38" y="28"/>
                      </a:cubicBezTo>
                      <a:cubicBezTo>
                        <a:pt x="34" y="37"/>
                        <a:pt x="23" y="41"/>
                        <a:pt x="14" y="37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51" name="Freeform 1545">
                  <a:extLst>
                    <a:ext uri="{FF2B5EF4-FFF2-40B4-BE49-F238E27FC236}">
                      <a16:creationId xmlns="" xmlns:a16="http://schemas.microsoft.com/office/drawing/2014/main" id="{939CED5F-C1A5-45FA-8F81-46AFC0D3503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418638" y="3973513"/>
                  <a:ext cx="101600" cy="101600"/>
                </a:xfrm>
                <a:custGeom>
                  <a:avLst/>
                  <a:gdLst>
                    <a:gd name="T0" fmla="*/ 49 w 151"/>
                    <a:gd name="T1" fmla="*/ 153 h 153"/>
                    <a:gd name="T2" fmla="*/ 5 w 151"/>
                    <a:gd name="T3" fmla="*/ 63 h 153"/>
                    <a:gd name="T4" fmla="*/ 13 w 151"/>
                    <a:gd name="T5" fmla="*/ 38 h 153"/>
                    <a:gd name="T6" fmla="*/ 82 w 151"/>
                    <a:gd name="T7" fmla="*/ 4 h 153"/>
                    <a:gd name="T8" fmla="*/ 107 w 151"/>
                    <a:gd name="T9" fmla="*/ 13 h 153"/>
                    <a:gd name="T10" fmla="*/ 151 w 151"/>
                    <a:gd name="T11" fmla="*/ 103 h 153"/>
                    <a:gd name="T12" fmla="*/ 128 w 151"/>
                    <a:gd name="T13" fmla="*/ 114 h 153"/>
                    <a:gd name="T14" fmla="*/ 49 w 151"/>
                    <a:gd name="T15" fmla="*/ 153 h 1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51" h="153">
                      <a:moveTo>
                        <a:pt x="49" y="153"/>
                      </a:moveTo>
                      <a:cubicBezTo>
                        <a:pt x="5" y="63"/>
                        <a:pt x="5" y="63"/>
                        <a:pt x="5" y="63"/>
                      </a:cubicBezTo>
                      <a:cubicBezTo>
                        <a:pt x="0" y="54"/>
                        <a:pt x="4" y="42"/>
                        <a:pt x="13" y="38"/>
                      </a:cubicBezTo>
                      <a:cubicBezTo>
                        <a:pt x="82" y="4"/>
                        <a:pt x="82" y="4"/>
                        <a:pt x="82" y="4"/>
                      </a:cubicBezTo>
                      <a:cubicBezTo>
                        <a:pt x="91" y="0"/>
                        <a:pt x="102" y="4"/>
                        <a:pt x="107" y="13"/>
                      </a:cubicBezTo>
                      <a:cubicBezTo>
                        <a:pt x="151" y="103"/>
                        <a:pt x="151" y="103"/>
                        <a:pt x="151" y="103"/>
                      </a:cubicBezTo>
                      <a:cubicBezTo>
                        <a:pt x="128" y="114"/>
                        <a:pt x="128" y="114"/>
                        <a:pt x="128" y="114"/>
                      </a:cubicBezTo>
                      <a:lnTo>
                        <a:pt x="49" y="153"/>
                      </a:lnTo>
                      <a:close/>
                    </a:path>
                  </a:pathLst>
                </a:custGeom>
                <a:solidFill>
                  <a:srgbClr val="DFB62C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52" name="Freeform 1546">
                  <a:extLst>
                    <a:ext uri="{FF2B5EF4-FFF2-40B4-BE49-F238E27FC236}">
                      <a16:creationId xmlns="" xmlns:a16="http://schemas.microsoft.com/office/drawing/2014/main" id="{754F56EC-7464-4AC4-9C20-6DE6F324BFA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451975" y="4041775"/>
                  <a:ext cx="100013" cy="101600"/>
                </a:xfrm>
                <a:custGeom>
                  <a:avLst/>
                  <a:gdLst>
                    <a:gd name="T0" fmla="*/ 44 w 151"/>
                    <a:gd name="T1" fmla="*/ 140 h 153"/>
                    <a:gd name="T2" fmla="*/ 0 w 151"/>
                    <a:gd name="T3" fmla="*/ 50 h 153"/>
                    <a:gd name="T4" fmla="*/ 79 w 151"/>
                    <a:gd name="T5" fmla="*/ 11 h 153"/>
                    <a:gd name="T6" fmla="*/ 102 w 151"/>
                    <a:gd name="T7" fmla="*/ 0 h 153"/>
                    <a:gd name="T8" fmla="*/ 146 w 151"/>
                    <a:gd name="T9" fmla="*/ 89 h 153"/>
                    <a:gd name="T10" fmla="*/ 137 w 151"/>
                    <a:gd name="T11" fmla="*/ 115 h 153"/>
                    <a:gd name="T12" fmla="*/ 69 w 151"/>
                    <a:gd name="T13" fmla="*/ 148 h 153"/>
                    <a:gd name="T14" fmla="*/ 44 w 151"/>
                    <a:gd name="T15" fmla="*/ 140 h 1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51" h="153">
                      <a:moveTo>
                        <a:pt x="44" y="140"/>
                      </a:moveTo>
                      <a:cubicBezTo>
                        <a:pt x="0" y="50"/>
                        <a:pt x="0" y="50"/>
                        <a:pt x="0" y="50"/>
                      </a:cubicBezTo>
                      <a:cubicBezTo>
                        <a:pt x="79" y="11"/>
                        <a:pt x="79" y="11"/>
                        <a:pt x="79" y="11"/>
                      </a:cubicBezTo>
                      <a:cubicBezTo>
                        <a:pt x="102" y="0"/>
                        <a:pt x="102" y="0"/>
                        <a:pt x="102" y="0"/>
                      </a:cubicBezTo>
                      <a:cubicBezTo>
                        <a:pt x="146" y="89"/>
                        <a:pt x="146" y="89"/>
                        <a:pt x="146" y="89"/>
                      </a:cubicBezTo>
                      <a:cubicBezTo>
                        <a:pt x="151" y="99"/>
                        <a:pt x="147" y="110"/>
                        <a:pt x="137" y="115"/>
                      </a:cubicBezTo>
                      <a:cubicBezTo>
                        <a:pt x="69" y="148"/>
                        <a:pt x="69" y="148"/>
                        <a:pt x="69" y="148"/>
                      </a:cubicBezTo>
                      <a:cubicBezTo>
                        <a:pt x="60" y="153"/>
                        <a:pt x="48" y="149"/>
                        <a:pt x="44" y="140"/>
                      </a:cubicBezTo>
                      <a:close/>
                    </a:path>
                  </a:pathLst>
                </a:custGeom>
                <a:solidFill>
                  <a:srgbClr val="C6A52A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53" name="Freeform 1547">
                  <a:extLst>
                    <a:ext uri="{FF2B5EF4-FFF2-40B4-BE49-F238E27FC236}">
                      <a16:creationId xmlns="" xmlns:a16="http://schemas.microsoft.com/office/drawing/2014/main" id="{A8B3CC88-0E48-4E61-8563-0F77B83E297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493250" y="4098925"/>
                  <a:ext cx="28575" cy="28575"/>
                </a:xfrm>
                <a:custGeom>
                  <a:avLst/>
                  <a:gdLst>
                    <a:gd name="T0" fmla="*/ 30 w 43"/>
                    <a:gd name="T1" fmla="*/ 37 h 42"/>
                    <a:gd name="T2" fmla="*/ 38 w 43"/>
                    <a:gd name="T3" fmla="*/ 13 h 42"/>
                    <a:gd name="T4" fmla="*/ 13 w 43"/>
                    <a:gd name="T5" fmla="*/ 4 h 42"/>
                    <a:gd name="T6" fmla="*/ 5 w 43"/>
                    <a:gd name="T7" fmla="*/ 29 h 42"/>
                    <a:gd name="T8" fmla="*/ 30 w 43"/>
                    <a:gd name="T9" fmla="*/ 37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3" h="42">
                      <a:moveTo>
                        <a:pt x="30" y="37"/>
                      </a:moveTo>
                      <a:cubicBezTo>
                        <a:pt x="39" y="33"/>
                        <a:pt x="43" y="22"/>
                        <a:pt x="38" y="13"/>
                      </a:cubicBezTo>
                      <a:cubicBezTo>
                        <a:pt x="34" y="3"/>
                        <a:pt x="23" y="0"/>
                        <a:pt x="13" y="4"/>
                      </a:cubicBezTo>
                      <a:cubicBezTo>
                        <a:pt x="4" y="9"/>
                        <a:pt x="0" y="20"/>
                        <a:pt x="5" y="29"/>
                      </a:cubicBezTo>
                      <a:cubicBezTo>
                        <a:pt x="9" y="38"/>
                        <a:pt x="21" y="42"/>
                        <a:pt x="30" y="37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54" name="Rectangle 1548">
                  <a:extLst>
                    <a:ext uri="{FF2B5EF4-FFF2-40B4-BE49-F238E27FC236}">
                      <a16:creationId xmlns="" xmlns:a16="http://schemas.microsoft.com/office/drawing/2014/main" id="{DA2498B7-0433-42EE-A383-D3F4C48732B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312275" y="4056063"/>
                  <a:ext cx="1588" cy="1588"/>
                </a:xfrm>
                <a:prstGeom prst="rect">
                  <a:avLst/>
                </a:prstGeom>
                <a:solidFill>
                  <a:srgbClr val="3F4E50"/>
                </a:solidFill>
                <a:ln w="9525">
                  <a:noFill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55" name="Freeform 1549">
                  <a:extLst>
                    <a:ext uri="{FF2B5EF4-FFF2-40B4-BE49-F238E27FC236}">
                      <a16:creationId xmlns="" xmlns:a16="http://schemas.microsoft.com/office/drawing/2014/main" id="{F0D2827F-F917-4261-876C-6713F6DCD75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45613" y="4005263"/>
                  <a:ext cx="1588" cy="0"/>
                </a:xfrm>
                <a:custGeom>
                  <a:avLst/>
                  <a:gdLst>
                    <a:gd name="T0" fmla="*/ 0 w 1"/>
                    <a:gd name="T1" fmla="*/ 1 w 1"/>
                    <a:gd name="T2" fmla="*/ 0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56" name="Freeform 1550">
                  <a:extLst>
                    <a:ext uri="{FF2B5EF4-FFF2-40B4-BE49-F238E27FC236}">
                      <a16:creationId xmlns="" xmlns:a16="http://schemas.microsoft.com/office/drawing/2014/main" id="{CB0F7F5D-FE23-433A-8944-CAA584C2ACC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48788" y="4006850"/>
                  <a:ext cx="1588" cy="0"/>
                </a:xfrm>
                <a:custGeom>
                  <a:avLst/>
                  <a:gdLst>
                    <a:gd name="T0" fmla="*/ 0 w 2"/>
                    <a:gd name="T1" fmla="*/ 2 w 2"/>
                    <a:gd name="T2" fmla="*/ 0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cubicBezTo>
                        <a:pt x="0" y="0"/>
                        <a:pt x="1" y="0"/>
                        <a:pt x="2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57" name="Freeform 1551">
                  <a:extLst>
                    <a:ext uri="{FF2B5EF4-FFF2-40B4-BE49-F238E27FC236}">
                      <a16:creationId xmlns="" xmlns:a16="http://schemas.microsoft.com/office/drawing/2014/main" id="{A2391FCF-3D8D-40DE-A564-5117A774969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83713" y="4027488"/>
                  <a:ext cx="0" cy="0"/>
                </a:xfrm>
                <a:custGeom>
                  <a:avLst/>
                  <a:gdLst>
                    <a:gd name="T0" fmla="*/ 0 w 1"/>
                    <a:gd name="T1" fmla="*/ 0 h 1"/>
                    <a:gd name="T2" fmla="*/ 1 w 1"/>
                    <a:gd name="T3" fmla="*/ 1 h 1"/>
                    <a:gd name="T4" fmla="*/ 0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cubicBezTo>
                        <a:pt x="0" y="0"/>
                        <a:pt x="1" y="1"/>
                        <a:pt x="1" y="1"/>
                      </a:cubicBezTo>
                      <a:cubicBezTo>
                        <a:pt x="1" y="1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58" name="Freeform 1552">
                  <a:extLst>
                    <a:ext uri="{FF2B5EF4-FFF2-40B4-BE49-F238E27FC236}">
                      <a16:creationId xmlns="" xmlns:a16="http://schemas.microsoft.com/office/drawing/2014/main" id="{A794F9E1-68EA-4A77-96D4-6E834B51E0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31325" y="4003675"/>
                  <a:ext cx="1588" cy="0"/>
                </a:xfrm>
                <a:custGeom>
                  <a:avLst/>
                  <a:gdLst>
                    <a:gd name="T0" fmla="*/ 1 w 2"/>
                    <a:gd name="T1" fmla="*/ 0 w 2"/>
                    <a:gd name="T2" fmla="*/ 2 w 2"/>
                    <a:gd name="T3" fmla="*/ 1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2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2" y="0"/>
                      </a:cubicBezTo>
                      <a:cubicBezTo>
                        <a:pt x="2" y="0"/>
                        <a:pt x="2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59" name="Freeform 1553">
                  <a:extLst>
                    <a:ext uri="{FF2B5EF4-FFF2-40B4-BE49-F238E27FC236}">
                      <a16:creationId xmlns="" xmlns:a16="http://schemas.microsoft.com/office/drawing/2014/main" id="{1352094F-18B9-484E-B558-694EEEFA171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34500" y="4003675"/>
                  <a:ext cx="0" cy="0"/>
                </a:xfrm>
                <a:custGeom>
                  <a:avLst/>
                  <a:gdLst>
                    <a:gd name="T0" fmla="*/ 0 w 2"/>
                    <a:gd name="T1" fmla="*/ 2 w 2"/>
                    <a:gd name="T2" fmla="*/ 0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cubicBezTo>
                        <a:pt x="1" y="0"/>
                        <a:pt x="2" y="0"/>
                        <a:pt x="2" y="0"/>
                      </a:cubicBezTo>
                      <a:cubicBezTo>
                        <a:pt x="2" y="0"/>
                        <a:pt x="1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60" name="Freeform 1554">
                  <a:extLst>
                    <a:ext uri="{FF2B5EF4-FFF2-40B4-BE49-F238E27FC236}">
                      <a16:creationId xmlns="" xmlns:a16="http://schemas.microsoft.com/office/drawing/2014/main" id="{9E920DA7-4606-40B1-9D7A-62083021DBD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37675" y="4003675"/>
                  <a:ext cx="0" cy="0"/>
                </a:xfrm>
                <a:custGeom>
                  <a:avLst/>
                  <a:gdLst>
                    <a:gd name="T0" fmla="*/ 0 w 2"/>
                    <a:gd name="T1" fmla="*/ 2 w 2"/>
                    <a:gd name="T2" fmla="*/ 0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cubicBezTo>
                        <a:pt x="0" y="0"/>
                        <a:pt x="1" y="0"/>
                        <a:pt x="2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61" name="Freeform 1555">
                  <a:extLst>
                    <a:ext uri="{FF2B5EF4-FFF2-40B4-BE49-F238E27FC236}">
                      <a16:creationId xmlns="" xmlns:a16="http://schemas.microsoft.com/office/drawing/2014/main" id="{689CC6A6-A837-4EAD-AEA9-6E717B446F5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39263" y="4003675"/>
                  <a:ext cx="1588" cy="0"/>
                </a:xfrm>
                <a:custGeom>
                  <a:avLst/>
                  <a:gdLst>
                    <a:gd name="T0" fmla="*/ 0 w 2"/>
                    <a:gd name="T1" fmla="*/ 2 w 2"/>
                    <a:gd name="T2" fmla="*/ 0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cubicBezTo>
                        <a:pt x="1" y="0"/>
                        <a:pt x="1" y="0"/>
                        <a:pt x="2" y="0"/>
                      </a:cubicBezTo>
                      <a:cubicBezTo>
                        <a:pt x="1" y="0"/>
                        <a:pt x="1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62" name="Freeform 1556">
                  <a:extLst>
                    <a:ext uri="{FF2B5EF4-FFF2-40B4-BE49-F238E27FC236}">
                      <a16:creationId xmlns="" xmlns:a16="http://schemas.microsoft.com/office/drawing/2014/main" id="{558956B0-8FB2-4CB8-A337-99B9008A2E2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80538" y="4025900"/>
                  <a:ext cx="0" cy="0"/>
                </a:xfrm>
                <a:custGeom>
                  <a:avLst/>
                  <a:gdLst>
                    <a:gd name="T0" fmla="*/ 0 w 2"/>
                    <a:gd name="T1" fmla="*/ 0 h 1"/>
                    <a:gd name="T2" fmla="*/ 2 w 2"/>
                    <a:gd name="T3" fmla="*/ 1 h 1"/>
                    <a:gd name="T4" fmla="*/ 0 w 2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cubicBezTo>
                        <a:pt x="1" y="0"/>
                        <a:pt x="2" y="0"/>
                        <a:pt x="2" y="1"/>
                      </a:cubicBezTo>
                      <a:cubicBezTo>
                        <a:pt x="2" y="0"/>
                        <a:pt x="1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63" name="Freeform 1557">
                  <a:extLst>
                    <a:ext uri="{FF2B5EF4-FFF2-40B4-BE49-F238E27FC236}">
                      <a16:creationId xmlns="" xmlns:a16="http://schemas.microsoft.com/office/drawing/2014/main" id="{6BF97164-8A49-40BB-9207-CD2DB05BEE7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28150" y="4003675"/>
                  <a:ext cx="1588" cy="0"/>
                </a:xfrm>
                <a:custGeom>
                  <a:avLst/>
                  <a:gdLst>
                    <a:gd name="T0" fmla="*/ 0 w 2"/>
                    <a:gd name="T1" fmla="*/ 2 w 2"/>
                    <a:gd name="T2" fmla="*/ 0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cubicBezTo>
                        <a:pt x="0" y="0"/>
                        <a:pt x="1" y="0"/>
                        <a:pt x="2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64" name="Freeform 1558">
                  <a:extLst>
                    <a:ext uri="{FF2B5EF4-FFF2-40B4-BE49-F238E27FC236}">
                      <a16:creationId xmlns="" xmlns:a16="http://schemas.microsoft.com/office/drawing/2014/main" id="{9DFB7B3A-4EBF-4BA2-A8E9-3BF4EB2965E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78950" y="4024313"/>
                  <a:ext cx="1588" cy="1588"/>
                </a:xfrm>
                <a:custGeom>
                  <a:avLst/>
                  <a:gdLst>
                    <a:gd name="T0" fmla="*/ 0 w 1"/>
                    <a:gd name="T1" fmla="*/ 0 h 1"/>
                    <a:gd name="T2" fmla="*/ 1 w 1"/>
                    <a:gd name="T3" fmla="*/ 1 h 1"/>
                    <a:gd name="T4" fmla="*/ 0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cubicBezTo>
                        <a:pt x="0" y="0"/>
                        <a:pt x="1" y="0"/>
                        <a:pt x="1" y="1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65" name="Freeform 1559">
                  <a:extLst>
                    <a:ext uri="{FF2B5EF4-FFF2-40B4-BE49-F238E27FC236}">
                      <a16:creationId xmlns="" xmlns:a16="http://schemas.microsoft.com/office/drawing/2014/main" id="{9A24BD0B-E74C-4AD2-A94F-3BB61C91307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77363" y="4024313"/>
                  <a:ext cx="1588" cy="0"/>
                </a:xfrm>
                <a:custGeom>
                  <a:avLst/>
                  <a:gdLst>
                    <a:gd name="T0" fmla="*/ 0 w 1"/>
                    <a:gd name="T1" fmla="*/ 0 h 1"/>
                    <a:gd name="T2" fmla="*/ 1 w 1"/>
                    <a:gd name="T3" fmla="*/ 1 h 1"/>
                    <a:gd name="T4" fmla="*/ 0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cubicBezTo>
                        <a:pt x="0" y="1"/>
                        <a:pt x="1" y="1"/>
                        <a:pt x="1" y="1"/>
                      </a:cubicBezTo>
                      <a:cubicBezTo>
                        <a:pt x="1" y="1"/>
                        <a:pt x="0" y="1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66" name="Freeform 1560">
                  <a:extLst>
                    <a:ext uri="{FF2B5EF4-FFF2-40B4-BE49-F238E27FC236}">
                      <a16:creationId xmlns="" xmlns:a16="http://schemas.microsoft.com/office/drawing/2014/main" id="{AFF6AF22-C565-4E81-AE31-A487B6B4E23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82125" y="4025900"/>
                  <a:ext cx="0" cy="1588"/>
                </a:xfrm>
                <a:custGeom>
                  <a:avLst/>
                  <a:gdLst>
                    <a:gd name="T0" fmla="*/ 0 w 1"/>
                    <a:gd name="T1" fmla="*/ 0 h 1"/>
                    <a:gd name="T2" fmla="*/ 1 w 1"/>
                    <a:gd name="T3" fmla="*/ 1 h 1"/>
                    <a:gd name="T4" fmla="*/ 0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cubicBezTo>
                        <a:pt x="0" y="0"/>
                        <a:pt x="1" y="1"/>
                        <a:pt x="1" y="1"/>
                      </a:cubicBezTo>
                      <a:cubicBezTo>
                        <a:pt x="1" y="1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67" name="Freeform 1561">
                  <a:extLst>
                    <a:ext uri="{FF2B5EF4-FFF2-40B4-BE49-F238E27FC236}">
                      <a16:creationId xmlns="" xmlns:a16="http://schemas.microsoft.com/office/drawing/2014/main" id="{EB3D2B29-D2D4-491F-AC9A-12403A3C8C8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75775" y="4022725"/>
                  <a:ext cx="0" cy="0"/>
                </a:xfrm>
                <a:custGeom>
                  <a:avLst/>
                  <a:gdLst>
                    <a:gd name="T0" fmla="*/ 0 w 1"/>
                    <a:gd name="T1" fmla="*/ 0 h 1"/>
                    <a:gd name="T2" fmla="*/ 1 w 1"/>
                    <a:gd name="T3" fmla="*/ 1 h 1"/>
                    <a:gd name="T4" fmla="*/ 0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cubicBezTo>
                        <a:pt x="0" y="0"/>
                        <a:pt x="1" y="0"/>
                        <a:pt x="1" y="1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68" name="Freeform 1562">
                  <a:extLst>
                    <a:ext uri="{FF2B5EF4-FFF2-40B4-BE49-F238E27FC236}">
                      <a16:creationId xmlns="" xmlns:a16="http://schemas.microsoft.com/office/drawing/2014/main" id="{45D85567-BABF-451F-9E17-BE23747C847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72600" y="4021138"/>
                  <a:ext cx="1588" cy="0"/>
                </a:xfrm>
                <a:custGeom>
                  <a:avLst/>
                  <a:gdLst>
                    <a:gd name="T0" fmla="*/ 0 w 2"/>
                    <a:gd name="T1" fmla="*/ 0 h 1"/>
                    <a:gd name="T2" fmla="*/ 2 w 2"/>
                    <a:gd name="T3" fmla="*/ 1 h 1"/>
                    <a:gd name="T4" fmla="*/ 0 w 2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cubicBezTo>
                        <a:pt x="1" y="1"/>
                        <a:pt x="2" y="1"/>
                        <a:pt x="2" y="1"/>
                      </a:cubicBezTo>
                      <a:cubicBezTo>
                        <a:pt x="2" y="1"/>
                        <a:pt x="1" y="1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69" name="Freeform 1563">
                  <a:extLst>
                    <a:ext uri="{FF2B5EF4-FFF2-40B4-BE49-F238E27FC236}">
                      <a16:creationId xmlns="" xmlns:a16="http://schemas.microsoft.com/office/drawing/2014/main" id="{03C8614D-994D-4F7D-ADB0-F7FFE4F8FF5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50375" y="4008438"/>
                  <a:ext cx="1588" cy="0"/>
                </a:xfrm>
                <a:custGeom>
                  <a:avLst/>
                  <a:gdLst>
                    <a:gd name="T0" fmla="*/ 0 w 2"/>
                    <a:gd name="T1" fmla="*/ 0 h 1"/>
                    <a:gd name="T2" fmla="*/ 2 w 2"/>
                    <a:gd name="T3" fmla="*/ 1 h 1"/>
                    <a:gd name="T4" fmla="*/ 0 w 2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cubicBezTo>
                        <a:pt x="1" y="1"/>
                        <a:pt x="1" y="1"/>
                        <a:pt x="2" y="1"/>
                      </a:cubicBezTo>
                      <a:cubicBezTo>
                        <a:pt x="1" y="1"/>
                        <a:pt x="1" y="1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70" name="Freeform 1564">
                  <a:extLst>
                    <a:ext uri="{FF2B5EF4-FFF2-40B4-BE49-F238E27FC236}">
                      <a16:creationId xmlns="" xmlns:a16="http://schemas.microsoft.com/office/drawing/2014/main" id="{917858E0-5986-4345-9F0E-FFF45A20026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75775" y="4022725"/>
                  <a:ext cx="1588" cy="1588"/>
                </a:xfrm>
                <a:custGeom>
                  <a:avLst/>
                  <a:gdLst>
                    <a:gd name="T0" fmla="*/ 0 w 1"/>
                    <a:gd name="T1" fmla="*/ 0 h 1"/>
                    <a:gd name="T2" fmla="*/ 1 w 1"/>
                    <a:gd name="T3" fmla="*/ 1 h 1"/>
                    <a:gd name="T4" fmla="*/ 0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cubicBezTo>
                        <a:pt x="0" y="1"/>
                        <a:pt x="1" y="1"/>
                        <a:pt x="1" y="1"/>
                      </a:cubicBezTo>
                      <a:cubicBezTo>
                        <a:pt x="1" y="1"/>
                        <a:pt x="0" y="1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71" name="Freeform 1565">
                  <a:extLst>
                    <a:ext uri="{FF2B5EF4-FFF2-40B4-BE49-F238E27FC236}">
                      <a16:creationId xmlns="" xmlns:a16="http://schemas.microsoft.com/office/drawing/2014/main" id="{D79DD7E1-6CC7-4DE8-836C-A4D6F68950F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42438" y="4005263"/>
                  <a:ext cx="1588" cy="0"/>
                </a:xfrm>
                <a:custGeom>
                  <a:avLst/>
                  <a:gdLst>
                    <a:gd name="T0" fmla="*/ 0 w 2"/>
                    <a:gd name="T1" fmla="*/ 2 w 2"/>
                    <a:gd name="T2" fmla="*/ 0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cubicBezTo>
                        <a:pt x="1" y="0"/>
                        <a:pt x="1" y="0"/>
                        <a:pt x="2" y="0"/>
                      </a:cubicBezTo>
                      <a:cubicBezTo>
                        <a:pt x="1" y="0"/>
                        <a:pt x="1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72" name="Freeform 1566">
                  <a:extLst>
                    <a:ext uri="{FF2B5EF4-FFF2-40B4-BE49-F238E27FC236}">
                      <a16:creationId xmlns="" xmlns:a16="http://schemas.microsoft.com/office/drawing/2014/main" id="{4D5659FC-AFE0-49C9-878A-E602417EBD3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24975" y="4003675"/>
                  <a:ext cx="1588" cy="0"/>
                </a:xfrm>
                <a:custGeom>
                  <a:avLst/>
                  <a:gdLst>
                    <a:gd name="T0" fmla="*/ 0 w 2"/>
                    <a:gd name="T1" fmla="*/ 2 w 2"/>
                    <a:gd name="T2" fmla="*/ 0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cubicBezTo>
                        <a:pt x="0" y="0"/>
                        <a:pt x="1" y="0"/>
                        <a:pt x="2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73" name="Freeform 1567">
                  <a:extLst>
                    <a:ext uri="{FF2B5EF4-FFF2-40B4-BE49-F238E27FC236}">
                      <a16:creationId xmlns="" xmlns:a16="http://schemas.microsoft.com/office/drawing/2014/main" id="{EF20A489-F6B4-4105-94E3-C46A2113742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17038" y="4056063"/>
                  <a:ext cx="0" cy="1588"/>
                </a:xfrm>
                <a:custGeom>
                  <a:avLst/>
                  <a:gdLst>
                    <a:gd name="T0" fmla="*/ 1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1" y="1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74" name="Freeform 1568">
                  <a:extLst>
                    <a:ext uri="{FF2B5EF4-FFF2-40B4-BE49-F238E27FC236}">
                      <a16:creationId xmlns="" xmlns:a16="http://schemas.microsoft.com/office/drawing/2014/main" id="{FE4ADF5F-C20C-47C9-8625-3A65A118052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13863" y="4056063"/>
                  <a:ext cx="0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75" name="Freeform 1569">
                  <a:extLst>
                    <a:ext uri="{FF2B5EF4-FFF2-40B4-BE49-F238E27FC236}">
                      <a16:creationId xmlns="" xmlns:a16="http://schemas.microsoft.com/office/drawing/2014/main" id="{D3FB96D2-5A33-4CD2-926D-5969CB95F92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15450" y="4056063"/>
                  <a:ext cx="0" cy="0"/>
                </a:xfrm>
                <a:custGeom>
                  <a:avLst/>
                  <a:gdLst>
                    <a:gd name="T0" fmla="*/ 1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1"/>
                      </a:moveTo>
                      <a:cubicBezTo>
                        <a:pt x="1" y="1"/>
                        <a:pt x="0" y="1"/>
                        <a:pt x="0" y="0"/>
                      </a:cubicBezTo>
                      <a:cubicBezTo>
                        <a:pt x="0" y="1"/>
                        <a:pt x="1" y="1"/>
                        <a:pt x="1" y="1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76" name="Freeform 1570">
                  <a:extLst>
                    <a:ext uri="{FF2B5EF4-FFF2-40B4-BE49-F238E27FC236}">
                      <a16:creationId xmlns="" xmlns:a16="http://schemas.microsoft.com/office/drawing/2014/main" id="{F0212500-2606-4519-B3CF-458266946F9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21800" y="4062413"/>
                  <a:ext cx="3175" cy="1588"/>
                </a:xfrm>
                <a:custGeom>
                  <a:avLst/>
                  <a:gdLst>
                    <a:gd name="T0" fmla="*/ 3 w 3"/>
                    <a:gd name="T1" fmla="*/ 3 h 3"/>
                    <a:gd name="T2" fmla="*/ 0 w 3"/>
                    <a:gd name="T3" fmla="*/ 0 h 3"/>
                    <a:gd name="T4" fmla="*/ 3 w 3"/>
                    <a:gd name="T5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3">
                      <a:moveTo>
                        <a:pt x="3" y="3"/>
                      </a:moveTo>
                      <a:cubicBezTo>
                        <a:pt x="2" y="2"/>
                        <a:pt x="1" y="1"/>
                        <a:pt x="0" y="0"/>
                      </a:cubicBezTo>
                      <a:cubicBezTo>
                        <a:pt x="1" y="1"/>
                        <a:pt x="2" y="2"/>
                        <a:pt x="3" y="3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77" name="Freeform 1571">
                  <a:extLst>
                    <a:ext uri="{FF2B5EF4-FFF2-40B4-BE49-F238E27FC236}">
                      <a16:creationId xmlns="" xmlns:a16="http://schemas.microsoft.com/office/drawing/2014/main" id="{38BE95DA-61AB-41A6-9447-552FF70AD3A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18625" y="4057650"/>
                  <a:ext cx="0" cy="0"/>
                </a:xfrm>
                <a:custGeom>
                  <a:avLst/>
                  <a:gdLst>
                    <a:gd name="T0" fmla="*/ 1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1"/>
                      </a:moveTo>
                      <a:cubicBezTo>
                        <a:pt x="1" y="1"/>
                        <a:pt x="0" y="1"/>
                        <a:pt x="0" y="0"/>
                      </a:cubicBezTo>
                      <a:cubicBezTo>
                        <a:pt x="0" y="1"/>
                        <a:pt x="1" y="1"/>
                        <a:pt x="1" y="1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78" name="Freeform 1572">
                  <a:extLst>
                    <a:ext uri="{FF2B5EF4-FFF2-40B4-BE49-F238E27FC236}">
                      <a16:creationId xmlns="" xmlns:a16="http://schemas.microsoft.com/office/drawing/2014/main" id="{496131B0-CC14-4030-A761-A9DBB421984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21800" y="4060825"/>
                  <a:ext cx="0" cy="1588"/>
                </a:xfrm>
                <a:custGeom>
                  <a:avLst/>
                  <a:gdLst>
                    <a:gd name="T0" fmla="*/ 2 w 2"/>
                    <a:gd name="T1" fmla="*/ 2 h 2"/>
                    <a:gd name="T2" fmla="*/ 0 w 2"/>
                    <a:gd name="T3" fmla="*/ 0 h 2"/>
                    <a:gd name="T4" fmla="*/ 2 w 2"/>
                    <a:gd name="T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2">
                      <a:moveTo>
                        <a:pt x="2" y="2"/>
                      </a:moveTo>
                      <a:cubicBezTo>
                        <a:pt x="1" y="1"/>
                        <a:pt x="0" y="1"/>
                        <a:pt x="0" y="0"/>
                      </a:cubicBezTo>
                      <a:cubicBezTo>
                        <a:pt x="0" y="1"/>
                        <a:pt x="1" y="1"/>
                        <a:pt x="2" y="2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79" name="Freeform 1573">
                  <a:extLst>
                    <a:ext uri="{FF2B5EF4-FFF2-40B4-BE49-F238E27FC236}">
                      <a16:creationId xmlns="" xmlns:a16="http://schemas.microsoft.com/office/drawing/2014/main" id="{A8E054F7-4700-4D4A-A5B8-E6C8ADD15D7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17038" y="4057650"/>
                  <a:ext cx="0" cy="0"/>
                </a:xfrm>
                <a:custGeom>
                  <a:avLst/>
                  <a:gdLst>
                    <a:gd name="T0" fmla="*/ 1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1"/>
                      </a:moveTo>
                      <a:cubicBezTo>
                        <a:pt x="1" y="1"/>
                        <a:pt x="1" y="0"/>
                        <a:pt x="0" y="0"/>
                      </a:cubicBezTo>
                      <a:cubicBezTo>
                        <a:pt x="1" y="0"/>
                        <a:pt x="1" y="1"/>
                        <a:pt x="1" y="1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80" name="Freeform 1574">
                  <a:extLst>
                    <a:ext uri="{FF2B5EF4-FFF2-40B4-BE49-F238E27FC236}">
                      <a16:creationId xmlns="" xmlns:a16="http://schemas.microsoft.com/office/drawing/2014/main" id="{A247C9B7-07EB-402E-BD69-14976DE9D45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20213" y="4005263"/>
                  <a:ext cx="1588" cy="0"/>
                </a:xfrm>
                <a:custGeom>
                  <a:avLst/>
                  <a:gdLst>
                    <a:gd name="T0" fmla="*/ 0 w 3"/>
                    <a:gd name="T1" fmla="*/ 3 w 3"/>
                    <a:gd name="T2" fmla="*/ 0 w 3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3">
                      <a:moveTo>
                        <a:pt x="0" y="0"/>
                      </a:moveTo>
                      <a:cubicBezTo>
                        <a:pt x="1" y="0"/>
                        <a:pt x="2" y="0"/>
                        <a:pt x="3" y="0"/>
                      </a:cubicBezTo>
                      <a:cubicBezTo>
                        <a:pt x="2" y="0"/>
                        <a:pt x="1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81" name="Freeform 1575">
                  <a:extLst>
                    <a:ext uri="{FF2B5EF4-FFF2-40B4-BE49-F238E27FC236}">
                      <a16:creationId xmlns="" xmlns:a16="http://schemas.microsoft.com/office/drawing/2014/main" id="{A435AD34-2519-49BF-97AC-8C7855FFB6E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17038" y="4005263"/>
                  <a:ext cx="1588" cy="1588"/>
                </a:xfrm>
                <a:custGeom>
                  <a:avLst/>
                  <a:gdLst>
                    <a:gd name="T0" fmla="*/ 0 w 3"/>
                    <a:gd name="T1" fmla="*/ 1 h 1"/>
                    <a:gd name="T2" fmla="*/ 3 w 3"/>
                    <a:gd name="T3" fmla="*/ 0 h 1"/>
                    <a:gd name="T4" fmla="*/ 0 w 3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1">
                      <a:moveTo>
                        <a:pt x="0" y="1"/>
                      </a:moveTo>
                      <a:cubicBezTo>
                        <a:pt x="1" y="0"/>
                        <a:pt x="2" y="0"/>
                        <a:pt x="3" y="0"/>
                      </a:cubicBezTo>
                      <a:cubicBezTo>
                        <a:pt x="2" y="0"/>
                        <a:pt x="1" y="0"/>
                        <a:pt x="0" y="1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82" name="Freeform 1576">
                  <a:extLst>
                    <a:ext uri="{FF2B5EF4-FFF2-40B4-BE49-F238E27FC236}">
                      <a16:creationId xmlns="" xmlns:a16="http://schemas.microsoft.com/office/drawing/2014/main" id="{FD114547-384F-4501-B656-3205791C157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23388" y="4003675"/>
                  <a:ext cx="1588" cy="0"/>
                </a:xfrm>
                <a:custGeom>
                  <a:avLst/>
                  <a:gdLst>
                    <a:gd name="T0" fmla="*/ 0 w 2"/>
                    <a:gd name="T1" fmla="*/ 2 w 2"/>
                    <a:gd name="T2" fmla="*/ 0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cubicBezTo>
                        <a:pt x="0" y="0"/>
                        <a:pt x="1" y="0"/>
                        <a:pt x="2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83" name="Freeform 1577">
                  <a:extLst>
                    <a:ext uri="{FF2B5EF4-FFF2-40B4-BE49-F238E27FC236}">
                      <a16:creationId xmlns="" xmlns:a16="http://schemas.microsoft.com/office/drawing/2014/main" id="{DBD7C67C-4EFD-47B3-BA1D-FDC80738E2B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13863" y="4006850"/>
                  <a:ext cx="1588" cy="0"/>
                </a:xfrm>
                <a:custGeom>
                  <a:avLst/>
                  <a:gdLst>
                    <a:gd name="T0" fmla="*/ 0 w 2"/>
                    <a:gd name="T1" fmla="*/ 1 h 1"/>
                    <a:gd name="T2" fmla="*/ 2 w 2"/>
                    <a:gd name="T3" fmla="*/ 0 h 1"/>
                    <a:gd name="T4" fmla="*/ 0 w 2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1">
                      <a:moveTo>
                        <a:pt x="0" y="1"/>
                      </a:moveTo>
                      <a:cubicBezTo>
                        <a:pt x="1" y="1"/>
                        <a:pt x="2" y="1"/>
                        <a:pt x="2" y="0"/>
                      </a:cubicBezTo>
                      <a:cubicBezTo>
                        <a:pt x="2" y="1"/>
                        <a:pt x="1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84" name="Freeform 1578">
                  <a:extLst>
                    <a:ext uri="{FF2B5EF4-FFF2-40B4-BE49-F238E27FC236}">
                      <a16:creationId xmlns="" xmlns:a16="http://schemas.microsoft.com/office/drawing/2014/main" id="{CBF02179-8084-4824-95D8-7FF69990A2E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01163" y="4013200"/>
                  <a:ext cx="1588" cy="0"/>
                </a:xfrm>
                <a:custGeom>
                  <a:avLst/>
                  <a:gdLst>
                    <a:gd name="T0" fmla="*/ 0 w 1"/>
                    <a:gd name="T1" fmla="*/ 0 w 1"/>
                    <a:gd name="T2" fmla="*/ 1 w 1"/>
                    <a:gd name="T3" fmla="*/ 0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85" name="Freeform 1579">
                  <a:extLst>
                    <a:ext uri="{FF2B5EF4-FFF2-40B4-BE49-F238E27FC236}">
                      <a16:creationId xmlns="" xmlns:a16="http://schemas.microsoft.com/office/drawing/2014/main" id="{686FE29B-4117-4446-BA3C-03A2879C43F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10688" y="4008438"/>
                  <a:ext cx="3175" cy="0"/>
                </a:xfrm>
                <a:custGeom>
                  <a:avLst/>
                  <a:gdLst>
                    <a:gd name="T0" fmla="*/ 0 w 4"/>
                    <a:gd name="T1" fmla="*/ 2 h 2"/>
                    <a:gd name="T2" fmla="*/ 4 w 4"/>
                    <a:gd name="T3" fmla="*/ 0 h 2"/>
                    <a:gd name="T4" fmla="*/ 0 w 4"/>
                    <a:gd name="T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2">
                      <a:moveTo>
                        <a:pt x="0" y="2"/>
                      </a:moveTo>
                      <a:cubicBezTo>
                        <a:pt x="2" y="1"/>
                        <a:pt x="3" y="1"/>
                        <a:pt x="4" y="0"/>
                      </a:cubicBezTo>
                      <a:cubicBezTo>
                        <a:pt x="3" y="1"/>
                        <a:pt x="2" y="1"/>
                        <a:pt x="0" y="2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86" name="Freeform 1580">
                  <a:extLst>
                    <a:ext uri="{FF2B5EF4-FFF2-40B4-BE49-F238E27FC236}">
                      <a16:creationId xmlns="" xmlns:a16="http://schemas.microsoft.com/office/drawing/2014/main" id="{CE789135-E678-4F92-A1C1-BB27C60B10F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13863" y="405606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87" name="Freeform 1581">
                  <a:extLst>
                    <a:ext uri="{FF2B5EF4-FFF2-40B4-BE49-F238E27FC236}">
                      <a16:creationId xmlns="" xmlns:a16="http://schemas.microsoft.com/office/drawing/2014/main" id="{6EC5A4D6-38CB-4C09-96DB-813359247E0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404350" y="4027488"/>
                  <a:ext cx="0" cy="1588"/>
                </a:xfrm>
                <a:custGeom>
                  <a:avLst/>
                  <a:gdLst>
                    <a:gd name="T0" fmla="*/ 0 w 2"/>
                    <a:gd name="T1" fmla="*/ 1 h 1"/>
                    <a:gd name="T2" fmla="*/ 2 w 2"/>
                    <a:gd name="T3" fmla="*/ 0 h 1"/>
                    <a:gd name="T4" fmla="*/ 0 w 2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1">
                      <a:moveTo>
                        <a:pt x="0" y="1"/>
                      </a:moveTo>
                      <a:cubicBezTo>
                        <a:pt x="1" y="1"/>
                        <a:pt x="1" y="1"/>
                        <a:pt x="2" y="0"/>
                      </a:cubicBezTo>
                      <a:cubicBezTo>
                        <a:pt x="1" y="1"/>
                        <a:pt x="1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88" name="Freeform 1582">
                  <a:extLst>
                    <a:ext uri="{FF2B5EF4-FFF2-40B4-BE49-F238E27FC236}">
                      <a16:creationId xmlns="" xmlns:a16="http://schemas.microsoft.com/office/drawing/2014/main" id="{A6B9B6E3-C5B2-4BF3-A116-52E89D34600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94825" y="4030663"/>
                  <a:ext cx="1588" cy="0"/>
                </a:xfrm>
                <a:custGeom>
                  <a:avLst/>
                  <a:gdLst>
                    <a:gd name="T0" fmla="*/ 0 w 3"/>
                    <a:gd name="T1" fmla="*/ 3 w 3"/>
                    <a:gd name="T2" fmla="*/ 0 w 3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3">
                      <a:moveTo>
                        <a:pt x="0" y="0"/>
                      </a:moveTo>
                      <a:cubicBezTo>
                        <a:pt x="1" y="0"/>
                        <a:pt x="2" y="0"/>
                        <a:pt x="3" y="0"/>
                      </a:cubicBezTo>
                      <a:cubicBezTo>
                        <a:pt x="2" y="0"/>
                        <a:pt x="1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89" name="Freeform 1583">
                  <a:extLst>
                    <a:ext uri="{FF2B5EF4-FFF2-40B4-BE49-F238E27FC236}">
                      <a16:creationId xmlns="" xmlns:a16="http://schemas.microsoft.com/office/drawing/2014/main" id="{0C8F3DAA-97CA-49E3-8682-33376378B0B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91650" y="4030663"/>
                  <a:ext cx="1588" cy="0"/>
                </a:xfrm>
                <a:custGeom>
                  <a:avLst/>
                  <a:gdLst>
                    <a:gd name="T0" fmla="*/ 0 w 2"/>
                    <a:gd name="T1" fmla="*/ 2 w 2"/>
                    <a:gd name="T2" fmla="*/ 0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cubicBezTo>
                        <a:pt x="1" y="0"/>
                        <a:pt x="1" y="0"/>
                        <a:pt x="2" y="0"/>
                      </a:cubicBezTo>
                      <a:cubicBezTo>
                        <a:pt x="1" y="0"/>
                        <a:pt x="1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90" name="Freeform 1584">
                  <a:extLst>
                    <a:ext uri="{FF2B5EF4-FFF2-40B4-BE49-F238E27FC236}">
                      <a16:creationId xmlns="" xmlns:a16="http://schemas.microsoft.com/office/drawing/2014/main" id="{1C0F7DAE-953F-4C9D-8FCB-12DF7B9BD83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91650" y="4029075"/>
                  <a:ext cx="0" cy="0"/>
                </a:xfrm>
                <a:custGeom>
                  <a:avLst/>
                  <a:gdLst>
                    <a:gd name="T0" fmla="*/ 0 w 2"/>
                    <a:gd name="T1" fmla="*/ 2 w 2"/>
                    <a:gd name="T2" fmla="*/ 0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cubicBezTo>
                        <a:pt x="1" y="0"/>
                        <a:pt x="1" y="0"/>
                        <a:pt x="2" y="0"/>
                      </a:cubicBezTo>
                      <a:cubicBezTo>
                        <a:pt x="1" y="0"/>
                        <a:pt x="1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91" name="Freeform 1585">
                  <a:extLst>
                    <a:ext uri="{FF2B5EF4-FFF2-40B4-BE49-F238E27FC236}">
                      <a16:creationId xmlns="" xmlns:a16="http://schemas.microsoft.com/office/drawing/2014/main" id="{4874B55A-90AB-470D-B844-0AF7A5093E9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96413" y="4029075"/>
                  <a:ext cx="3175" cy="1588"/>
                </a:xfrm>
                <a:custGeom>
                  <a:avLst/>
                  <a:gdLst>
                    <a:gd name="T0" fmla="*/ 0 w 3"/>
                    <a:gd name="T1" fmla="*/ 1 h 1"/>
                    <a:gd name="T2" fmla="*/ 3 w 3"/>
                    <a:gd name="T3" fmla="*/ 0 h 1"/>
                    <a:gd name="T4" fmla="*/ 0 w 3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1">
                      <a:moveTo>
                        <a:pt x="0" y="1"/>
                      </a:moveTo>
                      <a:cubicBezTo>
                        <a:pt x="1" y="1"/>
                        <a:pt x="2" y="0"/>
                        <a:pt x="3" y="0"/>
                      </a:cubicBezTo>
                      <a:cubicBezTo>
                        <a:pt x="2" y="0"/>
                        <a:pt x="1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92" name="Freeform 1586">
                  <a:extLst>
                    <a:ext uri="{FF2B5EF4-FFF2-40B4-BE49-F238E27FC236}">
                      <a16:creationId xmlns="" xmlns:a16="http://schemas.microsoft.com/office/drawing/2014/main" id="{CF1AB788-DAF0-42C2-9E78-6936399D6FC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405938" y="4027488"/>
                  <a:ext cx="1588" cy="0"/>
                </a:xfrm>
                <a:custGeom>
                  <a:avLst/>
                  <a:gdLst>
                    <a:gd name="T0" fmla="*/ 0 w 2"/>
                    <a:gd name="T1" fmla="*/ 1 h 1"/>
                    <a:gd name="T2" fmla="*/ 2 w 2"/>
                    <a:gd name="T3" fmla="*/ 0 h 1"/>
                    <a:gd name="T4" fmla="*/ 0 w 2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1">
                      <a:moveTo>
                        <a:pt x="0" y="1"/>
                      </a:moveTo>
                      <a:cubicBezTo>
                        <a:pt x="1" y="1"/>
                        <a:pt x="1" y="0"/>
                        <a:pt x="2" y="0"/>
                      </a:cubicBezTo>
                      <a:cubicBezTo>
                        <a:pt x="1" y="0"/>
                        <a:pt x="1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93" name="Freeform 1587">
                  <a:extLst>
                    <a:ext uri="{FF2B5EF4-FFF2-40B4-BE49-F238E27FC236}">
                      <a16:creationId xmlns="" xmlns:a16="http://schemas.microsoft.com/office/drawing/2014/main" id="{CC7D907B-E1BB-4F96-BFF4-4E0A7BE34A3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99588" y="4029075"/>
                  <a:ext cx="1588" cy="0"/>
                </a:xfrm>
                <a:custGeom>
                  <a:avLst/>
                  <a:gdLst>
                    <a:gd name="T0" fmla="*/ 0 w 2"/>
                    <a:gd name="T1" fmla="*/ 2 w 2"/>
                    <a:gd name="T2" fmla="*/ 0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cubicBezTo>
                        <a:pt x="0" y="0"/>
                        <a:pt x="1" y="0"/>
                        <a:pt x="2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94" name="Freeform 1588">
                  <a:extLst>
                    <a:ext uri="{FF2B5EF4-FFF2-40B4-BE49-F238E27FC236}">
                      <a16:creationId xmlns="" xmlns:a16="http://schemas.microsoft.com/office/drawing/2014/main" id="{435ECCD4-08F0-4017-801B-7C7BEFAE7FA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401175" y="4029075"/>
                  <a:ext cx="1588" cy="0"/>
                </a:xfrm>
                <a:custGeom>
                  <a:avLst/>
                  <a:gdLst>
                    <a:gd name="T0" fmla="*/ 0 w 3"/>
                    <a:gd name="T1" fmla="*/ 1 h 1"/>
                    <a:gd name="T2" fmla="*/ 3 w 3"/>
                    <a:gd name="T3" fmla="*/ 0 h 1"/>
                    <a:gd name="T4" fmla="*/ 0 w 3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1">
                      <a:moveTo>
                        <a:pt x="0" y="1"/>
                      </a:moveTo>
                      <a:cubicBezTo>
                        <a:pt x="1" y="0"/>
                        <a:pt x="2" y="0"/>
                        <a:pt x="3" y="0"/>
                      </a:cubicBezTo>
                      <a:cubicBezTo>
                        <a:pt x="2" y="0"/>
                        <a:pt x="1" y="0"/>
                        <a:pt x="0" y="1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95" name="Freeform 1589">
                  <a:extLst>
                    <a:ext uri="{FF2B5EF4-FFF2-40B4-BE49-F238E27FC236}">
                      <a16:creationId xmlns="" xmlns:a16="http://schemas.microsoft.com/office/drawing/2014/main" id="{D605BEB8-3FB8-47F2-A860-EFE26C8DC81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407525" y="4025900"/>
                  <a:ext cx="1588" cy="1588"/>
                </a:xfrm>
                <a:custGeom>
                  <a:avLst/>
                  <a:gdLst>
                    <a:gd name="T0" fmla="*/ 0 w 2"/>
                    <a:gd name="T1" fmla="*/ 2 h 2"/>
                    <a:gd name="T2" fmla="*/ 2 w 2"/>
                    <a:gd name="T3" fmla="*/ 0 h 2"/>
                    <a:gd name="T4" fmla="*/ 0 w 2"/>
                    <a:gd name="T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2">
                      <a:moveTo>
                        <a:pt x="0" y="2"/>
                      </a:moveTo>
                      <a:cubicBezTo>
                        <a:pt x="1" y="1"/>
                        <a:pt x="2" y="0"/>
                        <a:pt x="2" y="0"/>
                      </a:cubicBezTo>
                      <a:cubicBezTo>
                        <a:pt x="2" y="0"/>
                        <a:pt x="1" y="1"/>
                        <a:pt x="0" y="2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96" name="Freeform 1590">
                  <a:extLst>
                    <a:ext uri="{FF2B5EF4-FFF2-40B4-BE49-F238E27FC236}">
                      <a16:creationId xmlns="" xmlns:a16="http://schemas.microsoft.com/office/drawing/2014/main" id="{BDB77F94-FCC8-40AD-9758-99CD18E4573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409113" y="4024313"/>
                  <a:ext cx="3175" cy="0"/>
                </a:xfrm>
                <a:custGeom>
                  <a:avLst/>
                  <a:gdLst>
                    <a:gd name="T0" fmla="*/ 0 w 3"/>
                    <a:gd name="T1" fmla="*/ 2 h 2"/>
                    <a:gd name="T2" fmla="*/ 3 w 3"/>
                    <a:gd name="T3" fmla="*/ 0 h 2"/>
                    <a:gd name="T4" fmla="*/ 0 w 3"/>
                    <a:gd name="T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2">
                      <a:moveTo>
                        <a:pt x="0" y="2"/>
                      </a:moveTo>
                      <a:cubicBezTo>
                        <a:pt x="1" y="2"/>
                        <a:pt x="2" y="1"/>
                        <a:pt x="3" y="0"/>
                      </a:cubicBezTo>
                      <a:cubicBezTo>
                        <a:pt x="2" y="1"/>
                        <a:pt x="1" y="2"/>
                        <a:pt x="0" y="2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97" name="Freeform 1591">
                  <a:extLst>
                    <a:ext uri="{FF2B5EF4-FFF2-40B4-BE49-F238E27FC236}">
                      <a16:creationId xmlns="" xmlns:a16="http://schemas.microsoft.com/office/drawing/2014/main" id="{74C8ABFF-CAB6-489A-81F6-897C4D578EF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93238" y="4030663"/>
                  <a:ext cx="1588" cy="0"/>
                </a:xfrm>
                <a:custGeom>
                  <a:avLst/>
                  <a:gdLst>
                    <a:gd name="T0" fmla="*/ 2 w 2"/>
                    <a:gd name="T1" fmla="*/ 0 w 2"/>
                    <a:gd name="T2" fmla="*/ 2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2">
                      <a:moveTo>
                        <a:pt x="2" y="0"/>
                      </a:moveTo>
                      <a:cubicBezTo>
                        <a:pt x="2" y="0"/>
                        <a:pt x="1" y="0"/>
                        <a:pt x="0" y="0"/>
                      </a:cubicBezTo>
                      <a:cubicBezTo>
                        <a:pt x="1" y="0"/>
                        <a:pt x="2" y="0"/>
                        <a:pt x="2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98" name="Freeform 1592">
                  <a:extLst>
                    <a:ext uri="{FF2B5EF4-FFF2-40B4-BE49-F238E27FC236}">
                      <a16:creationId xmlns="" xmlns:a16="http://schemas.microsoft.com/office/drawing/2014/main" id="{453828C4-5C40-4D09-B63A-F0615DA06BE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88475" y="4029075"/>
                  <a:ext cx="1588" cy="0"/>
                </a:xfrm>
                <a:custGeom>
                  <a:avLst/>
                  <a:gdLst>
                    <a:gd name="T0" fmla="*/ 0 w 2"/>
                    <a:gd name="T1" fmla="*/ 0 h 1"/>
                    <a:gd name="T2" fmla="*/ 2 w 2"/>
                    <a:gd name="T3" fmla="*/ 1 h 1"/>
                    <a:gd name="T4" fmla="*/ 0 w 2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cubicBezTo>
                        <a:pt x="1" y="0"/>
                        <a:pt x="1" y="1"/>
                        <a:pt x="2" y="1"/>
                      </a:cubicBezTo>
                      <a:cubicBezTo>
                        <a:pt x="1" y="1"/>
                        <a:pt x="1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99" name="Freeform 1594">
                  <a:extLst>
                    <a:ext uri="{FF2B5EF4-FFF2-40B4-BE49-F238E27FC236}">
                      <a16:creationId xmlns="" xmlns:a16="http://schemas.microsoft.com/office/drawing/2014/main" id="{FB426348-03E8-4C90-9A0E-67F38C51A9D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90063" y="4029076"/>
                  <a:ext cx="1588" cy="0"/>
                </a:xfrm>
                <a:custGeom>
                  <a:avLst/>
                  <a:gdLst>
                    <a:gd name="T0" fmla="*/ 0 w 2"/>
                    <a:gd name="T1" fmla="*/ 2 w 2"/>
                    <a:gd name="T2" fmla="*/ 0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cubicBezTo>
                        <a:pt x="1" y="0"/>
                        <a:pt x="1" y="0"/>
                        <a:pt x="2" y="0"/>
                      </a:cubicBezTo>
                      <a:cubicBezTo>
                        <a:pt x="1" y="0"/>
                        <a:pt x="1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00" name="Freeform 1595">
                  <a:extLst>
                    <a:ext uri="{FF2B5EF4-FFF2-40B4-BE49-F238E27FC236}">
                      <a16:creationId xmlns="" xmlns:a16="http://schemas.microsoft.com/office/drawing/2014/main" id="{960C8277-5522-4FA3-833A-CC11BE91571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83713" y="4027488"/>
                  <a:ext cx="1588" cy="1588"/>
                </a:xfrm>
                <a:custGeom>
                  <a:avLst/>
                  <a:gdLst>
                    <a:gd name="T0" fmla="*/ 0 w 1"/>
                    <a:gd name="T1" fmla="*/ 0 h 1"/>
                    <a:gd name="T2" fmla="*/ 1 w 1"/>
                    <a:gd name="T3" fmla="*/ 1 h 1"/>
                    <a:gd name="T4" fmla="*/ 0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cubicBezTo>
                        <a:pt x="0" y="0"/>
                        <a:pt x="1" y="0"/>
                        <a:pt x="1" y="1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01" name="Freeform 1596">
                  <a:extLst>
                    <a:ext uri="{FF2B5EF4-FFF2-40B4-BE49-F238E27FC236}">
                      <a16:creationId xmlns="" xmlns:a16="http://schemas.microsoft.com/office/drawing/2014/main" id="{558B7DB3-7FE1-42E4-9B1F-7CABCFDAC4D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85300" y="4029076"/>
                  <a:ext cx="1588" cy="0"/>
                </a:xfrm>
                <a:custGeom>
                  <a:avLst/>
                  <a:gdLst>
                    <a:gd name="T0" fmla="*/ 0 w 1"/>
                    <a:gd name="T1" fmla="*/ 1 w 1"/>
                    <a:gd name="T2" fmla="*/ 0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02" name="Freeform 1597">
                  <a:extLst>
                    <a:ext uri="{FF2B5EF4-FFF2-40B4-BE49-F238E27FC236}">
                      <a16:creationId xmlns="" xmlns:a16="http://schemas.microsoft.com/office/drawing/2014/main" id="{14B1F6F1-770A-4F26-956D-FCB986696DD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86888" y="4029076"/>
                  <a:ext cx="1588" cy="0"/>
                </a:xfrm>
                <a:custGeom>
                  <a:avLst/>
                  <a:gdLst>
                    <a:gd name="T0" fmla="*/ 0 w 2"/>
                    <a:gd name="T1" fmla="*/ 2 w 2"/>
                    <a:gd name="T2" fmla="*/ 0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cubicBezTo>
                        <a:pt x="0" y="0"/>
                        <a:pt x="1" y="0"/>
                        <a:pt x="2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03" name="Freeform 1598">
                  <a:extLst>
                    <a:ext uri="{FF2B5EF4-FFF2-40B4-BE49-F238E27FC236}">
                      <a16:creationId xmlns="" xmlns:a16="http://schemas.microsoft.com/office/drawing/2014/main" id="{68485CCD-E3C6-40D1-AED1-B2A5A3B090F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20213" y="4059238"/>
                  <a:ext cx="0" cy="0"/>
                </a:xfrm>
                <a:custGeom>
                  <a:avLst/>
                  <a:gdLst>
                    <a:gd name="T0" fmla="*/ 0 w 1"/>
                    <a:gd name="T1" fmla="*/ 0 h 1"/>
                    <a:gd name="T2" fmla="*/ 1 w 1"/>
                    <a:gd name="T3" fmla="*/ 1 h 1"/>
                    <a:gd name="T4" fmla="*/ 0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cubicBezTo>
                        <a:pt x="0" y="0"/>
                        <a:pt x="1" y="1"/>
                        <a:pt x="1" y="1"/>
                      </a:cubicBezTo>
                      <a:cubicBezTo>
                        <a:pt x="1" y="1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04" name="Freeform 1599">
                  <a:extLst>
                    <a:ext uri="{FF2B5EF4-FFF2-40B4-BE49-F238E27FC236}">
                      <a16:creationId xmlns="" xmlns:a16="http://schemas.microsoft.com/office/drawing/2014/main" id="{B933628A-7659-44B9-81EE-6FBF8AC9949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12275" y="4056063"/>
                  <a:ext cx="1588" cy="0"/>
                </a:xfrm>
                <a:custGeom>
                  <a:avLst/>
                  <a:gdLst>
                    <a:gd name="T0" fmla="*/ 0 w 1"/>
                    <a:gd name="T1" fmla="*/ 1 w 1"/>
                    <a:gd name="T2" fmla="*/ 0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05" name="Freeform 1600">
                  <a:extLst>
                    <a:ext uri="{FF2B5EF4-FFF2-40B4-BE49-F238E27FC236}">
                      <a16:creationId xmlns="" xmlns:a16="http://schemas.microsoft.com/office/drawing/2014/main" id="{2E26E1C4-C289-4D43-9187-17ACF0FE645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85288" y="4230688"/>
                  <a:ext cx="0" cy="0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06" name="Freeform 1601">
                  <a:extLst>
                    <a:ext uri="{FF2B5EF4-FFF2-40B4-BE49-F238E27FC236}">
                      <a16:creationId xmlns="" xmlns:a16="http://schemas.microsoft.com/office/drawing/2014/main" id="{DC4583E6-3167-49E4-8303-16CCC0A6D81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12275" y="4243388"/>
                  <a:ext cx="0" cy="0"/>
                </a:xfrm>
                <a:custGeom>
                  <a:avLst/>
                  <a:gdLst>
                    <a:gd name="T0" fmla="*/ 1 w 1"/>
                    <a:gd name="T1" fmla="*/ 0 h 1"/>
                    <a:gd name="T2" fmla="*/ 0 w 1"/>
                    <a:gd name="T3" fmla="*/ 1 h 1"/>
                    <a:gd name="T4" fmla="*/ 1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0"/>
                      </a:move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0" y="1"/>
                        <a:pt x="0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07" name="Freeform 1602">
                  <a:extLst>
                    <a:ext uri="{FF2B5EF4-FFF2-40B4-BE49-F238E27FC236}">
                      <a16:creationId xmlns="" xmlns:a16="http://schemas.microsoft.com/office/drawing/2014/main" id="{FAB47AAA-95D3-4D5E-8A03-0050A721173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85288" y="4232276"/>
                  <a:ext cx="0" cy="0"/>
                </a:xfrm>
                <a:custGeom>
                  <a:avLst/>
                  <a:gdLst>
                    <a:gd name="T0" fmla="*/ 1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1"/>
                      </a:moveTo>
                      <a:cubicBezTo>
                        <a:pt x="1" y="1"/>
                        <a:pt x="1" y="0"/>
                        <a:pt x="0" y="0"/>
                      </a:cubicBezTo>
                      <a:cubicBezTo>
                        <a:pt x="1" y="0"/>
                        <a:pt x="1" y="1"/>
                        <a:pt x="1" y="1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08" name="Freeform 1603">
                  <a:extLst>
                    <a:ext uri="{FF2B5EF4-FFF2-40B4-BE49-F238E27FC236}">
                      <a16:creationId xmlns="" xmlns:a16="http://schemas.microsoft.com/office/drawing/2014/main" id="{1A917C21-C277-40B8-9507-13DFDB6614D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85288" y="4233863"/>
                  <a:ext cx="0" cy="0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09" name="Freeform 1604">
                  <a:extLst>
                    <a:ext uri="{FF2B5EF4-FFF2-40B4-BE49-F238E27FC236}">
                      <a16:creationId xmlns="" xmlns:a16="http://schemas.microsoft.com/office/drawing/2014/main" id="{1AE16E31-B42A-4A78-B017-9568A10E284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86875" y="4235451"/>
                  <a:ext cx="0" cy="0"/>
                </a:xfrm>
                <a:custGeom>
                  <a:avLst/>
                  <a:gdLst>
                    <a:gd name="T0" fmla="*/ 2 h 2"/>
                    <a:gd name="T1" fmla="*/ 0 h 2"/>
                    <a:gd name="T2" fmla="*/ 2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2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10" name="Freeform 1605">
                  <a:extLst>
                    <a:ext uri="{FF2B5EF4-FFF2-40B4-BE49-F238E27FC236}">
                      <a16:creationId xmlns="" xmlns:a16="http://schemas.microsoft.com/office/drawing/2014/main" id="{A4BFF31D-8B45-4383-9468-6CF965DD0A8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04338" y="4246563"/>
                  <a:ext cx="0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11" name="Freeform 1606">
                  <a:extLst>
                    <a:ext uri="{FF2B5EF4-FFF2-40B4-BE49-F238E27FC236}">
                      <a16:creationId xmlns="" xmlns:a16="http://schemas.microsoft.com/office/drawing/2014/main" id="{0FFD7583-3362-48B0-8ED4-FA704219094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85288" y="4222751"/>
                  <a:ext cx="0" cy="1588"/>
                </a:xfrm>
                <a:custGeom>
                  <a:avLst/>
                  <a:gdLst>
                    <a:gd name="T0" fmla="*/ 0 h 1"/>
                    <a:gd name="T1" fmla="*/ 1 h 1"/>
                    <a:gd name="T2" fmla="*/ 0 h 1"/>
                    <a:gd name="T3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12" name="Freeform 1607">
                  <a:extLst>
                    <a:ext uri="{FF2B5EF4-FFF2-40B4-BE49-F238E27FC236}">
                      <a16:creationId xmlns="" xmlns:a16="http://schemas.microsoft.com/office/drawing/2014/main" id="{6724E433-4856-47D0-A17E-80698F180E5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13863" y="4241801"/>
                  <a:ext cx="1588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13" name="Freeform 1608">
                  <a:extLst>
                    <a:ext uri="{FF2B5EF4-FFF2-40B4-BE49-F238E27FC236}">
                      <a16:creationId xmlns="" xmlns:a16="http://schemas.microsoft.com/office/drawing/2014/main" id="{D064C411-982C-4BA2-A4A4-5C31B5907F2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13863" y="4243388"/>
                  <a:ext cx="0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14" name="Freeform 1609">
                  <a:extLst>
                    <a:ext uri="{FF2B5EF4-FFF2-40B4-BE49-F238E27FC236}">
                      <a16:creationId xmlns="" xmlns:a16="http://schemas.microsoft.com/office/drawing/2014/main" id="{155D9CEC-D07F-4B73-9028-9B6050E2EFE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85288" y="4229101"/>
                  <a:ext cx="0" cy="1588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15" name="Freeform 1610">
                  <a:extLst>
                    <a:ext uri="{FF2B5EF4-FFF2-40B4-BE49-F238E27FC236}">
                      <a16:creationId xmlns="" xmlns:a16="http://schemas.microsoft.com/office/drawing/2014/main" id="{DD0127AA-7995-4AD9-AA2D-D4277B305D3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85288" y="4224338"/>
                  <a:ext cx="0" cy="1588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1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16" name="Freeform 1611">
                  <a:extLst>
                    <a:ext uri="{FF2B5EF4-FFF2-40B4-BE49-F238E27FC236}">
                      <a16:creationId xmlns="" xmlns:a16="http://schemas.microsoft.com/office/drawing/2014/main" id="{FC382B32-8B15-435A-97C8-0E384F04586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85288" y="4225926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17" name="Freeform 1612">
                  <a:extLst>
                    <a:ext uri="{FF2B5EF4-FFF2-40B4-BE49-F238E27FC236}">
                      <a16:creationId xmlns="" xmlns:a16="http://schemas.microsoft.com/office/drawing/2014/main" id="{B5149769-FBB7-43C3-BFD7-E8B381EDCFE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86875" y="4235451"/>
                  <a:ext cx="0" cy="1588"/>
                </a:xfrm>
                <a:custGeom>
                  <a:avLst/>
                  <a:gdLst>
                    <a:gd name="T0" fmla="*/ 2 h 2"/>
                    <a:gd name="T1" fmla="*/ 0 h 2"/>
                    <a:gd name="T2" fmla="*/ 2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0" y="1"/>
                        <a:pt x="0" y="1"/>
                        <a:pt x="0" y="2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18" name="Freeform 1613">
                  <a:extLst>
                    <a:ext uri="{FF2B5EF4-FFF2-40B4-BE49-F238E27FC236}">
                      <a16:creationId xmlns="" xmlns:a16="http://schemas.microsoft.com/office/drawing/2014/main" id="{CBA62151-1908-48D4-98A7-9EDAC915B81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94813" y="4243388"/>
                  <a:ext cx="1588" cy="1588"/>
                </a:xfrm>
                <a:custGeom>
                  <a:avLst/>
                  <a:gdLst>
                    <a:gd name="T0" fmla="*/ 1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1" y="1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19" name="Freeform 1614">
                  <a:extLst>
                    <a:ext uri="{FF2B5EF4-FFF2-40B4-BE49-F238E27FC236}">
                      <a16:creationId xmlns="" xmlns:a16="http://schemas.microsoft.com/office/drawing/2014/main" id="{F3C269F5-E8D6-42D8-9810-A36C197BA06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97988" y="4244976"/>
                  <a:ext cx="1588" cy="0"/>
                </a:xfrm>
                <a:custGeom>
                  <a:avLst/>
                  <a:gdLst>
                    <a:gd name="T0" fmla="*/ 2 w 2"/>
                    <a:gd name="T1" fmla="*/ 0 w 2"/>
                    <a:gd name="T2" fmla="*/ 2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2">
                      <a:moveTo>
                        <a:pt x="2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1" y="0"/>
                        <a:pt x="1" y="0"/>
                        <a:pt x="2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20" name="Freeform 1615">
                  <a:extLst>
                    <a:ext uri="{FF2B5EF4-FFF2-40B4-BE49-F238E27FC236}">
                      <a16:creationId xmlns="" xmlns:a16="http://schemas.microsoft.com/office/drawing/2014/main" id="{DE74FA9F-3B9B-4E94-B533-A737491678B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05925" y="4244976"/>
                  <a:ext cx="1588" cy="1588"/>
                </a:xfrm>
                <a:custGeom>
                  <a:avLst/>
                  <a:gdLst>
                    <a:gd name="T0" fmla="*/ 1 w 1"/>
                    <a:gd name="T1" fmla="*/ 0 h 1"/>
                    <a:gd name="T2" fmla="*/ 0 w 1"/>
                    <a:gd name="T3" fmla="*/ 1 h 1"/>
                    <a:gd name="T4" fmla="*/ 1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0"/>
                      </a:moveTo>
                      <a:cubicBezTo>
                        <a:pt x="1" y="0"/>
                        <a:pt x="0" y="1"/>
                        <a:pt x="0" y="1"/>
                      </a:cubicBezTo>
                      <a:cubicBezTo>
                        <a:pt x="0" y="1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21" name="Freeform 1616">
                  <a:extLst>
                    <a:ext uri="{FF2B5EF4-FFF2-40B4-BE49-F238E27FC236}">
                      <a16:creationId xmlns="" xmlns:a16="http://schemas.microsoft.com/office/drawing/2014/main" id="{942E624D-82FF-451B-B505-3AE04780321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96400" y="4244976"/>
                  <a:ext cx="0" cy="0"/>
                </a:xfrm>
                <a:custGeom>
                  <a:avLst/>
                  <a:gdLst>
                    <a:gd name="T0" fmla="*/ 1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1"/>
                      </a:moveTo>
                      <a:cubicBezTo>
                        <a:pt x="1" y="1"/>
                        <a:pt x="0" y="0"/>
                        <a:pt x="0" y="0"/>
                      </a:cubicBezTo>
                      <a:cubicBezTo>
                        <a:pt x="0" y="0"/>
                        <a:pt x="1" y="1"/>
                        <a:pt x="1" y="1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22" name="Freeform 1617">
                  <a:extLst>
                    <a:ext uri="{FF2B5EF4-FFF2-40B4-BE49-F238E27FC236}">
                      <a16:creationId xmlns="" xmlns:a16="http://schemas.microsoft.com/office/drawing/2014/main" id="{63EBC69F-891E-436F-A4EB-53DEA1ABFA5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02750" y="4246563"/>
                  <a:ext cx="0" cy="0"/>
                </a:xfrm>
                <a:custGeom>
                  <a:avLst/>
                  <a:gdLst>
                    <a:gd name="T0" fmla="*/ 1 w 1"/>
                    <a:gd name="T1" fmla="*/ 1 w 1"/>
                    <a:gd name="T2" fmla="*/ 0 w 1"/>
                    <a:gd name="T3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23" name="Freeform 1618">
                  <a:extLst>
                    <a:ext uri="{FF2B5EF4-FFF2-40B4-BE49-F238E27FC236}">
                      <a16:creationId xmlns="" xmlns:a16="http://schemas.microsoft.com/office/drawing/2014/main" id="{5430ACE5-DA55-43E7-A5D1-9436CD686E5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01163" y="4246563"/>
                  <a:ext cx="1588" cy="0"/>
                </a:xfrm>
                <a:custGeom>
                  <a:avLst/>
                  <a:gdLst>
                    <a:gd name="T0" fmla="*/ 2 w 2"/>
                    <a:gd name="T1" fmla="*/ 0 w 2"/>
                    <a:gd name="T2" fmla="*/ 2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2">
                      <a:moveTo>
                        <a:pt x="2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1" y="0"/>
                        <a:pt x="1" y="0"/>
                        <a:pt x="2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24" name="Freeform 1619">
                  <a:extLst>
                    <a:ext uri="{FF2B5EF4-FFF2-40B4-BE49-F238E27FC236}">
                      <a16:creationId xmlns="" xmlns:a16="http://schemas.microsoft.com/office/drawing/2014/main" id="{7606F4EC-1AD4-4456-B52F-C2E9ED90BD2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88463" y="4237038"/>
                  <a:ext cx="0" cy="1588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25" name="Freeform 1620">
                  <a:extLst>
                    <a:ext uri="{FF2B5EF4-FFF2-40B4-BE49-F238E27FC236}">
                      <a16:creationId xmlns="" xmlns:a16="http://schemas.microsoft.com/office/drawing/2014/main" id="{C6A2063F-4554-4865-974E-ED3076E0F5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99575" y="4246563"/>
                  <a:ext cx="1588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26" name="Freeform 1621">
                  <a:extLst>
                    <a:ext uri="{FF2B5EF4-FFF2-40B4-BE49-F238E27FC236}">
                      <a16:creationId xmlns="" xmlns:a16="http://schemas.microsoft.com/office/drawing/2014/main" id="{3E1252C0-2E2E-4599-AF93-D9DB2CF16C9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88463" y="4238626"/>
                  <a:ext cx="0" cy="1588"/>
                </a:xfrm>
                <a:custGeom>
                  <a:avLst/>
                  <a:gdLst>
                    <a:gd name="T0" fmla="*/ 1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1" y="1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27" name="Freeform 1622">
                  <a:extLst>
                    <a:ext uri="{FF2B5EF4-FFF2-40B4-BE49-F238E27FC236}">
                      <a16:creationId xmlns="" xmlns:a16="http://schemas.microsoft.com/office/drawing/2014/main" id="{C878B05A-0387-4F62-970F-D069460AFEA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09100" y="4243388"/>
                  <a:ext cx="1588" cy="1588"/>
                </a:xfrm>
                <a:custGeom>
                  <a:avLst/>
                  <a:gdLst>
                    <a:gd name="T0" fmla="*/ 1 w 1"/>
                    <a:gd name="T1" fmla="*/ 0 h 1"/>
                    <a:gd name="T2" fmla="*/ 0 w 1"/>
                    <a:gd name="T3" fmla="*/ 1 h 1"/>
                    <a:gd name="T4" fmla="*/ 1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0"/>
                      </a:moveTo>
                      <a:cubicBezTo>
                        <a:pt x="1" y="1"/>
                        <a:pt x="0" y="1"/>
                        <a:pt x="0" y="1"/>
                      </a:cubicBezTo>
                      <a:cubicBezTo>
                        <a:pt x="0" y="1"/>
                        <a:pt x="1" y="1"/>
                        <a:pt x="1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28" name="Freeform 1623">
                  <a:extLst>
                    <a:ext uri="{FF2B5EF4-FFF2-40B4-BE49-F238E27FC236}">
                      <a16:creationId xmlns="" xmlns:a16="http://schemas.microsoft.com/office/drawing/2014/main" id="{96B4504F-1F86-4887-846B-1B3CD8B6213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93225" y="4243388"/>
                  <a:ext cx="1588" cy="0"/>
                </a:xfrm>
                <a:custGeom>
                  <a:avLst/>
                  <a:gdLst>
                    <a:gd name="T0" fmla="*/ 2 w 2"/>
                    <a:gd name="T1" fmla="*/ 1 h 1"/>
                    <a:gd name="T2" fmla="*/ 0 w 2"/>
                    <a:gd name="T3" fmla="*/ 0 h 1"/>
                    <a:gd name="T4" fmla="*/ 2 w 2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1">
                      <a:moveTo>
                        <a:pt x="2" y="1"/>
                      </a:moveTo>
                      <a:cubicBezTo>
                        <a:pt x="1" y="1"/>
                        <a:pt x="1" y="0"/>
                        <a:pt x="0" y="0"/>
                      </a:cubicBezTo>
                      <a:cubicBezTo>
                        <a:pt x="1" y="0"/>
                        <a:pt x="1" y="1"/>
                        <a:pt x="2" y="1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29" name="Freeform 1624">
                  <a:extLst>
                    <a:ext uri="{FF2B5EF4-FFF2-40B4-BE49-F238E27FC236}">
                      <a16:creationId xmlns="" xmlns:a16="http://schemas.microsoft.com/office/drawing/2014/main" id="{D1518B91-D389-446D-8CF8-16B455A104E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88463" y="4240213"/>
                  <a:ext cx="1588" cy="0"/>
                </a:xfrm>
                <a:custGeom>
                  <a:avLst/>
                  <a:gdLst>
                    <a:gd name="T0" fmla="*/ 1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1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1" y="0"/>
                        <a:pt x="1" y="0"/>
                        <a:pt x="1" y="1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30" name="Freeform 1625">
                  <a:extLst>
                    <a:ext uri="{FF2B5EF4-FFF2-40B4-BE49-F238E27FC236}">
                      <a16:creationId xmlns="" xmlns:a16="http://schemas.microsoft.com/office/drawing/2014/main" id="{3B990776-0A6C-4758-8F6A-416CBB41E19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90050" y="4240213"/>
                  <a:ext cx="1588" cy="1588"/>
                </a:xfrm>
                <a:custGeom>
                  <a:avLst/>
                  <a:gdLst>
                    <a:gd name="T0" fmla="*/ 1 w 1"/>
                    <a:gd name="T1" fmla="*/ 2 h 2"/>
                    <a:gd name="T2" fmla="*/ 0 w 1"/>
                    <a:gd name="T3" fmla="*/ 0 h 2"/>
                    <a:gd name="T4" fmla="*/ 1 w 1"/>
                    <a:gd name="T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2">
                      <a:moveTo>
                        <a:pt x="1" y="2"/>
                      </a:moveTo>
                      <a:cubicBezTo>
                        <a:pt x="1" y="1"/>
                        <a:pt x="0" y="1"/>
                        <a:pt x="0" y="0"/>
                      </a:cubicBezTo>
                      <a:cubicBezTo>
                        <a:pt x="0" y="1"/>
                        <a:pt x="1" y="1"/>
                        <a:pt x="1" y="2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31" name="Freeform 1626">
                  <a:extLst>
                    <a:ext uri="{FF2B5EF4-FFF2-40B4-BE49-F238E27FC236}">
                      <a16:creationId xmlns="" xmlns:a16="http://schemas.microsoft.com/office/drawing/2014/main" id="{10388EDB-B6DE-4E2A-B096-B6D2C9F34B9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91638" y="4241801"/>
                  <a:ext cx="1588" cy="1588"/>
                </a:xfrm>
                <a:custGeom>
                  <a:avLst/>
                  <a:gdLst>
                    <a:gd name="T0" fmla="*/ 3 w 3"/>
                    <a:gd name="T1" fmla="*/ 1 h 1"/>
                    <a:gd name="T2" fmla="*/ 0 w 3"/>
                    <a:gd name="T3" fmla="*/ 0 h 1"/>
                    <a:gd name="T4" fmla="*/ 3 w 3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1">
                      <a:moveTo>
                        <a:pt x="3" y="1"/>
                      </a:moveTo>
                      <a:cubicBezTo>
                        <a:pt x="2" y="1"/>
                        <a:pt x="1" y="0"/>
                        <a:pt x="0" y="0"/>
                      </a:cubicBezTo>
                      <a:cubicBezTo>
                        <a:pt x="1" y="0"/>
                        <a:pt x="2" y="1"/>
                        <a:pt x="3" y="1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32" name="Freeform 1627">
                  <a:extLst>
                    <a:ext uri="{FF2B5EF4-FFF2-40B4-BE49-F238E27FC236}">
                      <a16:creationId xmlns="" xmlns:a16="http://schemas.microsoft.com/office/drawing/2014/main" id="{71BC2B99-2A00-418B-A664-5DF5EB48F11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09100" y="4244976"/>
                  <a:ext cx="0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33" name="Freeform 1628">
                  <a:extLst>
                    <a:ext uri="{FF2B5EF4-FFF2-40B4-BE49-F238E27FC236}">
                      <a16:creationId xmlns="" xmlns:a16="http://schemas.microsoft.com/office/drawing/2014/main" id="{B2638D85-2EC5-42C9-91A2-BD43CA1344A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85288" y="4227513"/>
                  <a:ext cx="0" cy="1588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34" name="Freeform 1629">
                  <a:extLst>
                    <a:ext uri="{FF2B5EF4-FFF2-40B4-BE49-F238E27FC236}">
                      <a16:creationId xmlns="" xmlns:a16="http://schemas.microsoft.com/office/drawing/2014/main" id="{13560561-E804-4C2F-948A-DCC0B3F174F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61475" y="4227513"/>
                  <a:ext cx="1588" cy="0"/>
                </a:xfrm>
                <a:custGeom>
                  <a:avLst/>
                  <a:gdLst>
                    <a:gd name="T0" fmla="*/ 0 w 1"/>
                    <a:gd name="T1" fmla="*/ 1 w 1"/>
                    <a:gd name="T2" fmla="*/ 0 w 1"/>
                    <a:gd name="T3" fmla="*/ 0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35" name="Freeform 1630">
                  <a:extLst>
                    <a:ext uri="{FF2B5EF4-FFF2-40B4-BE49-F238E27FC236}">
                      <a16:creationId xmlns="" xmlns:a16="http://schemas.microsoft.com/office/drawing/2014/main" id="{4A733BE7-7097-4CC7-ADBA-9E4A0496F92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59888" y="4227513"/>
                  <a:ext cx="1588" cy="0"/>
                </a:xfrm>
                <a:custGeom>
                  <a:avLst/>
                  <a:gdLst>
                    <a:gd name="T0" fmla="*/ 2 w 2"/>
                    <a:gd name="T1" fmla="*/ 0 w 2"/>
                    <a:gd name="T2" fmla="*/ 2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2">
                      <a:moveTo>
                        <a:pt x="2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1" y="0"/>
                        <a:pt x="1" y="0"/>
                        <a:pt x="2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36" name="Freeform 1631">
                  <a:extLst>
                    <a:ext uri="{FF2B5EF4-FFF2-40B4-BE49-F238E27FC236}">
                      <a16:creationId xmlns="" xmlns:a16="http://schemas.microsoft.com/office/drawing/2014/main" id="{B4384324-BDBC-4720-BA32-19170C3C890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56713" y="4227513"/>
                  <a:ext cx="1588" cy="0"/>
                </a:xfrm>
                <a:custGeom>
                  <a:avLst/>
                  <a:gdLst>
                    <a:gd name="T0" fmla="*/ 2 w 2"/>
                    <a:gd name="T1" fmla="*/ 0 w 2"/>
                    <a:gd name="T2" fmla="*/ 2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2">
                      <a:moveTo>
                        <a:pt x="2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1" y="0"/>
                        <a:pt x="1" y="0"/>
                        <a:pt x="2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37" name="Freeform 1632">
                  <a:extLst>
                    <a:ext uri="{FF2B5EF4-FFF2-40B4-BE49-F238E27FC236}">
                      <a16:creationId xmlns="" xmlns:a16="http://schemas.microsoft.com/office/drawing/2014/main" id="{80BA7182-1D75-4B6F-A27C-2B966FEE34D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58300" y="4227513"/>
                  <a:ext cx="0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38" name="Freeform 1633">
                  <a:extLst>
                    <a:ext uri="{FF2B5EF4-FFF2-40B4-BE49-F238E27FC236}">
                      <a16:creationId xmlns="" xmlns:a16="http://schemas.microsoft.com/office/drawing/2014/main" id="{B8F5D1A1-4EF7-48E2-8DE6-85C85BC6A84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53538" y="4225926"/>
                  <a:ext cx="1588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39" name="Freeform 1634">
                  <a:extLst>
                    <a:ext uri="{FF2B5EF4-FFF2-40B4-BE49-F238E27FC236}">
                      <a16:creationId xmlns="" xmlns:a16="http://schemas.microsoft.com/office/drawing/2014/main" id="{C77AAF7A-8379-4CB0-97C9-8E3C8909646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55125" y="4227513"/>
                  <a:ext cx="1588" cy="0"/>
                </a:xfrm>
                <a:custGeom>
                  <a:avLst/>
                  <a:gdLst>
                    <a:gd name="T0" fmla="*/ 2 w 2"/>
                    <a:gd name="T1" fmla="*/ 0 w 2"/>
                    <a:gd name="T2" fmla="*/ 2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2">
                      <a:moveTo>
                        <a:pt x="2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1" y="0"/>
                        <a:pt x="1" y="0"/>
                        <a:pt x="2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40" name="Freeform 1635">
                  <a:extLst>
                    <a:ext uri="{FF2B5EF4-FFF2-40B4-BE49-F238E27FC236}">
                      <a16:creationId xmlns="" xmlns:a16="http://schemas.microsoft.com/office/drawing/2014/main" id="{70F469AD-1571-4718-B870-8578EF3766B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71000" y="4225926"/>
                  <a:ext cx="0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41" name="Freeform 1636">
                  <a:extLst>
                    <a:ext uri="{FF2B5EF4-FFF2-40B4-BE49-F238E27FC236}">
                      <a16:creationId xmlns="" xmlns:a16="http://schemas.microsoft.com/office/drawing/2014/main" id="{E6DF2829-8E91-4441-9428-94F573B265B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63063" y="4227513"/>
                  <a:ext cx="0" cy="0"/>
                </a:xfrm>
                <a:custGeom>
                  <a:avLst/>
                  <a:gdLst>
                    <a:gd name="T0" fmla="*/ 1 w 1"/>
                    <a:gd name="T1" fmla="*/ 0 h 1"/>
                    <a:gd name="T2" fmla="*/ 0 w 1"/>
                    <a:gd name="T3" fmla="*/ 1 h 1"/>
                    <a:gd name="T4" fmla="*/ 1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0"/>
                      </a:moveTo>
                      <a:cubicBezTo>
                        <a:pt x="1" y="0"/>
                        <a:pt x="1" y="1"/>
                        <a:pt x="0" y="1"/>
                      </a:cubicBezTo>
                      <a:cubicBezTo>
                        <a:pt x="1" y="1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42" name="Freeform 1637">
                  <a:extLst>
                    <a:ext uri="{FF2B5EF4-FFF2-40B4-BE49-F238E27FC236}">
                      <a16:creationId xmlns="" xmlns:a16="http://schemas.microsoft.com/office/drawing/2014/main" id="{E1201EDD-348A-419F-800B-DDD7873812B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44013" y="4206876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43" name="Freeform 1638">
                  <a:extLst>
                    <a:ext uri="{FF2B5EF4-FFF2-40B4-BE49-F238E27FC236}">
                      <a16:creationId xmlns="" xmlns:a16="http://schemas.microsoft.com/office/drawing/2014/main" id="{FC5F6A4F-0576-431D-B56C-14CA6E851F2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51950" y="4224338"/>
                  <a:ext cx="1588" cy="1588"/>
                </a:xfrm>
                <a:custGeom>
                  <a:avLst/>
                  <a:gdLst>
                    <a:gd name="T0" fmla="*/ 2 w 2"/>
                    <a:gd name="T1" fmla="*/ 1 h 1"/>
                    <a:gd name="T2" fmla="*/ 0 w 2"/>
                    <a:gd name="T3" fmla="*/ 0 h 1"/>
                    <a:gd name="T4" fmla="*/ 2 w 2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1">
                      <a:moveTo>
                        <a:pt x="2" y="1"/>
                      </a:moveTo>
                      <a:cubicBezTo>
                        <a:pt x="1" y="1"/>
                        <a:pt x="1" y="1"/>
                        <a:pt x="0" y="0"/>
                      </a:cubicBezTo>
                      <a:cubicBezTo>
                        <a:pt x="1" y="1"/>
                        <a:pt x="1" y="1"/>
                        <a:pt x="2" y="1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44" name="Freeform 1639">
                  <a:extLst>
                    <a:ext uri="{FF2B5EF4-FFF2-40B4-BE49-F238E27FC236}">
                      <a16:creationId xmlns="" xmlns:a16="http://schemas.microsoft.com/office/drawing/2014/main" id="{449CFD8B-372E-4816-9AD9-0D4240E6EBB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67825" y="4227513"/>
                  <a:ext cx="0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45" name="Freeform 1640">
                  <a:extLst>
                    <a:ext uri="{FF2B5EF4-FFF2-40B4-BE49-F238E27FC236}">
                      <a16:creationId xmlns="" xmlns:a16="http://schemas.microsoft.com/office/drawing/2014/main" id="{61E1B16B-7140-4C41-AD75-DA046705E3F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64650" y="4227513"/>
                  <a:ext cx="1588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46" name="Freeform 1641">
                  <a:extLst>
                    <a:ext uri="{FF2B5EF4-FFF2-40B4-BE49-F238E27FC236}">
                      <a16:creationId xmlns="" xmlns:a16="http://schemas.microsoft.com/office/drawing/2014/main" id="{4B57179A-05C3-4747-936B-E1674806E7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44013" y="4210051"/>
                  <a:ext cx="0" cy="0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1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47" name="Freeform 1642">
                  <a:extLst>
                    <a:ext uri="{FF2B5EF4-FFF2-40B4-BE49-F238E27FC236}">
                      <a16:creationId xmlns="" xmlns:a16="http://schemas.microsoft.com/office/drawing/2014/main" id="{5016ADFE-8854-462A-9C9D-44C0F97DC38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44013" y="4211638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48" name="Freeform 1643">
                  <a:extLst>
                    <a:ext uri="{FF2B5EF4-FFF2-40B4-BE49-F238E27FC236}">
                      <a16:creationId xmlns="" xmlns:a16="http://schemas.microsoft.com/office/drawing/2014/main" id="{CE3B719A-A7A4-48B9-AE17-D029D4DF408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44013" y="42148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49" name="Freeform 1644">
                  <a:extLst>
                    <a:ext uri="{FF2B5EF4-FFF2-40B4-BE49-F238E27FC236}">
                      <a16:creationId xmlns="" xmlns:a16="http://schemas.microsoft.com/office/drawing/2014/main" id="{BF049E6F-F03F-4E0E-9AA0-2EC33A4B8A8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44013" y="4213226"/>
                  <a:ext cx="0" cy="1588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50" name="Freeform 1645">
                  <a:extLst>
                    <a:ext uri="{FF2B5EF4-FFF2-40B4-BE49-F238E27FC236}">
                      <a16:creationId xmlns="" xmlns:a16="http://schemas.microsoft.com/office/drawing/2014/main" id="{68F1517D-0F66-4375-888E-1E008ADFB49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44013" y="420846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51" name="Freeform 1646">
                  <a:extLst>
                    <a:ext uri="{FF2B5EF4-FFF2-40B4-BE49-F238E27FC236}">
                      <a16:creationId xmlns="" xmlns:a16="http://schemas.microsoft.com/office/drawing/2014/main" id="{006E8A8A-CA19-4B56-9D3A-79607CE4547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71000" y="4224338"/>
                  <a:ext cx="1588" cy="0"/>
                </a:xfrm>
                <a:custGeom>
                  <a:avLst/>
                  <a:gdLst>
                    <a:gd name="T0" fmla="*/ 1 w 1"/>
                    <a:gd name="T1" fmla="*/ 0 h 1"/>
                    <a:gd name="T2" fmla="*/ 0 w 1"/>
                    <a:gd name="T3" fmla="*/ 1 h 1"/>
                    <a:gd name="T4" fmla="*/ 1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0"/>
                      </a:moveTo>
                      <a:cubicBezTo>
                        <a:pt x="1" y="0"/>
                        <a:pt x="1" y="1"/>
                        <a:pt x="0" y="1"/>
                      </a:cubicBezTo>
                      <a:cubicBezTo>
                        <a:pt x="1" y="1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52" name="Freeform 1647">
                  <a:extLst>
                    <a:ext uri="{FF2B5EF4-FFF2-40B4-BE49-F238E27FC236}">
                      <a16:creationId xmlns="" xmlns:a16="http://schemas.microsoft.com/office/drawing/2014/main" id="{A700DCD9-2B0F-452A-8EA1-C6D88CF8FC7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48775" y="4222751"/>
                  <a:ext cx="1588" cy="0"/>
                </a:xfrm>
                <a:custGeom>
                  <a:avLst/>
                  <a:gdLst>
                    <a:gd name="T0" fmla="*/ 2 w 2"/>
                    <a:gd name="T1" fmla="*/ 1 h 1"/>
                    <a:gd name="T2" fmla="*/ 0 w 2"/>
                    <a:gd name="T3" fmla="*/ 0 h 1"/>
                    <a:gd name="T4" fmla="*/ 2 w 2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1">
                      <a:moveTo>
                        <a:pt x="2" y="1"/>
                      </a:moveTo>
                      <a:cubicBezTo>
                        <a:pt x="1" y="1"/>
                        <a:pt x="0" y="0"/>
                        <a:pt x="0" y="0"/>
                      </a:cubicBezTo>
                      <a:cubicBezTo>
                        <a:pt x="0" y="0"/>
                        <a:pt x="1" y="1"/>
                        <a:pt x="2" y="1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53" name="Freeform 1648">
                  <a:extLst>
                    <a:ext uri="{FF2B5EF4-FFF2-40B4-BE49-F238E27FC236}">
                      <a16:creationId xmlns="" xmlns:a16="http://schemas.microsoft.com/office/drawing/2014/main" id="{EB30C739-B7A0-418A-8571-9B109D88D25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50363" y="4222751"/>
                  <a:ext cx="1588" cy="1588"/>
                </a:xfrm>
                <a:custGeom>
                  <a:avLst/>
                  <a:gdLst>
                    <a:gd name="T0" fmla="*/ 2 w 2"/>
                    <a:gd name="T1" fmla="*/ 2 h 2"/>
                    <a:gd name="T2" fmla="*/ 0 w 2"/>
                    <a:gd name="T3" fmla="*/ 0 h 2"/>
                    <a:gd name="T4" fmla="*/ 2 w 2"/>
                    <a:gd name="T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2">
                      <a:moveTo>
                        <a:pt x="2" y="2"/>
                      </a:moveTo>
                      <a:cubicBezTo>
                        <a:pt x="1" y="2"/>
                        <a:pt x="0" y="1"/>
                        <a:pt x="0" y="0"/>
                      </a:cubicBezTo>
                      <a:cubicBezTo>
                        <a:pt x="0" y="1"/>
                        <a:pt x="1" y="2"/>
                        <a:pt x="2" y="2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54" name="Freeform 1649">
                  <a:extLst>
                    <a:ext uri="{FF2B5EF4-FFF2-40B4-BE49-F238E27FC236}">
                      <a16:creationId xmlns="" xmlns:a16="http://schemas.microsoft.com/office/drawing/2014/main" id="{BA8A6D8C-A75F-41D7-957D-6FB4AC5991E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47188" y="4221163"/>
                  <a:ext cx="1588" cy="1588"/>
                </a:xfrm>
                <a:custGeom>
                  <a:avLst/>
                  <a:gdLst>
                    <a:gd name="T0" fmla="*/ 1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1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1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55" name="Freeform 1650">
                  <a:extLst>
                    <a:ext uri="{FF2B5EF4-FFF2-40B4-BE49-F238E27FC236}">
                      <a16:creationId xmlns="" xmlns:a16="http://schemas.microsoft.com/office/drawing/2014/main" id="{B41BB6CB-2175-47D3-A3B4-50DDC8AEF69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45600" y="4217988"/>
                  <a:ext cx="1588" cy="1588"/>
                </a:xfrm>
                <a:custGeom>
                  <a:avLst/>
                  <a:gdLst>
                    <a:gd name="T0" fmla="*/ 1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1"/>
                      </a:move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0" y="1"/>
                        <a:pt x="0" y="1"/>
                        <a:pt x="1" y="1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56" name="Freeform 1651">
                  <a:extLst>
                    <a:ext uri="{FF2B5EF4-FFF2-40B4-BE49-F238E27FC236}">
                      <a16:creationId xmlns="" xmlns:a16="http://schemas.microsoft.com/office/drawing/2014/main" id="{8A33E20F-E85D-4506-A87D-5E0F7A9BE98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47188" y="4219576"/>
                  <a:ext cx="0" cy="1588"/>
                </a:xfrm>
                <a:custGeom>
                  <a:avLst/>
                  <a:gdLst>
                    <a:gd name="T0" fmla="*/ 1 w 1"/>
                    <a:gd name="T1" fmla="*/ 2 h 2"/>
                    <a:gd name="T2" fmla="*/ 0 w 1"/>
                    <a:gd name="T3" fmla="*/ 0 h 2"/>
                    <a:gd name="T4" fmla="*/ 1 w 1"/>
                    <a:gd name="T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2">
                      <a:moveTo>
                        <a:pt x="1" y="2"/>
                      </a:moveTo>
                      <a:cubicBezTo>
                        <a:pt x="1" y="1"/>
                        <a:pt x="1" y="1"/>
                        <a:pt x="0" y="0"/>
                      </a:cubicBezTo>
                      <a:cubicBezTo>
                        <a:pt x="1" y="1"/>
                        <a:pt x="1" y="1"/>
                        <a:pt x="1" y="2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57" name="Freeform 1652">
                  <a:extLst>
                    <a:ext uri="{FF2B5EF4-FFF2-40B4-BE49-F238E27FC236}">
                      <a16:creationId xmlns="" xmlns:a16="http://schemas.microsoft.com/office/drawing/2014/main" id="{A8F96DD2-BE1F-48B4-8429-297FB9E445E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45600" y="4216401"/>
                  <a:ext cx="0" cy="1588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58" name="Freeform 1653">
                  <a:extLst>
                    <a:ext uri="{FF2B5EF4-FFF2-40B4-BE49-F238E27FC236}">
                      <a16:creationId xmlns="" xmlns:a16="http://schemas.microsoft.com/office/drawing/2014/main" id="{12803A91-BDD2-458B-91FE-320E17B464C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67825" y="4225926"/>
                  <a:ext cx="1588" cy="1588"/>
                </a:xfrm>
                <a:custGeom>
                  <a:avLst/>
                  <a:gdLst>
                    <a:gd name="T0" fmla="*/ 1 w 1"/>
                    <a:gd name="T1" fmla="*/ 0 h 1"/>
                    <a:gd name="T2" fmla="*/ 0 w 1"/>
                    <a:gd name="T3" fmla="*/ 1 h 1"/>
                    <a:gd name="T4" fmla="*/ 1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0"/>
                      </a:moveTo>
                      <a:cubicBezTo>
                        <a:pt x="1" y="0"/>
                        <a:pt x="1" y="0"/>
                        <a:pt x="0" y="1"/>
                      </a:cubicBezTo>
                      <a:cubicBezTo>
                        <a:pt x="1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59" name="Freeform 1654">
                  <a:extLst>
                    <a:ext uri="{FF2B5EF4-FFF2-40B4-BE49-F238E27FC236}">
                      <a16:creationId xmlns="" xmlns:a16="http://schemas.microsoft.com/office/drawing/2014/main" id="{DD80A9BE-F880-4294-B70F-20557400540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74175" y="4222751"/>
                  <a:ext cx="0" cy="0"/>
                </a:xfrm>
                <a:custGeom>
                  <a:avLst/>
                  <a:gdLst>
                    <a:gd name="T0" fmla="*/ 0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60" name="Freeform 1655">
                  <a:extLst>
                    <a:ext uri="{FF2B5EF4-FFF2-40B4-BE49-F238E27FC236}">
                      <a16:creationId xmlns="" xmlns:a16="http://schemas.microsoft.com/office/drawing/2014/main" id="{49B9F8AE-AB90-4BC6-9FF0-8F5689E5205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82100" y="4170363"/>
                  <a:ext cx="1588" cy="0"/>
                </a:xfrm>
                <a:custGeom>
                  <a:avLst/>
                  <a:gdLst>
                    <a:gd name="T0" fmla="*/ 2 w 2"/>
                    <a:gd name="T1" fmla="*/ 1 h 1"/>
                    <a:gd name="T2" fmla="*/ 0 w 2"/>
                    <a:gd name="T3" fmla="*/ 0 h 1"/>
                    <a:gd name="T4" fmla="*/ 2 w 2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1">
                      <a:moveTo>
                        <a:pt x="2" y="1"/>
                      </a:moveTo>
                      <a:cubicBezTo>
                        <a:pt x="2" y="1"/>
                        <a:pt x="1" y="0"/>
                        <a:pt x="0" y="0"/>
                      </a:cubicBezTo>
                      <a:cubicBezTo>
                        <a:pt x="1" y="0"/>
                        <a:pt x="2" y="1"/>
                        <a:pt x="2" y="1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61" name="Freeform 1656">
                  <a:extLst>
                    <a:ext uri="{FF2B5EF4-FFF2-40B4-BE49-F238E27FC236}">
                      <a16:creationId xmlns="" xmlns:a16="http://schemas.microsoft.com/office/drawing/2014/main" id="{72A06454-B1F9-4FD8-B5BE-BB536E122AD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83688" y="4170363"/>
                  <a:ext cx="0" cy="1588"/>
                </a:xfrm>
                <a:custGeom>
                  <a:avLst/>
                  <a:gdLst>
                    <a:gd name="T0" fmla="*/ 1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1"/>
                      </a:moveTo>
                      <a:cubicBezTo>
                        <a:pt x="1" y="1"/>
                        <a:pt x="0" y="1"/>
                        <a:pt x="0" y="0"/>
                      </a:cubicBezTo>
                      <a:cubicBezTo>
                        <a:pt x="0" y="1"/>
                        <a:pt x="1" y="1"/>
                        <a:pt x="1" y="1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62" name="Freeform 1657">
                  <a:extLst>
                    <a:ext uri="{FF2B5EF4-FFF2-40B4-BE49-F238E27FC236}">
                      <a16:creationId xmlns="" xmlns:a16="http://schemas.microsoft.com/office/drawing/2014/main" id="{F0F83B05-6162-4473-882A-E2B2D1E2EA5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80513" y="4168776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63" name="Freeform 1658">
                  <a:extLst>
                    <a:ext uri="{FF2B5EF4-FFF2-40B4-BE49-F238E27FC236}">
                      <a16:creationId xmlns="" xmlns:a16="http://schemas.microsoft.com/office/drawing/2014/main" id="{A5E54D46-E338-48FF-B448-77F3466D551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78925" y="4165601"/>
                  <a:ext cx="0" cy="1588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1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64" name="Freeform 1659">
                  <a:extLst>
                    <a:ext uri="{FF2B5EF4-FFF2-40B4-BE49-F238E27FC236}">
                      <a16:creationId xmlns="" xmlns:a16="http://schemas.microsoft.com/office/drawing/2014/main" id="{9C9E6338-7022-4902-A661-63C2BFE4926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78925" y="4164013"/>
                  <a:ext cx="0" cy="1588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1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65" name="Freeform 1660">
                  <a:extLst>
                    <a:ext uri="{FF2B5EF4-FFF2-40B4-BE49-F238E27FC236}">
                      <a16:creationId xmlns="" xmlns:a16="http://schemas.microsoft.com/office/drawing/2014/main" id="{94A93DC1-AB82-46D3-A101-79B1C1BA26A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85275" y="4171951"/>
                  <a:ext cx="0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66" name="Freeform 1661">
                  <a:extLst>
                    <a:ext uri="{FF2B5EF4-FFF2-40B4-BE49-F238E27FC236}">
                      <a16:creationId xmlns="" xmlns:a16="http://schemas.microsoft.com/office/drawing/2014/main" id="{E25BEFD8-CAA6-49F2-839C-3DA5E7B310B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90038" y="4173538"/>
                  <a:ext cx="1588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67" name="Freeform 1662">
                  <a:extLst>
                    <a:ext uri="{FF2B5EF4-FFF2-40B4-BE49-F238E27FC236}">
                      <a16:creationId xmlns="" xmlns:a16="http://schemas.microsoft.com/office/drawing/2014/main" id="{342340B5-9797-45BA-B2AB-4C4C812DEE5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86863" y="4173538"/>
                  <a:ext cx="0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68" name="Freeform 1663">
                  <a:extLst>
                    <a:ext uri="{FF2B5EF4-FFF2-40B4-BE49-F238E27FC236}">
                      <a16:creationId xmlns="" xmlns:a16="http://schemas.microsoft.com/office/drawing/2014/main" id="{C0D3FC7B-D08A-44E1-BDF4-F81AA925CE9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91625" y="4173538"/>
                  <a:ext cx="0" cy="0"/>
                </a:xfrm>
                <a:custGeom>
                  <a:avLst/>
                  <a:gdLst>
                    <a:gd name="T0" fmla="*/ 1 w 1"/>
                    <a:gd name="T1" fmla="*/ 1 h 1"/>
                    <a:gd name="T2" fmla="*/ 1 w 1"/>
                    <a:gd name="T3" fmla="*/ 0 h 1"/>
                    <a:gd name="T4" fmla="*/ 0 w 1"/>
                    <a:gd name="T5" fmla="*/ 0 h 1"/>
                    <a:gd name="T6" fmla="*/ 1 w 1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1">
                      <a:moveTo>
                        <a:pt x="1" y="1"/>
                      </a:moveTo>
                      <a:cubicBezTo>
                        <a:pt x="1" y="1"/>
                        <a:pt x="1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1" y="1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69" name="Freeform 1664">
                  <a:extLst>
                    <a:ext uri="{FF2B5EF4-FFF2-40B4-BE49-F238E27FC236}">
                      <a16:creationId xmlns="" xmlns:a16="http://schemas.microsoft.com/office/drawing/2014/main" id="{C6156BBC-11D5-42F4-A8C5-233FCA4F9D7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88450" y="4173538"/>
                  <a:ext cx="1588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70" name="Freeform 1665">
                  <a:extLst>
                    <a:ext uri="{FF2B5EF4-FFF2-40B4-BE49-F238E27FC236}">
                      <a16:creationId xmlns="" xmlns:a16="http://schemas.microsoft.com/office/drawing/2014/main" id="{9AEC1C6B-D00B-4505-A193-42B8C21CE43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88450" y="4173538"/>
                  <a:ext cx="0" cy="0"/>
                </a:xfrm>
                <a:custGeom>
                  <a:avLst/>
                  <a:gdLst>
                    <a:gd name="T0" fmla="*/ 1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1"/>
                      </a:moveTo>
                      <a:cubicBezTo>
                        <a:pt x="1" y="1"/>
                        <a:pt x="0" y="1"/>
                        <a:pt x="0" y="0"/>
                      </a:cubicBezTo>
                      <a:cubicBezTo>
                        <a:pt x="0" y="1"/>
                        <a:pt x="1" y="1"/>
                        <a:pt x="1" y="1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71" name="Freeform 1666">
                  <a:extLst>
                    <a:ext uri="{FF2B5EF4-FFF2-40B4-BE49-F238E27FC236}">
                      <a16:creationId xmlns="" xmlns:a16="http://schemas.microsoft.com/office/drawing/2014/main" id="{1DEBA6D0-2575-4DC2-9BB8-D08920D1946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77338" y="4156076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72" name="Freeform 1667">
                  <a:extLst>
                    <a:ext uri="{FF2B5EF4-FFF2-40B4-BE49-F238E27FC236}">
                      <a16:creationId xmlns="" xmlns:a16="http://schemas.microsoft.com/office/drawing/2014/main" id="{AC4BE4DF-C0BE-473A-BD8E-FEFEB2BEA16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96388" y="4173538"/>
                  <a:ext cx="0" cy="0"/>
                </a:xfrm>
                <a:custGeom>
                  <a:avLst/>
                  <a:gdLst>
                    <a:gd name="T0" fmla="*/ 1 w 1"/>
                    <a:gd name="T1" fmla="*/ 0 h 1"/>
                    <a:gd name="T2" fmla="*/ 0 w 1"/>
                    <a:gd name="T3" fmla="*/ 1 h 1"/>
                    <a:gd name="T4" fmla="*/ 1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0"/>
                      </a:move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0" y="1"/>
                        <a:pt x="0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73" name="Freeform 1668">
                  <a:extLst>
                    <a:ext uri="{FF2B5EF4-FFF2-40B4-BE49-F238E27FC236}">
                      <a16:creationId xmlns="" xmlns:a16="http://schemas.microsoft.com/office/drawing/2014/main" id="{9D9362E7-32D5-4BAE-A16E-8A907AFB8BA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97975" y="4173538"/>
                  <a:ext cx="0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74" name="Freeform 1669">
                  <a:extLst>
                    <a:ext uri="{FF2B5EF4-FFF2-40B4-BE49-F238E27FC236}">
                      <a16:creationId xmlns="" xmlns:a16="http://schemas.microsoft.com/office/drawing/2014/main" id="{55E33C3E-0FF3-45CF-A47C-44ABB1D5DB8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99563" y="4171951"/>
                  <a:ext cx="0" cy="0"/>
                </a:xfrm>
                <a:custGeom>
                  <a:avLst/>
                  <a:gdLst>
                    <a:gd name="T0" fmla="*/ 1 w 1"/>
                    <a:gd name="T1" fmla="*/ 0 h 1"/>
                    <a:gd name="T2" fmla="*/ 0 w 1"/>
                    <a:gd name="T3" fmla="*/ 1 h 1"/>
                    <a:gd name="T4" fmla="*/ 1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0"/>
                      </a:moveTo>
                      <a:cubicBezTo>
                        <a:pt x="1" y="1"/>
                        <a:pt x="0" y="1"/>
                        <a:pt x="0" y="1"/>
                      </a:cubicBezTo>
                      <a:cubicBezTo>
                        <a:pt x="0" y="1"/>
                        <a:pt x="1" y="1"/>
                        <a:pt x="1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75" name="Freeform 1670">
                  <a:extLst>
                    <a:ext uri="{FF2B5EF4-FFF2-40B4-BE49-F238E27FC236}">
                      <a16:creationId xmlns="" xmlns:a16="http://schemas.microsoft.com/office/drawing/2014/main" id="{C58369D9-4C71-4CAF-AB5F-7845D543F82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94800" y="4173538"/>
                  <a:ext cx="1588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76" name="Freeform 1671">
                  <a:extLst>
                    <a:ext uri="{FF2B5EF4-FFF2-40B4-BE49-F238E27FC236}">
                      <a16:creationId xmlns="" xmlns:a16="http://schemas.microsoft.com/office/drawing/2014/main" id="{132B5592-FDCF-4639-8BB3-AB4EE9AA056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77338" y="4160838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77" name="Freeform 1672">
                  <a:extLst>
                    <a:ext uri="{FF2B5EF4-FFF2-40B4-BE49-F238E27FC236}">
                      <a16:creationId xmlns="" xmlns:a16="http://schemas.microsoft.com/office/drawing/2014/main" id="{F2FEBA28-A5E9-440C-8953-D405EADC216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93213" y="4173538"/>
                  <a:ext cx="0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78" name="Freeform 1673">
                  <a:extLst>
                    <a:ext uri="{FF2B5EF4-FFF2-40B4-BE49-F238E27FC236}">
                      <a16:creationId xmlns="" xmlns:a16="http://schemas.microsoft.com/office/drawing/2014/main" id="{36A4DF8A-A471-460B-80BE-7AFDACB2899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01150" y="4170363"/>
                  <a:ext cx="0" cy="1588"/>
                </a:xfrm>
                <a:custGeom>
                  <a:avLst/>
                  <a:gdLst>
                    <a:gd name="T0" fmla="*/ 1 w 1"/>
                    <a:gd name="T1" fmla="*/ 0 h 1"/>
                    <a:gd name="T2" fmla="*/ 0 w 1"/>
                    <a:gd name="T3" fmla="*/ 1 h 1"/>
                    <a:gd name="T4" fmla="*/ 1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0"/>
                      </a:moveTo>
                      <a:cubicBezTo>
                        <a:pt x="1" y="0"/>
                        <a:pt x="0" y="1"/>
                        <a:pt x="0" y="1"/>
                      </a:cubicBezTo>
                      <a:cubicBezTo>
                        <a:pt x="0" y="1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79" name="Freeform 1674">
                  <a:extLst>
                    <a:ext uri="{FF2B5EF4-FFF2-40B4-BE49-F238E27FC236}">
                      <a16:creationId xmlns="" xmlns:a16="http://schemas.microsoft.com/office/drawing/2014/main" id="{B77D5EEA-5409-4324-B0CA-BE7C33D082F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77338" y="4154488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80" name="Freeform 1675">
                  <a:extLst>
                    <a:ext uri="{FF2B5EF4-FFF2-40B4-BE49-F238E27FC236}">
                      <a16:creationId xmlns="" xmlns:a16="http://schemas.microsoft.com/office/drawing/2014/main" id="{1817E3AD-46FB-4E63-821D-62A820E3871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77338" y="415766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81" name="Freeform 1676">
                  <a:extLst>
                    <a:ext uri="{FF2B5EF4-FFF2-40B4-BE49-F238E27FC236}">
                      <a16:creationId xmlns="" xmlns:a16="http://schemas.microsoft.com/office/drawing/2014/main" id="{102DCAE9-4E7F-4AA0-8049-CBBF970FCD4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01150" y="4170363"/>
                  <a:ext cx="1588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82" name="Freeform 1677">
                  <a:extLst>
                    <a:ext uri="{FF2B5EF4-FFF2-40B4-BE49-F238E27FC236}">
                      <a16:creationId xmlns="" xmlns:a16="http://schemas.microsoft.com/office/drawing/2014/main" id="{3A18C7F4-AF89-409D-B620-010BB2AD4BE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77338" y="4162426"/>
                  <a:ext cx="0" cy="0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1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83" name="Freeform 1678">
                  <a:extLst>
                    <a:ext uri="{FF2B5EF4-FFF2-40B4-BE49-F238E27FC236}">
                      <a16:creationId xmlns="" xmlns:a16="http://schemas.microsoft.com/office/drawing/2014/main" id="{77702E78-C2F3-4377-A592-EBAF845AD84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31313" y="4203701"/>
                  <a:ext cx="1588" cy="0"/>
                </a:xfrm>
                <a:custGeom>
                  <a:avLst/>
                  <a:gdLst>
                    <a:gd name="T0" fmla="*/ 1 w 1"/>
                    <a:gd name="T1" fmla="*/ 0 h 1"/>
                    <a:gd name="T2" fmla="*/ 0 w 1"/>
                    <a:gd name="T3" fmla="*/ 1 h 1"/>
                    <a:gd name="T4" fmla="*/ 1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1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84" name="Freeform 1679">
                  <a:extLst>
                    <a:ext uri="{FF2B5EF4-FFF2-40B4-BE49-F238E27FC236}">
                      <a16:creationId xmlns="" xmlns:a16="http://schemas.microsoft.com/office/drawing/2014/main" id="{BA33CDF6-C945-4ADB-9DFC-9BB8404361A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29725" y="4203701"/>
                  <a:ext cx="0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85" name="Freeform 1680">
                  <a:extLst>
                    <a:ext uri="{FF2B5EF4-FFF2-40B4-BE49-F238E27FC236}">
                      <a16:creationId xmlns="" xmlns:a16="http://schemas.microsoft.com/office/drawing/2014/main" id="{615FBD9A-F37D-469F-90BD-B4F63F5B89A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26550" y="4205288"/>
                  <a:ext cx="0" cy="0"/>
                </a:xfrm>
                <a:custGeom>
                  <a:avLst/>
                  <a:gdLst>
                    <a:gd name="T0" fmla="*/ 0 w 1"/>
                    <a:gd name="T1" fmla="*/ 1 w 1"/>
                    <a:gd name="T2" fmla="*/ 0 w 1"/>
                    <a:gd name="T3" fmla="*/ 0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86" name="Freeform 1681">
                  <a:extLst>
                    <a:ext uri="{FF2B5EF4-FFF2-40B4-BE49-F238E27FC236}">
                      <a16:creationId xmlns="" xmlns:a16="http://schemas.microsoft.com/office/drawing/2014/main" id="{1831E34B-ECC8-499B-871B-E65B4099151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24963" y="4205288"/>
                  <a:ext cx="0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87" name="Freeform 1682">
                  <a:extLst>
                    <a:ext uri="{FF2B5EF4-FFF2-40B4-BE49-F238E27FC236}">
                      <a16:creationId xmlns="" xmlns:a16="http://schemas.microsoft.com/office/drawing/2014/main" id="{25D01A18-2A11-4888-805C-C6A1B3841B2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36075" y="4200526"/>
                  <a:ext cx="1588" cy="1588"/>
                </a:xfrm>
                <a:custGeom>
                  <a:avLst/>
                  <a:gdLst>
                    <a:gd name="T0" fmla="*/ 1 w 1"/>
                    <a:gd name="T1" fmla="*/ 0 h 1"/>
                    <a:gd name="T2" fmla="*/ 0 w 1"/>
                    <a:gd name="T3" fmla="*/ 1 h 1"/>
                    <a:gd name="T4" fmla="*/ 1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0"/>
                      </a:moveTo>
                      <a:cubicBezTo>
                        <a:pt x="1" y="1"/>
                        <a:pt x="0" y="1"/>
                        <a:pt x="0" y="1"/>
                      </a:cubicBezTo>
                      <a:cubicBezTo>
                        <a:pt x="0" y="1"/>
                        <a:pt x="1" y="1"/>
                        <a:pt x="1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88" name="Freeform 1683">
                  <a:extLst>
                    <a:ext uri="{FF2B5EF4-FFF2-40B4-BE49-F238E27FC236}">
                      <a16:creationId xmlns="" xmlns:a16="http://schemas.microsoft.com/office/drawing/2014/main" id="{E7CB7E01-D709-4962-857C-EBA1335C0DF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32900" y="4202113"/>
                  <a:ext cx="1588" cy="1588"/>
                </a:xfrm>
                <a:custGeom>
                  <a:avLst/>
                  <a:gdLst>
                    <a:gd name="T0" fmla="*/ 1 w 1"/>
                    <a:gd name="T1" fmla="*/ 0 h 1"/>
                    <a:gd name="T2" fmla="*/ 0 w 1"/>
                    <a:gd name="T3" fmla="*/ 1 h 1"/>
                    <a:gd name="T4" fmla="*/ 1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0"/>
                      </a:moveTo>
                      <a:cubicBezTo>
                        <a:pt x="1" y="0"/>
                        <a:pt x="1" y="1"/>
                        <a:pt x="0" y="1"/>
                      </a:cubicBezTo>
                      <a:cubicBezTo>
                        <a:pt x="1" y="1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89" name="Freeform 1684">
                  <a:extLst>
                    <a:ext uri="{FF2B5EF4-FFF2-40B4-BE49-F238E27FC236}">
                      <a16:creationId xmlns="" xmlns:a16="http://schemas.microsoft.com/office/drawing/2014/main" id="{743CEEBB-2D7E-40AE-B68E-14A4CF25E3D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34488" y="4202113"/>
                  <a:ext cx="1588" cy="0"/>
                </a:xfrm>
                <a:custGeom>
                  <a:avLst/>
                  <a:gdLst>
                    <a:gd name="T0" fmla="*/ 1 w 1"/>
                    <a:gd name="T1" fmla="*/ 0 h 1"/>
                    <a:gd name="T2" fmla="*/ 0 w 1"/>
                    <a:gd name="T3" fmla="*/ 1 h 1"/>
                    <a:gd name="T4" fmla="*/ 1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0"/>
                      </a:moveTo>
                      <a:cubicBezTo>
                        <a:pt x="0" y="0"/>
                        <a:pt x="0" y="0"/>
                        <a:pt x="0" y="1"/>
                      </a:cubicBezTo>
                      <a:cubicBezTo>
                        <a:pt x="0" y="0"/>
                        <a:pt x="0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90" name="Freeform 1685">
                  <a:extLst>
                    <a:ext uri="{FF2B5EF4-FFF2-40B4-BE49-F238E27FC236}">
                      <a16:creationId xmlns="" xmlns:a16="http://schemas.microsoft.com/office/drawing/2014/main" id="{C2382F3A-F2D9-44AF-BA8C-2B5DB046963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23375" y="4203701"/>
                  <a:ext cx="1588" cy="0"/>
                </a:xfrm>
                <a:custGeom>
                  <a:avLst/>
                  <a:gdLst>
                    <a:gd name="T0" fmla="*/ 2 w 2"/>
                    <a:gd name="T1" fmla="*/ 0 w 2"/>
                    <a:gd name="T2" fmla="*/ 2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2">
                      <a:moveTo>
                        <a:pt x="2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1" y="0"/>
                        <a:pt x="1" y="0"/>
                        <a:pt x="2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91" name="Freeform 1686">
                  <a:extLst>
                    <a:ext uri="{FF2B5EF4-FFF2-40B4-BE49-F238E27FC236}">
                      <a16:creationId xmlns="" xmlns:a16="http://schemas.microsoft.com/office/drawing/2014/main" id="{6230F2B4-B9B1-4B53-ACCC-C98C7B47799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17025" y="4202113"/>
                  <a:ext cx="1588" cy="0"/>
                </a:xfrm>
                <a:custGeom>
                  <a:avLst/>
                  <a:gdLst>
                    <a:gd name="T0" fmla="*/ 2 w 2"/>
                    <a:gd name="T1" fmla="*/ 1 h 1"/>
                    <a:gd name="T2" fmla="*/ 0 w 2"/>
                    <a:gd name="T3" fmla="*/ 0 h 1"/>
                    <a:gd name="T4" fmla="*/ 2 w 2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1">
                      <a:moveTo>
                        <a:pt x="2" y="1"/>
                      </a:moveTo>
                      <a:cubicBezTo>
                        <a:pt x="1" y="1"/>
                        <a:pt x="1" y="1"/>
                        <a:pt x="0" y="0"/>
                      </a:cubicBezTo>
                      <a:cubicBezTo>
                        <a:pt x="1" y="1"/>
                        <a:pt x="1" y="1"/>
                        <a:pt x="2" y="1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92" name="Freeform 1687">
                  <a:extLst>
                    <a:ext uri="{FF2B5EF4-FFF2-40B4-BE49-F238E27FC236}">
                      <a16:creationId xmlns="" xmlns:a16="http://schemas.microsoft.com/office/drawing/2014/main" id="{C7AC45D7-1B66-4BF0-B81A-90FB9496B18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15438" y="4200526"/>
                  <a:ext cx="1588" cy="1588"/>
                </a:xfrm>
                <a:custGeom>
                  <a:avLst/>
                  <a:gdLst>
                    <a:gd name="T0" fmla="*/ 2 w 2"/>
                    <a:gd name="T1" fmla="*/ 1 h 1"/>
                    <a:gd name="T2" fmla="*/ 0 w 2"/>
                    <a:gd name="T3" fmla="*/ 0 h 1"/>
                    <a:gd name="T4" fmla="*/ 2 w 2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1">
                      <a:moveTo>
                        <a:pt x="2" y="1"/>
                      </a:moveTo>
                      <a:cubicBezTo>
                        <a:pt x="2" y="1"/>
                        <a:pt x="1" y="0"/>
                        <a:pt x="0" y="0"/>
                      </a:cubicBezTo>
                      <a:cubicBezTo>
                        <a:pt x="1" y="0"/>
                        <a:pt x="2" y="1"/>
                        <a:pt x="2" y="1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93" name="Freeform 1688">
                  <a:extLst>
                    <a:ext uri="{FF2B5EF4-FFF2-40B4-BE49-F238E27FC236}">
                      <a16:creationId xmlns="" xmlns:a16="http://schemas.microsoft.com/office/drawing/2014/main" id="{208E51FC-D6EC-415E-B2D4-B6472614F31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18613" y="4202113"/>
                  <a:ext cx="1588" cy="0"/>
                </a:xfrm>
                <a:custGeom>
                  <a:avLst/>
                  <a:gdLst>
                    <a:gd name="T0" fmla="*/ 2 w 2"/>
                    <a:gd name="T1" fmla="*/ 0 w 2"/>
                    <a:gd name="T2" fmla="*/ 2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2">
                      <a:moveTo>
                        <a:pt x="2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1" y="0"/>
                        <a:pt x="1" y="0"/>
                        <a:pt x="2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94" name="Freeform 1689">
                  <a:extLst>
                    <a:ext uri="{FF2B5EF4-FFF2-40B4-BE49-F238E27FC236}">
                      <a16:creationId xmlns="" xmlns:a16="http://schemas.microsoft.com/office/drawing/2014/main" id="{3BB9E3DF-6532-40CF-9F61-7F02C808D15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37663" y="4200526"/>
                  <a:ext cx="0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95" name="Freeform 1690">
                  <a:extLst>
                    <a:ext uri="{FF2B5EF4-FFF2-40B4-BE49-F238E27FC236}">
                      <a16:creationId xmlns="" xmlns:a16="http://schemas.microsoft.com/office/drawing/2014/main" id="{7B05C584-1D7F-4C51-BD19-66FD5C25C2A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20200" y="4203701"/>
                  <a:ext cx="1588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96" name="Freeform 1691">
                  <a:extLst>
                    <a:ext uri="{FF2B5EF4-FFF2-40B4-BE49-F238E27FC236}">
                      <a16:creationId xmlns="" xmlns:a16="http://schemas.microsoft.com/office/drawing/2014/main" id="{3957592C-CAA5-4A79-B922-806F5043A13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21788" y="4203701"/>
                  <a:ext cx="0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97" name="Freeform 1692">
                  <a:extLst>
                    <a:ext uri="{FF2B5EF4-FFF2-40B4-BE49-F238E27FC236}">
                      <a16:creationId xmlns="" xmlns:a16="http://schemas.microsoft.com/office/drawing/2014/main" id="{EA7B9C92-3AAA-4639-8743-E5B5366DAFD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28138" y="4203701"/>
                  <a:ext cx="1588" cy="1588"/>
                </a:xfrm>
                <a:custGeom>
                  <a:avLst/>
                  <a:gdLst>
                    <a:gd name="T0" fmla="*/ 1 w 1"/>
                    <a:gd name="T1" fmla="*/ 0 h 1"/>
                    <a:gd name="T2" fmla="*/ 0 w 1"/>
                    <a:gd name="T3" fmla="*/ 1 h 1"/>
                    <a:gd name="T4" fmla="*/ 1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0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1" y="0"/>
                      </a:cubicBezTo>
                      <a:close/>
                    </a:path>
                  </a:pathLst>
                </a:custGeom>
                <a:solidFill>
                  <a:srgbClr val="3F4E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98" name="Freeform 1693">
                  <a:extLst>
                    <a:ext uri="{FF2B5EF4-FFF2-40B4-BE49-F238E27FC236}">
                      <a16:creationId xmlns="" xmlns:a16="http://schemas.microsoft.com/office/drawing/2014/main" id="{D160DBBC-628F-4598-96B2-EDB6F44DF45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44000" y="3989388"/>
                  <a:ext cx="279400" cy="260350"/>
                </a:xfrm>
                <a:custGeom>
                  <a:avLst/>
                  <a:gdLst>
                    <a:gd name="T0" fmla="*/ 418 w 420"/>
                    <a:gd name="T1" fmla="*/ 284 h 392"/>
                    <a:gd name="T2" fmla="*/ 414 w 420"/>
                    <a:gd name="T3" fmla="*/ 280 h 392"/>
                    <a:gd name="T4" fmla="*/ 401 w 420"/>
                    <a:gd name="T5" fmla="*/ 265 h 392"/>
                    <a:gd name="T6" fmla="*/ 373 w 420"/>
                    <a:gd name="T7" fmla="*/ 234 h 392"/>
                    <a:gd name="T8" fmla="*/ 359 w 420"/>
                    <a:gd name="T9" fmla="*/ 219 h 392"/>
                    <a:gd name="T10" fmla="*/ 266 w 420"/>
                    <a:gd name="T11" fmla="*/ 116 h 392"/>
                    <a:gd name="T12" fmla="*/ 255 w 420"/>
                    <a:gd name="T13" fmla="*/ 107 h 392"/>
                    <a:gd name="T14" fmla="*/ 243 w 420"/>
                    <a:gd name="T15" fmla="*/ 112 h 392"/>
                    <a:gd name="T16" fmla="*/ 242 w 420"/>
                    <a:gd name="T17" fmla="*/ 113 h 392"/>
                    <a:gd name="T18" fmla="*/ 181 w 420"/>
                    <a:gd name="T19" fmla="*/ 145 h 392"/>
                    <a:gd name="T20" fmla="*/ 157 w 420"/>
                    <a:gd name="T21" fmla="*/ 157 h 392"/>
                    <a:gd name="T22" fmla="*/ 152 w 420"/>
                    <a:gd name="T23" fmla="*/ 160 h 392"/>
                    <a:gd name="T24" fmla="*/ 134 w 420"/>
                    <a:gd name="T25" fmla="*/ 164 h 392"/>
                    <a:gd name="T26" fmla="*/ 112 w 420"/>
                    <a:gd name="T27" fmla="*/ 152 h 392"/>
                    <a:gd name="T28" fmla="*/ 121 w 420"/>
                    <a:gd name="T29" fmla="*/ 108 h 392"/>
                    <a:gd name="T30" fmla="*/ 198 w 420"/>
                    <a:gd name="T31" fmla="*/ 53 h 392"/>
                    <a:gd name="T32" fmla="*/ 230 w 420"/>
                    <a:gd name="T33" fmla="*/ 34 h 392"/>
                    <a:gd name="T34" fmla="*/ 100 w 420"/>
                    <a:gd name="T35" fmla="*/ 48 h 392"/>
                    <a:gd name="T36" fmla="*/ 62 w 420"/>
                    <a:gd name="T37" fmla="*/ 39 h 392"/>
                    <a:gd name="T38" fmla="*/ 16 w 420"/>
                    <a:gd name="T39" fmla="*/ 166 h 392"/>
                    <a:gd name="T40" fmla="*/ 46 w 420"/>
                    <a:gd name="T41" fmla="*/ 244 h 392"/>
                    <a:gd name="T42" fmla="*/ 51 w 420"/>
                    <a:gd name="T43" fmla="*/ 235 h 392"/>
                    <a:gd name="T44" fmla="*/ 60 w 420"/>
                    <a:gd name="T45" fmla="*/ 226 h 392"/>
                    <a:gd name="T46" fmla="*/ 81 w 420"/>
                    <a:gd name="T47" fmla="*/ 216 h 392"/>
                    <a:gd name="T48" fmla="*/ 101 w 420"/>
                    <a:gd name="T49" fmla="*/ 224 h 392"/>
                    <a:gd name="T50" fmla="*/ 103 w 420"/>
                    <a:gd name="T51" fmla="*/ 265 h 392"/>
                    <a:gd name="T52" fmla="*/ 97 w 420"/>
                    <a:gd name="T53" fmla="*/ 272 h 392"/>
                    <a:gd name="T54" fmla="*/ 101 w 420"/>
                    <a:gd name="T55" fmla="*/ 275 h 392"/>
                    <a:gd name="T56" fmla="*/ 126 w 420"/>
                    <a:gd name="T57" fmla="*/ 246 h 392"/>
                    <a:gd name="T58" fmla="*/ 150 w 420"/>
                    <a:gd name="T59" fmla="*/ 235 h 392"/>
                    <a:gd name="T60" fmla="*/ 172 w 420"/>
                    <a:gd name="T61" fmla="*/ 242 h 392"/>
                    <a:gd name="T62" fmla="*/ 182 w 420"/>
                    <a:gd name="T63" fmla="*/ 274 h 392"/>
                    <a:gd name="T64" fmla="*/ 206 w 420"/>
                    <a:gd name="T65" fmla="*/ 264 h 392"/>
                    <a:gd name="T66" fmla="*/ 227 w 420"/>
                    <a:gd name="T67" fmla="*/ 272 h 392"/>
                    <a:gd name="T68" fmla="*/ 228 w 420"/>
                    <a:gd name="T69" fmla="*/ 272 h 392"/>
                    <a:gd name="T70" fmla="*/ 239 w 420"/>
                    <a:gd name="T71" fmla="*/ 294 h 392"/>
                    <a:gd name="T72" fmla="*/ 237 w 420"/>
                    <a:gd name="T73" fmla="*/ 309 h 392"/>
                    <a:gd name="T74" fmla="*/ 242 w 420"/>
                    <a:gd name="T75" fmla="*/ 303 h 392"/>
                    <a:gd name="T76" fmla="*/ 268 w 420"/>
                    <a:gd name="T77" fmla="*/ 291 h 392"/>
                    <a:gd name="T78" fmla="*/ 289 w 420"/>
                    <a:gd name="T79" fmla="*/ 299 h 392"/>
                    <a:gd name="T80" fmla="*/ 289 w 420"/>
                    <a:gd name="T81" fmla="*/ 299 h 392"/>
                    <a:gd name="T82" fmla="*/ 301 w 420"/>
                    <a:gd name="T83" fmla="*/ 322 h 392"/>
                    <a:gd name="T84" fmla="*/ 293 w 420"/>
                    <a:gd name="T85" fmla="*/ 346 h 392"/>
                    <a:gd name="T86" fmla="*/ 266 w 420"/>
                    <a:gd name="T87" fmla="*/ 379 h 392"/>
                    <a:gd name="T88" fmla="*/ 270 w 420"/>
                    <a:gd name="T89" fmla="*/ 384 h 392"/>
                    <a:gd name="T90" fmla="*/ 301 w 420"/>
                    <a:gd name="T91" fmla="*/ 384 h 392"/>
                    <a:gd name="T92" fmla="*/ 301 w 420"/>
                    <a:gd name="T93" fmla="*/ 384 h 392"/>
                    <a:gd name="T94" fmla="*/ 308 w 420"/>
                    <a:gd name="T95" fmla="*/ 367 h 392"/>
                    <a:gd name="T96" fmla="*/ 338 w 420"/>
                    <a:gd name="T97" fmla="*/ 366 h 392"/>
                    <a:gd name="T98" fmla="*/ 338 w 420"/>
                    <a:gd name="T99" fmla="*/ 366 h 392"/>
                    <a:gd name="T100" fmla="*/ 344 w 420"/>
                    <a:gd name="T101" fmla="*/ 345 h 392"/>
                    <a:gd name="T102" fmla="*/ 371 w 420"/>
                    <a:gd name="T103" fmla="*/ 339 h 392"/>
                    <a:gd name="T104" fmla="*/ 371 w 420"/>
                    <a:gd name="T105" fmla="*/ 339 h 392"/>
                    <a:gd name="T106" fmla="*/ 376 w 420"/>
                    <a:gd name="T107" fmla="*/ 307 h 392"/>
                    <a:gd name="T108" fmla="*/ 411 w 420"/>
                    <a:gd name="T109" fmla="*/ 305 h 392"/>
                    <a:gd name="T110" fmla="*/ 411 w 420"/>
                    <a:gd name="T111" fmla="*/ 305 h 392"/>
                    <a:gd name="T112" fmla="*/ 419 w 420"/>
                    <a:gd name="T113" fmla="*/ 284 h 392"/>
                    <a:gd name="T114" fmla="*/ 418 w 420"/>
                    <a:gd name="T115" fmla="*/ 284 h 3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420" h="392">
                      <a:moveTo>
                        <a:pt x="418" y="284"/>
                      </a:moveTo>
                      <a:cubicBezTo>
                        <a:pt x="414" y="280"/>
                        <a:pt x="414" y="280"/>
                        <a:pt x="414" y="280"/>
                      </a:cubicBezTo>
                      <a:cubicBezTo>
                        <a:pt x="410" y="275"/>
                        <a:pt x="405" y="270"/>
                        <a:pt x="401" y="265"/>
                      </a:cubicBezTo>
                      <a:cubicBezTo>
                        <a:pt x="391" y="254"/>
                        <a:pt x="382" y="244"/>
                        <a:pt x="373" y="234"/>
                      </a:cubicBezTo>
                      <a:cubicBezTo>
                        <a:pt x="359" y="219"/>
                        <a:pt x="359" y="219"/>
                        <a:pt x="359" y="219"/>
                      </a:cubicBezTo>
                      <a:cubicBezTo>
                        <a:pt x="328" y="185"/>
                        <a:pt x="297" y="150"/>
                        <a:pt x="266" y="116"/>
                      </a:cubicBezTo>
                      <a:cubicBezTo>
                        <a:pt x="262" y="112"/>
                        <a:pt x="257" y="107"/>
                        <a:pt x="255" y="107"/>
                      </a:cubicBezTo>
                      <a:cubicBezTo>
                        <a:pt x="253" y="107"/>
                        <a:pt x="249" y="109"/>
                        <a:pt x="243" y="112"/>
                      </a:cubicBezTo>
                      <a:cubicBezTo>
                        <a:pt x="242" y="113"/>
                        <a:pt x="242" y="113"/>
                        <a:pt x="242" y="113"/>
                      </a:cubicBezTo>
                      <a:cubicBezTo>
                        <a:pt x="221" y="124"/>
                        <a:pt x="201" y="135"/>
                        <a:pt x="181" y="145"/>
                      </a:cubicBezTo>
                      <a:cubicBezTo>
                        <a:pt x="173" y="149"/>
                        <a:pt x="165" y="153"/>
                        <a:pt x="157" y="157"/>
                      </a:cubicBezTo>
                      <a:cubicBezTo>
                        <a:pt x="156" y="158"/>
                        <a:pt x="154" y="159"/>
                        <a:pt x="152" y="160"/>
                      </a:cubicBezTo>
                      <a:cubicBezTo>
                        <a:pt x="146" y="162"/>
                        <a:pt x="140" y="164"/>
                        <a:pt x="134" y="164"/>
                      </a:cubicBezTo>
                      <a:cubicBezTo>
                        <a:pt x="124" y="164"/>
                        <a:pt x="116" y="159"/>
                        <a:pt x="112" y="152"/>
                      </a:cubicBezTo>
                      <a:cubicBezTo>
                        <a:pt x="103" y="138"/>
                        <a:pt x="107" y="119"/>
                        <a:pt x="121" y="108"/>
                      </a:cubicBezTo>
                      <a:cubicBezTo>
                        <a:pt x="144" y="92"/>
                        <a:pt x="170" y="72"/>
                        <a:pt x="198" y="53"/>
                      </a:cubicBezTo>
                      <a:cubicBezTo>
                        <a:pt x="208" y="46"/>
                        <a:pt x="219" y="40"/>
                        <a:pt x="230" y="34"/>
                      </a:cubicBezTo>
                      <a:cubicBezTo>
                        <a:pt x="165" y="0"/>
                        <a:pt x="100" y="48"/>
                        <a:pt x="100" y="48"/>
                      </a:cubicBezTo>
                      <a:cubicBezTo>
                        <a:pt x="73" y="25"/>
                        <a:pt x="62" y="39"/>
                        <a:pt x="62" y="39"/>
                      </a:cubicBezTo>
                      <a:cubicBezTo>
                        <a:pt x="16" y="166"/>
                        <a:pt x="16" y="166"/>
                        <a:pt x="16" y="166"/>
                      </a:cubicBezTo>
                      <a:cubicBezTo>
                        <a:pt x="0" y="200"/>
                        <a:pt x="21" y="226"/>
                        <a:pt x="46" y="244"/>
                      </a:cubicBezTo>
                      <a:cubicBezTo>
                        <a:pt x="47" y="241"/>
                        <a:pt x="49" y="238"/>
                        <a:pt x="51" y="235"/>
                      </a:cubicBezTo>
                      <a:cubicBezTo>
                        <a:pt x="60" y="226"/>
                        <a:pt x="60" y="226"/>
                        <a:pt x="60" y="226"/>
                      </a:cubicBezTo>
                      <a:cubicBezTo>
                        <a:pt x="65" y="220"/>
                        <a:pt x="73" y="216"/>
                        <a:pt x="81" y="216"/>
                      </a:cubicBezTo>
                      <a:cubicBezTo>
                        <a:pt x="89" y="216"/>
                        <a:pt x="96" y="219"/>
                        <a:pt x="101" y="224"/>
                      </a:cubicBezTo>
                      <a:cubicBezTo>
                        <a:pt x="113" y="235"/>
                        <a:pt x="114" y="253"/>
                        <a:pt x="103" y="265"/>
                      </a:cubicBezTo>
                      <a:cubicBezTo>
                        <a:pt x="97" y="272"/>
                        <a:pt x="97" y="272"/>
                        <a:pt x="97" y="272"/>
                      </a:cubicBezTo>
                      <a:cubicBezTo>
                        <a:pt x="98" y="273"/>
                        <a:pt x="99" y="274"/>
                        <a:pt x="101" y="275"/>
                      </a:cubicBezTo>
                      <a:cubicBezTo>
                        <a:pt x="126" y="246"/>
                        <a:pt x="126" y="246"/>
                        <a:pt x="126" y="246"/>
                      </a:cubicBezTo>
                      <a:cubicBezTo>
                        <a:pt x="132" y="239"/>
                        <a:pt x="141" y="235"/>
                        <a:pt x="150" y="235"/>
                      </a:cubicBezTo>
                      <a:cubicBezTo>
                        <a:pt x="158" y="235"/>
                        <a:pt x="166" y="237"/>
                        <a:pt x="172" y="242"/>
                      </a:cubicBezTo>
                      <a:cubicBezTo>
                        <a:pt x="181" y="250"/>
                        <a:pt x="185" y="263"/>
                        <a:pt x="182" y="274"/>
                      </a:cubicBezTo>
                      <a:cubicBezTo>
                        <a:pt x="189" y="267"/>
                        <a:pt x="197" y="264"/>
                        <a:pt x="206" y="264"/>
                      </a:cubicBezTo>
                      <a:cubicBezTo>
                        <a:pt x="214" y="264"/>
                        <a:pt x="221" y="267"/>
                        <a:pt x="227" y="272"/>
                      </a:cubicBezTo>
                      <a:cubicBezTo>
                        <a:pt x="228" y="272"/>
                        <a:pt x="228" y="272"/>
                        <a:pt x="228" y="272"/>
                      </a:cubicBezTo>
                      <a:cubicBezTo>
                        <a:pt x="234" y="277"/>
                        <a:pt x="239" y="286"/>
                        <a:pt x="239" y="294"/>
                      </a:cubicBezTo>
                      <a:cubicBezTo>
                        <a:pt x="240" y="299"/>
                        <a:pt x="239" y="304"/>
                        <a:pt x="237" y="309"/>
                      </a:cubicBezTo>
                      <a:cubicBezTo>
                        <a:pt x="242" y="303"/>
                        <a:pt x="242" y="303"/>
                        <a:pt x="242" y="303"/>
                      </a:cubicBezTo>
                      <a:cubicBezTo>
                        <a:pt x="249" y="296"/>
                        <a:pt x="258" y="291"/>
                        <a:pt x="268" y="291"/>
                      </a:cubicBezTo>
                      <a:cubicBezTo>
                        <a:pt x="276" y="291"/>
                        <a:pt x="283" y="294"/>
                        <a:pt x="289" y="299"/>
                      </a:cubicBezTo>
                      <a:cubicBezTo>
                        <a:pt x="289" y="299"/>
                        <a:pt x="289" y="299"/>
                        <a:pt x="289" y="299"/>
                      </a:cubicBezTo>
                      <a:cubicBezTo>
                        <a:pt x="296" y="305"/>
                        <a:pt x="300" y="313"/>
                        <a:pt x="301" y="322"/>
                      </a:cubicBezTo>
                      <a:cubicBezTo>
                        <a:pt x="302" y="331"/>
                        <a:pt x="299" y="339"/>
                        <a:pt x="293" y="346"/>
                      </a:cubicBezTo>
                      <a:cubicBezTo>
                        <a:pt x="266" y="379"/>
                        <a:pt x="266" y="379"/>
                        <a:pt x="266" y="379"/>
                      </a:cubicBezTo>
                      <a:cubicBezTo>
                        <a:pt x="270" y="384"/>
                        <a:pt x="270" y="384"/>
                        <a:pt x="270" y="384"/>
                      </a:cubicBezTo>
                      <a:cubicBezTo>
                        <a:pt x="278" y="392"/>
                        <a:pt x="293" y="392"/>
                        <a:pt x="301" y="384"/>
                      </a:cubicBezTo>
                      <a:cubicBezTo>
                        <a:pt x="301" y="384"/>
                        <a:pt x="301" y="384"/>
                        <a:pt x="301" y="384"/>
                      </a:cubicBezTo>
                      <a:cubicBezTo>
                        <a:pt x="306" y="379"/>
                        <a:pt x="308" y="373"/>
                        <a:pt x="308" y="367"/>
                      </a:cubicBezTo>
                      <a:cubicBezTo>
                        <a:pt x="316" y="375"/>
                        <a:pt x="330" y="375"/>
                        <a:pt x="338" y="366"/>
                      </a:cubicBezTo>
                      <a:cubicBezTo>
                        <a:pt x="338" y="366"/>
                        <a:pt x="338" y="366"/>
                        <a:pt x="338" y="366"/>
                      </a:cubicBezTo>
                      <a:cubicBezTo>
                        <a:pt x="344" y="361"/>
                        <a:pt x="346" y="353"/>
                        <a:pt x="344" y="345"/>
                      </a:cubicBezTo>
                      <a:cubicBezTo>
                        <a:pt x="354" y="348"/>
                        <a:pt x="364" y="346"/>
                        <a:pt x="371" y="339"/>
                      </a:cubicBezTo>
                      <a:cubicBezTo>
                        <a:pt x="371" y="339"/>
                        <a:pt x="371" y="339"/>
                        <a:pt x="371" y="339"/>
                      </a:cubicBezTo>
                      <a:cubicBezTo>
                        <a:pt x="380" y="330"/>
                        <a:pt x="382" y="317"/>
                        <a:pt x="376" y="307"/>
                      </a:cubicBezTo>
                      <a:cubicBezTo>
                        <a:pt x="386" y="315"/>
                        <a:pt x="401" y="315"/>
                        <a:pt x="411" y="305"/>
                      </a:cubicBezTo>
                      <a:cubicBezTo>
                        <a:pt x="411" y="305"/>
                        <a:pt x="411" y="305"/>
                        <a:pt x="411" y="305"/>
                      </a:cubicBezTo>
                      <a:cubicBezTo>
                        <a:pt x="417" y="299"/>
                        <a:pt x="420" y="291"/>
                        <a:pt x="419" y="284"/>
                      </a:cubicBezTo>
                      <a:lnTo>
                        <a:pt x="418" y="284"/>
                      </a:lnTo>
                      <a:close/>
                    </a:path>
                  </a:pathLst>
                </a:custGeom>
                <a:solidFill>
                  <a:srgbClr val="F5D2AE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99" name="Freeform 1694">
                  <a:extLst>
                    <a:ext uri="{FF2B5EF4-FFF2-40B4-BE49-F238E27FC236}">
                      <a16:creationId xmlns="" xmlns:a16="http://schemas.microsoft.com/office/drawing/2014/main" id="{8AE8DB21-658E-46DA-971A-C555DC1FADD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13863" y="4056063"/>
                  <a:ext cx="0" cy="0"/>
                </a:xfrm>
                <a:custGeom>
                  <a:avLst/>
                  <a:gdLst>
                    <a:gd name="T0" fmla="*/ 0 w 1"/>
                    <a:gd name="T1" fmla="*/ 1 w 1"/>
                    <a:gd name="T2" fmla="*/ 1 w 1"/>
                    <a:gd name="T3" fmla="*/ 0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00" name="Freeform 1695">
                  <a:extLst>
                    <a:ext uri="{FF2B5EF4-FFF2-40B4-BE49-F238E27FC236}">
                      <a16:creationId xmlns="" xmlns:a16="http://schemas.microsoft.com/office/drawing/2014/main" id="{58D5C728-0BE0-4451-BAFD-0104FF493AE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83713" y="4027488"/>
                  <a:ext cx="0" cy="0"/>
                </a:xfrm>
                <a:custGeom>
                  <a:avLst/>
                  <a:gdLst>
                    <a:gd name="T0" fmla="*/ 0 w 1"/>
                    <a:gd name="T1" fmla="*/ 1 w 1"/>
                    <a:gd name="T2" fmla="*/ 0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01" name="Freeform 1696">
                  <a:extLst>
                    <a:ext uri="{FF2B5EF4-FFF2-40B4-BE49-F238E27FC236}">
                      <a16:creationId xmlns="" xmlns:a16="http://schemas.microsoft.com/office/drawing/2014/main" id="{E2D2959D-1A40-4EB8-96C5-0F4633647A2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80538" y="4025901"/>
                  <a:ext cx="1588" cy="0"/>
                </a:xfrm>
                <a:custGeom>
                  <a:avLst/>
                  <a:gdLst>
                    <a:gd name="T0" fmla="*/ 0 w 1"/>
                    <a:gd name="T1" fmla="*/ 1 w 1"/>
                    <a:gd name="T2" fmla="*/ 0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02" name="Freeform 1697">
                  <a:extLst>
                    <a:ext uri="{FF2B5EF4-FFF2-40B4-BE49-F238E27FC236}">
                      <a16:creationId xmlns="" xmlns:a16="http://schemas.microsoft.com/office/drawing/2014/main" id="{A8687146-9EB3-492E-9505-19D521CD21A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402763" y="4029076"/>
                  <a:ext cx="1588" cy="0"/>
                </a:xfrm>
                <a:custGeom>
                  <a:avLst/>
                  <a:gdLst>
                    <a:gd name="T0" fmla="*/ 0 w 1"/>
                    <a:gd name="T1" fmla="*/ 1 h 1"/>
                    <a:gd name="T2" fmla="*/ 1 w 1"/>
                    <a:gd name="T3" fmla="*/ 0 h 1"/>
                    <a:gd name="T4" fmla="*/ 0 w 1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0" y="1"/>
                        <a:pt x="0" y="1"/>
                        <a:pt x="1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03" name="Freeform 1698">
                  <a:extLst>
                    <a:ext uri="{FF2B5EF4-FFF2-40B4-BE49-F238E27FC236}">
                      <a16:creationId xmlns="" xmlns:a16="http://schemas.microsoft.com/office/drawing/2014/main" id="{433E794A-6C93-4848-8EEA-4FE9806B9AC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404350" y="4027488"/>
                  <a:ext cx="1588" cy="0"/>
                </a:xfrm>
                <a:custGeom>
                  <a:avLst/>
                  <a:gdLst>
                    <a:gd name="T0" fmla="*/ 0 w 1"/>
                    <a:gd name="T1" fmla="*/ 1 w 1"/>
                    <a:gd name="T2" fmla="*/ 0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04" name="Freeform 1699">
                  <a:extLst>
                    <a:ext uri="{FF2B5EF4-FFF2-40B4-BE49-F238E27FC236}">
                      <a16:creationId xmlns="" xmlns:a16="http://schemas.microsoft.com/office/drawing/2014/main" id="{A5504306-1A36-49A2-9C0C-8EAF224B878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13863" y="4056063"/>
                  <a:ext cx="1588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05" name="Freeform 1700">
                  <a:extLst>
                    <a:ext uri="{FF2B5EF4-FFF2-40B4-BE49-F238E27FC236}">
                      <a16:creationId xmlns="" xmlns:a16="http://schemas.microsoft.com/office/drawing/2014/main" id="{E7202FC1-2E6D-4D87-A403-0BAC24C0550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20213" y="4059238"/>
                  <a:ext cx="1588" cy="1588"/>
                </a:xfrm>
                <a:custGeom>
                  <a:avLst/>
                  <a:gdLst>
                    <a:gd name="T0" fmla="*/ 0 w 1"/>
                    <a:gd name="T1" fmla="*/ 0 h 1"/>
                    <a:gd name="T2" fmla="*/ 1 w 1"/>
                    <a:gd name="T3" fmla="*/ 1 h 1"/>
                    <a:gd name="T4" fmla="*/ 0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1" y="1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06" name="Freeform 1701">
                  <a:extLst>
                    <a:ext uri="{FF2B5EF4-FFF2-40B4-BE49-F238E27FC236}">
                      <a16:creationId xmlns="" xmlns:a16="http://schemas.microsoft.com/office/drawing/2014/main" id="{750E8474-78AB-4A30-8616-41FF38179DD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29738" y="4003676"/>
                  <a:ext cx="1588" cy="0"/>
                </a:xfrm>
                <a:custGeom>
                  <a:avLst/>
                  <a:gdLst>
                    <a:gd name="T0" fmla="*/ 0 w 2"/>
                    <a:gd name="T1" fmla="*/ 2 w 2"/>
                    <a:gd name="T2" fmla="*/ 0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cubicBezTo>
                        <a:pt x="1" y="0"/>
                        <a:pt x="1" y="0"/>
                        <a:pt x="2" y="0"/>
                      </a:cubicBezTo>
                      <a:cubicBezTo>
                        <a:pt x="1" y="0"/>
                        <a:pt x="1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07" name="Freeform 1702">
                  <a:extLst>
                    <a:ext uri="{FF2B5EF4-FFF2-40B4-BE49-F238E27FC236}">
                      <a16:creationId xmlns="" xmlns:a16="http://schemas.microsoft.com/office/drawing/2014/main" id="{4447B62F-EE8B-4368-90E5-A0DAF16AF3B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26563" y="4003676"/>
                  <a:ext cx="1588" cy="0"/>
                </a:xfrm>
                <a:custGeom>
                  <a:avLst/>
                  <a:gdLst>
                    <a:gd name="T0" fmla="*/ 0 w 2"/>
                    <a:gd name="T1" fmla="*/ 2 w 2"/>
                    <a:gd name="T2" fmla="*/ 0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cubicBezTo>
                        <a:pt x="1" y="0"/>
                        <a:pt x="1" y="0"/>
                        <a:pt x="2" y="0"/>
                      </a:cubicBezTo>
                      <a:cubicBezTo>
                        <a:pt x="1" y="0"/>
                        <a:pt x="1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08" name="Freeform 1703">
                  <a:extLst>
                    <a:ext uri="{FF2B5EF4-FFF2-40B4-BE49-F238E27FC236}">
                      <a16:creationId xmlns="" xmlns:a16="http://schemas.microsoft.com/office/drawing/2014/main" id="{87850DF5-A426-4B23-84B9-3102AB4DF82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93238" y="403066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09" name="Freeform 1704">
                  <a:extLst>
                    <a:ext uri="{FF2B5EF4-FFF2-40B4-BE49-F238E27FC236}">
                      <a16:creationId xmlns="" xmlns:a16="http://schemas.microsoft.com/office/drawing/2014/main" id="{493BC60D-7DD7-4BA3-AB70-9D2C0E01924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21800" y="4003676"/>
                  <a:ext cx="1588" cy="1588"/>
                </a:xfrm>
                <a:custGeom>
                  <a:avLst/>
                  <a:gdLst>
                    <a:gd name="T0" fmla="*/ 0 w 2"/>
                    <a:gd name="T1" fmla="*/ 1 h 1"/>
                    <a:gd name="T2" fmla="*/ 2 w 2"/>
                    <a:gd name="T3" fmla="*/ 0 h 1"/>
                    <a:gd name="T4" fmla="*/ 0 w 2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1">
                      <a:moveTo>
                        <a:pt x="0" y="1"/>
                      </a:moveTo>
                      <a:cubicBezTo>
                        <a:pt x="0" y="0"/>
                        <a:pt x="1" y="0"/>
                        <a:pt x="2" y="0"/>
                      </a:cubicBezTo>
                      <a:cubicBezTo>
                        <a:pt x="1" y="0"/>
                        <a:pt x="0" y="0"/>
                        <a:pt x="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10" name="Freeform 1705">
                  <a:extLst>
                    <a:ext uri="{FF2B5EF4-FFF2-40B4-BE49-F238E27FC236}">
                      <a16:creationId xmlns="" xmlns:a16="http://schemas.microsoft.com/office/drawing/2014/main" id="{9D55DAF4-0462-43CA-BDC2-5E010D963A6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82125" y="4027488"/>
                  <a:ext cx="1588" cy="0"/>
                </a:xfrm>
                <a:custGeom>
                  <a:avLst/>
                  <a:gdLst>
                    <a:gd name="T0" fmla="*/ 0 w 1"/>
                    <a:gd name="T1" fmla="*/ 1 w 1"/>
                    <a:gd name="T2" fmla="*/ 0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11" name="Freeform 1706">
                  <a:extLst>
                    <a:ext uri="{FF2B5EF4-FFF2-40B4-BE49-F238E27FC236}">
                      <a16:creationId xmlns="" xmlns:a16="http://schemas.microsoft.com/office/drawing/2014/main" id="{5B235497-9D95-49F9-A442-6A7907689C2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96413" y="403066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12" name="Freeform 1707">
                  <a:extLst>
                    <a:ext uri="{FF2B5EF4-FFF2-40B4-BE49-F238E27FC236}">
                      <a16:creationId xmlns="" xmlns:a16="http://schemas.microsoft.com/office/drawing/2014/main" id="{8857EAEF-EED5-4F90-B144-38E6E04686E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24975" y="4003676"/>
                  <a:ext cx="0" cy="0"/>
                </a:xfrm>
                <a:custGeom>
                  <a:avLst/>
                  <a:gdLst>
                    <a:gd name="T0" fmla="*/ 0 w 2"/>
                    <a:gd name="T1" fmla="*/ 1 h 1"/>
                    <a:gd name="T2" fmla="*/ 2 w 2"/>
                    <a:gd name="T3" fmla="*/ 0 h 1"/>
                    <a:gd name="T4" fmla="*/ 0 w 2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1">
                      <a:moveTo>
                        <a:pt x="0" y="1"/>
                      </a:move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1" y="0"/>
                        <a:pt x="0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13" name="Freeform 1708">
                  <a:extLst>
                    <a:ext uri="{FF2B5EF4-FFF2-40B4-BE49-F238E27FC236}">
                      <a16:creationId xmlns="" xmlns:a16="http://schemas.microsoft.com/office/drawing/2014/main" id="{A2D8960F-ED19-452C-9367-47F95517FF9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18625" y="4057651"/>
                  <a:ext cx="1588" cy="1588"/>
                </a:xfrm>
                <a:custGeom>
                  <a:avLst/>
                  <a:gdLst>
                    <a:gd name="T0" fmla="*/ 1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1"/>
                      </a:moveTo>
                      <a:cubicBezTo>
                        <a:pt x="1" y="1"/>
                        <a:pt x="0" y="1"/>
                        <a:pt x="0" y="0"/>
                      </a:cubicBezTo>
                      <a:cubicBezTo>
                        <a:pt x="0" y="1"/>
                        <a:pt x="1" y="1"/>
                        <a:pt x="1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14" name="Freeform 1709">
                  <a:extLst>
                    <a:ext uri="{FF2B5EF4-FFF2-40B4-BE49-F238E27FC236}">
                      <a16:creationId xmlns="" xmlns:a16="http://schemas.microsoft.com/office/drawing/2014/main" id="{42B5CF74-E478-424A-AF90-8E4C220BE4D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401175" y="4029076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15" name="Freeform 1710">
                  <a:extLst>
                    <a:ext uri="{FF2B5EF4-FFF2-40B4-BE49-F238E27FC236}">
                      <a16:creationId xmlns="" xmlns:a16="http://schemas.microsoft.com/office/drawing/2014/main" id="{8107B62C-95A9-4F30-A5E7-649C966BD98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15450" y="4006851"/>
                  <a:ext cx="1588" cy="0"/>
                </a:xfrm>
                <a:custGeom>
                  <a:avLst/>
                  <a:gdLst>
                    <a:gd name="T0" fmla="*/ 0 w 2"/>
                    <a:gd name="T1" fmla="*/ 2 w 2"/>
                    <a:gd name="T2" fmla="*/ 0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cubicBezTo>
                        <a:pt x="1" y="0"/>
                        <a:pt x="2" y="0"/>
                        <a:pt x="2" y="0"/>
                      </a:cubicBezTo>
                      <a:cubicBezTo>
                        <a:pt x="2" y="0"/>
                        <a:pt x="1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16" name="Freeform 1711">
                  <a:extLst>
                    <a:ext uri="{FF2B5EF4-FFF2-40B4-BE49-F238E27FC236}">
                      <a16:creationId xmlns="" xmlns:a16="http://schemas.microsoft.com/office/drawing/2014/main" id="{A5F03CD1-8885-4970-869E-1230E025F65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32913" y="4003676"/>
                  <a:ext cx="1588" cy="0"/>
                </a:xfrm>
                <a:custGeom>
                  <a:avLst/>
                  <a:gdLst>
                    <a:gd name="T0" fmla="*/ 0 w 2"/>
                    <a:gd name="T1" fmla="*/ 2 w 2"/>
                    <a:gd name="T2" fmla="*/ 0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cubicBezTo>
                        <a:pt x="1" y="0"/>
                        <a:pt x="2" y="0"/>
                        <a:pt x="2" y="0"/>
                      </a:cubicBezTo>
                      <a:cubicBezTo>
                        <a:pt x="2" y="0"/>
                        <a:pt x="1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17" name="Freeform 1712">
                  <a:extLst>
                    <a:ext uri="{FF2B5EF4-FFF2-40B4-BE49-F238E27FC236}">
                      <a16:creationId xmlns="" xmlns:a16="http://schemas.microsoft.com/office/drawing/2014/main" id="{AA0FD4D0-561D-4DC3-9441-8CD0F5740E6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21800" y="40624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18" name="Freeform 1713">
                  <a:extLst>
                    <a:ext uri="{FF2B5EF4-FFF2-40B4-BE49-F238E27FC236}">
                      <a16:creationId xmlns="" xmlns:a16="http://schemas.microsoft.com/office/drawing/2014/main" id="{573E501C-DDEC-489F-9B9A-90B34637A00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13863" y="4006851"/>
                  <a:ext cx="0" cy="1588"/>
                </a:xfrm>
                <a:custGeom>
                  <a:avLst/>
                  <a:gdLst>
                    <a:gd name="T0" fmla="*/ 0 w 2"/>
                    <a:gd name="T1" fmla="*/ 1 h 1"/>
                    <a:gd name="T2" fmla="*/ 2 w 2"/>
                    <a:gd name="T3" fmla="*/ 0 h 1"/>
                    <a:gd name="T4" fmla="*/ 0 w 2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1">
                      <a:moveTo>
                        <a:pt x="0" y="1"/>
                      </a:moveTo>
                      <a:cubicBezTo>
                        <a:pt x="1" y="1"/>
                        <a:pt x="1" y="1"/>
                        <a:pt x="2" y="0"/>
                      </a:cubicBezTo>
                      <a:cubicBezTo>
                        <a:pt x="1" y="1"/>
                        <a:pt x="1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19" name="Freeform 1714">
                  <a:extLst>
                    <a:ext uri="{FF2B5EF4-FFF2-40B4-BE49-F238E27FC236}">
                      <a16:creationId xmlns="" xmlns:a16="http://schemas.microsoft.com/office/drawing/2014/main" id="{3BF56DF7-F9B3-4F08-B68D-3C42620CFB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94825" y="403066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20" name="Freeform 1715">
                  <a:extLst>
                    <a:ext uri="{FF2B5EF4-FFF2-40B4-BE49-F238E27FC236}">
                      <a16:creationId xmlns="" xmlns:a16="http://schemas.microsoft.com/office/drawing/2014/main" id="{E0BFBC82-2DF3-4CDC-95ED-1664C0D77B5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13863" y="405606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21" name="Freeform 1716">
                  <a:extLst>
                    <a:ext uri="{FF2B5EF4-FFF2-40B4-BE49-F238E27FC236}">
                      <a16:creationId xmlns="" xmlns:a16="http://schemas.microsoft.com/office/drawing/2014/main" id="{5CBD6633-9473-414E-A1E9-8702F7E6D78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44025" y="4005263"/>
                  <a:ext cx="1588" cy="0"/>
                </a:xfrm>
                <a:custGeom>
                  <a:avLst/>
                  <a:gdLst>
                    <a:gd name="T0" fmla="*/ 0 w 3"/>
                    <a:gd name="T1" fmla="*/ 0 h 1"/>
                    <a:gd name="T2" fmla="*/ 3 w 3"/>
                    <a:gd name="T3" fmla="*/ 1 h 1"/>
                    <a:gd name="T4" fmla="*/ 0 w 3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1">
                      <a:moveTo>
                        <a:pt x="0" y="0"/>
                      </a:moveTo>
                      <a:cubicBezTo>
                        <a:pt x="1" y="0"/>
                        <a:pt x="2" y="1"/>
                        <a:pt x="3" y="1"/>
                      </a:cubicBezTo>
                      <a:cubicBezTo>
                        <a:pt x="2" y="1"/>
                        <a:pt x="1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22" name="Freeform 1717">
                  <a:extLst>
                    <a:ext uri="{FF2B5EF4-FFF2-40B4-BE49-F238E27FC236}">
                      <a16:creationId xmlns="" xmlns:a16="http://schemas.microsoft.com/office/drawing/2014/main" id="{56A169AE-B58C-4663-918B-CBB4A5112E9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15450" y="4056063"/>
                  <a:ext cx="1588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23" name="Freeform 1718">
                  <a:extLst>
                    <a:ext uri="{FF2B5EF4-FFF2-40B4-BE49-F238E27FC236}">
                      <a16:creationId xmlns="" xmlns:a16="http://schemas.microsoft.com/office/drawing/2014/main" id="{D2BB5395-5EBF-4F22-B3FF-D59292AA2C4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407525" y="4027488"/>
                  <a:ext cx="0" cy="0"/>
                </a:xfrm>
                <a:custGeom>
                  <a:avLst/>
                  <a:gdLst>
                    <a:gd name="T0" fmla="*/ 0 w 1"/>
                    <a:gd name="T1" fmla="*/ 1 w 1"/>
                    <a:gd name="T2" fmla="*/ 0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24" name="Freeform 1719">
                  <a:extLst>
                    <a:ext uri="{FF2B5EF4-FFF2-40B4-BE49-F238E27FC236}">
                      <a16:creationId xmlns="" xmlns:a16="http://schemas.microsoft.com/office/drawing/2014/main" id="{501ADB3D-592F-432A-8CA4-F037ECED25F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02750" y="4008438"/>
                  <a:ext cx="7938" cy="4763"/>
                </a:xfrm>
                <a:custGeom>
                  <a:avLst/>
                  <a:gdLst>
                    <a:gd name="T0" fmla="*/ 0 w 12"/>
                    <a:gd name="T1" fmla="*/ 7 h 7"/>
                    <a:gd name="T2" fmla="*/ 12 w 12"/>
                    <a:gd name="T3" fmla="*/ 0 h 7"/>
                    <a:gd name="T4" fmla="*/ 0 w 12"/>
                    <a:gd name="T5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2" h="7">
                      <a:moveTo>
                        <a:pt x="0" y="7"/>
                      </a:moveTo>
                      <a:cubicBezTo>
                        <a:pt x="4" y="4"/>
                        <a:pt x="8" y="2"/>
                        <a:pt x="12" y="0"/>
                      </a:cubicBezTo>
                      <a:cubicBezTo>
                        <a:pt x="8" y="2"/>
                        <a:pt x="4" y="4"/>
                        <a:pt x="0" y="7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25" name="Freeform 1720">
                  <a:extLst>
                    <a:ext uri="{FF2B5EF4-FFF2-40B4-BE49-F238E27FC236}">
                      <a16:creationId xmlns="" xmlns:a16="http://schemas.microsoft.com/office/drawing/2014/main" id="{389070AD-2B9B-4DB1-97AB-C0F9FAB13E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409113" y="4024313"/>
                  <a:ext cx="0" cy="1588"/>
                </a:xfrm>
                <a:custGeom>
                  <a:avLst/>
                  <a:gdLst>
                    <a:gd name="T0" fmla="*/ 0 w 1"/>
                    <a:gd name="T1" fmla="*/ 1 h 1"/>
                    <a:gd name="T2" fmla="*/ 1 w 1"/>
                    <a:gd name="T3" fmla="*/ 0 h 1"/>
                    <a:gd name="T4" fmla="*/ 0 w 1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1" y="1"/>
                        <a:pt x="1" y="1"/>
                        <a:pt x="1" y="0"/>
                      </a:cubicBezTo>
                      <a:cubicBezTo>
                        <a:pt x="1" y="1"/>
                        <a:pt x="1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26" name="Freeform 1721">
                  <a:extLst>
                    <a:ext uri="{FF2B5EF4-FFF2-40B4-BE49-F238E27FC236}">
                      <a16:creationId xmlns="" xmlns:a16="http://schemas.microsoft.com/office/drawing/2014/main" id="{4ADF2A77-A319-47CD-8166-0A9587D8D12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17038" y="4057651"/>
                  <a:ext cx="1588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27" name="Freeform 1722">
                  <a:extLst>
                    <a:ext uri="{FF2B5EF4-FFF2-40B4-BE49-F238E27FC236}">
                      <a16:creationId xmlns="" xmlns:a16="http://schemas.microsoft.com/office/drawing/2014/main" id="{213A08CB-6896-41E5-B70A-DC03019BA7E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17038" y="4057651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28" name="Freeform 1723">
                  <a:extLst>
                    <a:ext uri="{FF2B5EF4-FFF2-40B4-BE49-F238E27FC236}">
                      <a16:creationId xmlns="" xmlns:a16="http://schemas.microsoft.com/office/drawing/2014/main" id="{2796F7FB-04CB-417C-83EB-B1E90EEBCE0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99588" y="4029076"/>
                  <a:ext cx="0" cy="0"/>
                </a:xfrm>
                <a:custGeom>
                  <a:avLst/>
                  <a:gdLst>
                    <a:gd name="T0" fmla="*/ 0 w 1"/>
                    <a:gd name="T1" fmla="*/ 1 w 1"/>
                    <a:gd name="T2" fmla="*/ 0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29" name="Freeform 1724">
                  <a:extLst>
                    <a:ext uri="{FF2B5EF4-FFF2-40B4-BE49-F238E27FC236}">
                      <a16:creationId xmlns="" xmlns:a16="http://schemas.microsoft.com/office/drawing/2014/main" id="{A3AF6005-A73C-4B28-A124-064B349FFC4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18625" y="4005263"/>
                  <a:ext cx="1588" cy="0"/>
                </a:xfrm>
                <a:custGeom>
                  <a:avLst/>
                  <a:gdLst>
                    <a:gd name="T0" fmla="*/ 0 w 1"/>
                    <a:gd name="T1" fmla="*/ 1 h 1"/>
                    <a:gd name="T2" fmla="*/ 1 w 1"/>
                    <a:gd name="T3" fmla="*/ 0 h 1"/>
                    <a:gd name="T4" fmla="*/ 0 w 1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0" y="1"/>
                        <a:pt x="1" y="0"/>
                        <a:pt x="1" y="0"/>
                      </a:cubicBezTo>
                      <a:cubicBezTo>
                        <a:pt x="1" y="0"/>
                        <a:pt x="0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30" name="Freeform 1725">
                  <a:extLst>
                    <a:ext uri="{FF2B5EF4-FFF2-40B4-BE49-F238E27FC236}">
                      <a16:creationId xmlns="" xmlns:a16="http://schemas.microsoft.com/office/drawing/2014/main" id="{FA05A7EF-9007-4DE3-BF95-7992265E768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77363" y="4024313"/>
                  <a:ext cx="0" cy="0"/>
                </a:xfrm>
                <a:custGeom>
                  <a:avLst/>
                  <a:gdLst>
                    <a:gd name="T0" fmla="*/ 0 w 1"/>
                    <a:gd name="T1" fmla="*/ 1 w 1"/>
                    <a:gd name="T2" fmla="*/ 0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31" name="Freeform 1726">
                  <a:extLst>
                    <a:ext uri="{FF2B5EF4-FFF2-40B4-BE49-F238E27FC236}">
                      <a16:creationId xmlns="" xmlns:a16="http://schemas.microsoft.com/office/drawing/2014/main" id="{99847FF2-8EF6-4D4C-8F50-E28866C6FB3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34500" y="4003676"/>
                  <a:ext cx="3175" cy="0"/>
                </a:xfrm>
                <a:custGeom>
                  <a:avLst/>
                  <a:gdLst>
                    <a:gd name="T0" fmla="*/ 0 w 3"/>
                    <a:gd name="T1" fmla="*/ 3 w 3"/>
                    <a:gd name="T2" fmla="*/ 0 w 3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3">
                      <a:moveTo>
                        <a:pt x="0" y="0"/>
                      </a:moveTo>
                      <a:cubicBezTo>
                        <a:pt x="1" y="0"/>
                        <a:pt x="2" y="0"/>
                        <a:pt x="3" y="0"/>
                      </a:cubicBezTo>
                      <a:cubicBezTo>
                        <a:pt x="2" y="0"/>
                        <a:pt x="1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32" name="Freeform 1727">
                  <a:extLst>
                    <a:ext uri="{FF2B5EF4-FFF2-40B4-BE49-F238E27FC236}">
                      <a16:creationId xmlns="" xmlns:a16="http://schemas.microsoft.com/office/drawing/2014/main" id="{8BB9973B-D2CB-4B0C-B92C-84EB6381099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75775" y="4022726"/>
                  <a:ext cx="0" cy="0"/>
                </a:xfrm>
                <a:custGeom>
                  <a:avLst/>
                  <a:gdLst>
                    <a:gd name="T0" fmla="*/ 0 w 1"/>
                    <a:gd name="T1" fmla="*/ 1 w 1"/>
                    <a:gd name="T2" fmla="*/ 0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33" name="Freeform 1728">
                  <a:extLst>
                    <a:ext uri="{FF2B5EF4-FFF2-40B4-BE49-F238E27FC236}">
                      <a16:creationId xmlns="" xmlns:a16="http://schemas.microsoft.com/office/drawing/2014/main" id="{8C681B97-B61E-4BB6-A259-866CDD40048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74188" y="4021138"/>
                  <a:ext cx="1588" cy="1588"/>
                </a:xfrm>
                <a:custGeom>
                  <a:avLst/>
                  <a:gdLst>
                    <a:gd name="T0" fmla="*/ 0 w 1"/>
                    <a:gd name="T1" fmla="*/ 0 h 1"/>
                    <a:gd name="T2" fmla="*/ 1 w 1"/>
                    <a:gd name="T3" fmla="*/ 1 h 1"/>
                    <a:gd name="T4" fmla="*/ 0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cubicBezTo>
                        <a:pt x="0" y="1"/>
                        <a:pt x="1" y="1"/>
                        <a:pt x="1" y="1"/>
                      </a:cubicBezTo>
                      <a:cubicBezTo>
                        <a:pt x="1" y="1"/>
                        <a:pt x="0" y="1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34" name="Freeform 1729">
                  <a:extLst>
                    <a:ext uri="{FF2B5EF4-FFF2-40B4-BE49-F238E27FC236}">
                      <a16:creationId xmlns="" xmlns:a16="http://schemas.microsoft.com/office/drawing/2014/main" id="{6B08C163-9155-4863-B8FB-F2BC348EE12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78950" y="4024313"/>
                  <a:ext cx="0" cy="0"/>
                </a:xfrm>
                <a:custGeom>
                  <a:avLst/>
                  <a:gdLst>
                    <a:gd name="T0" fmla="*/ 0 w 1"/>
                    <a:gd name="T1" fmla="*/ 0 h 1"/>
                    <a:gd name="T2" fmla="*/ 1 w 1"/>
                    <a:gd name="T3" fmla="*/ 1 h 1"/>
                    <a:gd name="T4" fmla="*/ 0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cubicBezTo>
                        <a:pt x="0" y="0"/>
                        <a:pt x="0" y="1"/>
                        <a:pt x="1" y="1"/>
                      </a:cubicBezTo>
                      <a:cubicBezTo>
                        <a:pt x="0" y="1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35" name="Freeform 1730">
                  <a:extLst>
                    <a:ext uri="{FF2B5EF4-FFF2-40B4-BE49-F238E27FC236}">
                      <a16:creationId xmlns="" xmlns:a16="http://schemas.microsoft.com/office/drawing/2014/main" id="{3EE04669-B864-4440-971B-A974799D0A4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86888" y="4029076"/>
                  <a:ext cx="0" cy="0"/>
                </a:xfrm>
                <a:custGeom>
                  <a:avLst/>
                  <a:gdLst>
                    <a:gd name="T0" fmla="*/ 0 w 1"/>
                    <a:gd name="T1" fmla="*/ 0 h 1"/>
                    <a:gd name="T2" fmla="*/ 1 w 1"/>
                    <a:gd name="T3" fmla="*/ 1 h 1"/>
                    <a:gd name="T4" fmla="*/ 0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cubicBezTo>
                        <a:pt x="0" y="0"/>
                        <a:pt x="1" y="0"/>
                        <a:pt x="1" y="1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36" name="Freeform 1731">
                  <a:extLst>
                    <a:ext uri="{FF2B5EF4-FFF2-40B4-BE49-F238E27FC236}">
                      <a16:creationId xmlns="" xmlns:a16="http://schemas.microsoft.com/office/drawing/2014/main" id="{5FECEC9B-D7BA-4F09-8696-7AC258B5F88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91650" y="4029076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37" name="Freeform 1732">
                  <a:extLst>
                    <a:ext uri="{FF2B5EF4-FFF2-40B4-BE49-F238E27FC236}">
                      <a16:creationId xmlns="" xmlns:a16="http://schemas.microsoft.com/office/drawing/2014/main" id="{2E74748E-A8FC-4573-A57B-32F6CFCB801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91650" y="4029076"/>
                  <a:ext cx="0" cy="1588"/>
                </a:xfrm>
                <a:custGeom>
                  <a:avLst/>
                  <a:gdLst>
                    <a:gd name="T0" fmla="*/ 0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cubicBezTo>
                        <a:pt x="0" y="0"/>
                        <a:pt x="0" y="0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38" name="Freeform 1733">
                  <a:extLst>
                    <a:ext uri="{FF2B5EF4-FFF2-40B4-BE49-F238E27FC236}">
                      <a16:creationId xmlns="" xmlns:a16="http://schemas.microsoft.com/office/drawing/2014/main" id="{BDA0D296-25E9-4420-A6CA-13D93045415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40850" y="4003676"/>
                  <a:ext cx="1588" cy="1588"/>
                </a:xfrm>
                <a:custGeom>
                  <a:avLst/>
                  <a:gdLst>
                    <a:gd name="T0" fmla="*/ 0 w 2"/>
                    <a:gd name="T1" fmla="*/ 0 h 1"/>
                    <a:gd name="T2" fmla="*/ 2 w 2"/>
                    <a:gd name="T3" fmla="*/ 1 h 1"/>
                    <a:gd name="T4" fmla="*/ 0 w 2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cubicBezTo>
                        <a:pt x="1" y="0"/>
                        <a:pt x="1" y="0"/>
                        <a:pt x="2" y="1"/>
                      </a:cubicBezTo>
                      <a:cubicBezTo>
                        <a:pt x="1" y="0"/>
                        <a:pt x="1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39" name="Freeform 1734">
                  <a:extLst>
                    <a:ext uri="{FF2B5EF4-FFF2-40B4-BE49-F238E27FC236}">
                      <a16:creationId xmlns="" xmlns:a16="http://schemas.microsoft.com/office/drawing/2014/main" id="{DB8CA105-C367-4D91-AD42-B7976618013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80538" y="4025901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40" name="Freeform 1735">
                  <a:extLst>
                    <a:ext uri="{FF2B5EF4-FFF2-40B4-BE49-F238E27FC236}">
                      <a16:creationId xmlns="" xmlns:a16="http://schemas.microsoft.com/office/drawing/2014/main" id="{12909C10-A5F7-4211-8969-CF970E2E492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85300" y="4029076"/>
                  <a:ext cx="0" cy="0"/>
                </a:xfrm>
                <a:custGeom>
                  <a:avLst/>
                  <a:gdLst>
                    <a:gd name="T0" fmla="*/ 0 w 1"/>
                    <a:gd name="T1" fmla="*/ 1 w 1"/>
                    <a:gd name="T2" fmla="*/ 0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41" name="Freeform 1736">
                  <a:extLst>
                    <a:ext uri="{FF2B5EF4-FFF2-40B4-BE49-F238E27FC236}">
                      <a16:creationId xmlns="" xmlns:a16="http://schemas.microsoft.com/office/drawing/2014/main" id="{C45AC57C-9398-44FA-9D26-9B2776F2B3F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37675" y="4003676"/>
                  <a:ext cx="1588" cy="0"/>
                </a:xfrm>
                <a:custGeom>
                  <a:avLst/>
                  <a:gdLst>
                    <a:gd name="T0" fmla="*/ 0 w 2"/>
                    <a:gd name="T1" fmla="*/ 0 h 1"/>
                    <a:gd name="T2" fmla="*/ 2 w 2"/>
                    <a:gd name="T3" fmla="*/ 1 h 1"/>
                    <a:gd name="T4" fmla="*/ 0 w 2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cubicBezTo>
                        <a:pt x="0" y="0"/>
                        <a:pt x="1" y="1"/>
                        <a:pt x="2" y="1"/>
                      </a:cubicBezTo>
                      <a:cubicBezTo>
                        <a:pt x="1" y="1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42" name="Freeform 1737">
                  <a:extLst>
                    <a:ext uri="{FF2B5EF4-FFF2-40B4-BE49-F238E27FC236}">
                      <a16:creationId xmlns="" xmlns:a16="http://schemas.microsoft.com/office/drawing/2014/main" id="{362D6934-BB7D-45E0-86CD-B690D0597DA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90063" y="4029076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43" name="Freeform 1738">
                  <a:extLst>
                    <a:ext uri="{FF2B5EF4-FFF2-40B4-BE49-F238E27FC236}">
                      <a16:creationId xmlns="" xmlns:a16="http://schemas.microsoft.com/office/drawing/2014/main" id="{A3CCB3B0-3490-45D5-96BF-219942A7AA8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51963" y="4008438"/>
                  <a:ext cx="3175" cy="1588"/>
                </a:xfrm>
                <a:custGeom>
                  <a:avLst/>
                  <a:gdLst>
                    <a:gd name="T0" fmla="*/ 0 w 4"/>
                    <a:gd name="T1" fmla="*/ 0 h 2"/>
                    <a:gd name="T2" fmla="*/ 4 w 4"/>
                    <a:gd name="T3" fmla="*/ 2 h 2"/>
                    <a:gd name="T4" fmla="*/ 0 w 4"/>
                    <a:gd name="T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2">
                      <a:moveTo>
                        <a:pt x="0" y="0"/>
                      </a:moveTo>
                      <a:cubicBezTo>
                        <a:pt x="1" y="1"/>
                        <a:pt x="3" y="2"/>
                        <a:pt x="4" y="2"/>
                      </a:cubicBezTo>
                      <a:cubicBezTo>
                        <a:pt x="3" y="2"/>
                        <a:pt x="1" y="1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44" name="Freeform 1739">
                  <a:extLst>
                    <a:ext uri="{FF2B5EF4-FFF2-40B4-BE49-F238E27FC236}">
                      <a16:creationId xmlns="" xmlns:a16="http://schemas.microsoft.com/office/drawing/2014/main" id="{56F5CE0E-9CDD-4EDC-A95A-23983381F9D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50375" y="4006851"/>
                  <a:ext cx="0" cy="1588"/>
                </a:xfrm>
                <a:custGeom>
                  <a:avLst/>
                  <a:gdLst>
                    <a:gd name="T0" fmla="*/ 0 w 2"/>
                    <a:gd name="T1" fmla="*/ 0 h 1"/>
                    <a:gd name="T2" fmla="*/ 2 w 2"/>
                    <a:gd name="T3" fmla="*/ 1 h 1"/>
                    <a:gd name="T4" fmla="*/ 0 w 2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1">
                      <a:moveTo>
                        <a:pt x="0" y="0"/>
                      </a:moveTo>
                      <a:cubicBezTo>
                        <a:pt x="0" y="1"/>
                        <a:pt x="1" y="1"/>
                        <a:pt x="2" y="1"/>
                      </a:cubicBezTo>
                      <a:cubicBezTo>
                        <a:pt x="1" y="1"/>
                        <a:pt x="0" y="1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45" name="Freeform 1740">
                  <a:extLst>
                    <a:ext uri="{FF2B5EF4-FFF2-40B4-BE49-F238E27FC236}">
                      <a16:creationId xmlns="" xmlns:a16="http://schemas.microsoft.com/office/drawing/2014/main" id="{663D84EA-5D62-472A-A851-8B4A5BBB591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88475" y="4029076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46" name="Freeform 1741">
                  <a:extLst>
                    <a:ext uri="{FF2B5EF4-FFF2-40B4-BE49-F238E27FC236}">
                      <a16:creationId xmlns="" xmlns:a16="http://schemas.microsoft.com/office/drawing/2014/main" id="{0FBBDD98-5939-4502-AE9C-3FEBB3A9C96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47200" y="4005263"/>
                  <a:ext cx="1588" cy="1588"/>
                </a:xfrm>
                <a:custGeom>
                  <a:avLst/>
                  <a:gdLst>
                    <a:gd name="T0" fmla="*/ 0 w 3"/>
                    <a:gd name="T1" fmla="*/ 0 h 2"/>
                    <a:gd name="T2" fmla="*/ 3 w 3"/>
                    <a:gd name="T3" fmla="*/ 2 h 2"/>
                    <a:gd name="T4" fmla="*/ 0 w 3"/>
                    <a:gd name="T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cubicBezTo>
                        <a:pt x="1" y="1"/>
                        <a:pt x="2" y="1"/>
                        <a:pt x="3" y="2"/>
                      </a:cubicBezTo>
                      <a:cubicBezTo>
                        <a:pt x="2" y="1"/>
                        <a:pt x="1" y="1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47" name="Freeform 1742">
                  <a:extLst>
                    <a:ext uri="{FF2B5EF4-FFF2-40B4-BE49-F238E27FC236}">
                      <a16:creationId xmlns="" xmlns:a16="http://schemas.microsoft.com/office/drawing/2014/main" id="{16E99B03-81B8-47D6-ABD5-E45C9021C32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17025" y="4003676"/>
                  <a:ext cx="249238" cy="168275"/>
                </a:xfrm>
                <a:custGeom>
                  <a:avLst/>
                  <a:gdLst>
                    <a:gd name="T0" fmla="*/ 304 w 372"/>
                    <a:gd name="T1" fmla="*/ 55 h 253"/>
                    <a:gd name="T2" fmla="*/ 287 w 372"/>
                    <a:gd name="T3" fmla="*/ 33 h 253"/>
                    <a:gd name="T4" fmla="*/ 282 w 372"/>
                    <a:gd name="T5" fmla="*/ 36 h 253"/>
                    <a:gd name="T6" fmla="*/ 278 w 372"/>
                    <a:gd name="T7" fmla="*/ 38 h 253"/>
                    <a:gd name="T8" fmla="*/ 273 w 372"/>
                    <a:gd name="T9" fmla="*/ 39 h 253"/>
                    <a:gd name="T10" fmla="*/ 269 w 372"/>
                    <a:gd name="T11" fmla="*/ 40 h 253"/>
                    <a:gd name="T12" fmla="*/ 266 w 372"/>
                    <a:gd name="T13" fmla="*/ 40 h 253"/>
                    <a:gd name="T14" fmla="*/ 262 w 372"/>
                    <a:gd name="T15" fmla="*/ 40 h 253"/>
                    <a:gd name="T16" fmla="*/ 260 w 372"/>
                    <a:gd name="T17" fmla="*/ 39 h 253"/>
                    <a:gd name="T18" fmla="*/ 256 w 372"/>
                    <a:gd name="T19" fmla="*/ 38 h 253"/>
                    <a:gd name="T20" fmla="*/ 253 w 372"/>
                    <a:gd name="T21" fmla="*/ 37 h 253"/>
                    <a:gd name="T22" fmla="*/ 250 w 372"/>
                    <a:gd name="T23" fmla="*/ 36 h 253"/>
                    <a:gd name="T24" fmla="*/ 247 w 372"/>
                    <a:gd name="T25" fmla="*/ 35 h 253"/>
                    <a:gd name="T26" fmla="*/ 243 w 372"/>
                    <a:gd name="T27" fmla="*/ 33 h 253"/>
                    <a:gd name="T28" fmla="*/ 241 w 372"/>
                    <a:gd name="T29" fmla="*/ 31 h 253"/>
                    <a:gd name="T30" fmla="*/ 238 w 372"/>
                    <a:gd name="T31" fmla="*/ 29 h 253"/>
                    <a:gd name="T32" fmla="*/ 235 w 372"/>
                    <a:gd name="T33" fmla="*/ 27 h 253"/>
                    <a:gd name="T34" fmla="*/ 202 w 372"/>
                    <a:gd name="T35" fmla="*/ 7 h 253"/>
                    <a:gd name="T36" fmla="*/ 196 w 372"/>
                    <a:gd name="T37" fmla="*/ 5 h 253"/>
                    <a:gd name="T38" fmla="*/ 189 w 372"/>
                    <a:gd name="T39" fmla="*/ 2 h 253"/>
                    <a:gd name="T40" fmla="*/ 183 w 372"/>
                    <a:gd name="T41" fmla="*/ 1 h 253"/>
                    <a:gd name="T42" fmla="*/ 176 w 372"/>
                    <a:gd name="T43" fmla="*/ 0 h 253"/>
                    <a:gd name="T44" fmla="*/ 170 w 372"/>
                    <a:gd name="T45" fmla="*/ 0 h 253"/>
                    <a:gd name="T46" fmla="*/ 164 w 372"/>
                    <a:gd name="T47" fmla="*/ 0 h 253"/>
                    <a:gd name="T48" fmla="*/ 158 w 372"/>
                    <a:gd name="T49" fmla="*/ 1 h 253"/>
                    <a:gd name="T50" fmla="*/ 152 w 372"/>
                    <a:gd name="T51" fmla="*/ 3 h 253"/>
                    <a:gd name="T52" fmla="*/ 145 w 372"/>
                    <a:gd name="T53" fmla="*/ 5 h 253"/>
                    <a:gd name="T54" fmla="*/ 127 w 372"/>
                    <a:gd name="T55" fmla="*/ 15 h 253"/>
                    <a:gd name="T56" fmla="*/ 116 w 372"/>
                    <a:gd name="T57" fmla="*/ 21 h 253"/>
                    <a:gd name="T58" fmla="*/ 100 w 372"/>
                    <a:gd name="T59" fmla="*/ 30 h 253"/>
                    <a:gd name="T60" fmla="*/ 14 w 372"/>
                    <a:gd name="T61" fmla="*/ 92 h 253"/>
                    <a:gd name="T62" fmla="*/ 8 w 372"/>
                    <a:gd name="T63" fmla="*/ 129 h 253"/>
                    <a:gd name="T64" fmla="*/ 11 w 372"/>
                    <a:gd name="T65" fmla="*/ 131 h 253"/>
                    <a:gd name="T66" fmla="*/ 13 w 372"/>
                    <a:gd name="T67" fmla="*/ 133 h 253"/>
                    <a:gd name="T68" fmla="*/ 18 w 372"/>
                    <a:gd name="T69" fmla="*/ 134 h 253"/>
                    <a:gd name="T70" fmla="*/ 21 w 372"/>
                    <a:gd name="T71" fmla="*/ 135 h 253"/>
                    <a:gd name="T72" fmla="*/ 23 w 372"/>
                    <a:gd name="T73" fmla="*/ 135 h 253"/>
                    <a:gd name="T74" fmla="*/ 30 w 372"/>
                    <a:gd name="T75" fmla="*/ 134 h 253"/>
                    <a:gd name="T76" fmla="*/ 35 w 372"/>
                    <a:gd name="T77" fmla="*/ 133 h 253"/>
                    <a:gd name="T78" fmla="*/ 128 w 372"/>
                    <a:gd name="T79" fmla="*/ 85 h 253"/>
                    <a:gd name="T80" fmla="*/ 134 w 372"/>
                    <a:gd name="T81" fmla="*/ 82 h 253"/>
                    <a:gd name="T82" fmla="*/ 140 w 372"/>
                    <a:gd name="T83" fmla="*/ 79 h 253"/>
                    <a:gd name="T84" fmla="*/ 142 w 372"/>
                    <a:gd name="T85" fmla="*/ 78 h 253"/>
                    <a:gd name="T86" fmla="*/ 143 w 372"/>
                    <a:gd name="T87" fmla="*/ 78 h 253"/>
                    <a:gd name="T88" fmla="*/ 144 w 372"/>
                    <a:gd name="T89" fmla="*/ 78 h 253"/>
                    <a:gd name="T90" fmla="*/ 146 w 372"/>
                    <a:gd name="T91" fmla="*/ 78 h 253"/>
                    <a:gd name="T92" fmla="*/ 149 w 372"/>
                    <a:gd name="T93" fmla="*/ 80 h 253"/>
                    <a:gd name="T94" fmla="*/ 151 w 372"/>
                    <a:gd name="T95" fmla="*/ 81 h 253"/>
                    <a:gd name="T96" fmla="*/ 154 w 372"/>
                    <a:gd name="T97" fmla="*/ 84 h 253"/>
                    <a:gd name="T98" fmla="*/ 157 w 372"/>
                    <a:gd name="T99" fmla="*/ 87 h 253"/>
                    <a:gd name="T100" fmla="*/ 308 w 372"/>
                    <a:gd name="T101" fmla="*/ 253 h 2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372" h="253">
                      <a:moveTo>
                        <a:pt x="367" y="174"/>
                      </a:moveTo>
                      <a:cubicBezTo>
                        <a:pt x="364" y="169"/>
                        <a:pt x="360" y="165"/>
                        <a:pt x="358" y="160"/>
                      </a:cubicBezTo>
                      <a:cubicBezTo>
                        <a:pt x="340" y="125"/>
                        <a:pt x="322" y="90"/>
                        <a:pt x="304" y="55"/>
                      </a:cubicBezTo>
                      <a:cubicBezTo>
                        <a:pt x="300" y="47"/>
                        <a:pt x="296" y="39"/>
                        <a:pt x="291" y="30"/>
                      </a:cubicBezTo>
                      <a:cubicBezTo>
                        <a:pt x="290" y="31"/>
                        <a:pt x="289" y="32"/>
                        <a:pt x="288" y="32"/>
                      </a:cubicBezTo>
                      <a:cubicBezTo>
                        <a:pt x="288" y="33"/>
                        <a:pt x="288" y="33"/>
                        <a:pt x="287" y="33"/>
                      </a:cubicBezTo>
                      <a:cubicBezTo>
                        <a:pt x="287" y="33"/>
                        <a:pt x="286" y="34"/>
                        <a:pt x="285" y="35"/>
                      </a:cubicBezTo>
                      <a:cubicBezTo>
                        <a:pt x="285" y="35"/>
                        <a:pt x="284" y="35"/>
                        <a:pt x="284" y="35"/>
                      </a:cubicBezTo>
                      <a:cubicBezTo>
                        <a:pt x="283" y="35"/>
                        <a:pt x="283" y="36"/>
                        <a:pt x="282" y="36"/>
                      </a:cubicBezTo>
                      <a:cubicBezTo>
                        <a:pt x="282" y="36"/>
                        <a:pt x="281" y="36"/>
                        <a:pt x="281" y="36"/>
                      </a:cubicBezTo>
                      <a:cubicBezTo>
                        <a:pt x="280" y="37"/>
                        <a:pt x="280" y="37"/>
                        <a:pt x="279" y="37"/>
                      </a:cubicBezTo>
                      <a:cubicBezTo>
                        <a:pt x="278" y="38"/>
                        <a:pt x="278" y="38"/>
                        <a:pt x="278" y="38"/>
                      </a:cubicBezTo>
                      <a:cubicBezTo>
                        <a:pt x="277" y="38"/>
                        <a:pt x="276" y="38"/>
                        <a:pt x="275" y="39"/>
                      </a:cubicBezTo>
                      <a:cubicBezTo>
                        <a:pt x="275" y="39"/>
                        <a:pt x="275" y="39"/>
                        <a:pt x="275" y="39"/>
                      </a:cubicBezTo>
                      <a:cubicBezTo>
                        <a:pt x="274" y="39"/>
                        <a:pt x="273" y="39"/>
                        <a:pt x="273" y="39"/>
                      </a:cubicBezTo>
                      <a:cubicBezTo>
                        <a:pt x="272" y="39"/>
                        <a:pt x="272" y="39"/>
                        <a:pt x="272" y="39"/>
                      </a:cubicBezTo>
                      <a:cubicBezTo>
                        <a:pt x="271" y="39"/>
                        <a:pt x="270" y="40"/>
                        <a:pt x="269" y="40"/>
                      </a:cubicBezTo>
                      <a:cubicBezTo>
                        <a:pt x="269" y="40"/>
                        <a:pt x="269" y="40"/>
                        <a:pt x="269" y="40"/>
                      </a:cubicBezTo>
                      <a:cubicBezTo>
                        <a:pt x="268" y="40"/>
                        <a:pt x="267" y="40"/>
                        <a:pt x="266" y="40"/>
                      </a:cubicBezTo>
                      <a:cubicBezTo>
                        <a:pt x="266" y="40"/>
                        <a:pt x="266" y="40"/>
                        <a:pt x="266" y="40"/>
                      </a:cubicBezTo>
                      <a:cubicBezTo>
                        <a:pt x="266" y="40"/>
                        <a:pt x="266" y="40"/>
                        <a:pt x="266" y="40"/>
                      </a:cubicBezTo>
                      <a:cubicBezTo>
                        <a:pt x="266" y="40"/>
                        <a:pt x="265" y="40"/>
                        <a:pt x="264" y="40"/>
                      </a:cubicBezTo>
                      <a:cubicBezTo>
                        <a:pt x="264" y="40"/>
                        <a:pt x="264" y="40"/>
                        <a:pt x="264" y="40"/>
                      </a:cubicBezTo>
                      <a:cubicBezTo>
                        <a:pt x="263" y="40"/>
                        <a:pt x="263" y="40"/>
                        <a:pt x="262" y="40"/>
                      </a:cubicBezTo>
                      <a:cubicBezTo>
                        <a:pt x="262" y="39"/>
                        <a:pt x="262" y="39"/>
                        <a:pt x="262" y="39"/>
                      </a:cubicBezTo>
                      <a:cubicBezTo>
                        <a:pt x="261" y="39"/>
                        <a:pt x="261" y="39"/>
                        <a:pt x="260" y="39"/>
                      </a:cubicBezTo>
                      <a:cubicBezTo>
                        <a:pt x="260" y="39"/>
                        <a:pt x="260" y="39"/>
                        <a:pt x="260" y="39"/>
                      </a:cubicBezTo>
                      <a:cubicBezTo>
                        <a:pt x="259" y="39"/>
                        <a:pt x="259" y="39"/>
                        <a:pt x="258" y="39"/>
                      </a:cubicBezTo>
                      <a:cubicBezTo>
                        <a:pt x="258" y="39"/>
                        <a:pt x="258" y="39"/>
                        <a:pt x="258" y="39"/>
                      </a:cubicBezTo>
                      <a:cubicBezTo>
                        <a:pt x="257" y="39"/>
                        <a:pt x="257" y="38"/>
                        <a:pt x="256" y="38"/>
                      </a:cubicBezTo>
                      <a:cubicBezTo>
                        <a:pt x="256" y="38"/>
                        <a:pt x="256" y="38"/>
                        <a:pt x="256" y="38"/>
                      </a:cubicBezTo>
                      <a:cubicBezTo>
                        <a:pt x="255" y="38"/>
                        <a:pt x="254" y="38"/>
                        <a:pt x="254" y="38"/>
                      </a:cubicBezTo>
                      <a:cubicBezTo>
                        <a:pt x="254" y="37"/>
                        <a:pt x="253" y="37"/>
                        <a:pt x="253" y="37"/>
                      </a:cubicBezTo>
                      <a:cubicBezTo>
                        <a:pt x="253" y="37"/>
                        <a:pt x="252" y="37"/>
                        <a:pt x="252" y="37"/>
                      </a:cubicBezTo>
                      <a:cubicBezTo>
                        <a:pt x="252" y="37"/>
                        <a:pt x="251" y="37"/>
                        <a:pt x="251" y="37"/>
                      </a:cubicBezTo>
                      <a:cubicBezTo>
                        <a:pt x="251" y="36"/>
                        <a:pt x="250" y="36"/>
                        <a:pt x="250" y="36"/>
                      </a:cubicBezTo>
                      <a:cubicBezTo>
                        <a:pt x="250" y="36"/>
                        <a:pt x="249" y="36"/>
                        <a:pt x="249" y="36"/>
                      </a:cubicBezTo>
                      <a:cubicBezTo>
                        <a:pt x="249" y="36"/>
                        <a:pt x="248" y="35"/>
                        <a:pt x="248" y="35"/>
                      </a:cubicBezTo>
                      <a:cubicBezTo>
                        <a:pt x="248" y="35"/>
                        <a:pt x="247" y="35"/>
                        <a:pt x="247" y="35"/>
                      </a:cubicBezTo>
                      <a:cubicBezTo>
                        <a:pt x="247" y="35"/>
                        <a:pt x="246" y="34"/>
                        <a:pt x="246" y="34"/>
                      </a:cubicBezTo>
                      <a:cubicBezTo>
                        <a:pt x="246" y="34"/>
                        <a:pt x="246" y="34"/>
                        <a:pt x="245" y="34"/>
                      </a:cubicBezTo>
                      <a:cubicBezTo>
                        <a:pt x="245" y="33"/>
                        <a:pt x="244" y="33"/>
                        <a:pt x="243" y="33"/>
                      </a:cubicBezTo>
                      <a:cubicBezTo>
                        <a:pt x="243" y="33"/>
                        <a:pt x="243" y="33"/>
                        <a:pt x="243" y="33"/>
                      </a:cubicBezTo>
                      <a:cubicBezTo>
                        <a:pt x="243" y="32"/>
                        <a:pt x="242" y="32"/>
                        <a:pt x="242" y="32"/>
                      </a:cubicBezTo>
                      <a:cubicBezTo>
                        <a:pt x="241" y="32"/>
                        <a:pt x="241" y="31"/>
                        <a:pt x="241" y="31"/>
                      </a:cubicBezTo>
                      <a:cubicBezTo>
                        <a:pt x="241" y="31"/>
                        <a:pt x="240" y="31"/>
                        <a:pt x="240" y="30"/>
                      </a:cubicBezTo>
                      <a:cubicBezTo>
                        <a:pt x="239" y="30"/>
                        <a:pt x="239" y="30"/>
                        <a:pt x="239" y="30"/>
                      </a:cubicBezTo>
                      <a:cubicBezTo>
                        <a:pt x="239" y="30"/>
                        <a:pt x="238" y="30"/>
                        <a:pt x="238" y="29"/>
                      </a:cubicBezTo>
                      <a:cubicBezTo>
                        <a:pt x="238" y="29"/>
                        <a:pt x="237" y="29"/>
                        <a:pt x="237" y="29"/>
                      </a:cubicBezTo>
                      <a:cubicBezTo>
                        <a:pt x="237" y="28"/>
                        <a:pt x="236" y="28"/>
                        <a:pt x="236" y="28"/>
                      </a:cubicBezTo>
                      <a:cubicBezTo>
                        <a:pt x="236" y="28"/>
                        <a:pt x="235" y="28"/>
                        <a:pt x="235" y="27"/>
                      </a:cubicBezTo>
                      <a:cubicBezTo>
                        <a:pt x="235" y="27"/>
                        <a:pt x="234" y="27"/>
                        <a:pt x="233" y="26"/>
                      </a:cubicBezTo>
                      <a:cubicBezTo>
                        <a:pt x="225" y="20"/>
                        <a:pt x="215" y="15"/>
                        <a:pt x="206" y="9"/>
                      </a:cubicBezTo>
                      <a:cubicBezTo>
                        <a:pt x="205" y="9"/>
                        <a:pt x="203" y="8"/>
                        <a:pt x="202" y="7"/>
                      </a:cubicBezTo>
                      <a:cubicBezTo>
                        <a:pt x="201" y="7"/>
                        <a:pt x="201" y="7"/>
                        <a:pt x="200" y="6"/>
                      </a:cubicBezTo>
                      <a:cubicBezTo>
                        <a:pt x="199" y="6"/>
                        <a:pt x="198" y="6"/>
                        <a:pt x="198" y="5"/>
                      </a:cubicBezTo>
                      <a:cubicBezTo>
                        <a:pt x="197" y="5"/>
                        <a:pt x="196" y="5"/>
                        <a:pt x="196" y="5"/>
                      </a:cubicBezTo>
                      <a:cubicBezTo>
                        <a:pt x="195" y="4"/>
                        <a:pt x="194" y="4"/>
                        <a:pt x="193" y="3"/>
                      </a:cubicBezTo>
                      <a:cubicBezTo>
                        <a:pt x="193" y="3"/>
                        <a:pt x="192" y="3"/>
                        <a:pt x="192" y="3"/>
                      </a:cubicBezTo>
                      <a:cubicBezTo>
                        <a:pt x="191" y="3"/>
                        <a:pt x="190" y="2"/>
                        <a:pt x="189" y="2"/>
                      </a:cubicBezTo>
                      <a:cubicBezTo>
                        <a:pt x="188" y="2"/>
                        <a:pt x="188" y="2"/>
                        <a:pt x="187" y="2"/>
                      </a:cubicBezTo>
                      <a:cubicBezTo>
                        <a:pt x="186" y="1"/>
                        <a:pt x="186" y="1"/>
                        <a:pt x="185" y="1"/>
                      </a:cubicBezTo>
                      <a:cubicBezTo>
                        <a:pt x="184" y="1"/>
                        <a:pt x="184" y="1"/>
                        <a:pt x="183" y="1"/>
                      </a:cubicBezTo>
                      <a:cubicBezTo>
                        <a:pt x="182" y="1"/>
                        <a:pt x="181" y="0"/>
                        <a:pt x="181" y="0"/>
                      </a:cubicBezTo>
                      <a:cubicBezTo>
                        <a:pt x="180" y="0"/>
                        <a:pt x="179" y="0"/>
                        <a:pt x="179" y="0"/>
                      </a:cubicBezTo>
                      <a:cubicBezTo>
                        <a:pt x="178" y="0"/>
                        <a:pt x="177" y="0"/>
                        <a:pt x="176" y="0"/>
                      </a:cubicBezTo>
                      <a:cubicBezTo>
                        <a:pt x="176" y="0"/>
                        <a:pt x="175" y="0"/>
                        <a:pt x="174" y="0"/>
                      </a:cubicBezTo>
                      <a:cubicBezTo>
                        <a:pt x="174" y="0"/>
                        <a:pt x="173" y="0"/>
                        <a:pt x="172" y="0"/>
                      </a:cubicBezTo>
                      <a:cubicBezTo>
                        <a:pt x="171" y="0"/>
                        <a:pt x="171" y="0"/>
                        <a:pt x="170" y="0"/>
                      </a:cubicBezTo>
                      <a:cubicBezTo>
                        <a:pt x="169" y="0"/>
                        <a:pt x="169" y="0"/>
                        <a:pt x="168" y="0"/>
                      </a:cubicBezTo>
                      <a:cubicBezTo>
                        <a:pt x="167" y="0"/>
                        <a:pt x="166" y="0"/>
                        <a:pt x="166" y="0"/>
                      </a:cubicBezTo>
                      <a:cubicBezTo>
                        <a:pt x="165" y="0"/>
                        <a:pt x="165" y="0"/>
                        <a:pt x="164" y="0"/>
                      </a:cubicBezTo>
                      <a:cubicBezTo>
                        <a:pt x="163" y="0"/>
                        <a:pt x="162" y="0"/>
                        <a:pt x="162" y="0"/>
                      </a:cubicBezTo>
                      <a:cubicBezTo>
                        <a:pt x="161" y="0"/>
                        <a:pt x="160" y="1"/>
                        <a:pt x="160" y="1"/>
                      </a:cubicBezTo>
                      <a:cubicBezTo>
                        <a:pt x="159" y="1"/>
                        <a:pt x="158" y="1"/>
                        <a:pt x="158" y="1"/>
                      </a:cubicBezTo>
                      <a:cubicBezTo>
                        <a:pt x="157" y="1"/>
                        <a:pt x="156" y="1"/>
                        <a:pt x="156" y="2"/>
                      </a:cubicBezTo>
                      <a:cubicBezTo>
                        <a:pt x="155" y="2"/>
                        <a:pt x="154" y="2"/>
                        <a:pt x="153" y="2"/>
                      </a:cubicBezTo>
                      <a:cubicBezTo>
                        <a:pt x="153" y="2"/>
                        <a:pt x="152" y="3"/>
                        <a:pt x="152" y="3"/>
                      </a:cubicBezTo>
                      <a:cubicBezTo>
                        <a:pt x="151" y="3"/>
                        <a:pt x="150" y="3"/>
                        <a:pt x="149" y="4"/>
                      </a:cubicBezTo>
                      <a:cubicBezTo>
                        <a:pt x="149" y="4"/>
                        <a:pt x="148" y="4"/>
                        <a:pt x="147" y="4"/>
                      </a:cubicBezTo>
                      <a:cubicBezTo>
                        <a:pt x="147" y="5"/>
                        <a:pt x="146" y="5"/>
                        <a:pt x="145" y="5"/>
                      </a:cubicBezTo>
                      <a:cubicBezTo>
                        <a:pt x="144" y="6"/>
                        <a:pt x="144" y="6"/>
                        <a:pt x="143" y="6"/>
                      </a:cubicBezTo>
                      <a:cubicBezTo>
                        <a:pt x="142" y="7"/>
                        <a:pt x="141" y="7"/>
                        <a:pt x="139" y="8"/>
                      </a:cubicBezTo>
                      <a:cubicBezTo>
                        <a:pt x="135" y="10"/>
                        <a:pt x="131" y="12"/>
                        <a:pt x="127" y="15"/>
                      </a:cubicBezTo>
                      <a:cubicBezTo>
                        <a:pt x="127" y="15"/>
                        <a:pt x="126" y="15"/>
                        <a:pt x="126" y="15"/>
                      </a:cubicBezTo>
                      <a:cubicBezTo>
                        <a:pt x="123" y="17"/>
                        <a:pt x="120" y="19"/>
                        <a:pt x="117" y="20"/>
                      </a:cubicBezTo>
                      <a:cubicBezTo>
                        <a:pt x="117" y="20"/>
                        <a:pt x="117" y="20"/>
                        <a:pt x="116" y="21"/>
                      </a:cubicBezTo>
                      <a:cubicBezTo>
                        <a:pt x="113" y="22"/>
                        <a:pt x="111" y="24"/>
                        <a:pt x="108" y="25"/>
                      </a:cubicBezTo>
                      <a:cubicBezTo>
                        <a:pt x="108" y="26"/>
                        <a:pt x="108" y="26"/>
                        <a:pt x="107" y="26"/>
                      </a:cubicBezTo>
                      <a:cubicBezTo>
                        <a:pt x="105" y="27"/>
                        <a:pt x="103" y="29"/>
                        <a:pt x="100" y="30"/>
                      </a:cubicBezTo>
                      <a:cubicBezTo>
                        <a:pt x="100" y="31"/>
                        <a:pt x="99" y="31"/>
                        <a:pt x="98" y="31"/>
                      </a:cubicBezTo>
                      <a:cubicBezTo>
                        <a:pt x="96" y="33"/>
                        <a:pt x="93" y="35"/>
                        <a:pt x="91" y="37"/>
                      </a:cubicBezTo>
                      <a:cubicBezTo>
                        <a:pt x="65" y="54"/>
                        <a:pt x="39" y="73"/>
                        <a:pt x="14" y="92"/>
                      </a:cubicBezTo>
                      <a:cubicBezTo>
                        <a:pt x="2" y="101"/>
                        <a:pt x="0" y="115"/>
                        <a:pt x="6" y="126"/>
                      </a:cubicBezTo>
                      <a:cubicBezTo>
                        <a:pt x="7" y="127"/>
                        <a:pt x="7" y="128"/>
                        <a:pt x="8" y="128"/>
                      </a:cubicBezTo>
                      <a:cubicBezTo>
                        <a:pt x="8" y="128"/>
                        <a:pt x="8" y="129"/>
                        <a:pt x="8" y="129"/>
                      </a:cubicBezTo>
                      <a:cubicBezTo>
                        <a:pt x="8" y="129"/>
                        <a:pt x="9" y="129"/>
                        <a:pt x="9" y="130"/>
                      </a:cubicBezTo>
                      <a:cubicBezTo>
                        <a:pt x="9" y="130"/>
                        <a:pt x="10" y="130"/>
                        <a:pt x="10" y="130"/>
                      </a:cubicBezTo>
                      <a:cubicBezTo>
                        <a:pt x="10" y="131"/>
                        <a:pt x="10" y="131"/>
                        <a:pt x="11" y="131"/>
                      </a:cubicBezTo>
                      <a:cubicBezTo>
                        <a:pt x="11" y="131"/>
                        <a:pt x="11" y="132"/>
                        <a:pt x="11" y="132"/>
                      </a:cubicBezTo>
                      <a:cubicBezTo>
                        <a:pt x="12" y="132"/>
                        <a:pt x="12" y="132"/>
                        <a:pt x="13" y="133"/>
                      </a:cubicBezTo>
                      <a:cubicBezTo>
                        <a:pt x="13" y="133"/>
                        <a:pt x="13" y="133"/>
                        <a:pt x="13" y="133"/>
                      </a:cubicBezTo>
                      <a:cubicBezTo>
                        <a:pt x="14" y="133"/>
                        <a:pt x="15" y="133"/>
                        <a:pt x="15" y="134"/>
                      </a:cubicBezTo>
                      <a:cubicBezTo>
                        <a:pt x="16" y="134"/>
                        <a:pt x="16" y="134"/>
                        <a:pt x="16" y="134"/>
                      </a:cubicBezTo>
                      <a:cubicBezTo>
                        <a:pt x="16" y="134"/>
                        <a:pt x="17" y="134"/>
                        <a:pt x="18" y="134"/>
                      </a:cubicBezTo>
                      <a:cubicBezTo>
                        <a:pt x="18" y="134"/>
                        <a:pt x="18" y="134"/>
                        <a:pt x="18" y="135"/>
                      </a:cubicBezTo>
                      <a:cubicBezTo>
                        <a:pt x="19" y="135"/>
                        <a:pt x="19" y="135"/>
                        <a:pt x="20" y="135"/>
                      </a:cubicBezTo>
                      <a:cubicBezTo>
                        <a:pt x="20" y="135"/>
                        <a:pt x="20" y="135"/>
                        <a:pt x="21" y="135"/>
                      </a:cubicBezTo>
                      <a:cubicBezTo>
                        <a:pt x="21" y="135"/>
                        <a:pt x="22" y="135"/>
                        <a:pt x="23" y="135"/>
                      </a:cubicBezTo>
                      <a:cubicBezTo>
                        <a:pt x="23" y="135"/>
                        <a:pt x="23" y="135"/>
                        <a:pt x="23" y="135"/>
                      </a:cubicBezTo>
                      <a:cubicBezTo>
                        <a:pt x="23" y="135"/>
                        <a:pt x="23" y="135"/>
                        <a:pt x="23" y="135"/>
                      </a:cubicBezTo>
                      <a:cubicBezTo>
                        <a:pt x="24" y="135"/>
                        <a:pt x="25" y="135"/>
                        <a:pt x="26" y="135"/>
                      </a:cubicBezTo>
                      <a:cubicBezTo>
                        <a:pt x="27" y="135"/>
                        <a:pt x="27" y="135"/>
                        <a:pt x="27" y="135"/>
                      </a:cubicBezTo>
                      <a:cubicBezTo>
                        <a:pt x="28" y="135"/>
                        <a:pt x="29" y="134"/>
                        <a:pt x="30" y="134"/>
                      </a:cubicBezTo>
                      <a:cubicBezTo>
                        <a:pt x="30" y="134"/>
                        <a:pt x="30" y="134"/>
                        <a:pt x="30" y="134"/>
                      </a:cubicBezTo>
                      <a:cubicBezTo>
                        <a:pt x="32" y="134"/>
                        <a:pt x="33" y="134"/>
                        <a:pt x="34" y="133"/>
                      </a:cubicBezTo>
                      <a:cubicBezTo>
                        <a:pt x="34" y="133"/>
                        <a:pt x="34" y="133"/>
                        <a:pt x="35" y="133"/>
                      </a:cubicBezTo>
                      <a:cubicBezTo>
                        <a:pt x="36" y="133"/>
                        <a:pt x="37" y="132"/>
                        <a:pt x="38" y="132"/>
                      </a:cubicBezTo>
                      <a:cubicBezTo>
                        <a:pt x="40" y="131"/>
                        <a:pt x="42" y="130"/>
                        <a:pt x="43" y="129"/>
                      </a:cubicBezTo>
                      <a:cubicBezTo>
                        <a:pt x="71" y="114"/>
                        <a:pt x="100" y="100"/>
                        <a:pt x="128" y="85"/>
                      </a:cubicBezTo>
                      <a:cubicBezTo>
                        <a:pt x="129" y="84"/>
                        <a:pt x="131" y="83"/>
                        <a:pt x="132" y="83"/>
                      </a:cubicBezTo>
                      <a:cubicBezTo>
                        <a:pt x="132" y="83"/>
                        <a:pt x="132" y="83"/>
                        <a:pt x="133" y="82"/>
                      </a:cubicBezTo>
                      <a:cubicBezTo>
                        <a:pt x="133" y="82"/>
                        <a:pt x="134" y="82"/>
                        <a:pt x="134" y="82"/>
                      </a:cubicBezTo>
                      <a:cubicBezTo>
                        <a:pt x="134" y="81"/>
                        <a:pt x="135" y="81"/>
                        <a:pt x="135" y="81"/>
                      </a:cubicBezTo>
                      <a:cubicBezTo>
                        <a:pt x="136" y="80"/>
                        <a:pt x="138" y="80"/>
                        <a:pt x="139" y="79"/>
                      </a:cubicBezTo>
                      <a:cubicBezTo>
                        <a:pt x="139" y="79"/>
                        <a:pt x="139" y="79"/>
                        <a:pt x="140" y="79"/>
                      </a:cubicBezTo>
                      <a:cubicBezTo>
                        <a:pt x="140" y="79"/>
                        <a:pt x="140" y="79"/>
                        <a:pt x="141" y="79"/>
                      </a:cubicBezTo>
                      <a:cubicBezTo>
                        <a:pt x="141" y="79"/>
                        <a:pt x="141" y="79"/>
                        <a:pt x="141" y="79"/>
                      </a:cubicBezTo>
                      <a:cubicBezTo>
                        <a:pt x="141" y="79"/>
                        <a:pt x="142" y="78"/>
                        <a:pt x="142" y="78"/>
                      </a:cubicBezTo>
                      <a:cubicBezTo>
                        <a:pt x="142" y="78"/>
                        <a:pt x="142" y="78"/>
                        <a:pt x="142" y="78"/>
                      </a:cubicBezTo>
                      <a:cubicBezTo>
                        <a:pt x="142" y="78"/>
                        <a:pt x="142" y="78"/>
                        <a:pt x="142" y="78"/>
                      </a:cubicBezTo>
                      <a:cubicBezTo>
                        <a:pt x="142" y="78"/>
                        <a:pt x="143" y="78"/>
                        <a:pt x="143" y="78"/>
                      </a:cubicBezTo>
                      <a:cubicBezTo>
                        <a:pt x="143" y="78"/>
                        <a:pt x="143" y="78"/>
                        <a:pt x="143" y="78"/>
                      </a:cubicBezTo>
                      <a:cubicBezTo>
                        <a:pt x="143" y="78"/>
                        <a:pt x="143" y="78"/>
                        <a:pt x="143" y="78"/>
                      </a:cubicBezTo>
                      <a:cubicBezTo>
                        <a:pt x="143" y="78"/>
                        <a:pt x="144" y="78"/>
                        <a:pt x="144" y="78"/>
                      </a:cubicBezTo>
                      <a:cubicBezTo>
                        <a:pt x="144" y="78"/>
                        <a:pt x="144" y="78"/>
                        <a:pt x="144" y="78"/>
                      </a:cubicBezTo>
                      <a:cubicBezTo>
                        <a:pt x="145" y="78"/>
                        <a:pt x="145" y="78"/>
                        <a:pt x="145" y="78"/>
                      </a:cubicBezTo>
                      <a:cubicBezTo>
                        <a:pt x="146" y="78"/>
                        <a:pt x="146" y="78"/>
                        <a:pt x="146" y="78"/>
                      </a:cubicBezTo>
                      <a:cubicBezTo>
                        <a:pt x="146" y="79"/>
                        <a:pt x="147" y="79"/>
                        <a:pt x="147" y="79"/>
                      </a:cubicBezTo>
                      <a:cubicBezTo>
                        <a:pt x="147" y="79"/>
                        <a:pt x="147" y="79"/>
                        <a:pt x="148" y="79"/>
                      </a:cubicBezTo>
                      <a:cubicBezTo>
                        <a:pt x="148" y="79"/>
                        <a:pt x="148" y="79"/>
                        <a:pt x="149" y="80"/>
                      </a:cubicBezTo>
                      <a:cubicBezTo>
                        <a:pt x="149" y="80"/>
                        <a:pt x="149" y="80"/>
                        <a:pt x="149" y="80"/>
                      </a:cubicBezTo>
                      <a:cubicBezTo>
                        <a:pt x="150" y="80"/>
                        <a:pt x="150" y="81"/>
                        <a:pt x="150" y="81"/>
                      </a:cubicBezTo>
                      <a:cubicBezTo>
                        <a:pt x="151" y="81"/>
                        <a:pt x="151" y="81"/>
                        <a:pt x="151" y="81"/>
                      </a:cubicBezTo>
                      <a:cubicBezTo>
                        <a:pt x="151" y="82"/>
                        <a:pt x="152" y="82"/>
                        <a:pt x="152" y="82"/>
                      </a:cubicBezTo>
                      <a:cubicBezTo>
                        <a:pt x="152" y="83"/>
                        <a:pt x="153" y="83"/>
                        <a:pt x="153" y="83"/>
                      </a:cubicBezTo>
                      <a:cubicBezTo>
                        <a:pt x="153" y="83"/>
                        <a:pt x="154" y="84"/>
                        <a:pt x="154" y="84"/>
                      </a:cubicBezTo>
                      <a:cubicBezTo>
                        <a:pt x="155" y="85"/>
                        <a:pt x="155" y="85"/>
                        <a:pt x="155" y="85"/>
                      </a:cubicBezTo>
                      <a:cubicBezTo>
                        <a:pt x="155" y="86"/>
                        <a:pt x="156" y="86"/>
                        <a:pt x="157" y="87"/>
                      </a:cubicBezTo>
                      <a:cubicBezTo>
                        <a:pt x="157" y="87"/>
                        <a:pt x="157" y="87"/>
                        <a:pt x="157" y="87"/>
                      </a:cubicBezTo>
                      <a:cubicBezTo>
                        <a:pt x="158" y="88"/>
                        <a:pt x="159" y="89"/>
                        <a:pt x="160" y="90"/>
                      </a:cubicBezTo>
                      <a:cubicBezTo>
                        <a:pt x="196" y="129"/>
                        <a:pt x="231" y="168"/>
                        <a:pt x="267" y="207"/>
                      </a:cubicBezTo>
                      <a:cubicBezTo>
                        <a:pt x="281" y="222"/>
                        <a:pt x="294" y="238"/>
                        <a:pt x="308" y="253"/>
                      </a:cubicBezTo>
                      <a:cubicBezTo>
                        <a:pt x="331" y="235"/>
                        <a:pt x="350" y="215"/>
                        <a:pt x="366" y="193"/>
                      </a:cubicBezTo>
                      <a:cubicBezTo>
                        <a:pt x="371" y="186"/>
                        <a:pt x="372" y="180"/>
                        <a:pt x="367" y="174"/>
                      </a:cubicBezTo>
                      <a:close/>
                    </a:path>
                  </a:pathLst>
                </a:custGeom>
                <a:solidFill>
                  <a:srgbClr val="F5D2AE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48" name="Freeform 1743">
                  <a:extLst>
                    <a:ext uri="{FF2B5EF4-FFF2-40B4-BE49-F238E27FC236}">
                      <a16:creationId xmlns="" xmlns:a16="http://schemas.microsoft.com/office/drawing/2014/main" id="{8EF1165B-15C1-4EB9-9590-70B9E6A1162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91625" y="4173538"/>
                  <a:ext cx="1588" cy="0"/>
                </a:xfrm>
                <a:custGeom>
                  <a:avLst/>
                  <a:gdLst>
                    <a:gd name="T0" fmla="*/ 0 w 1"/>
                    <a:gd name="T1" fmla="*/ 1 w 1"/>
                    <a:gd name="T2" fmla="*/ 0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49" name="Freeform 1744">
                  <a:extLst>
                    <a:ext uri="{FF2B5EF4-FFF2-40B4-BE49-F238E27FC236}">
                      <a16:creationId xmlns="" xmlns:a16="http://schemas.microsoft.com/office/drawing/2014/main" id="{A4D215F9-5014-4403-A155-A06F862F3C9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01150" y="4170363"/>
                  <a:ext cx="0" cy="0"/>
                </a:xfrm>
                <a:custGeom>
                  <a:avLst/>
                  <a:gdLst>
                    <a:gd name="T0" fmla="*/ 1 w 1"/>
                    <a:gd name="T1" fmla="*/ 0 h 1"/>
                    <a:gd name="T2" fmla="*/ 0 w 1"/>
                    <a:gd name="T3" fmla="*/ 1 h 1"/>
                    <a:gd name="T4" fmla="*/ 1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0"/>
                      </a:moveTo>
                      <a:cubicBezTo>
                        <a:pt x="1" y="1"/>
                        <a:pt x="0" y="1"/>
                        <a:pt x="0" y="1"/>
                      </a:cubicBezTo>
                      <a:cubicBezTo>
                        <a:pt x="0" y="1"/>
                        <a:pt x="1" y="1"/>
                        <a:pt x="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50" name="Freeform 1745">
                  <a:extLst>
                    <a:ext uri="{FF2B5EF4-FFF2-40B4-BE49-F238E27FC236}">
                      <a16:creationId xmlns="" xmlns:a16="http://schemas.microsoft.com/office/drawing/2014/main" id="{608E3416-8E95-4930-B9F0-1867D907A4A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97975" y="4171951"/>
                  <a:ext cx="1588" cy="1588"/>
                </a:xfrm>
                <a:custGeom>
                  <a:avLst/>
                  <a:gdLst>
                    <a:gd name="T0" fmla="*/ 1 w 1"/>
                    <a:gd name="T1" fmla="*/ 0 h 1"/>
                    <a:gd name="T2" fmla="*/ 0 w 1"/>
                    <a:gd name="T3" fmla="*/ 1 h 1"/>
                    <a:gd name="T4" fmla="*/ 1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1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51" name="Freeform 1746">
                  <a:extLst>
                    <a:ext uri="{FF2B5EF4-FFF2-40B4-BE49-F238E27FC236}">
                      <a16:creationId xmlns="" xmlns:a16="http://schemas.microsoft.com/office/drawing/2014/main" id="{35595E4C-CA0A-4D83-8067-C2D2AECEFC2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99563" y="4171951"/>
                  <a:ext cx="1588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52" name="Freeform 1747">
                  <a:extLst>
                    <a:ext uri="{FF2B5EF4-FFF2-40B4-BE49-F238E27FC236}">
                      <a16:creationId xmlns="" xmlns:a16="http://schemas.microsoft.com/office/drawing/2014/main" id="{3EBDA1B9-FAFC-4B66-956D-0791EDB18D4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02738" y="4168776"/>
                  <a:ext cx="0" cy="1588"/>
                </a:xfrm>
                <a:custGeom>
                  <a:avLst/>
                  <a:gdLst>
                    <a:gd name="T0" fmla="*/ 1 w 1"/>
                    <a:gd name="T1" fmla="*/ 0 h 2"/>
                    <a:gd name="T2" fmla="*/ 0 w 1"/>
                    <a:gd name="T3" fmla="*/ 2 h 2"/>
                    <a:gd name="T4" fmla="*/ 1 w 1"/>
                    <a:gd name="T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2">
                      <a:moveTo>
                        <a:pt x="1" y="0"/>
                      </a:moveTo>
                      <a:cubicBezTo>
                        <a:pt x="1" y="1"/>
                        <a:pt x="0" y="1"/>
                        <a:pt x="0" y="2"/>
                      </a:cubicBezTo>
                      <a:cubicBezTo>
                        <a:pt x="0" y="1"/>
                        <a:pt x="1" y="1"/>
                        <a:pt x="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53" name="Freeform 1748">
                  <a:extLst>
                    <a:ext uri="{FF2B5EF4-FFF2-40B4-BE49-F238E27FC236}">
                      <a16:creationId xmlns="" xmlns:a16="http://schemas.microsoft.com/office/drawing/2014/main" id="{1553F584-4FB2-412F-8753-BD73CB32A2E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85275" y="4171951"/>
                  <a:ext cx="1588" cy="1588"/>
                </a:xfrm>
                <a:custGeom>
                  <a:avLst/>
                  <a:gdLst>
                    <a:gd name="T0" fmla="*/ 1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1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54" name="Freeform 1749">
                  <a:extLst>
                    <a:ext uri="{FF2B5EF4-FFF2-40B4-BE49-F238E27FC236}">
                      <a16:creationId xmlns="" xmlns:a16="http://schemas.microsoft.com/office/drawing/2014/main" id="{FED40A5C-915D-4E1A-AC54-2A9CC582C92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96388" y="4173538"/>
                  <a:ext cx="1588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55" name="Freeform 1750">
                  <a:extLst>
                    <a:ext uri="{FF2B5EF4-FFF2-40B4-BE49-F238E27FC236}">
                      <a16:creationId xmlns="" xmlns:a16="http://schemas.microsoft.com/office/drawing/2014/main" id="{3D5CF370-5D03-4FAE-B24A-6D2E42EDDA6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96388" y="4173538"/>
                  <a:ext cx="0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56" name="Freeform 1751">
                  <a:extLst>
                    <a:ext uri="{FF2B5EF4-FFF2-40B4-BE49-F238E27FC236}">
                      <a16:creationId xmlns="" xmlns:a16="http://schemas.microsoft.com/office/drawing/2014/main" id="{0B8391BD-B8A9-45E1-ADEA-0F0A1E10EEB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93213" y="4173538"/>
                  <a:ext cx="1588" cy="0"/>
                </a:xfrm>
                <a:custGeom>
                  <a:avLst/>
                  <a:gdLst>
                    <a:gd name="T0" fmla="*/ 2 w 2"/>
                    <a:gd name="T1" fmla="*/ 0 w 2"/>
                    <a:gd name="T2" fmla="*/ 2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2">
                      <a:moveTo>
                        <a:pt x="2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1" y="0"/>
                        <a:pt x="1" y="0"/>
                        <a:pt x="2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57" name="Freeform 1752">
                  <a:extLst>
                    <a:ext uri="{FF2B5EF4-FFF2-40B4-BE49-F238E27FC236}">
                      <a16:creationId xmlns="" xmlns:a16="http://schemas.microsoft.com/office/drawing/2014/main" id="{7C1626BE-91AC-44BE-AAF9-C38454EA8B3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86863" y="4173538"/>
                  <a:ext cx="1588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58" name="Freeform 1753">
                  <a:extLst>
                    <a:ext uri="{FF2B5EF4-FFF2-40B4-BE49-F238E27FC236}">
                      <a16:creationId xmlns="" xmlns:a16="http://schemas.microsoft.com/office/drawing/2014/main" id="{E138F3A0-B670-454F-8AA3-503EE93D9F7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78925" y="4167188"/>
                  <a:ext cx="1588" cy="1588"/>
                </a:xfrm>
                <a:custGeom>
                  <a:avLst/>
                  <a:gdLst>
                    <a:gd name="T0" fmla="*/ 2 w 2"/>
                    <a:gd name="T1" fmla="*/ 2 h 2"/>
                    <a:gd name="T2" fmla="*/ 0 w 2"/>
                    <a:gd name="T3" fmla="*/ 0 h 2"/>
                    <a:gd name="T4" fmla="*/ 2 w 2"/>
                    <a:gd name="T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2">
                      <a:moveTo>
                        <a:pt x="2" y="2"/>
                      </a:moveTo>
                      <a:cubicBezTo>
                        <a:pt x="1" y="1"/>
                        <a:pt x="1" y="0"/>
                        <a:pt x="0" y="0"/>
                      </a:cubicBezTo>
                      <a:cubicBezTo>
                        <a:pt x="1" y="0"/>
                        <a:pt x="1" y="1"/>
                        <a:pt x="2" y="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59" name="Freeform 1754">
                  <a:extLst>
                    <a:ext uri="{FF2B5EF4-FFF2-40B4-BE49-F238E27FC236}">
                      <a16:creationId xmlns="" xmlns:a16="http://schemas.microsoft.com/office/drawing/2014/main" id="{98B3FD98-EE80-4C1D-BEB4-DD60BFE8FF6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78925" y="4165601"/>
                  <a:ext cx="0" cy="0"/>
                </a:xfrm>
                <a:custGeom>
                  <a:avLst/>
                  <a:gdLst>
                    <a:gd name="T0" fmla="*/ 1 w 1"/>
                    <a:gd name="T1" fmla="*/ 2 h 2"/>
                    <a:gd name="T2" fmla="*/ 0 w 1"/>
                    <a:gd name="T3" fmla="*/ 0 h 2"/>
                    <a:gd name="T4" fmla="*/ 1 w 1"/>
                    <a:gd name="T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2">
                      <a:moveTo>
                        <a:pt x="1" y="2"/>
                      </a:moveTo>
                      <a:cubicBezTo>
                        <a:pt x="1" y="1"/>
                        <a:pt x="0" y="0"/>
                        <a:pt x="0" y="0"/>
                      </a:cubicBezTo>
                      <a:cubicBezTo>
                        <a:pt x="0" y="0"/>
                        <a:pt x="1" y="1"/>
                        <a:pt x="1" y="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60" name="Freeform 1755">
                  <a:extLst>
                    <a:ext uri="{FF2B5EF4-FFF2-40B4-BE49-F238E27FC236}">
                      <a16:creationId xmlns="" xmlns:a16="http://schemas.microsoft.com/office/drawing/2014/main" id="{71FBD78D-A332-4580-A286-C60A6FFA1CB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83688" y="4170363"/>
                  <a:ext cx="0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61" name="Freeform 1756">
                  <a:extLst>
                    <a:ext uri="{FF2B5EF4-FFF2-40B4-BE49-F238E27FC236}">
                      <a16:creationId xmlns="" xmlns:a16="http://schemas.microsoft.com/office/drawing/2014/main" id="{76F00A35-C997-42D2-8D5C-7E258004923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88450" y="4173538"/>
                  <a:ext cx="0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62" name="Freeform 1757">
                  <a:extLst>
                    <a:ext uri="{FF2B5EF4-FFF2-40B4-BE49-F238E27FC236}">
                      <a16:creationId xmlns="" xmlns:a16="http://schemas.microsoft.com/office/drawing/2014/main" id="{A707FF29-8668-4E4B-9B7D-17C0A0620C9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91625" y="4173538"/>
                  <a:ext cx="0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63" name="Freeform 1758">
                  <a:extLst>
                    <a:ext uri="{FF2B5EF4-FFF2-40B4-BE49-F238E27FC236}">
                      <a16:creationId xmlns="" xmlns:a16="http://schemas.microsoft.com/office/drawing/2014/main" id="{4724440E-117D-4771-9665-7342D07A0CB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80513" y="4168776"/>
                  <a:ext cx="1588" cy="1588"/>
                </a:xfrm>
                <a:custGeom>
                  <a:avLst/>
                  <a:gdLst>
                    <a:gd name="T0" fmla="*/ 2 w 2"/>
                    <a:gd name="T1" fmla="*/ 3 h 3"/>
                    <a:gd name="T2" fmla="*/ 0 w 2"/>
                    <a:gd name="T3" fmla="*/ 0 h 3"/>
                    <a:gd name="T4" fmla="*/ 2 w 2"/>
                    <a:gd name="T5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3">
                      <a:moveTo>
                        <a:pt x="2" y="3"/>
                      </a:moveTo>
                      <a:cubicBezTo>
                        <a:pt x="2" y="2"/>
                        <a:pt x="1" y="1"/>
                        <a:pt x="0" y="0"/>
                      </a:cubicBezTo>
                      <a:cubicBezTo>
                        <a:pt x="1" y="1"/>
                        <a:pt x="2" y="2"/>
                        <a:pt x="2" y="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64" name="Freeform 1759">
                  <a:extLst>
                    <a:ext uri="{FF2B5EF4-FFF2-40B4-BE49-F238E27FC236}">
                      <a16:creationId xmlns="" xmlns:a16="http://schemas.microsoft.com/office/drawing/2014/main" id="{2C9118C2-79EC-4C0B-B5FB-6D86004949A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90038" y="4173538"/>
                  <a:ext cx="0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65" name="Freeform 1760">
                  <a:extLst>
                    <a:ext uri="{FF2B5EF4-FFF2-40B4-BE49-F238E27FC236}">
                      <a16:creationId xmlns="" xmlns:a16="http://schemas.microsoft.com/office/drawing/2014/main" id="{41B6E04F-18FF-4C12-98CA-A4AD6486DCD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77338" y="4162426"/>
                  <a:ext cx="1588" cy="1588"/>
                </a:xfrm>
                <a:custGeom>
                  <a:avLst/>
                  <a:gdLst>
                    <a:gd name="T0" fmla="*/ 1 w 1"/>
                    <a:gd name="T1" fmla="*/ 2 h 2"/>
                    <a:gd name="T2" fmla="*/ 0 w 1"/>
                    <a:gd name="T3" fmla="*/ 0 h 2"/>
                    <a:gd name="T4" fmla="*/ 1 w 1"/>
                    <a:gd name="T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2">
                      <a:moveTo>
                        <a:pt x="1" y="2"/>
                      </a:move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0" y="1"/>
                        <a:pt x="0" y="1"/>
                        <a:pt x="1" y="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66" name="Freeform 1761">
                  <a:extLst>
                    <a:ext uri="{FF2B5EF4-FFF2-40B4-BE49-F238E27FC236}">
                      <a16:creationId xmlns="" xmlns:a16="http://schemas.microsoft.com/office/drawing/2014/main" id="{C2A8542B-FE9D-4CB6-A3D0-0057D9038ED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77338" y="4154488"/>
                  <a:ext cx="0" cy="1588"/>
                </a:xfrm>
                <a:custGeom>
                  <a:avLst/>
                  <a:gdLst>
                    <a:gd name="T0" fmla="*/ 0 w 1"/>
                    <a:gd name="T1" fmla="*/ 3 h 3"/>
                    <a:gd name="T2" fmla="*/ 1 w 1"/>
                    <a:gd name="T3" fmla="*/ 0 h 3"/>
                    <a:gd name="T4" fmla="*/ 0 w 1"/>
                    <a:gd name="T5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3">
                      <a:moveTo>
                        <a:pt x="0" y="3"/>
                      </a:moveTo>
                      <a:cubicBezTo>
                        <a:pt x="1" y="2"/>
                        <a:pt x="1" y="1"/>
                        <a:pt x="1" y="0"/>
                      </a:cubicBezTo>
                      <a:cubicBezTo>
                        <a:pt x="1" y="1"/>
                        <a:pt x="1" y="2"/>
                        <a:pt x="0" y="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67" name="Freeform 1762">
                  <a:extLst>
                    <a:ext uri="{FF2B5EF4-FFF2-40B4-BE49-F238E27FC236}">
                      <a16:creationId xmlns="" xmlns:a16="http://schemas.microsoft.com/office/drawing/2014/main" id="{49ADE47C-E07A-4E3E-ACEC-BB174A25EE8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77338" y="4156076"/>
                  <a:ext cx="0" cy="1588"/>
                </a:xfrm>
                <a:custGeom>
                  <a:avLst/>
                  <a:gdLst>
                    <a:gd name="T0" fmla="*/ 3 h 3"/>
                    <a:gd name="T1" fmla="*/ 0 h 3"/>
                    <a:gd name="T2" fmla="*/ 3 h 3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3">
                      <a:moveTo>
                        <a:pt x="0" y="3"/>
                      </a:moveTo>
                      <a:cubicBezTo>
                        <a:pt x="0" y="2"/>
                        <a:pt x="0" y="1"/>
                        <a:pt x="0" y="0"/>
                      </a:cubicBezTo>
                      <a:cubicBezTo>
                        <a:pt x="0" y="1"/>
                        <a:pt x="0" y="2"/>
                        <a:pt x="0" y="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68" name="Freeform 1763">
                  <a:extLst>
                    <a:ext uri="{FF2B5EF4-FFF2-40B4-BE49-F238E27FC236}">
                      <a16:creationId xmlns="" xmlns:a16="http://schemas.microsoft.com/office/drawing/2014/main" id="{7F0CC08E-765D-4002-9225-891EFBEDECA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77338" y="4160838"/>
                  <a:ext cx="0" cy="1588"/>
                </a:xfrm>
                <a:custGeom>
                  <a:avLst/>
                  <a:gdLst>
                    <a:gd name="T0" fmla="*/ 1 w 1"/>
                    <a:gd name="T1" fmla="*/ 3 h 3"/>
                    <a:gd name="T2" fmla="*/ 0 w 1"/>
                    <a:gd name="T3" fmla="*/ 0 h 3"/>
                    <a:gd name="T4" fmla="*/ 1 w 1"/>
                    <a:gd name="T5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3">
                      <a:moveTo>
                        <a:pt x="1" y="3"/>
                      </a:moveTo>
                      <a:cubicBezTo>
                        <a:pt x="0" y="2"/>
                        <a:pt x="0" y="1"/>
                        <a:pt x="0" y="0"/>
                      </a:cubicBezTo>
                      <a:cubicBezTo>
                        <a:pt x="0" y="1"/>
                        <a:pt x="0" y="2"/>
                        <a:pt x="1" y="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69" name="Freeform 1764">
                  <a:extLst>
                    <a:ext uri="{FF2B5EF4-FFF2-40B4-BE49-F238E27FC236}">
                      <a16:creationId xmlns="" xmlns:a16="http://schemas.microsoft.com/office/drawing/2014/main" id="{C30B592B-7013-412F-B0BA-E7F4D894B96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77338" y="4157663"/>
                  <a:ext cx="0" cy="3175"/>
                </a:xfrm>
                <a:custGeom>
                  <a:avLst/>
                  <a:gdLst>
                    <a:gd name="T0" fmla="*/ 3 h 3"/>
                    <a:gd name="T1" fmla="*/ 0 h 3"/>
                    <a:gd name="T2" fmla="*/ 3 h 3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3">
                      <a:moveTo>
                        <a:pt x="0" y="3"/>
                      </a:moveTo>
                      <a:cubicBezTo>
                        <a:pt x="0" y="2"/>
                        <a:pt x="0" y="1"/>
                        <a:pt x="0" y="0"/>
                      </a:cubicBezTo>
                      <a:cubicBezTo>
                        <a:pt x="0" y="1"/>
                        <a:pt x="0" y="2"/>
                        <a:pt x="0" y="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70" name="Freeform 1765">
                  <a:extLst>
                    <a:ext uri="{FF2B5EF4-FFF2-40B4-BE49-F238E27FC236}">
                      <a16:creationId xmlns="" xmlns:a16="http://schemas.microsoft.com/office/drawing/2014/main" id="{7D94ADAB-3D9B-4506-AC72-E4369303DE9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83688" y="4171951"/>
                  <a:ext cx="1588" cy="0"/>
                </a:xfrm>
                <a:custGeom>
                  <a:avLst/>
                  <a:gdLst>
                    <a:gd name="T0" fmla="*/ 1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1"/>
                      </a:moveTo>
                      <a:cubicBezTo>
                        <a:pt x="1" y="1"/>
                        <a:pt x="0" y="0"/>
                        <a:pt x="0" y="0"/>
                      </a:cubicBezTo>
                      <a:cubicBezTo>
                        <a:pt x="0" y="0"/>
                        <a:pt x="1" y="1"/>
                        <a:pt x="1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71" name="Freeform 1766">
                  <a:extLst>
                    <a:ext uri="{FF2B5EF4-FFF2-40B4-BE49-F238E27FC236}">
                      <a16:creationId xmlns="" xmlns:a16="http://schemas.microsoft.com/office/drawing/2014/main" id="{5E080E6B-798B-4002-B985-419F2E58547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56713" y="4227513"/>
                  <a:ext cx="0" cy="0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72" name="Freeform 1767">
                  <a:extLst>
                    <a:ext uri="{FF2B5EF4-FFF2-40B4-BE49-F238E27FC236}">
                      <a16:creationId xmlns="" xmlns:a16="http://schemas.microsoft.com/office/drawing/2014/main" id="{6CBEF974-E112-4C87-B473-1668D71A92C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61475" y="4227513"/>
                  <a:ext cx="0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73" name="Freeform 1768">
                  <a:extLst>
                    <a:ext uri="{FF2B5EF4-FFF2-40B4-BE49-F238E27FC236}">
                      <a16:creationId xmlns="" xmlns:a16="http://schemas.microsoft.com/office/drawing/2014/main" id="{1FD1A5E7-9C68-4D15-AA84-0AC6F2CD917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71000" y="4224338"/>
                  <a:ext cx="0" cy="1588"/>
                </a:xfrm>
                <a:custGeom>
                  <a:avLst/>
                  <a:gdLst>
                    <a:gd name="T0" fmla="*/ 1 w 1"/>
                    <a:gd name="T1" fmla="*/ 0 h 1"/>
                    <a:gd name="T2" fmla="*/ 0 w 1"/>
                    <a:gd name="T3" fmla="*/ 1 h 1"/>
                    <a:gd name="T4" fmla="*/ 1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1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74" name="Freeform 1769">
                  <a:extLst>
                    <a:ext uri="{FF2B5EF4-FFF2-40B4-BE49-F238E27FC236}">
                      <a16:creationId xmlns="" xmlns:a16="http://schemas.microsoft.com/office/drawing/2014/main" id="{1468FC61-0F0B-4066-852D-71F05750310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55125" y="4225926"/>
                  <a:ext cx="0" cy="1588"/>
                </a:xfrm>
                <a:custGeom>
                  <a:avLst/>
                  <a:gdLst>
                    <a:gd name="T0" fmla="*/ 1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1"/>
                      </a:moveTo>
                      <a:cubicBezTo>
                        <a:pt x="1" y="1"/>
                        <a:pt x="0" y="1"/>
                        <a:pt x="0" y="0"/>
                      </a:cubicBezTo>
                      <a:cubicBezTo>
                        <a:pt x="0" y="1"/>
                        <a:pt x="1" y="1"/>
                        <a:pt x="1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75" name="Freeform 1770">
                  <a:extLst>
                    <a:ext uri="{FF2B5EF4-FFF2-40B4-BE49-F238E27FC236}">
                      <a16:creationId xmlns="" xmlns:a16="http://schemas.microsoft.com/office/drawing/2014/main" id="{44EA0AC3-2964-4DBA-8E07-5FE340C5157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72588" y="4222751"/>
                  <a:ext cx="1588" cy="1588"/>
                </a:xfrm>
                <a:custGeom>
                  <a:avLst/>
                  <a:gdLst>
                    <a:gd name="T0" fmla="*/ 2 w 2"/>
                    <a:gd name="T1" fmla="*/ 0 h 1"/>
                    <a:gd name="T2" fmla="*/ 0 w 2"/>
                    <a:gd name="T3" fmla="*/ 1 h 1"/>
                    <a:gd name="T4" fmla="*/ 2 w 2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1">
                      <a:moveTo>
                        <a:pt x="2" y="0"/>
                      </a:moveTo>
                      <a:cubicBezTo>
                        <a:pt x="1" y="0"/>
                        <a:pt x="1" y="1"/>
                        <a:pt x="0" y="1"/>
                      </a:cubicBezTo>
                      <a:cubicBezTo>
                        <a:pt x="1" y="1"/>
                        <a:pt x="1" y="0"/>
                        <a:pt x="2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76" name="Freeform 1771">
                  <a:extLst>
                    <a:ext uri="{FF2B5EF4-FFF2-40B4-BE49-F238E27FC236}">
                      <a16:creationId xmlns="" xmlns:a16="http://schemas.microsoft.com/office/drawing/2014/main" id="{5A4FBBCF-13C6-4CF8-8FDD-953CFE842F0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74175" y="4221163"/>
                  <a:ext cx="1588" cy="1588"/>
                </a:xfrm>
                <a:custGeom>
                  <a:avLst/>
                  <a:gdLst>
                    <a:gd name="T0" fmla="*/ 2 w 2"/>
                    <a:gd name="T1" fmla="*/ 0 h 2"/>
                    <a:gd name="T2" fmla="*/ 0 w 2"/>
                    <a:gd name="T3" fmla="*/ 2 h 2"/>
                    <a:gd name="T4" fmla="*/ 2 w 2"/>
                    <a:gd name="T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cubicBezTo>
                        <a:pt x="2" y="1"/>
                        <a:pt x="1" y="2"/>
                        <a:pt x="0" y="2"/>
                      </a:cubicBezTo>
                      <a:cubicBezTo>
                        <a:pt x="1" y="2"/>
                        <a:pt x="2" y="1"/>
                        <a:pt x="2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77" name="Freeform 1772">
                  <a:extLst>
                    <a:ext uri="{FF2B5EF4-FFF2-40B4-BE49-F238E27FC236}">
                      <a16:creationId xmlns="" xmlns:a16="http://schemas.microsoft.com/office/drawing/2014/main" id="{803CBCB6-07CA-43BE-A029-CE72351F85C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44013" y="4214813"/>
                  <a:ext cx="0" cy="0"/>
                </a:xfrm>
                <a:custGeom>
                  <a:avLst/>
                  <a:gdLst>
                    <a:gd name="T0" fmla="*/ 2 h 2"/>
                    <a:gd name="T1" fmla="*/ 0 h 2"/>
                    <a:gd name="T2" fmla="*/ 2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78" name="Freeform 1773">
                  <a:extLst>
                    <a:ext uri="{FF2B5EF4-FFF2-40B4-BE49-F238E27FC236}">
                      <a16:creationId xmlns="" xmlns:a16="http://schemas.microsoft.com/office/drawing/2014/main" id="{38EE9650-42A0-4857-8B3A-CDF8466110B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44013" y="4214813"/>
                  <a:ext cx="1588" cy="1588"/>
                </a:xfrm>
                <a:custGeom>
                  <a:avLst/>
                  <a:gdLst>
                    <a:gd name="T0" fmla="*/ 1 w 1"/>
                    <a:gd name="T1" fmla="*/ 2 h 2"/>
                    <a:gd name="T2" fmla="*/ 0 w 1"/>
                    <a:gd name="T3" fmla="*/ 0 h 2"/>
                    <a:gd name="T4" fmla="*/ 1 w 1"/>
                    <a:gd name="T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2">
                      <a:moveTo>
                        <a:pt x="1" y="2"/>
                      </a:moveTo>
                      <a:cubicBezTo>
                        <a:pt x="1" y="1"/>
                        <a:pt x="1" y="1"/>
                        <a:pt x="0" y="0"/>
                      </a:cubicBezTo>
                      <a:cubicBezTo>
                        <a:pt x="1" y="1"/>
                        <a:pt x="1" y="1"/>
                        <a:pt x="1" y="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79" name="Freeform 1774">
                  <a:extLst>
                    <a:ext uri="{FF2B5EF4-FFF2-40B4-BE49-F238E27FC236}">
                      <a16:creationId xmlns="" xmlns:a16="http://schemas.microsoft.com/office/drawing/2014/main" id="{155D51FA-B4FE-4AE8-AB45-D82080B9AA7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53538" y="4225926"/>
                  <a:ext cx="0" cy="0"/>
                </a:xfrm>
                <a:custGeom>
                  <a:avLst/>
                  <a:gdLst>
                    <a:gd name="T0" fmla="*/ 1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1"/>
                      </a:moveTo>
                      <a:cubicBezTo>
                        <a:pt x="1" y="1"/>
                        <a:pt x="0" y="1"/>
                        <a:pt x="0" y="0"/>
                      </a:cubicBezTo>
                      <a:cubicBezTo>
                        <a:pt x="0" y="1"/>
                        <a:pt x="1" y="1"/>
                        <a:pt x="1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80" name="Freeform 1775">
                  <a:extLst>
                    <a:ext uri="{FF2B5EF4-FFF2-40B4-BE49-F238E27FC236}">
                      <a16:creationId xmlns="" xmlns:a16="http://schemas.microsoft.com/office/drawing/2014/main" id="{BB147B25-F3DF-4B97-8F83-DD2BA55D7B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63063" y="4227513"/>
                  <a:ext cx="0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81" name="Freeform 1776">
                  <a:extLst>
                    <a:ext uri="{FF2B5EF4-FFF2-40B4-BE49-F238E27FC236}">
                      <a16:creationId xmlns="" xmlns:a16="http://schemas.microsoft.com/office/drawing/2014/main" id="{2D46DD42-8EF3-4FEE-882D-3E67ED4994C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58300" y="4227513"/>
                  <a:ext cx="1588" cy="0"/>
                </a:xfrm>
                <a:custGeom>
                  <a:avLst/>
                  <a:gdLst>
                    <a:gd name="T0" fmla="*/ 1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1"/>
                      </a:moveTo>
                      <a:cubicBezTo>
                        <a:pt x="1" y="1"/>
                        <a:pt x="1" y="1"/>
                        <a:pt x="0" y="0"/>
                      </a:cubicBezTo>
                      <a:cubicBezTo>
                        <a:pt x="1" y="1"/>
                        <a:pt x="1" y="1"/>
                        <a:pt x="1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82" name="Freeform 1777">
                  <a:extLst>
                    <a:ext uri="{FF2B5EF4-FFF2-40B4-BE49-F238E27FC236}">
                      <a16:creationId xmlns="" xmlns:a16="http://schemas.microsoft.com/office/drawing/2014/main" id="{DF402545-E853-496B-8923-47F2E622F35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48775" y="4222751"/>
                  <a:ext cx="0" cy="0"/>
                </a:xfrm>
                <a:custGeom>
                  <a:avLst/>
                  <a:gdLst>
                    <a:gd name="T0" fmla="*/ 1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1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83" name="Freeform 1778">
                  <a:extLst>
                    <a:ext uri="{FF2B5EF4-FFF2-40B4-BE49-F238E27FC236}">
                      <a16:creationId xmlns="" xmlns:a16="http://schemas.microsoft.com/office/drawing/2014/main" id="{9BDF9CCC-656B-4E32-9EE8-487AEDAF238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63063" y="4227513"/>
                  <a:ext cx="1588" cy="0"/>
                </a:xfrm>
                <a:custGeom>
                  <a:avLst/>
                  <a:gdLst>
                    <a:gd name="T0" fmla="*/ 2 w 2"/>
                    <a:gd name="T1" fmla="*/ 0 w 2"/>
                    <a:gd name="T2" fmla="*/ 2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2">
                      <a:moveTo>
                        <a:pt x="2" y="0"/>
                      </a:moveTo>
                      <a:cubicBezTo>
                        <a:pt x="2" y="0"/>
                        <a:pt x="1" y="0"/>
                        <a:pt x="0" y="0"/>
                      </a:cubicBezTo>
                      <a:cubicBezTo>
                        <a:pt x="1" y="0"/>
                        <a:pt x="2" y="0"/>
                        <a:pt x="2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84" name="Freeform 1779">
                  <a:extLst>
                    <a:ext uri="{FF2B5EF4-FFF2-40B4-BE49-F238E27FC236}">
                      <a16:creationId xmlns="" xmlns:a16="http://schemas.microsoft.com/office/drawing/2014/main" id="{3AF11938-B60B-4479-A19B-FB24268D56D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47188" y="4219576"/>
                  <a:ext cx="0" cy="0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85" name="Freeform 1780">
                  <a:extLst>
                    <a:ext uri="{FF2B5EF4-FFF2-40B4-BE49-F238E27FC236}">
                      <a16:creationId xmlns="" xmlns:a16="http://schemas.microsoft.com/office/drawing/2014/main" id="{01482318-7606-49B3-8021-9F1FC198C15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66238" y="4227513"/>
                  <a:ext cx="1588" cy="0"/>
                </a:xfrm>
                <a:custGeom>
                  <a:avLst/>
                  <a:gdLst>
                    <a:gd name="T0" fmla="*/ 2 w 2"/>
                    <a:gd name="T1" fmla="*/ 0 h 1"/>
                    <a:gd name="T2" fmla="*/ 0 w 2"/>
                    <a:gd name="T3" fmla="*/ 1 h 1"/>
                    <a:gd name="T4" fmla="*/ 2 w 2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1">
                      <a:moveTo>
                        <a:pt x="2" y="0"/>
                      </a:moveTo>
                      <a:cubicBezTo>
                        <a:pt x="1" y="1"/>
                        <a:pt x="1" y="1"/>
                        <a:pt x="0" y="1"/>
                      </a:cubicBezTo>
                      <a:cubicBezTo>
                        <a:pt x="1" y="1"/>
                        <a:pt x="1" y="1"/>
                        <a:pt x="2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86" name="Freeform 1781">
                  <a:extLst>
                    <a:ext uri="{FF2B5EF4-FFF2-40B4-BE49-F238E27FC236}">
                      <a16:creationId xmlns="" xmlns:a16="http://schemas.microsoft.com/office/drawing/2014/main" id="{E971FBC6-3759-4E19-B2F8-A797C7E6B45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45600" y="4217988"/>
                  <a:ext cx="0" cy="0"/>
                </a:xfrm>
                <a:custGeom>
                  <a:avLst/>
                  <a:gdLst>
                    <a:gd name="T0" fmla="*/ 1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1"/>
                      </a:moveTo>
                      <a:cubicBezTo>
                        <a:pt x="1" y="1"/>
                        <a:pt x="1" y="0"/>
                        <a:pt x="0" y="0"/>
                      </a:cubicBezTo>
                      <a:cubicBezTo>
                        <a:pt x="1" y="0"/>
                        <a:pt x="1" y="1"/>
                        <a:pt x="1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87" name="Freeform 1782">
                  <a:extLst>
                    <a:ext uri="{FF2B5EF4-FFF2-40B4-BE49-F238E27FC236}">
                      <a16:creationId xmlns="" xmlns:a16="http://schemas.microsoft.com/office/drawing/2014/main" id="{86775B9E-774D-44CD-A0FC-340DE144657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67825" y="4227513"/>
                  <a:ext cx="0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88" name="Freeform 1783">
                  <a:extLst>
                    <a:ext uri="{FF2B5EF4-FFF2-40B4-BE49-F238E27FC236}">
                      <a16:creationId xmlns="" xmlns:a16="http://schemas.microsoft.com/office/drawing/2014/main" id="{FC033018-9B62-4210-835B-8BFB7E40B49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69413" y="4225926"/>
                  <a:ext cx="1588" cy="0"/>
                </a:xfrm>
                <a:custGeom>
                  <a:avLst/>
                  <a:gdLst>
                    <a:gd name="T0" fmla="*/ 2 w 2"/>
                    <a:gd name="T1" fmla="*/ 0 h 1"/>
                    <a:gd name="T2" fmla="*/ 0 w 2"/>
                    <a:gd name="T3" fmla="*/ 1 h 1"/>
                    <a:gd name="T4" fmla="*/ 2 w 2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1">
                      <a:moveTo>
                        <a:pt x="2" y="0"/>
                      </a:moveTo>
                      <a:cubicBezTo>
                        <a:pt x="1" y="1"/>
                        <a:pt x="1" y="1"/>
                        <a:pt x="0" y="1"/>
                      </a:cubicBezTo>
                      <a:cubicBezTo>
                        <a:pt x="1" y="1"/>
                        <a:pt x="1" y="1"/>
                        <a:pt x="2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89" name="Freeform 1784">
                  <a:extLst>
                    <a:ext uri="{FF2B5EF4-FFF2-40B4-BE49-F238E27FC236}">
                      <a16:creationId xmlns="" xmlns:a16="http://schemas.microsoft.com/office/drawing/2014/main" id="{08506075-42E3-44F5-92F8-EC20D65788D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58300" y="4227513"/>
                  <a:ext cx="0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90" name="Freeform 1785">
                  <a:extLst>
                    <a:ext uri="{FF2B5EF4-FFF2-40B4-BE49-F238E27FC236}">
                      <a16:creationId xmlns="" xmlns:a16="http://schemas.microsoft.com/office/drawing/2014/main" id="{4A0CD7AD-B1A4-4876-9E8C-2652285D3DA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47188" y="4221163"/>
                  <a:ext cx="0" cy="0"/>
                </a:xfrm>
                <a:custGeom>
                  <a:avLst/>
                  <a:gdLst>
                    <a:gd name="T0" fmla="*/ 1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1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91" name="Freeform 1786">
                  <a:extLst>
                    <a:ext uri="{FF2B5EF4-FFF2-40B4-BE49-F238E27FC236}">
                      <a16:creationId xmlns="" xmlns:a16="http://schemas.microsoft.com/office/drawing/2014/main" id="{C5DAC896-241F-4E01-ACD0-48A9D2323D5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44013" y="4206876"/>
                  <a:ext cx="0" cy="1588"/>
                </a:xfrm>
                <a:custGeom>
                  <a:avLst/>
                  <a:gdLst>
                    <a:gd name="T0" fmla="*/ 0 w 1"/>
                    <a:gd name="T1" fmla="*/ 3 h 3"/>
                    <a:gd name="T2" fmla="*/ 1 w 1"/>
                    <a:gd name="T3" fmla="*/ 0 h 3"/>
                    <a:gd name="T4" fmla="*/ 0 w 1"/>
                    <a:gd name="T5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3">
                      <a:moveTo>
                        <a:pt x="0" y="3"/>
                      </a:moveTo>
                      <a:cubicBezTo>
                        <a:pt x="0" y="2"/>
                        <a:pt x="0" y="1"/>
                        <a:pt x="1" y="0"/>
                      </a:cubicBezTo>
                      <a:cubicBezTo>
                        <a:pt x="0" y="1"/>
                        <a:pt x="0" y="2"/>
                        <a:pt x="0" y="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92" name="Freeform 1787">
                  <a:extLst>
                    <a:ext uri="{FF2B5EF4-FFF2-40B4-BE49-F238E27FC236}">
                      <a16:creationId xmlns="" xmlns:a16="http://schemas.microsoft.com/office/drawing/2014/main" id="{19CCBBE9-74E8-4005-8361-27793014B19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44013" y="4208463"/>
                  <a:ext cx="0" cy="1588"/>
                </a:xfrm>
                <a:custGeom>
                  <a:avLst/>
                  <a:gdLst>
                    <a:gd name="T0" fmla="*/ 2 h 2"/>
                    <a:gd name="T1" fmla="*/ 0 h 2"/>
                    <a:gd name="T2" fmla="*/ 2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0" y="1"/>
                        <a:pt x="0" y="1"/>
                        <a:pt x="0" y="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93" name="Freeform 1788">
                  <a:extLst>
                    <a:ext uri="{FF2B5EF4-FFF2-40B4-BE49-F238E27FC236}">
                      <a16:creationId xmlns="" xmlns:a16="http://schemas.microsoft.com/office/drawing/2014/main" id="{EE5754E3-8E33-43E0-A553-06806341CBC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44013" y="4210051"/>
                  <a:ext cx="0" cy="1588"/>
                </a:xfrm>
                <a:custGeom>
                  <a:avLst/>
                  <a:gdLst>
                    <a:gd name="T0" fmla="*/ 2 h 2"/>
                    <a:gd name="T1" fmla="*/ 0 h 2"/>
                    <a:gd name="T2" fmla="*/ 2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2">
                      <a:moveTo>
                        <a:pt x="0" y="2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94" name="Freeform 1789">
                  <a:extLst>
                    <a:ext uri="{FF2B5EF4-FFF2-40B4-BE49-F238E27FC236}">
                      <a16:creationId xmlns="" xmlns:a16="http://schemas.microsoft.com/office/drawing/2014/main" id="{63A4A1B1-98A6-4E76-9B25-003E91507F2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44013" y="4211638"/>
                  <a:ext cx="0" cy="1588"/>
                </a:xfrm>
                <a:custGeom>
                  <a:avLst/>
                  <a:gdLst>
                    <a:gd name="T0" fmla="*/ 1 w 1"/>
                    <a:gd name="T1" fmla="*/ 2 h 2"/>
                    <a:gd name="T2" fmla="*/ 0 w 1"/>
                    <a:gd name="T3" fmla="*/ 0 h 2"/>
                    <a:gd name="T4" fmla="*/ 1 w 1"/>
                    <a:gd name="T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2">
                      <a:moveTo>
                        <a:pt x="1" y="2"/>
                      </a:moveTo>
                      <a:cubicBezTo>
                        <a:pt x="0" y="2"/>
                        <a:pt x="0" y="1"/>
                        <a:pt x="0" y="0"/>
                      </a:cubicBezTo>
                      <a:cubicBezTo>
                        <a:pt x="0" y="1"/>
                        <a:pt x="0" y="2"/>
                        <a:pt x="1" y="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95" name="Freeform 1790">
                  <a:extLst>
                    <a:ext uri="{FF2B5EF4-FFF2-40B4-BE49-F238E27FC236}">
                      <a16:creationId xmlns="" xmlns:a16="http://schemas.microsoft.com/office/drawing/2014/main" id="{DF1B1D1F-BD3B-45C8-AB7B-BA1C8227520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51950" y="4224338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96" name="Freeform 1791">
                  <a:extLst>
                    <a:ext uri="{FF2B5EF4-FFF2-40B4-BE49-F238E27FC236}">
                      <a16:creationId xmlns="" xmlns:a16="http://schemas.microsoft.com/office/drawing/2014/main" id="{1B7727A9-2C51-4F59-8DC4-91A98B0F1B0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21788" y="4203701"/>
                  <a:ext cx="1588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97" name="Freeform 1792">
                  <a:extLst>
                    <a:ext uri="{FF2B5EF4-FFF2-40B4-BE49-F238E27FC236}">
                      <a16:creationId xmlns="" xmlns:a16="http://schemas.microsoft.com/office/drawing/2014/main" id="{3EC5B3B2-0B95-44DB-9122-B66E17B3240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29725" y="4203701"/>
                  <a:ext cx="1588" cy="0"/>
                </a:xfrm>
                <a:custGeom>
                  <a:avLst/>
                  <a:gdLst>
                    <a:gd name="T0" fmla="*/ 2 w 2"/>
                    <a:gd name="T1" fmla="*/ 0 w 2"/>
                    <a:gd name="T2" fmla="*/ 2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2">
                      <a:moveTo>
                        <a:pt x="2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1" y="0"/>
                        <a:pt x="1" y="0"/>
                        <a:pt x="2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98" name="Freeform 1793">
                  <a:extLst>
                    <a:ext uri="{FF2B5EF4-FFF2-40B4-BE49-F238E27FC236}">
                      <a16:creationId xmlns="" xmlns:a16="http://schemas.microsoft.com/office/drawing/2014/main" id="{C10162D6-0AF0-4B77-B576-2FD0DC8E5E0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32900" y="4203701"/>
                  <a:ext cx="0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99" name="Freeform 1795">
                  <a:extLst>
                    <a:ext uri="{FF2B5EF4-FFF2-40B4-BE49-F238E27FC236}">
                      <a16:creationId xmlns="" xmlns:a16="http://schemas.microsoft.com/office/drawing/2014/main" id="{B34D8EAB-89A3-4FEB-AC2A-016710B1641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21788" y="4203700"/>
                  <a:ext cx="0" cy="0"/>
                </a:xfrm>
                <a:custGeom>
                  <a:avLst/>
                  <a:gdLst>
                    <a:gd name="T0" fmla="*/ 1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1"/>
                      </a:moveTo>
                      <a:cubicBezTo>
                        <a:pt x="1" y="1"/>
                        <a:pt x="0" y="0"/>
                        <a:pt x="0" y="0"/>
                      </a:cubicBezTo>
                      <a:cubicBezTo>
                        <a:pt x="0" y="0"/>
                        <a:pt x="1" y="1"/>
                        <a:pt x="1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00" name="Freeform 1796">
                  <a:extLst>
                    <a:ext uri="{FF2B5EF4-FFF2-40B4-BE49-F238E27FC236}">
                      <a16:creationId xmlns="" xmlns:a16="http://schemas.microsoft.com/office/drawing/2014/main" id="{6A034C8E-31EB-4BAD-91E2-7F936A893C5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34488" y="4202113"/>
                  <a:ext cx="0" cy="0"/>
                </a:xfrm>
                <a:custGeom>
                  <a:avLst/>
                  <a:gdLst>
                    <a:gd name="T0" fmla="*/ 2 w 2"/>
                    <a:gd name="T1" fmla="*/ 0 w 2"/>
                    <a:gd name="T2" fmla="*/ 2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2">
                      <a:moveTo>
                        <a:pt x="2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1" y="0"/>
                        <a:pt x="1" y="0"/>
                        <a:pt x="2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01" name="Freeform 1797">
                  <a:extLst>
                    <a:ext uri="{FF2B5EF4-FFF2-40B4-BE49-F238E27FC236}">
                      <a16:creationId xmlns="" xmlns:a16="http://schemas.microsoft.com/office/drawing/2014/main" id="{7EE7AC92-8B38-4489-9C82-20944F1B4E7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24963" y="4205288"/>
                  <a:ext cx="1588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02" name="Freeform 1798">
                  <a:extLst>
                    <a:ext uri="{FF2B5EF4-FFF2-40B4-BE49-F238E27FC236}">
                      <a16:creationId xmlns="" xmlns:a16="http://schemas.microsoft.com/office/drawing/2014/main" id="{E9ADB2AB-5416-4675-8095-9A4D3536794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24963" y="4203700"/>
                  <a:ext cx="0" cy="1588"/>
                </a:xfrm>
                <a:custGeom>
                  <a:avLst/>
                  <a:gdLst>
                    <a:gd name="T0" fmla="*/ 1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1"/>
                      </a:move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0" y="1"/>
                        <a:pt x="0" y="1"/>
                        <a:pt x="1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03" name="Freeform 1799">
                  <a:extLst>
                    <a:ext uri="{FF2B5EF4-FFF2-40B4-BE49-F238E27FC236}">
                      <a16:creationId xmlns="" xmlns:a16="http://schemas.microsoft.com/office/drawing/2014/main" id="{90506DED-C2CA-4733-9963-E47E8F95F2E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29726" y="4203700"/>
                  <a:ext cx="0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04" name="Freeform 1800">
                  <a:extLst>
                    <a:ext uri="{FF2B5EF4-FFF2-40B4-BE49-F238E27FC236}">
                      <a16:creationId xmlns="" xmlns:a16="http://schemas.microsoft.com/office/drawing/2014/main" id="{A3983B31-C34E-4AAB-9C80-D7B0FF24D22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26551" y="4205288"/>
                  <a:ext cx="1588" cy="0"/>
                </a:xfrm>
                <a:custGeom>
                  <a:avLst/>
                  <a:gdLst>
                    <a:gd name="T0" fmla="*/ 2 w 2"/>
                    <a:gd name="T1" fmla="*/ 0 w 2"/>
                    <a:gd name="T2" fmla="*/ 2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2">
                      <a:moveTo>
                        <a:pt x="2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1" y="0"/>
                        <a:pt x="1" y="0"/>
                        <a:pt x="2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05" name="Freeform 1801">
                  <a:extLst>
                    <a:ext uri="{FF2B5EF4-FFF2-40B4-BE49-F238E27FC236}">
                      <a16:creationId xmlns="" xmlns:a16="http://schemas.microsoft.com/office/drawing/2014/main" id="{72134D05-6306-46AF-93E9-9E0C2103E20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37663" y="4200525"/>
                  <a:ext cx="0" cy="0"/>
                </a:xfrm>
                <a:custGeom>
                  <a:avLst/>
                  <a:gdLst>
                    <a:gd name="T0" fmla="*/ 1 w 1"/>
                    <a:gd name="T1" fmla="*/ 0 h 1"/>
                    <a:gd name="T2" fmla="*/ 0 w 1"/>
                    <a:gd name="T3" fmla="*/ 1 h 1"/>
                    <a:gd name="T4" fmla="*/ 1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0"/>
                      </a:moveTo>
                      <a:cubicBezTo>
                        <a:pt x="1" y="1"/>
                        <a:pt x="0" y="1"/>
                        <a:pt x="0" y="1"/>
                      </a:cubicBezTo>
                      <a:cubicBezTo>
                        <a:pt x="0" y="1"/>
                        <a:pt x="1" y="1"/>
                        <a:pt x="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06" name="Freeform 1802">
                  <a:extLst>
                    <a:ext uri="{FF2B5EF4-FFF2-40B4-BE49-F238E27FC236}">
                      <a16:creationId xmlns="" xmlns:a16="http://schemas.microsoft.com/office/drawing/2014/main" id="{D234329C-E9DE-4EC8-895D-79E53E073F7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20201" y="4202113"/>
                  <a:ext cx="0" cy="1588"/>
                </a:xfrm>
                <a:custGeom>
                  <a:avLst/>
                  <a:gdLst>
                    <a:gd name="T0" fmla="*/ 1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1"/>
                      </a:move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0" y="1"/>
                        <a:pt x="0" y="1"/>
                        <a:pt x="1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07" name="Freeform 1803">
                  <a:extLst>
                    <a:ext uri="{FF2B5EF4-FFF2-40B4-BE49-F238E27FC236}">
                      <a16:creationId xmlns="" xmlns:a16="http://schemas.microsoft.com/office/drawing/2014/main" id="{8DD753AD-78F6-4D3F-806E-8890F7921F2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18613" y="4202113"/>
                  <a:ext cx="0" cy="0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08" name="Freeform 1804">
                  <a:extLst>
                    <a:ext uri="{FF2B5EF4-FFF2-40B4-BE49-F238E27FC236}">
                      <a16:creationId xmlns="" xmlns:a16="http://schemas.microsoft.com/office/drawing/2014/main" id="{4428F445-CCA6-4965-BB59-C84166A0405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37663" y="4198938"/>
                  <a:ext cx="1588" cy="1588"/>
                </a:xfrm>
                <a:custGeom>
                  <a:avLst/>
                  <a:gdLst>
                    <a:gd name="T0" fmla="*/ 2 w 2"/>
                    <a:gd name="T1" fmla="*/ 0 h 2"/>
                    <a:gd name="T2" fmla="*/ 0 w 2"/>
                    <a:gd name="T3" fmla="*/ 2 h 2"/>
                    <a:gd name="T4" fmla="*/ 2 w 2"/>
                    <a:gd name="T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cubicBezTo>
                        <a:pt x="1" y="0"/>
                        <a:pt x="1" y="1"/>
                        <a:pt x="0" y="2"/>
                      </a:cubicBezTo>
                      <a:cubicBezTo>
                        <a:pt x="1" y="1"/>
                        <a:pt x="1" y="0"/>
                        <a:pt x="2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09" name="Freeform 1805">
                  <a:extLst>
                    <a:ext uri="{FF2B5EF4-FFF2-40B4-BE49-F238E27FC236}">
                      <a16:creationId xmlns="" xmlns:a16="http://schemas.microsoft.com/office/drawing/2014/main" id="{C91F331D-0CA2-4452-BDF2-66EBAAF4A6C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17026" y="4202113"/>
                  <a:ext cx="0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10" name="Freeform 1806">
                  <a:extLst>
                    <a:ext uri="{FF2B5EF4-FFF2-40B4-BE49-F238E27FC236}">
                      <a16:creationId xmlns="" xmlns:a16="http://schemas.microsoft.com/office/drawing/2014/main" id="{7F1EBA02-7B44-4035-83E8-31EA60562EA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36076" y="4202113"/>
                  <a:ext cx="0" cy="0"/>
                </a:xfrm>
                <a:custGeom>
                  <a:avLst/>
                  <a:gdLst>
                    <a:gd name="T0" fmla="*/ 1 w 1"/>
                    <a:gd name="T1" fmla="*/ 0 h 1"/>
                    <a:gd name="T2" fmla="*/ 0 w 1"/>
                    <a:gd name="T3" fmla="*/ 1 h 1"/>
                    <a:gd name="T4" fmla="*/ 1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0"/>
                      </a:moveTo>
                      <a:cubicBezTo>
                        <a:pt x="1" y="0"/>
                        <a:pt x="0" y="1"/>
                        <a:pt x="0" y="1"/>
                      </a:cubicBezTo>
                      <a:cubicBezTo>
                        <a:pt x="0" y="1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11" name="Freeform 1807">
                  <a:extLst>
                    <a:ext uri="{FF2B5EF4-FFF2-40B4-BE49-F238E27FC236}">
                      <a16:creationId xmlns="" xmlns:a16="http://schemas.microsoft.com/office/drawing/2014/main" id="{983CEED0-C40A-440F-B5B8-B035C8D8818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02751" y="4246563"/>
                  <a:ext cx="1588" cy="0"/>
                </a:xfrm>
                <a:custGeom>
                  <a:avLst/>
                  <a:gdLst>
                    <a:gd name="T0" fmla="*/ 2 w 2"/>
                    <a:gd name="T1" fmla="*/ 0 w 2"/>
                    <a:gd name="T2" fmla="*/ 2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2">
                      <a:moveTo>
                        <a:pt x="2" y="0"/>
                      </a:moveTo>
                      <a:cubicBezTo>
                        <a:pt x="2" y="0"/>
                        <a:pt x="1" y="0"/>
                        <a:pt x="0" y="0"/>
                      </a:cubicBezTo>
                      <a:cubicBezTo>
                        <a:pt x="1" y="0"/>
                        <a:pt x="2" y="0"/>
                        <a:pt x="2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12" name="Freeform 1808">
                  <a:extLst>
                    <a:ext uri="{FF2B5EF4-FFF2-40B4-BE49-F238E27FC236}">
                      <a16:creationId xmlns="" xmlns:a16="http://schemas.microsoft.com/office/drawing/2014/main" id="{520BC3F6-4B66-40B9-9E54-A81228BE780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85288" y="4232275"/>
                  <a:ext cx="0" cy="1588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13" name="Freeform 1809">
                  <a:extLst>
                    <a:ext uri="{FF2B5EF4-FFF2-40B4-BE49-F238E27FC236}">
                      <a16:creationId xmlns="" xmlns:a16="http://schemas.microsoft.com/office/drawing/2014/main" id="{3C9CB078-62DF-40A4-AC62-5955D6C65A4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88463" y="4238625"/>
                  <a:ext cx="0" cy="0"/>
                </a:xfrm>
                <a:custGeom>
                  <a:avLst/>
                  <a:gdLst>
                    <a:gd name="T0" fmla="*/ 1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1"/>
                      </a:moveTo>
                      <a:cubicBezTo>
                        <a:pt x="1" y="1"/>
                        <a:pt x="1" y="1"/>
                        <a:pt x="0" y="0"/>
                      </a:cubicBezTo>
                      <a:cubicBezTo>
                        <a:pt x="1" y="1"/>
                        <a:pt x="1" y="1"/>
                        <a:pt x="1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14" name="Freeform 1810">
                  <a:extLst>
                    <a:ext uri="{FF2B5EF4-FFF2-40B4-BE49-F238E27FC236}">
                      <a16:creationId xmlns="" xmlns:a16="http://schemas.microsoft.com/office/drawing/2014/main" id="{8C56D626-5D29-4A7B-B09E-E6174F6E189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01163" y="4246563"/>
                  <a:ext cx="0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15" name="Freeform 1811">
                  <a:extLst>
                    <a:ext uri="{FF2B5EF4-FFF2-40B4-BE49-F238E27FC236}">
                      <a16:creationId xmlns="" xmlns:a16="http://schemas.microsoft.com/office/drawing/2014/main" id="{65EA2AF8-1C31-4C47-B910-6620F54FB05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96401" y="4244975"/>
                  <a:ext cx="1588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16" name="Freeform 1812">
                  <a:extLst>
                    <a:ext uri="{FF2B5EF4-FFF2-40B4-BE49-F238E27FC236}">
                      <a16:creationId xmlns="" xmlns:a16="http://schemas.microsoft.com/office/drawing/2014/main" id="{EC2E2A1C-BF13-40D1-8756-AAFAEE741E3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86876" y="4237038"/>
                  <a:ext cx="1588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17" name="Freeform 1813">
                  <a:extLst>
                    <a:ext uri="{FF2B5EF4-FFF2-40B4-BE49-F238E27FC236}">
                      <a16:creationId xmlns="" xmlns:a16="http://schemas.microsoft.com/office/drawing/2014/main" id="{FBDD6D32-4CB8-4E40-A3EB-35B295B4F86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86876" y="4235450"/>
                  <a:ext cx="0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18" name="Freeform 1814">
                  <a:extLst>
                    <a:ext uri="{FF2B5EF4-FFF2-40B4-BE49-F238E27FC236}">
                      <a16:creationId xmlns="" xmlns:a16="http://schemas.microsoft.com/office/drawing/2014/main" id="{A097E9AB-FFE2-4B02-B74C-7ACC346FCFB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02751" y="424656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19" name="Freeform 1815">
                  <a:extLst>
                    <a:ext uri="{FF2B5EF4-FFF2-40B4-BE49-F238E27FC236}">
                      <a16:creationId xmlns="" xmlns:a16="http://schemas.microsoft.com/office/drawing/2014/main" id="{3A6D1C93-4C7A-4393-90AB-DBBB5C7F64D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85288" y="4233863"/>
                  <a:ext cx="1588" cy="1588"/>
                </a:xfrm>
                <a:custGeom>
                  <a:avLst/>
                  <a:gdLst>
                    <a:gd name="T0" fmla="*/ 1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1"/>
                      </a:moveTo>
                      <a:cubicBezTo>
                        <a:pt x="1" y="1"/>
                        <a:pt x="0" y="0"/>
                        <a:pt x="0" y="0"/>
                      </a:cubicBezTo>
                      <a:cubicBezTo>
                        <a:pt x="0" y="0"/>
                        <a:pt x="1" y="1"/>
                        <a:pt x="1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20" name="Freeform 1816">
                  <a:extLst>
                    <a:ext uri="{FF2B5EF4-FFF2-40B4-BE49-F238E27FC236}">
                      <a16:creationId xmlns="" xmlns:a16="http://schemas.microsoft.com/office/drawing/2014/main" id="{2CCAB4BC-322F-48B0-B2E0-5358D0D0694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99576" y="4244975"/>
                  <a:ext cx="0" cy="1588"/>
                </a:xfrm>
                <a:custGeom>
                  <a:avLst/>
                  <a:gdLst>
                    <a:gd name="T0" fmla="*/ 1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1"/>
                      </a:move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0" y="1"/>
                        <a:pt x="0" y="1"/>
                        <a:pt x="1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21" name="Freeform 1817">
                  <a:extLst>
                    <a:ext uri="{FF2B5EF4-FFF2-40B4-BE49-F238E27FC236}">
                      <a16:creationId xmlns="" xmlns:a16="http://schemas.microsoft.com/office/drawing/2014/main" id="{673AA53B-64AE-4BA9-9E7B-A630C90AB6B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96401" y="4244975"/>
                  <a:ext cx="0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22" name="Freeform 1818">
                  <a:extLst>
                    <a:ext uri="{FF2B5EF4-FFF2-40B4-BE49-F238E27FC236}">
                      <a16:creationId xmlns="" xmlns:a16="http://schemas.microsoft.com/office/drawing/2014/main" id="{8B8084B7-6582-43D7-BA88-CB46273B6C6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85288" y="4225925"/>
                  <a:ext cx="0" cy="0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23" name="Freeform 1819">
                  <a:extLst>
                    <a:ext uri="{FF2B5EF4-FFF2-40B4-BE49-F238E27FC236}">
                      <a16:creationId xmlns="" xmlns:a16="http://schemas.microsoft.com/office/drawing/2014/main" id="{90EECBA5-6396-4F70-BE0D-F8AA7F206AC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85288" y="4224338"/>
                  <a:ext cx="0" cy="0"/>
                </a:xfrm>
                <a:custGeom>
                  <a:avLst/>
                  <a:gdLst>
                    <a:gd name="T0" fmla="*/ 0 w 1"/>
                    <a:gd name="T1" fmla="*/ 1 h 1"/>
                    <a:gd name="T2" fmla="*/ 1 w 1"/>
                    <a:gd name="T3" fmla="*/ 0 h 1"/>
                    <a:gd name="T4" fmla="*/ 0 w 1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0" y="1"/>
                      </a:moveTo>
                      <a:cubicBezTo>
                        <a:pt x="1" y="1"/>
                        <a:pt x="1" y="0"/>
                        <a:pt x="1" y="0"/>
                      </a:cubicBezTo>
                      <a:cubicBezTo>
                        <a:pt x="1" y="0"/>
                        <a:pt x="1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24" name="Freeform 1820">
                  <a:extLst>
                    <a:ext uri="{FF2B5EF4-FFF2-40B4-BE49-F238E27FC236}">
                      <a16:creationId xmlns="" xmlns:a16="http://schemas.microsoft.com/office/drawing/2014/main" id="{9ECAAF4D-1CDD-4F4F-A33C-182A2528F25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85288" y="4225925"/>
                  <a:ext cx="0" cy="1588"/>
                </a:xfrm>
                <a:custGeom>
                  <a:avLst/>
                  <a:gdLst>
                    <a:gd name="T0" fmla="*/ 3 h 3"/>
                    <a:gd name="T1" fmla="*/ 0 h 3"/>
                    <a:gd name="T2" fmla="*/ 3 h 3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3">
                      <a:moveTo>
                        <a:pt x="0" y="3"/>
                      </a:moveTo>
                      <a:cubicBezTo>
                        <a:pt x="0" y="2"/>
                        <a:pt x="0" y="1"/>
                        <a:pt x="0" y="0"/>
                      </a:cubicBezTo>
                      <a:cubicBezTo>
                        <a:pt x="0" y="1"/>
                        <a:pt x="0" y="2"/>
                        <a:pt x="0" y="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25" name="Freeform 1821">
                  <a:extLst>
                    <a:ext uri="{FF2B5EF4-FFF2-40B4-BE49-F238E27FC236}">
                      <a16:creationId xmlns="" xmlns:a16="http://schemas.microsoft.com/office/drawing/2014/main" id="{EDC7946B-E23C-4619-97B5-8562A1CF220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13863" y="4241800"/>
                  <a:ext cx="0" cy="1588"/>
                </a:xfrm>
                <a:custGeom>
                  <a:avLst/>
                  <a:gdLst>
                    <a:gd name="T0" fmla="*/ 1 w 1"/>
                    <a:gd name="T1" fmla="*/ 0 h 2"/>
                    <a:gd name="T2" fmla="*/ 0 w 1"/>
                    <a:gd name="T3" fmla="*/ 2 h 2"/>
                    <a:gd name="T4" fmla="*/ 1 w 1"/>
                    <a:gd name="T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2">
                      <a:moveTo>
                        <a:pt x="1" y="0"/>
                      </a:moveTo>
                      <a:cubicBezTo>
                        <a:pt x="1" y="1"/>
                        <a:pt x="0" y="1"/>
                        <a:pt x="0" y="2"/>
                      </a:cubicBezTo>
                      <a:cubicBezTo>
                        <a:pt x="0" y="1"/>
                        <a:pt x="1" y="1"/>
                        <a:pt x="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26" name="Freeform 1822">
                  <a:extLst>
                    <a:ext uri="{FF2B5EF4-FFF2-40B4-BE49-F238E27FC236}">
                      <a16:creationId xmlns="" xmlns:a16="http://schemas.microsoft.com/office/drawing/2014/main" id="{01816BDB-5C16-40F3-81FA-8DD65552488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90051" y="4240213"/>
                  <a:ext cx="0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27" name="Freeform 1823">
                  <a:extLst>
                    <a:ext uri="{FF2B5EF4-FFF2-40B4-BE49-F238E27FC236}">
                      <a16:creationId xmlns="" xmlns:a16="http://schemas.microsoft.com/office/drawing/2014/main" id="{853ACA3C-A607-477D-84C3-1172B860ACD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94813" y="4243388"/>
                  <a:ext cx="0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28" name="Freeform 1824">
                  <a:extLst>
                    <a:ext uri="{FF2B5EF4-FFF2-40B4-BE49-F238E27FC236}">
                      <a16:creationId xmlns="" xmlns:a16="http://schemas.microsoft.com/office/drawing/2014/main" id="{F2AFC498-E915-4905-9F1F-3801443A91B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93226" y="4243388"/>
                  <a:ext cx="0" cy="0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29" name="Freeform 1825">
                  <a:extLst>
                    <a:ext uri="{FF2B5EF4-FFF2-40B4-BE49-F238E27FC236}">
                      <a16:creationId xmlns="" xmlns:a16="http://schemas.microsoft.com/office/drawing/2014/main" id="{504375C4-D29E-489F-84E0-969B174A3B9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15451" y="4240213"/>
                  <a:ext cx="1588" cy="1588"/>
                </a:xfrm>
                <a:custGeom>
                  <a:avLst/>
                  <a:gdLst>
                    <a:gd name="T0" fmla="*/ 2 w 2"/>
                    <a:gd name="T1" fmla="*/ 0 h 2"/>
                    <a:gd name="T2" fmla="*/ 0 w 2"/>
                    <a:gd name="T3" fmla="*/ 2 h 2"/>
                    <a:gd name="T4" fmla="*/ 2 w 2"/>
                    <a:gd name="T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2">
                      <a:moveTo>
                        <a:pt x="2" y="0"/>
                      </a:moveTo>
                      <a:cubicBezTo>
                        <a:pt x="1" y="0"/>
                        <a:pt x="1" y="1"/>
                        <a:pt x="0" y="2"/>
                      </a:cubicBezTo>
                      <a:cubicBezTo>
                        <a:pt x="1" y="1"/>
                        <a:pt x="1" y="0"/>
                        <a:pt x="2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30" name="Freeform 1826">
                  <a:extLst>
                    <a:ext uri="{FF2B5EF4-FFF2-40B4-BE49-F238E27FC236}">
                      <a16:creationId xmlns="" xmlns:a16="http://schemas.microsoft.com/office/drawing/2014/main" id="{1DC622C1-69FB-4119-A8E0-DAC16AB08FB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04338" y="4246563"/>
                  <a:ext cx="1588" cy="0"/>
                </a:xfrm>
                <a:custGeom>
                  <a:avLst/>
                  <a:gdLst>
                    <a:gd name="T0" fmla="*/ 2 w 2"/>
                    <a:gd name="T1" fmla="*/ 0 w 2"/>
                    <a:gd name="T2" fmla="*/ 2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2">
                      <a:moveTo>
                        <a:pt x="2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1" y="0"/>
                        <a:pt x="1" y="0"/>
                        <a:pt x="2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31" name="Freeform 1827">
                  <a:extLst>
                    <a:ext uri="{FF2B5EF4-FFF2-40B4-BE49-F238E27FC236}">
                      <a16:creationId xmlns="" xmlns:a16="http://schemas.microsoft.com/office/drawing/2014/main" id="{3E8B6BDD-3F50-4B01-9EC0-3DCABE62457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88463" y="4240213"/>
                  <a:ext cx="0" cy="0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32" name="Freeform 1828">
                  <a:extLst>
                    <a:ext uri="{FF2B5EF4-FFF2-40B4-BE49-F238E27FC236}">
                      <a16:creationId xmlns="" xmlns:a16="http://schemas.microsoft.com/office/drawing/2014/main" id="{4C7C84C9-B96D-48AC-B2D3-FCFB924401E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09101" y="4244975"/>
                  <a:ext cx="0" cy="0"/>
                </a:xfrm>
                <a:custGeom>
                  <a:avLst/>
                  <a:gdLst>
                    <a:gd name="T0" fmla="*/ 1 w 1"/>
                    <a:gd name="T1" fmla="*/ 0 h 1"/>
                    <a:gd name="T2" fmla="*/ 0 w 1"/>
                    <a:gd name="T3" fmla="*/ 1 h 1"/>
                    <a:gd name="T4" fmla="*/ 1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1"/>
                      </a:cubicBezTo>
                      <a:cubicBezTo>
                        <a:pt x="0" y="0"/>
                        <a:pt x="1" y="0"/>
                        <a:pt x="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33" name="Freeform 1829">
                  <a:extLst>
                    <a:ext uri="{FF2B5EF4-FFF2-40B4-BE49-F238E27FC236}">
                      <a16:creationId xmlns="" xmlns:a16="http://schemas.microsoft.com/office/drawing/2014/main" id="{D2B1DDFA-B000-463D-AFBC-2ED96DF9A5C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07513" y="4244975"/>
                  <a:ext cx="1588" cy="0"/>
                </a:xfrm>
                <a:custGeom>
                  <a:avLst/>
                  <a:gdLst>
                    <a:gd name="T0" fmla="*/ 2 w 2"/>
                    <a:gd name="T1" fmla="*/ 0 w 2"/>
                    <a:gd name="T2" fmla="*/ 2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2">
                      <a:moveTo>
                        <a:pt x="2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1" y="0"/>
                        <a:pt x="1" y="0"/>
                        <a:pt x="2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34" name="Freeform 1830">
                  <a:extLst>
                    <a:ext uri="{FF2B5EF4-FFF2-40B4-BE49-F238E27FC236}">
                      <a16:creationId xmlns="" xmlns:a16="http://schemas.microsoft.com/office/drawing/2014/main" id="{DAA47351-8511-4EF7-A717-061E2EFC112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85288" y="4230688"/>
                  <a:ext cx="0" cy="1588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35" name="Freeform 1831">
                  <a:extLst>
                    <a:ext uri="{FF2B5EF4-FFF2-40B4-BE49-F238E27FC236}">
                      <a16:creationId xmlns="" xmlns:a16="http://schemas.microsoft.com/office/drawing/2014/main" id="{855123F6-725B-4296-9796-48102048574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85288" y="4229100"/>
                  <a:ext cx="0" cy="0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36" name="Freeform 1832">
                  <a:extLst>
                    <a:ext uri="{FF2B5EF4-FFF2-40B4-BE49-F238E27FC236}">
                      <a16:creationId xmlns="" xmlns:a16="http://schemas.microsoft.com/office/drawing/2014/main" id="{1D0085DC-C9D8-462D-8FF2-EFD984F721F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12276" y="4243388"/>
                  <a:ext cx="1588" cy="0"/>
                </a:xfrm>
                <a:custGeom>
                  <a:avLst/>
                  <a:gdLst>
                    <a:gd name="T0" fmla="*/ 1 w 1"/>
                    <a:gd name="T1" fmla="*/ 0 h 1"/>
                    <a:gd name="T2" fmla="*/ 0 w 1"/>
                    <a:gd name="T3" fmla="*/ 1 h 1"/>
                    <a:gd name="T4" fmla="*/ 1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0"/>
                      </a:moveTo>
                      <a:cubicBezTo>
                        <a:pt x="1" y="1"/>
                        <a:pt x="0" y="1"/>
                        <a:pt x="0" y="1"/>
                      </a:cubicBezTo>
                      <a:cubicBezTo>
                        <a:pt x="0" y="1"/>
                        <a:pt x="1" y="1"/>
                        <a:pt x="1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37" name="Freeform 1833">
                  <a:extLst>
                    <a:ext uri="{FF2B5EF4-FFF2-40B4-BE49-F238E27FC236}">
                      <a16:creationId xmlns="" xmlns:a16="http://schemas.microsoft.com/office/drawing/2014/main" id="{58939DC5-5728-4220-B139-4F81E2E02BF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85288" y="4230688"/>
                  <a:ext cx="0" cy="0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38" name="Freeform 1834">
                  <a:extLst>
                    <a:ext uri="{FF2B5EF4-FFF2-40B4-BE49-F238E27FC236}">
                      <a16:creationId xmlns="" xmlns:a16="http://schemas.microsoft.com/office/drawing/2014/main" id="{92690571-BE4F-4FAB-A21E-C23210D7398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10688" y="4243388"/>
                  <a:ext cx="1588" cy="0"/>
                </a:xfrm>
                <a:custGeom>
                  <a:avLst/>
                  <a:gdLst>
                    <a:gd name="T0" fmla="*/ 2 w 2"/>
                    <a:gd name="T1" fmla="*/ 0 w 2"/>
                    <a:gd name="T2" fmla="*/ 2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2">
                      <a:moveTo>
                        <a:pt x="2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1" y="0"/>
                        <a:pt x="1" y="0"/>
                        <a:pt x="2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39" name="Freeform 1835">
                  <a:extLst>
                    <a:ext uri="{FF2B5EF4-FFF2-40B4-BE49-F238E27FC236}">
                      <a16:creationId xmlns="" xmlns:a16="http://schemas.microsoft.com/office/drawing/2014/main" id="{D12F444B-57B7-4203-A6E3-4703845C56D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77338" y="4137025"/>
                  <a:ext cx="36513" cy="36513"/>
                </a:xfrm>
                <a:custGeom>
                  <a:avLst/>
                  <a:gdLst>
                    <a:gd name="T0" fmla="*/ 45 w 56"/>
                    <a:gd name="T1" fmla="*/ 4 h 54"/>
                    <a:gd name="T2" fmla="*/ 43 w 56"/>
                    <a:gd name="T3" fmla="*/ 3 h 54"/>
                    <a:gd name="T4" fmla="*/ 41 w 56"/>
                    <a:gd name="T5" fmla="*/ 2 h 54"/>
                    <a:gd name="T6" fmla="*/ 39 w 56"/>
                    <a:gd name="T7" fmla="*/ 1 h 54"/>
                    <a:gd name="T8" fmla="*/ 37 w 56"/>
                    <a:gd name="T9" fmla="*/ 0 h 54"/>
                    <a:gd name="T10" fmla="*/ 35 w 56"/>
                    <a:gd name="T11" fmla="*/ 0 h 54"/>
                    <a:gd name="T12" fmla="*/ 33 w 56"/>
                    <a:gd name="T13" fmla="*/ 0 h 54"/>
                    <a:gd name="T14" fmla="*/ 31 w 56"/>
                    <a:gd name="T15" fmla="*/ 0 h 54"/>
                    <a:gd name="T16" fmla="*/ 30 w 56"/>
                    <a:gd name="T17" fmla="*/ 0 h 54"/>
                    <a:gd name="T18" fmla="*/ 27 w 56"/>
                    <a:gd name="T19" fmla="*/ 0 h 54"/>
                    <a:gd name="T20" fmla="*/ 25 w 56"/>
                    <a:gd name="T21" fmla="*/ 1 h 54"/>
                    <a:gd name="T22" fmla="*/ 23 w 56"/>
                    <a:gd name="T23" fmla="*/ 1 h 54"/>
                    <a:gd name="T24" fmla="*/ 21 w 56"/>
                    <a:gd name="T25" fmla="*/ 2 h 54"/>
                    <a:gd name="T26" fmla="*/ 19 w 56"/>
                    <a:gd name="T27" fmla="*/ 3 h 54"/>
                    <a:gd name="T28" fmla="*/ 17 w 56"/>
                    <a:gd name="T29" fmla="*/ 5 h 54"/>
                    <a:gd name="T30" fmla="*/ 14 w 56"/>
                    <a:gd name="T31" fmla="*/ 7 h 54"/>
                    <a:gd name="T32" fmla="*/ 4 w 56"/>
                    <a:gd name="T33" fmla="*/ 18 h 54"/>
                    <a:gd name="T34" fmla="*/ 3 w 56"/>
                    <a:gd name="T35" fmla="*/ 20 h 54"/>
                    <a:gd name="T36" fmla="*/ 1 w 56"/>
                    <a:gd name="T37" fmla="*/ 25 h 54"/>
                    <a:gd name="T38" fmla="*/ 0 w 56"/>
                    <a:gd name="T39" fmla="*/ 28 h 54"/>
                    <a:gd name="T40" fmla="*/ 0 w 56"/>
                    <a:gd name="T41" fmla="*/ 31 h 54"/>
                    <a:gd name="T42" fmla="*/ 0 w 56"/>
                    <a:gd name="T43" fmla="*/ 34 h 54"/>
                    <a:gd name="T44" fmla="*/ 1 w 56"/>
                    <a:gd name="T45" fmla="*/ 37 h 54"/>
                    <a:gd name="T46" fmla="*/ 2 w 56"/>
                    <a:gd name="T47" fmla="*/ 40 h 54"/>
                    <a:gd name="T48" fmla="*/ 3 w 56"/>
                    <a:gd name="T49" fmla="*/ 43 h 54"/>
                    <a:gd name="T50" fmla="*/ 5 w 56"/>
                    <a:gd name="T51" fmla="*/ 46 h 54"/>
                    <a:gd name="T52" fmla="*/ 7 w 56"/>
                    <a:gd name="T53" fmla="*/ 49 h 54"/>
                    <a:gd name="T54" fmla="*/ 10 w 56"/>
                    <a:gd name="T55" fmla="*/ 50 h 54"/>
                    <a:gd name="T56" fmla="*/ 12 w 56"/>
                    <a:gd name="T57" fmla="*/ 52 h 54"/>
                    <a:gd name="T58" fmla="*/ 14 w 56"/>
                    <a:gd name="T59" fmla="*/ 53 h 54"/>
                    <a:gd name="T60" fmla="*/ 16 w 56"/>
                    <a:gd name="T61" fmla="*/ 53 h 54"/>
                    <a:gd name="T62" fmla="*/ 18 w 56"/>
                    <a:gd name="T63" fmla="*/ 54 h 54"/>
                    <a:gd name="T64" fmla="*/ 20 w 56"/>
                    <a:gd name="T65" fmla="*/ 54 h 54"/>
                    <a:gd name="T66" fmla="*/ 22 w 56"/>
                    <a:gd name="T67" fmla="*/ 54 h 54"/>
                    <a:gd name="T68" fmla="*/ 24 w 56"/>
                    <a:gd name="T69" fmla="*/ 54 h 54"/>
                    <a:gd name="T70" fmla="*/ 27 w 56"/>
                    <a:gd name="T71" fmla="*/ 54 h 54"/>
                    <a:gd name="T72" fmla="*/ 29 w 56"/>
                    <a:gd name="T73" fmla="*/ 54 h 54"/>
                    <a:gd name="T74" fmla="*/ 31 w 56"/>
                    <a:gd name="T75" fmla="*/ 53 h 54"/>
                    <a:gd name="T76" fmla="*/ 33 w 56"/>
                    <a:gd name="T77" fmla="*/ 52 h 54"/>
                    <a:gd name="T78" fmla="*/ 35 w 56"/>
                    <a:gd name="T79" fmla="*/ 51 h 54"/>
                    <a:gd name="T80" fmla="*/ 37 w 56"/>
                    <a:gd name="T81" fmla="*/ 49 h 54"/>
                    <a:gd name="T82" fmla="*/ 39 w 56"/>
                    <a:gd name="T83" fmla="*/ 47 h 54"/>
                    <a:gd name="T84" fmla="*/ 47 w 56"/>
                    <a:gd name="T85" fmla="*/ 6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56" h="54">
                      <a:moveTo>
                        <a:pt x="47" y="6"/>
                      </a:moveTo>
                      <a:cubicBezTo>
                        <a:pt x="46" y="5"/>
                        <a:pt x="45" y="5"/>
                        <a:pt x="45" y="4"/>
                      </a:cubicBezTo>
                      <a:cubicBezTo>
                        <a:pt x="45" y="4"/>
                        <a:pt x="44" y="4"/>
                        <a:pt x="44" y="4"/>
                      </a:cubicBezTo>
                      <a:cubicBezTo>
                        <a:pt x="44" y="3"/>
                        <a:pt x="43" y="3"/>
                        <a:pt x="43" y="3"/>
                      </a:cubicBezTo>
                      <a:cubicBezTo>
                        <a:pt x="43" y="3"/>
                        <a:pt x="42" y="3"/>
                        <a:pt x="42" y="3"/>
                      </a:cubicBezTo>
                      <a:cubicBezTo>
                        <a:pt x="42" y="2"/>
                        <a:pt x="41" y="2"/>
                        <a:pt x="41" y="2"/>
                      </a:cubicBezTo>
                      <a:cubicBezTo>
                        <a:pt x="41" y="2"/>
                        <a:pt x="40" y="2"/>
                        <a:pt x="40" y="2"/>
                      </a:cubicBezTo>
                      <a:cubicBezTo>
                        <a:pt x="40" y="1"/>
                        <a:pt x="39" y="1"/>
                        <a:pt x="39" y="1"/>
                      </a:cubicBezTo>
                      <a:cubicBezTo>
                        <a:pt x="39" y="1"/>
                        <a:pt x="38" y="1"/>
                        <a:pt x="38" y="1"/>
                      </a:cubicBezTo>
                      <a:cubicBezTo>
                        <a:pt x="38" y="1"/>
                        <a:pt x="37" y="1"/>
                        <a:pt x="37" y="0"/>
                      </a:cubicBezTo>
                      <a:cubicBezTo>
                        <a:pt x="37" y="0"/>
                        <a:pt x="36" y="0"/>
                        <a:pt x="36" y="0"/>
                      </a:cubicBezTo>
                      <a:cubicBezTo>
                        <a:pt x="36" y="0"/>
                        <a:pt x="35" y="0"/>
                        <a:pt x="35" y="0"/>
                      </a:cubicBezTo>
                      <a:cubicBezTo>
                        <a:pt x="35" y="0"/>
                        <a:pt x="34" y="0"/>
                        <a:pt x="34" y="0"/>
                      </a:cubicBezTo>
                      <a:cubicBezTo>
                        <a:pt x="34" y="0"/>
                        <a:pt x="33" y="0"/>
                        <a:pt x="33" y="0"/>
                      </a:cubicBezTo>
                      <a:cubicBezTo>
                        <a:pt x="32" y="0"/>
                        <a:pt x="32" y="0"/>
                        <a:pt x="32" y="0"/>
                      </a:cubicBezTo>
                      <a:cubicBezTo>
                        <a:pt x="32" y="0"/>
                        <a:pt x="31" y="0"/>
                        <a:pt x="31" y="0"/>
                      </a:cubicBezTo>
                      <a:cubicBezTo>
                        <a:pt x="31" y="0"/>
                        <a:pt x="31" y="0"/>
                        <a:pt x="31" y="0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29" y="0"/>
                        <a:pt x="29" y="0"/>
                        <a:pt x="29" y="0"/>
                      </a:cubicBezTo>
                      <a:cubicBezTo>
                        <a:pt x="28" y="0"/>
                        <a:pt x="28" y="0"/>
                        <a:pt x="27" y="0"/>
                      </a:cubicBezTo>
                      <a:cubicBezTo>
                        <a:pt x="27" y="0"/>
                        <a:pt x="27" y="0"/>
                        <a:pt x="26" y="0"/>
                      </a:cubicBezTo>
                      <a:cubicBezTo>
                        <a:pt x="26" y="0"/>
                        <a:pt x="25" y="0"/>
                        <a:pt x="25" y="1"/>
                      </a:cubicBezTo>
                      <a:cubicBezTo>
                        <a:pt x="25" y="1"/>
                        <a:pt x="24" y="1"/>
                        <a:pt x="24" y="1"/>
                      </a:cubicBezTo>
                      <a:cubicBezTo>
                        <a:pt x="24" y="1"/>
                        <a:pt x="23" y="1"/>
                        <a:pt x="23" y="1"/>
                      </a:cubicBezTo>
                      <a:cubicBezTo>
                        <a:pt x="23" y="1"/>
                        <a:pt x="22" y="2"/>
                        <a:pt x="22" y="2"/>
                      </a:cubicBezTo>
                      <a:cubicBezTo>
                        <a:pt x="22" y="2"/>
                        <a:pt x="21" y="2"/>
                        <a:pt x="21" y="2"/>
                      </a:cubicBezTo>
                      <a:cubicBezTo>
                        <a:pt x="21" y="2"/>
                        <a:pt x="20" y="3"/>
                        <a:pt x="20" y="3"/>
                      </a:cubicBezTo>
                      <a:cubicBezTo>
                        <a:pt x="20" y="3"/>
                        <a:pt x="19" y="3"/>
                        <a:pt x="19" y="3"/>
                      </a:cubicBezTo>
                      <a:cubicBezTo>
                        <a:pt x="19" y="4"/>
                        <a:pt x="18" y="4"/>
                        <a:pt x="18" y="4"/>
                      </a:cubicBezTo>
                      <a:cubicBezTo>
                        <a:pt x="18" y="4"/>
                        <a:pt x="17" y="5"/>
                        <a:pt x="17" y="5"/>
                      </a:cubicBezTo>
                      <a:cubicBezTo>
                        <a:pt x="17" y="5"/>
                        <a:pt x="16" y="5"/>
                        <a:pt x="16" y="5"/>
                      </a:cubicBezTo>
                      <a:cubicBezTo>
                        <a:pt x="16" y="6"/>
                        <a:pt x="15" y="7"/>
                        <a:pt x="14" y="7"/>
                      </a:cubicBezTo>
                      <a:cubicBezTo>
                        <a:pt x="6" y="17"/>
                        <a:pt x="6" y="17"/>
                        <a:pt x="6" y="17"/>
                      </a:cubicBezTo>
                      <a:cubicBezTo>
                        <a:pt x="5" y="17"/>
                        <a:pt x="5" y="18"/>
                        <a:pt x="4" y="18"/>
                      </a:cubicBezTo>
                      <a:cubicBezTo>
                        <a:pt x="4" y="19"/>
                        <a:pt x="4" y="19"/>
                        <a:pt x="4" y="19"/>
                      </a:cubicBezTo>
                      <a:cubicBezTo>
                        <a:pt x="4" y="19"/>
                        <a:pt x="3" y="20"/>
                        <a:pt x="3" y="20"/>
                      </a:cubicBezTo>
                      <a:cubicBezTo>
                        <a:pt x="3" y="20"/>
                        <a:pt x="3" y="21"/>
                        <a:pt x="3" y="21"/>
                      </a:cubicBezTo>
                      <a:cubicBezTo>
                        <a:pt x="2" y="22"/>
                        <a:pt x="2" y="23"/>
                        <a:pt x="1" y="25"/>
                      </a:cubicBezTo>
                      <a:cubicBezTo>
                        <a:pt x="1" y="25"/>
                        <a:pt x="1" y="25"/>
                        <a:pt x="1" y="25"/>
                      </a:cubicBezTo>
                      <a:cubicBezTo>
                        <a:pt x="1" y="26"/>
                        <a:pt x="1" y="27"/>
                        <a:pt x="0" y="28"/>
                      </a:cubicBezTo>
                      <a:cubicBezTo>
                        <a:pt x="0" y="28"/>
                        <a:pt x="0" y="28"/>
                        <a:pt x="0" y="28"/>
                      </a:cubicBezTo>
                      <a:cubicBezTo>
                        <a:pt x="0" y="29"/>
                        <a:pt x="0" y="30"/>
                        <a:pt x="0" y="31"/>
                      </a:cubicBezTo>
                      <a:cubicBezTo>
                        <a:pt x="0" y="31"/>
                        <a:pt x="0" y="31"/>
                        <a:pt x="0" y="31"/>
                      </a:cubicBezTo>
                      <a:cubicBezTo>
                        <a:pt x="0" y="32"/>
                        <a:pt x="0" y="33"/>
                        <a:pt x="0" y="34"/>
                      </a:cubicBezTo>
                      <a:cubicBezTo>
                        <a:pt x="0" y="34"/>
                        <a:pt x="0" y="34"/>
                        <a:pt x="0" y="34"/>
                      </a:cubicBezTo>
                      <a:cubicBezTo>
                        <a:pt x="0" y="35"/>
                        <a:pt x="0" y="36"/>
                        <a:pt x="1" y="37"/>
                      </a:cubicBezTo>
                      <a:cubicBezTo>
                        <a:pt x="1" y="37"/>
                        <a:pt x="1" y="37"/>
                        <a:pt x="1" y="38"/>
                      </a:cubicBezTo>
                      <a:cubicBezTo>
                        <a:pt x="1" y="39"/>
                        <a:pt x="1" y="39"/>
                        <a:pt x="2" y="40"/>
                      </a:cubicBezTo>
                      <a:cubicBezTo>
                        <a:pt x="2" y="40"/>
                        <a:pt x="2" y="40"/>
                        <a:pt x="2" y="41"/>
                      </a:cubicBezTo>
                      <a:cubicBezTo>
                        <a:pt x="2" y="41"/>
                        <a:pt x="3" y="42"/>
                        <a:pt x="3" y="43"/>
                      </a:cubicBezTo>
                      <a:cubicBezTo>
                        <a:pt x="3" y="43"/>
                        <a:pt x="3" y="43"/>
                        <a:pt x="3" y="44"/>
                      </a:cubicBezTo>
                      <a:cubicBezTo>
                        <a:pt x="4" y="44"/>
                        <a:pt x="4" y="45"/>
                        <a:pt x="5" y="46"/>
                      </a:cubicBezTo>
                      <a:cubicBezTo>
                        <a:pt x="5" y="46"/>
                        <a:pt x="5" y="46"/>
                        <a:pt x="5" y="46"/>
                      </a:cubicBezTo>
                      <a:cubicBezTo>
                        <a:pt x="6" y="47"/>
                        <a:pt x="7" y="48"/>
                        <a:pt x="7" y="49"/>
                      </a:cubicBezTo>
                      <a:cubicBezTo>
                        <a:pt x="8" y="49"/>
                        <a:pt x="9" y="50"/>
                        <a:pt x="9" y="50"/>
                      </a:cubicBezTo>
                      <a:cubicBezTo>
                        <a:pt x="9" y="50"/>
                        <a:pt x="10" y="50"/>
                        <a:pt x="10" y="50"/>
                      </a:cubicBezTo>
                      <a:cubicBezTo>
                        <a:pt x="10" y="51"/>
                        <a:pt x="11" y="51"/>
                        <a:pt x="11" y="51"/>
                      </a:cubicBezTo>
                      <a:cubicBezTo>
                        <a:pt x="11" y="51"/>
                        <a:pt x="12" y="52"/>
                        <a:pt x="12" y="52"/>
                      </a:cubicBezTo>
                      <a:cubicBezTo>
                        <a:pt x="12" y="52"/>
                        <a:pt x="13" y="52"/>
                        <a:pt x="13" y="52"/>
                      </a:cubicBezTo>
                      <a:cubicBezTo>
                        <a:pt x="13" y="52"/>
                        <a:pt x="13" y="53"/>
                        <a:pt x="14" y="53"/>
                      </a:cubicBezTo>
                      <a:cubicBezTo>
                        <a:pt x="14" y="53"/>
                        <a:pt x="15" y="53"/>
                        <a:pt x="15" y="53"/>
                      </a:cubicBezTo>
                      <a:cubicBezTo>
                        <a:pt x="15" y="53"/>
                        <a:pt x="15" y="53"/>
                        <a:pt x="16" y="53"/>
                      </a:cubicBezTo>
                      <a:cubicBezTo>
                        <a:pt x="16" y="54"/>
                        <a:pt x="17" y="54"/>
                        <a:pt x="17" y="54"/>
                      </a:cubicBezTo>
                      <a:cubicBezTo>
                        <a:pt x="17" y="54"/>
                        <a:pt x="18" y="54"/>
                        <a:pt x="18" y="54"/>
                      </a:cubicBezTo>
                      <a:cubicBezTo>
                        <a:pt x="18" y="54"/>
                        <a:pt x="19" y="54"/>
                        <a:pt x="19" y="54"/>
                      </a:cubicBezTo>
                      <a:cubicBezTo>
                        <a:pt x="19" y="54"/>
                        <a:pt x="20" y="54"/>
                        <a:pt x="20" y="54"/>
                      </a:cubicBezTo>
                      <a:cubicBezTo>
                        <a:pt x="20" y="54"/>
                        <a:pt x="21" y="54"/>
                        <a:pt x="21" y="54"/>
                      </a:cubicBezTo>
                      <a:cubicBezTo>
                        <a:pt x="21" y="54"/>
                        <a:pt x="22" y="54"/>
                        <a:pt x="22" y="54"/>
                      </a:cubicBezTo>
                      <a:cubicBezTo>
                        <a:pt x="22" y="54"/>
                        <a:pt x="23" y="54"/>
                        <a:pt x="23" y="54"/>
                      </a:cubicBezTo>
                      <a:cubicBezTo>
                        <a:pt x="24" y="54"/>
                        <a:pt x="24" y="54"/>
                        <a:pt x="24" y="54"/>
                      </a:cubicBezTo>
                      <a:cubicBezTo>
                        <a:pt x="25" y="54"/>
                        <a:pt x="25" y="54"/>
                        <a:pt x="25" y="54"/>
                      </a:cubicBezTo>
                      <a:cubicBezTo>
                        <a:pt x="26" y="54"/>
                        <a:pt x="26" y="54"/>
                        <a:pt x="27" y="54"/>
                      </a:cubicBezTo>
                      <a:cubicBezTo>
                        <a:pt x="27" y="54"/>
                        <a:pt x="27" y="54"/>
                        <a:pt x="28" y="54"/>
                      </a:cubicBezTo>
                      <a:cubicBezTo>
                        <a:pt x="28" y="54"/>
                        <a:pt x="28" y="54"/>
                        <a:pt x="29" y="54"/>
                      </a:cubicBezTo>
                      <a:cubicBezTo>
                        <a:pt x="29" y="54"/>
                        <a:pt x="29" y="53"/>
                        <a:pt x="30" y="53"/>
                      </a:cubicBezTo>
                      <a:cubicBezTo>
                        <a:pt x="30" y="53"/>
                        <a:pt x="31" y="53"/>
                        <a:pt x="31" y="53"/>
                      </a:cubicBezTo>
                      <a:cubicBezTo>
                        <a:pt x="31" y="53"/>
                        <a:pt x="32" y="53"/>
                        <a:pt x="32" y="53"/>
                      </a:cubicBezTo>
                      <a:cubicBezTo>
                        <a:pt x="32" y="52"/>
                        <a:pt x="33" y="52"/>
                        <a:pt x="33" y="52"/>
                      </a:cubicBezTo>
                      <a:cubicBezTo>
                        <a:pt x="33" y="52"/>
                        <a:pt x="34" y="52"/>
                        <a:pt x="34" y="51"/>
                      </a:cubicBezTo>
                      <a:cubicBezTo>
                        <a:pt x="34" y="51"/>
                        <a:pt x="35" y="51"/>
                        <a:pt x="35" y="51"/>
                      </a:cubicBezTo>
                      <a:cubicBezTo>
                        <a:pt x="35" y="51"/>
                        <a:pt x="36" y="50"/>
                        <a:pt x="36" y="50"/>
                      </a:cubicBezTo>
                      <a:cubicBezTo>
                        <a:pt x="36" y="50"/>
                        <a:pt x="37" y="50"/>
                        <a:pt x="37" y="49"/>
                      </a:cubicBezTo>
                      <a:cubicBezTo>
                        <a:pt x="37" y="49"/>
                        <a:pt x="38" y="49"/>
                        <a:pt x="38" y="49"/>
                      </a:cubicBezTo>
                      <a:cubicBezTo>
                        <a:pt x="38" y="48"/>
                        <a:pt x="39" y="48"/>
                        <a:pt x="39" y="47"/>
                      </a:cubicBezTo>
                      <a:cubicBezTo>
                        <a:pt x="48" y="38"/>
                        <a:pt x="48" y="38"/>
                        <a:pt x="48" y="38"/>
                      </a:cubicBezTo>
                      <a:cubicBezTo>
                        <a:pt x="56" y="28"/>
                        <a:pt x="56" y="14"/>
                        <a:pt x="47" y="6"/>
                      </a:cubicBezTo>
                      <a:close/>
                    </a:path>
                  </a:pathLst>
                </a:custGeom>
                <a:solidFill>
                  <a:srgbClr val="F5D2AE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40" name="Freeform 1836">
                  <a:extLst>
                    <a:ext uri="{FF2B5EF4-FFF2-40B4-BE49-F238E27FC236}">
                      <a16:creationId xmlns="" xmlns:a16="http://schemas.microsoft.com/office/drawing/2014/main" id="{9F158657-B81A-4ABA-A904-5B100109024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44013" y="4168775"/>
                  <a:ext cx="57150" cy="58738"/>
                </a:xfrm>
                <a:custGeom>
                  <a:avLst/>
                  <a:gdLst>
                    <a:gd name="T0" fmla="*/ 73 w 86"/>
                    <a:gd name="T1" fmla="*/ 6 h 88"/>
                    <a:gd name="T2" fmla="*/ 70 w 86"/>
                    <a:gd name="T3" fmla="*/ 4 h 88"/>
                    <a:gd name="T4" fmla="*/ 68 w 86"/>
                    <a:gd name="T5" fmla="*/ 2 h 88"/>
                    <a:gd name="T6" fmla="*/ 66 w 86"/>
                    <a:gd name="T7" fmla="*/ 1 h 88"/>
                    <a:gd name="T8" fmla="*/ 63 w 86"/>
                    <a:gd name="T9" fmla="*/ 1 h 88"/>
                    <a:gd name="T10" fmla="*/ 61 w 86"/>
                    <a:gd name="T11" fmla="*/ 0 h 88"/>
                    <a:gd name="T12" fmla="*/ 59 w 86"/>
                    <a:gd name="T13" fmla="*/ 0 h 88"/>
                    <a:gd name="T14" fmla="*/ 56 w 86"/>
                    <a:gd name="T15" fmla="*/ 0 h 88"/>
                    <a:gd name="T16" fmla="*/ 55 w 86"/>
                    <a:gd name="T17" fmla="*/ 0 h 88"/>
                    <a:gd name="T18" fmla="*/ 52 w 86"/>
                    <a:gd name="T19" fmla="*/ 0 h 88"/>
                    <a:gd name="T20" fmla="*/ 50 w 86"/>
                    <a:gd name="T21" fmla="*/ 0 h 88"/>
                    <a:gd name="T22" fmla="*/ 47 w 86"/>
                    <a:gd name="T23" fmla="*/ 1 h 88"/>
                    <a:gd name="T24" fmla="*/ 44 w 86"/>
                    <a:gd name="T25" fmla="*/ 2 h 88"/>
                    <a:gd name="T26" fmla="*/ 42 w 86"/>
                    <a:gd name="T27" fmla="*/ 3 h 88"/>
                    <a:gd name="T28" fmla="*/ 40 w 86"/>
                    <a:gd name="T29" fmla="*/ 5 h 88"/>
                    <a:gd name="T30" fmla="*/ 38 w 86"/>
                    <a:gd name="T31" fmla="*/ 7 h 88"/>
                    <a:gd name="T32" fmla="*/ 6 w 86"/>
                    <a:gd name="T33" fmla="*/ 44 h 88"/>
                    <a:gd name="T34" fmla="*/ 6 w 86"/>
                    <a:gd name="T35" fmla="*/ 45 h 88"/>
                    <a:gd name="T36" fmla="*/ 4 w 86"/>
                    <a:gd name="T37" fmla="*/ 47 h 88"/>
                    <a:gd name="T38" fmla="*/ 2 w 86"/>
                    <a:gd name="T39" fmla="*/ 50 h 88"/>
                    <a:gd name="T40" fmla="*/ 1 w 86"/>
                    <a:gd name="T41" fmla="*/ 53 h 88"/>
                    <a:gd name="T42" fmla="*/ 1 w 86"/>
                    <a:gd name="T43" fmla="*/ 56 h 88"/>
                    <a:gd name="T44" fmla="*/ 0 w 86"/>
                    <a:gd name="T45" fmla="*/ 59 h 88"/>
                    <a:gd name="T46" fmla="*/ 0 w 86"/>
                    <a:gd name="T47" fmla="*/ 62 h 88"/>
                    <a:gd name="T48" fmla="*/ 0 w 86"/>
                    <a:gd name="T49" fmla="*/ 64 h 88"/>
                    <a:gd name="T50" fmla="*/ 1 w 86"/>
                    <a:gd name="T51" fmla="*/ 67 h 88"/>
                    <a:gd name="T52" fmla="*/ 1 w 86"/>
                    <a:gd name="T53" fmla="*/ 69 h 88"/>
                    <a:gd name="T54" fmla="*/ 2 w 86"/>
                    <a:gd name="T55" fmla="*/ 72 h 88"/>
                    <a:gd name="T56" fmla="*/ 4 w 86"/>
                    <a:gd name="T57" fmla="*/ 74 h 88"/>
                    <a:gd name="T58" fmla="*/ 5 w 86"/>
                    <a:gd name="T59" fmla="*/ 77 h 88"/>
                    <a:gd name="T60" fmla="*/ 7 w 86"/>
                    <a:gd name="T61" fmla="*/ 79 h 88"/>
                    <a:gd name="T62" fmla="*/ 10 w 86"/>
                    <a:gd name="T63" fmla="*/ 81 h 88"/>
                    <a:gd name="T64" fmla="*/ 12 w 86"/>
                    <a:gd name="T65" fmla="*/ 83 h 88"/>
                    <a:gd name="T66" fmla="*/ 14 w 86"/>
                    <a:gd name="T67" fmla="*/ 84 h 88"/>
                    <a:gd name="T68" fmla="*/ 16 w 86"/>
                    <a:gd name="T69" fmla="*/ 85 h 88"/>
                    <a:gd name="T70" fmla="*/ 19 w 86"/>
                    <a:gd name="T71" fmla="*/ 86 h 88"/>
                    <a:gd name="T72" fmla="*/ 21 w 86"/>
                    <a:gd name="T73" fmla="*/ 87 h 88"/>
                    <a:gd name="T74" fmla="*/ 23 w 86"/>
                    <a:gd name="T75" fmla="*/ 87 h 88"/>
                    <a:gd name="T76" fmla="*/ 26 w 86"/>
                    <a:gd name="T77" fmla="*/ 88 h 88"/>
                    <a:gd name="T78" fmla="*/ 28 w 86"/>
                    <a:gd name="T79" fmla="*/ 88 h 88"/>
                    <a:gd name="T80" fmla="*/ 30 w 86"/>
                    <a:gd name="T81" fmla="*/ 87 h 88"/>
                    <a:gd name="T82" fmla="*/ 33 w 86"/>
                    <a:gd name="T83" fmla="*/ 87 h 88"/>
                    <a:gd name="T84" fmla="*/ 36 w 86"/>
                    <a:gd name="T85" fmla="*/ 86 h 88"/>
                    <a:gd name="T86" fmla="*/ 38 w 86"/>
                    <a:gd name="T87" fmla="*/ 85 h 88"/>
                    <a:gd name="T88" fmla="*/ 41 w 86"/>
                    <a:gd name="T89" fmla="*/ 84 h 88"/>
                    <a:gd name="T90" fmla="*/ 43 w 86"/>
                    <a:gd name="T91" fmla="*/ 82 h 88"/>
                    <a:gd name="T92" fmla="*/ 45 w 86"/>
                    <a:gd name="T93" fmla="*/ 80 h 88"/>
                    <a:gd name="T94" fmla="*/ 51 w 86"/>
                    <a:gd name="T95" fmla="*/ 74 h 88"/>
                    <a:gd name="T96" fmla="*/ 73 w 86"/>
                    <a:gd name="T97" fmla="*/ 6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86" h="88">
                      <a:moveTo>
                        <a:pt x="73" y="6"/>
                      </a:moveTo>
                      <a:cubicBezTo>
                        <a:pt x="73" y="6"/>
                        <a:pt x="73" y="6"/>
                        <a:pt x="73" y="6"/>
                      </a:cubicBezTo>
                      <a:cubicBezTo>
                        <a:pt x="73" y="5"/>
                        <a:pt x="72" y="5"/>
                        <a:pt x="71" y="4"/>
                      </a:cubicBezTo>
                      <a:cubicBezTo>
                        <a:pt x="71" y="4"/>
                        <a:pt x="71" y="4"/>
                        <a:pt x="70" y="4"/>
                      </a:cubicBezTo>
                      <a:cubicBezTo>
                        <a:pt x="70" y="3"/>
                        <a:pt x="69" y="3"/>
                        <a:pt x="69" y="3"/>
                      </a:cubicBezTo>
                      <a:cubicBezTo>
                        <a:pt x="69" y="3"/>
                        <a:pt x="68" y="3"/>
                        <a:pt x="68" y="2"/>
                      </a:cubicBezTo>
                      <a:cubicBezTo>
                        <a:pt x="68" y="2"/>
                        <a:pt x="67" y="2"/>
                        <a:pt x="67" y="2"/>
                      </a:cubicBezTo>
                      <a:cubicBezTo>
                        <a:pt x="66" y="2"/>
                        <a:pt x="66" y="1"/>
                        <a:pt x="66" y="1"/>
                      </a:cubicBezTo>
                      <a:cubicBezTo>
                        <a:pt x="65" y="1"/>
                        <a:pt x="65" y="1"/>
                        <a:pt x="64" y="1"/>
                      </a:cubicBezTo>
                      <a:cubicBezTo>
                        <a:pt x="64" y="1"/>
                        <a:pt x="64" y="1"/>
                        <a:pt x="63" y="1"/>
                      </a:cubicBezTo>
                      <a:cubicBezTo>
                        <a:pt x="63" y="0"/>
                        <a:pt x="62" y="0"/>
                        <a:pt x="62" y="0"/>
                      </a:cubicBezTo>
                      <a:cubicBezTo>
                        <a:pt x="62" y="0"/>
                        <a:pt x="61" y="0"/>
                        <a:pt x="61" y="0"/>
                      </a:cubicBezTo>
                      <a:cubicBezTo>
                        <a:pt x="61" y="0"/>
                        <a:pt x="60" y="0"/>
                        <a:pt x="60" y="0"/>
                      </a:cubicBezTo>
                      <a:cubicBezTo>
                        <a:pt x="59" y="0"/>
                        <a:pt x="59" y="0"/>
                        <a:pt x="59" y="0"/>
                      </a:cubicBezTo>
                      <a:cubicBezTo>
                        <a:pt x="58" y="0"/>
                        <a:pt x="57" y="0"/>
                        <a:pt x="57" y="0"/>
                      </a:cubicBezTo>
                      <a:cubicBezTo>
                        <a:pt x="57" y="0"/>
                        <a:pt x="56" y="0"/>
                        <a:pt x="56" y="0"/>
                      </a:cubicBezTo>
                      <a:cubicBezTo>
                        <a:pt x="56" y="0"/>
                        <a:pt x="56" y="0"/>
                        <a:pt x="56" y="0"/>
                      </a:cubicBezTo>
                      <a:cubicBezTo>
                        <a:pt x="56" y="0"/>
                        <a:pt x="56" y="0"/>
                        <a:pt x="55" y="0"/>
                      </a:cubicBezTo>
                      <a:cubicBezTo>
                        <a:pt x="55" y="0"/>
                        <a:pt x="54" y="0"/>
                        <a:pt x="53" y="0"/>
                      </a:cubicBezTo>
                      <a:cubicBezTo>
                        <a:pt x="53" y="0"/>
                        <a:pt x="53" y="0"/>
                        <a:pt x="52" y="0"/>
                      </a:cubicBezTo>
                      <a:cubicBezTo>
                        <a:pt x="52" y="0"/>
                        <a:pt x="51" y="0"/>
                        <a:pt x="51" y="0"/>
                      </a:cubicBezTo>
                      <a:cubicBezTo>
                        <a:pt x="50" y="0"/>
                        <a:pt x="50" y="0"/>
                        <a:pt x="50" y="0"/>
                      </a:cubicBezTo>
                      <a:cubicBezTo>
                        <a:pt x="49" y="0"/>
                        <a:pt x="49" y="1"/>
                        <a:pt x="48" y="1"/>
                      </a:cubicBezTo>
                      <a:cubicBezTo>
                        <a:pt x="48" y="1"/>
                        <a:pt x="47" y="1"/>
                        <a:pt x="47" y="1"/>
                      </a:cubicBezTo>
                      <a:cubicBezTo>
                        <a:pt x="47" y="1"/>
                        <a:pt x="46" y="1"/>
                        <a:pt x="46" y="2"/>
                      </a:cubicBezTo>
                      <a:cubicBezTo>
                        <a:pt x="45" y="2"/>
                        <a:pt x="45" y="2"/>
                        <a:pt x="44" y="2"/>
                      </a:cubicBezTo>
                      <a:cubicBezTo>
                        <a:pt x="44" y="2"/>
                        <a:pt x="44" y="3"/>
                        <a:pt x="43" y="3"/>
                      </a:cubicBezTo>
                      <a:cubicBezTo>
                        <a:pt x="43" y="3"/>
                        <a:pt x="42" y="3"/>
                        <a:pt x="42" y="3"/>
                      </a:cubicBezTo>
                      <a:cubicBezTo>
                        <a:pt x="42" y="4"/>
                        <a:pt x="41" y="4"/>
                        <a:pt x="41" y="4"/>
                      </a:cubicBezTo>
                      <a:cubicBezTo>
                        <a:pt x="40" y="5"/>
                        <a:pt x="40" y="5"/>
                        <a:pt x="40" y="5"/>
                      </a:cubicBezTo>
                      <a:cubicBezTo>
                        <a:pt x="39" y="5"/>
                        <a:pt x="39" y="6"/>
                        <a:pt x="38" y="6"/>
                      </a:cubicBezTo>
                      <a:cubicBezTo>
                        <a:pt x="38" y="6"/>
                        <a:pt x="38" y="7"/>
                        <a:pt x="38" y="7"/>
                      </a:cubicBezTo>
                      <a:cubicBezTo>
                        <a:pt x="37" y="8"/>
                        <a:pt x="36" y="8"/>
                        <a:pt x="36" y="9"/>
                      </a:cubicBezTo>
                      <a:cubicBezTo>
                        <a:pt x="6" y="44"/>
                        <a:pt x="6" y="44"/>
                        <a:pt x="6" y="44"/>
                      </a:cubicBezTo>
                      <a:cubicBezTo>
                        <a:pt x="6" y="44"/>
                        <a:pt x="6" y="44"/>
                        <a:pt x="6" y="45"/>
                      </a:cubicBezTo>
                      <a:cubicBezTo>
                        <a:pt x="6" y="45"/>
                        <a:pt x="6" y="45"/>
                        <a:pt x="6" y="45"/>
                      </a:cubicBezTo>
                      <a:cubicBezTo>
                        <a:pt x="6" y="45"/>
                        <a:pt x="5" y="45"/>
                        <a:pt x="5" y="45"/>
                      </a:cubicBezTo>
                      <a:cubicBezTo>
                        <a:pt x="5" y="46"/>
                        <a:pt x="4" y="47"/>
                        <a:pt x="4" y="47"/>
                      </a:cubicBezTo>
                      <a:cubicBezTo>
                        <a:pt x="4" y="48"/>
                        <a:pt x="4" y="48"/>
                        <a:pt x="4" y="48"/>
                      </a:cubicBezTo>
                      <a:cubicBezTo>
                        <a:pt x="3" y="49"/>
                        <a:pt x="3" y="49"/>
                        <a:pt x="2" y="50"/>
                      </a:cubicBezTo>
                      <a:cubicBezTo>
                        <a:pt x="2" y="51"/>
                        <a:pt x="2" y="51"/>
                        <a:pt x="2" y="51"/>
                      </a:cubicBezTo>
                      <a:cubicBezTo>
                        <a:pt x="2" y="52"/>
                        <a:pt x="1" y="53"/>
                        <a:pt x="1" y="53"/>
                      </a:cubicBezTo>
                      <a:cubicBezTo>
                        <a:pt x="1" y="54"/>
                        <a:pt x="1" y="55"/>
                        <a:pt x="1" y="56"/>
                      </a:cubicBezTo>
                      <a:cubicBezTo>
                        <a:pt x="1" y="56"/>
                        <a:pt x="1" y="56"/>
                        <a:pt x="1" y="56"/>
                      </a:cubicBezTo>
                      <a:cubicBezTo>
                        <a:pt x="0" y="57"/>
                        <a:pt x="0" y="58"/>
                        <a:pt x="0" y="59"/>
                      </a:cubicBezTo>
                      <a:cubicBezTo>
                        <a:pt x="0" y="59"/>
                        <a:pt x="0" y="59"/>
                        <a:pt x="0" y="59"/>
                      </a:cubicBezTo>
                      <a:cubicBezTo>
                        <a:pt x="0" y="60"/>
                        <a:pt x="0" y="60"/>
                        <a:pt x="0" y="61"/>
                      </a:cubicBezTo>
                      <a:cubicBezTo>
                        <a:pt x="0" y="61"/>
                        <a:pt x="0" y="61"/>
                        <a:pt x="0" y="62"/>
                      </a:cubicBezTo>
                      <a:cubicBezTo>
                        <a:pt x="0" y="62"/>
                        <a:pt x="0" y="63"/>
                        <a:pt x="0" y="64"/>
                      </a:cubicBezTo>
                      <a:cubicBezTo>
                        <a:pt x="0" y="64"/>
                        <a:pt x="0" y="64"/>
                        <a:pt x="0" y="64"/>
                      </a:cubicBezTo>
                      <a:cubicBezTo>
                        <a:pt x="0" y="65"/>
                        <a:pt x="0" y="66"/>
                        <a:pt x="1" y="66"/>
                      </a:cubicBezTo>
                      <a:cubicBezTo>
                        <a:pt x="1" y="66"/>
                        <a:pt x="1" y="67"/>
                        <a:pt x="1" y="67"/>
                      </a:cubicBezTo>
                      <a:cubicBezTo>
                        <a:pt x="1" y="67"/>
                        <a:pt x="1" y="68"/>
                        <a:pt x="1" y="69"/>
                      </a:cubicBezTo>
                      <a:cubicBezTo>
                        <a:pt x="1" y="69"/>
                        <a:pt x="1" y="69"/>
                        <a:pt x="1" y="69"/>
                      </a:cubicBezTo>
                      <a:cubicBezTo>
                        <a:pt x="2" y="70"/>
                        <a:pt x="2" y="70"/>
                        <a:pt x="2" y="71"/>
                      </a:cubicBezTo>
                      <a:cubicBezTo>
                        <a:pt x="2" y="71"/>
                        <a:pt x="2" y="72"/>
                        <a:pt x="2" y="72"/>
                      </a:cubicBezTo>
                      <a:cubicBezTo>
                        <a:pt x="3" y="72"/>
                        <a:pt x="3" y="73"/>
                        <a:pt x="3" y="73"/>
                      </a:cubicBezTo>
                      <a:cubicBezTo>
                        <a:pt x="3" y="74"/>
                        <a:pt x="3" y="74"/>
                        <a:pt x="4" y="74"/>
                      </a:cubicBezTo>
                      <a:cubicBezTo>
                        <a:pt x="4" y="75"/>
                        <a:pt x="4" y="75"/>
                        <a:pt x="4" y="75"/>
                      </a:cubicBezTo>
                      <a:cubicBezTo>
                        <a:pt x="5" y="76"/>
                        <a:pt x="5" y="76"/>
                        <a:pt x="5" y="77"/>
                      </a:cubicBezTo>
                      <a:cubicBezTo>
                        <a:pt x="5" y="77"/>
                        <a:pt x="6" y="77"/>
                        <a:pt x="6" y="78"/>
                      </a:cubicBezTo>
                      <a:cubicBezTo>
                        <a:pt x="6" y="78"/>
                        <a:pt x="7" y="78"/>
                        <a:pt x="7" y="79"/>
                      </a:cubicBezTo>
                      <a:cubicBezTo>
                        <a:pt x="7" y="79"/>
                        <a:pt x="7" y="79"/>
                        <a:pt x="8" y="80"/>
                      </a:cubicBezTo>
                      <a:cubicBezTo>
                        <a:pt x="8" y="80"/>
                        <a:pt x="9" y="81"/>
                        <a:pt x="10" y="81"/>
                      </a:cubicBezTo>
                      <a:cubicBezTo>
                        <a:pt x="10" y="81"/>
                        <a:pt x="10" y="81"/>
                        <a:pt x="10" y="81"/>
                      </a:cubicBezTo>
                      <a:cubicBezTo>
                        <a:pt x="10" y="82"/>
                        <a:pt x="11" y="83"/>
                        <a:pt x="12" y="83"/>
                      </a:cubicBezTo>
                      <a:cubicBezTo>
                        <a:pt x="12" y="83"/>
                        <a:pt x="12" y="83"/>
                        <a:pt x="12" y="83"/>
                      </a:cubicBezTo>
                      <a:cubicBezTo>
                        <a:pt x="13" y="84"/>
                        <a:pt x="13" y="84"/>
                        <a:pt x="14" y="84"/>
                      </a:cubicBezTo>
                      <a:cubicBezTo>
                        <a:pt x="14" y="85"/>
                        <a:pt x="15" y="85"/>
                        <a:pt x="15" y="85"/>
                      </a:cubicBezTo>
                      <a:cubicBezTo>
                        <a:pt x="15" y="85"/>
                        <a:pt x="16" y="85"/>
                        <a:pt x="16" y="85"/>
                      </a:cubicBezTo>
                      <a:cubicBezTo>
                        <a:pt x="16" y="86"/>
                        <a:pt x="17" y="86"/>
                        <a:pt x="17" y="86"/>
                      </a:cubicBezTo>
                      <a:cubicBezTo>
                        <a:pt x="18" y="86"/>
                        <a:pt x="18" y="86"/>
                        <a:pt x="19" y="86"/>
                      </a:cubicBezTo>
                      <a:cubicBezTo>
                        <a:pt x="19" y="86"/>
                        <a:pt x="19" y="87"/>
                        <a:pt x="19" y="87"/>
                      </a:cubicBezTo>
                      <a:cubicBezTo>
                        <a:pt x="20" y="87"/>
                        <a:pt x="20" y="87"/>
                        <a:pt x="21" y="87"/>
                      </a:cubicBezTo>
                      <a:cubicBezTo>
                        <a:pt x="21" y="87"/>
                        <a:pt x="22" y="87"/>
                        <a:pt x="22" y="87"/>
                      </a:cubicBezTo>
                      <a:cubicBezTo>
                        <a:pt x="22" y="87"/>
                        <a:pt x="23" y="87"/>
                        <a:pt x="23" y="87"/>
                      </a:cubicBezTo>
                      <a:cubicBezTo>
                        <a:pt x="24" y="88"/>
                        <a:pt x="24" y="88"/>
                        <a:pt x="24" y="88"/>
                      </a:cubicBezTo>
                      <a:cubicBezTo>
                        <a:pt x="25" y="88"/>
                        <a:pt x="25" y="88"/>
                        <a:pt x="26" y="88"/>
                      </a:cubicBezTo>
                      <a:cubicBezTo>
                        <a:pt x="26" y="88"/>
                        <a:pt x="26" y="88"/>
                        <a:pt x="27" y="88"/>
                      </a:cubicBezTo>
                      <a:cubicBezTo>
                        <a:pt x="27" y="88"/>
                        <a:pt x="27" y="88"/>
                        <a:pt x="28" y="88"/>
                      </a:cubicBezTo>
                      <a:cubicBezTo>
                        <a:pt x="28" y="88"/>
                        <a:pt x="29" y="88"/>
                        <a:pt x="29" y="88"/>
                      </a:cubicBezTo>
                      <a:cubicBezTo>
                        <a:pt x="30" y="88"/>
                        <a:pt x="30" y="87"/>
                        <a:pt x="30" y="87"/>
                      </a:cubicBezTo>
                      <a:cubicBezTo>
                        <a:pt x="31" y="87"/>
                        <a:pt x="32" y="87"/>
                        <a:pt x="32" y="87"/>
                      </a:cubicBezTo>
                      <a:cubicBezTo>
                        <a:pt x="32" y="87"/>
                        <a:pt x="33" y="87"/>
                        <a:pt x="33" y="87"/>
                      </a:cubicBezTo>
                      <a:cubicBezTo>
                        <a:pt x="34" y="87"/>
                        <a:pt x="34" y="87"/>
                        <a:pt x="35" y="86"/>
                      </a:cubicBezTo>
                      <a:cubicBezTo>
                        <a:pt x="35" y="86"/>
                        <a:pt x="35" y="86"/>
                        <a:pt x="36" y="86"/>
                      </a:cubicBezTo>
                      <a:cubicBezTo>
                        <a:pt x="36" y="86"/>
                        <a:pt x="37" y="86"/>
                        <a:pt x="37" y="86"/>
                      </a:cubicBezTo>
                      <a:cubicBezTo>
                        <a:pt x="38" y="85"/>
                        <a:pt x="38" y="85"/>
                        <a:pt x="38" y="85"/>
                      </a:cubicBezTo>
                      <a:cubicBezTo>
                        <a:pt x="39" y="85"/>
                        <a:pt x="39" y="85"/>
                        <a:pt x="40" y="84"/>
                      </a:cubicBezTo>
                      <a:cubicBezTo>
                        <a:pt x="40" y="84"/>
                        <a:pt x="41" y="84"/>
                        <a:pt x="41" y="84"/>
                      </a:cubicBezTo>
                      <a:cubicBezTo>
                        <a:pt x="41" y="83"/>
                        <a:pt x="42" y="83"/>
                        <a:pt x="42" y="83"/>
                      </a:cubicBezTo>
                      <a:cubicBezTo>
                        <a:pt x="43" y="83"/>
                        <a:pt x="43" y="82"/>
                        <a:pt x="43" y="82"/>
                      </a:cubicBezTo>
                      <a:cubicBezTo>
                        <a:pt x="44" y="82"/>
                        <a:pt x="44" y="81"/>
                        <a:pt x="45" y="81"/>
                      </a:cubicBezTo>
                      <a:cubicBezTo>
                        <a:pt x="45" y="81"/>
                        <a:pt x="45" y="81"/>
                        <a:pt x="45" y="80"/>
                      </a:cubicBezTo>
                      <a:cubicBezTo>
                        <a:pt x="46" y="80"/>
                        <a:pt x="47" y="79"/>
                        <a:pt x="47" y="78"/>
                      </a:cubicBezTo>
                      <a:cubicBezTo>
                        <a:pt x="51" y="74"/>
                        <a:pt x="51" y="74"/>
                        <a:pt x="51" y="74"/>
                      </a:cubicBezTo>
                      <a:cubicBezTo>
                        <a:pt x="77" y="43"/>
                        <a:pt x="77" y="43"/>
                        <a:pt x="77" y="43"/>
                      </a:cubicBezTo>
                      <a:cubicBezTo>
                        <a:pt x="86" y="32"/>
                        <a:pt x="85" y="15"/>
                        <a:pt x="73" y="6"/>
                      </a:cubicBezTo>
                      <a:close/>
                    </a:path>
                  </a:pathLst>
                </a:custGeom>
                <a:solidFill>
                  <a:srgbClr val="F5D2AE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41" name="Freeform 1837">
                  <a:extLst>
                    <a:ext uri="{FF2B5EF4-FFF2-40B4-BE49-F238E27FC236}">
                      <a16:creationId xmlns="" xmlns:a16="http://schemas.microsoft.com/office/drawing/2014/main" id="{A022976F-48E2-4E1B-B2C4-1E81D6F59D9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07501" y="4149725"/>
                  <a:ext cx="55563" cy="55563"/>
                </a:xfrm>
                <a:custGeom>
                  <a:avLst/>
                  <a:gdLst>
                    <a:gd name="T0" fmla="*/ 70 w 84"/>
                    <a:gd name="T1" fmla="*/ 5 h 83"/>
                    <a:gd name="T2" fmla="*/ 68 w 84"/>
                    <a:gd name="T3" fmla="*/ 4 h 83"/>
                    <a:gd name="T4" fmla="*/ 66 w 84"/>
                    <a:gd name="T5" fmla="*/ 3 h 83"/>
                    <a:gd name="T6" fmla="*/ 64 w 84"/>
                    <a:gd name="T7" fmla="*/ 2 h 83"/>
                    <a:gd name="T8" fmla="*/ 61 w 84"/>
                    <a:gd name="T9" fmla="*/ 1 h 83"/>
                    <a:gd name="T10" fmla="*/ 59 w 84"/>
                    <a:gd name="T11" fmla="*/ 1 h 83"/>
                    <a:gd name="T12" fmla="*/ 57 w 84"/>
                    <a:gd name="T13" fmla="*/ 0 h 83"/>
                    <a:gd name="T14" fmla="*/ 55 w 84"/>
                    <a:gd name="T15" fmla="*/ 0 h 83"/>
                    <a:gd name="T16" fmla="*/ 53 w 84"/>
                    <a:gd name="T17" fmla="*/ 0 h 83"/>
                    <a:gd name="T18" fmla="*/ 50 w 84"/>
                    <a:gd name="T19" fmla="*/ 1 h 83"/>
                    <a:gd name="T20" fmla="*/ 48 w 84"/>
                    <a:gd name="T21" fmla="*/ 1 h 83"/>
                    <a:gd name="T22" fmla="*/ 45 w 84"/>
                    <a:gd name="T23" fmla="*/ 2 h 83"/>
                    <a:gd name="T24" fmla="*/ 43 w 84"/>
                    <a:gd name="T25" fmla="*/ 4 h 83"/>
                    <a:gd name="T26" fmla="*/ 41 w 84"/>
                    <a:gd name="T27" fmla="*/ 5 h 83"/>
                    <a:gd name="T28" fmla="*/ 38 w 84"/>
                    <a:gd name="T29" fmla="*/ 7 h 83"/>
                    <a:gd name="T30" fmla="*/ 36 w 84"/>
                    <a:gd name="T31" fmla="*/ 9 h 83"/>
                    <a:gd name="T32" fmla="*/ 10 w 84"/>
                    <a:gd name="T33" fmla="*/ 40 h 83"/>
                    <a:gd name="T34" fmla="*/ 14 w 84"/>
                    <a:gd name="T35" fmla="*/ 78 h 83"/>
                    <a:gd name="T36" fmla="*/ 17 w 84"/>
                    <a:gd name="T37" fmla="*/ 79 h 83"/>
                    <a:gd name="T38" fmla="*/ 19 w 84"/>
                    <a:gd name="T39" fmla="*/ 80 h 83"/>
                    <a:gd name="T40" fmla="*/ 21 w 84"/>
                    <a:gd name="T41" fmla="*/ 81 h 83"/>
                    <a:gd name="T42" fmla="*/ 23 w 84"/>
                    <a:gd name="T43" fmla="*/ 82 h 83"/>
                    <a:gd name="T44" fmla="*/ 26 w 84"/>
                    <a:gd name="T45" fmla="*/ 82 h 83"/>
                    <a:gd name="T46" fmla="*/ 28 w 84"/>
                    <a:gd name="T47" fmla="*/ 83 h 83"/>
                    <a:gd name="T48" fmla="*/ 30 w 84"/>
                    <a:gd name="T49" fmla="*/ 83 h 83"/>
                    <a:gd name="T50" fmla="*/ 33 w 84"/>
                    <a:gd name="T51" fmla="*/ 82 h 83"/>
                    <a:gd name="T52" fmla="*/ 35 w 84"/>
                    <a:gd name="T53" fmla="*/ 82 h 83"/>
                    <a:gd name="T54" fmla="*/ 38 w 84"/>
                    <a:gd name="T55" fmla="*/ 81 h 83"/>
                    <a:gd name="T56" fmla="*/ 40 w 84"/>
                    <a:gd name="T57" fmla="*/ 80 h 83"/>
                    <a:gd name="T58" fmla="*/ 43 w 84"/>
                    <a:gd name="T59" fmla="*/ 79 h 83"/>
                    <a:gd name="T60" fmla="*/ 45 w 84"/>
                    <a:gd name="T61" fmla="*/ 77 h 83"/>
                    <a:gd name="T62" fmla="*/ 47 w 84"/>
                    <a:gd name="T63" fmla="*/ 76 h 83"/>
                    <a:gd name="T64" fmla="*/ 53 w 84"/>
                    <a:gd name="T65" fmla="*/ 69 h 83"/>
                    <a:gd name="T66" fmla="*/ 72 w 84"/>
                    <a:gd name="T67" fmla="*/ 7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84" h="83">
                      <a:moveTo>
                        <a:pt x="72" y="7"/>
                      </a:moveTo>
                      <a:cubicBezTo>
                        <a:pt x="72" y="6"/>
                        <a:pt x="71" y="5"/>
                        <a:pt x="70" y="5"/>
                      </a:cubicBezTo>
                      <a:cubicBezTo>
                        <a:pt x="70" y="5"/>
                        <a:pt x="70" y="5"/>
                        <a:pt x="70" y="5"/>
                      </a:cubicBezTo>
                      <a:cubicBezTo>
                        <a:pt x="69" y="4"/>
                        <a:pt x="69" y="4"/>
                        <a:pt x="68" y="4"/>
                      </a:cubicBezTo>
                      <a:cubicBezTo>
                        <a:pt x="68" y="3"/>
                        <a:pt x="68" y="3"/>
                        <a:pt x="67" y="3"/>
                      </a:cubicBezTo>
                      <a:cubicBezTo>
                        <a:pt x="67" y="3"/>
                        <a:pt x="66" y="3"/>
                        <a:pt x="66" y="3"/>
                      </a:cubicBezTo>
                      <a:cubicBezTo>
                        <a:pt x="66" y="2"/>
                        <a:pt x="65" y="2"/>
                        <a:pt x="65" y="2"/>
                      </a:cubicBezTo>
                      <a:cubicBezTo>
                        <a:pt x="65" y="2"/>
                        <a:pt x="64" y="2"/>
                        <a:pt x="64" y="2"/>
                      </a:cubicBezTo>
                      <a:cubicBezTo>
                        <a:pt x="63" y="2"/>
                        <a:pt x="63" y="1"/>
                        <a:pt x="63" y="1"/>
                      </a:cubicBezTo>
                      <a:cubicBezTo>
                        <a:pt x="62" y="1"/>
                        <a:pt x="62" y="1"/>
                        <a:pt x="61" y="1"/>
                      </a:cubicBezTo>
                      <a:cubicBezTo>
                        <a:pt x="61" y="1"/>
                        <a:pt x="61" y="1"/>
                        <a:pt x="60" y="1"/>
                      </a:cubicBezTo>
                      <a:cubicBezTo>
                        <a:pt x="60" y="1"/>
                        <a:pt x="59" y="1"/>
                        <a:pt x="59" y="1"/>
                      </a:cubicBezTo>
                      <a:cubicBezTo>
                        <a:pt x="59" y="1"/>
                        <a:pt x="58" y="0"/>
                        <a:pt x="58" y="0"/>
                      </a:cubicBezTo>
                      <a:cubicBezTo>
                        <a:pt x="58" y="0"/>
                        <a:pt x="57" y="0"/>
                        <a:pt x="57" y="0"/>
                      </a:cubicBezTo>
                      <a:cubicBezTo>
                        <a:pt x="56" y="0"/>
                        <a:pt x="56" y="0"/>
                        <a:pt x="56" y="0"/>
                      </a:cubicBezTo>
                      <a:cubicBezTo>
                        <a:pt x="56" y="0"/>
                        <a:pt x="55" y="0"/>
                        <a:pt x="55" y="0"/>
                      </a:cubicBezTo>
                      <a:cubicBezTo>
                        <a:pt x="55" y="0"/>
                        <a:pt x="55" y="0"/>
                        <a:pt x="55" y="0"/>
                      </a:cubicBezTo>
                      <a:cubicBezTo>
                        <a:pt x="54" y="0"/>
                        <a:pt x="54" y="0"/>
                        <a:pt x="53" y="0"/>
                      </a:cubicBezTo>
                      <a:cubicBezTo>
                        <a:pt x="53" y="0"/>
                        <a:pt x="52" y="1"/>
                        <a:pt x="52" y="1"/>
                      </a:cubicBezTo>
                      <a:cubicBezTo>
                        <a:pt x="51" y="1"/>
                        <a:pt x="51" y="1"/>
                        <a:pt x="50" y="1"/>
                      </a:cubicBezTo>
                      <a:cubicBezTo>
                        <a:pt x="50" y="1"/>
                        <a:pt x="50" y="1"/>
                        <a:pt x="49" y="1"/>
                      </a:cubicBezTo>
                      <a:cubicBezTo>
                        <a:pt x="49" y="1"/>
                        <a:pt x="48" y="1"/>
                        <a:pt x="48" y="1"/>
                      </a:cubicBezTo>
                      <a:cubicBezTo>
                        <a:pt x="47" y="2"/>
                        <a:pt x="47" y="2"/>
                        <a:pt x="47" y="2"/>
                      </a:cubicBezTo>
                      <a:cubicBezTo>
                        <a:pt x="46" y="2"/>
                        <a:pt x="46" y="2"/>
                        <a:pt x="45" y="2"/>
                      </a:cubicBezTo>
                      <a:cubicBezTo>
                        <a:pt x="45" y="2"/>
                        <a:pt x="45" y="3"/>
                        <a:pt x="44" y="3"/>
                      </a:cubicBezTo>
                      <a:cubicBezTo>
                        <a:pt x="44" y="3"/>
                        <a:pt x="43" y="3"/>
                        <a:pt x="43" y="4"/>
                      </a:cubicBezTo>
                      <a:cubicBezTo>
                        <a:pt x="43" y="4"/>
                        <a:pt x="42" y="4"/>
                        <a:pt x="42" y="4"/>
                      </a:cubicBezTo>
                      <a:cubicBezTo>
                        <a:pt x="41" y="4"/>
                        <a:pt x="41" y="5"/>
                        <a:pt x="41" y="5"/>
                      </a:cubicBezTo>
                      <a:cubicBezTo>
                        <a:pt x="40" y="5"/>
                        <a:pt x="40" y="5"/>
                        <a:pt x="40" y="6"/>
                      </a:cubicBezTo>
                      <a:cubicBezTo>
                        <a:pt x="39" y="6"/>
                        <a:pt x="39" y="6"/>
                        <a:pt x="38" y="7"/>
                      </a:cubicBezTo>
                      <a:cubicBezTo>
                        <a:pt x="38" y="7"/>
                        <a:pt x="38" y="7"/>
                        <a:pt x="38" y="7"/>
                      </a:cubicBezTo>
                      <a:cubicBezTo>
                        <a:pt x="37" y="8"/>
                        <a:pt x="36" y="9"/>
                        <a:pt x="36" y="9"/>
                      </a:cubicBezTo>
                      <a:cubicBezTo>
                        <a:pt x="11" y="38"/>
                        <a:pt x="11" y="38"/>
                        <a:pt x="11" y="38"/>
                      </a:cubicBezTo>
                      <a:cubicBezTo>
                        <a:pt x="10" y="40"/>
                        <a:pt x="10" y="40"/>
                        <a:pt x="10" y="40"/>
                      </a:cubicBezTo>
                      <a:cubicBezTo>
                        <a:pt x="0" y="51"/>
                        <a:pt x="2" y="67"/>
                        <a:pt x="12" y="77"/>
                      </a:cubicBezTo>
                      <a:cubicBezTo>
                        <a:pt x="13" y="77"/>
                        <a:pt x="14" y="78"/>
                        <a:pt x="14" y="78"/>
                      </a:cubicBezTo>
                      <a:cubicBezTo>
                        <a:pt x="15" y="78"/>
                        <a:pt x="15" y="78"/>
                        <a:pt x="15" y="78"/>
                      </a:cubicBezTo>
                      <a:cubicBezTo>
                        <a:pt x="16" y="79"/>
                        <a:pt x="16" y="79"/>
                        <a:pt x="17" y="79"/>
                      </a:cubicBezTo>
                      <a:cubicBezTo>
                        <a:pt x="17" y="80"/>
                        <a:pt x="17" y="80"/>
                        <a:pt x="17" y="80"/>
                      </a:cubicBezTo>
                      <a:cubicBezTo>
                        <a:pt x="18" y="80"/>
                        <a:pt x="18" y="80"/>
                        <a:pt x="19" y="80"/>
                      </a:cubicBezTo>
                      <a:cubicBezTo>
                        <a:pt x="19" y="81"/>
                        <a:pt x="19" y="81"/>
                        <a:pt x="20" y="81"/>
                      </a:cubicBezTo>
                      <a:cubicBezTo>
                        <a:pt x="20" y="81"/>
                        <a:pt x="21" y="81"/>
                        <a:pt x="21" y="81"/>
                      </a:cubicBezTo>
                      <a:cubicBezTo>
                        <a:pt x="21" y="81"/>
                        <a:pt x="22" y="82"/>
                        <a:pt x="22" y="82"/>
                      </a:cubicBezTo>
                      <a:cubicBezTo>
                        <a:pt x="22" y="82"/>
                        <a:pt x="23" y="82"/>
                        <a:pt x="23" y="82"/>
                      </a:cubicBezTo>
                      <a:cubicBezTo>
                        <a:pt x="24" y="82"/>
                        <a:pt x="24" y="82"/>
                        <a:pt x="24" y="82"/>
                      </a:cubicBezTo>
                      <a:cubicBezTo>
                        <a:pt x="25" y="82"/>
                        <a:pt x="25" y="82"/>
                        <a:pt x="26" y="82"/>
                      </a:cubicBezTo>
                      <a:cubicBezTo>
                        <a:pt x="26" y="83"/>
                        <a:pt x="26" y="83"/>
                        <a:pt x="27" y="83"/>
                      </a:cubicBezTo>
                      <a:cubicBezTo>
                        <a:pt x="27" y="83"/>
                        <a:pt x="28" y="83"/>
                        <a:pt x="28" y="83"/>
                      </a:cubicBezTo>
                      <a:cubicBezTo>
                        <a:pt x="28" y="83"/>
                        <a:pt x="29" y="83"/>
                        <a:pt x="29" y="83"/>
                      </a:cubicBezTo>
                      <a:cubicBezTo>
                        <a:pt x="29" y="83"/>
                        <a:pt x="30" y="83"/>
                        <a:pt x="30" y="83"/>
                      </a:cubicBezTo>
                      <a:cubicBezTo>
                        <a:pt x="31" y="83"/>
                        <a:pt x="31" y="83"/>
                        <a:pt x="32" y="83"/>
                      </a:cubicBezTo>
                      <a:cubicBezTo>
                        <a:pt x="32" y="83"/>
                        <a:pt x="32" y="83"/>
                        <a:pt x="33" y="82"/>
                      </a:cubicBezTo>
                      <a:cubicBezTo>
                        <a:pt x="33" y="82"/>
                        <a:pt x="34" y="82"/>
                        <a:pt x="34" y="82"/>
                      </a:cubicBezTo>
                      <a:cubicBezTo>
                        <a:pt x="35" y="82"/>
                        <a:pt x="35" y="82"/>
                        <a:pt x="35" y="82"/>
                      </a:cubicBezTo>
                      <a:cubicBezTo>
                        <a:pt x="36" y="82"/>
                        <a:pt x="36" y="82"/>
                        <a:pt x="37" y="82"/>
                      </a:cubicBezTo>
                      <a:cubicBezTo>
                        <a:pt x="37" y="81"/>
                        <a:pt x="38" y="81"/>
                        <a:pt x="38" y="81"/>
                      </a:cubicBezTo>
                      <a:cubicBezTo>
                        <a:pt x="38" y="81"/>
                        <a:pt x="39" y="81"/>
                        <a:pt x="39" y="81"/>
                      </a:cubicBezTo>
                      <a:cubicBezTo>
                        <a:pt x="40" y="81"/>
                        <a:pt x="40" y="80"/>
                        <a:pt x="40" y="80"/>
                      </a:cubicBezTo>
                      <a:cubicBezTo>
                        <a:pt x="41" y="80"/>
                        <a:pt x="41" y="80"/>
                        <a:pt x="42" y="80"/>
                      </a:cubicBezTo>
                      <a:cubicBezTo>
                        <a:pt x="42" y="79"/>
                        <a:pt x="42" y="79"/>
                        <a:pt x="43" y="79"/>
                      </a:cubicBezTo>
                      <a:cubicBezTo>
                        <a:pt x="43" y="79"/>
                        <a:pt x="44" y="78"/>
                        <a:pt x="44" y="78"/>
                      </a:cubicBezTo>
                      <a:cubicBezTo>
                        <a:pt x="44" y="78"/>
                        <a:pt x="45" y="78"/>
                        <a:pt x="45" y="77"/>
                      </a:cubicBezTo>
                      <a:cubicBezTo>
                        <a:pt x="45" y="77"/>
                        <a:pt x="46" y="77"/>
                        <a:pt x="46" y="76"/>
                      </a:cubicBezTo>
                      <a:cubicBezTo>
                        <a:pt x="47" y="76"/>
                        <a:pt x="47" y="76"/>
                        <a:pt x="47" y="76"/>
                      </a:cubicBezTo>
                      <a:cubicBezTo>
                        <a:pt x="48" y="75"/>
                        <a:pt x="48" y="74"/>
                        <a:pt x="49" y="74"/>
                      </a:cubicBezTo>
                      <a:cubicBezTo>
                        <a:pt x="53" y="69"/>
                        <a:pt x="53" y="69"/>
                        <a:pt x="53" y="69"/>
                      </a:cubicBezTo>
                      <a:cubicBezTo>
                        <a:pt x="75" y="43"/>
                        <a:pt x="75" y="43"/>
                        <a:pt x="75" y="43"/>
                      </a:cubicBezTo>
                      <a:cubicBezTo>
                        <a:pt x="84" y="32"/>
                        <a:pt x="83" y="16"/>
                        <a:pt x="72" y="7"/>
                      </a:cubicBezTo>
                      <a:close/>
                    </a:path>
                  </a:pathLst>
                </a:custGeom>
                <a:solidFill>
                  <a:srgbClr val="F5D2AE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42" name="Freeform 1838">
                  <a:extLst>
                    <a:ext uri="{FF2B5EF4-FFF2-40B4-BE49-F238E27FC236}">
                      <a16:creationId xmlns="" xmlns:a16="http://schemas.microsoft.com/office/drawing/2014/main" id="{DEB6A4A6-C213-464A-9D20-FC9212B77EA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85288" y="4187825"/>
                  <a:ext cx="57150" cy="58738"/>
                </a:xfrm>
                <a:custGeom>
                  <a:avLst/>
                  <a:gdLst>
                    <a:gd name="T0" fmla="*/ 73 w 86"/>
                    <a:gd name="T1" fmla="*/ 6 h 88"/>
                    <a:gd name="T2" fmla="*/ 70 w 86"/>
                    <a:gd name="T3" fmla="*/ 4 h 88"/>
                    <a:gd name="T4" fmla="*/ 68 w 86"/>
                    <a:gd name="T5" fmla="*/ 3 h 88"/>
                    <a:gd name="T6" fmla="*/ 66 w 86"/>
                    <a:gd name="T7" fmla="*/ 2 h 88"/>
                    <a:gd name="T8" fmla="*/ 63 w 86"/>
                    <a:gd name="T9" fmla="*/ 1 h 88"/>
                    <a:gd name="T10" fmla="*/ 61 w 86"/>
                    <a:gd name="T11" fmla="*/ 0 h 88"/>
                    <a:gd name="T12" fmla="*/ 58 w 86"/>
                    <a:gd name="T13" fmla="*/ 0 h 88"/>
                    <a:gd name="T14" fmla="*/ 56 w 86"/>
                    <a:gd name="T15" fmla="*/ 0 h 88"/>
                    <a:gd name="T16" fmla="*/ 55 w 86"/>
                    <a:gd name="T17" fmla="*/ 0 h 88"/>
                    <a:gd name="T18" fmla="*/ 52 w 86"/>
                    <a:gd name="T19" fmla="*/ 0 h 88"/>
                    <a:gd name="T20" fmla="*/ 49 w 86"/>
                    <a:gd name="T21" fmla="*/ 1 h 88"/>
                    <a:gd name="T22" fmla="*/ 47 w 86"/>
                    <a:gd name="T23" fmla="*/ 2 h 88"/>
                    <a:gd name="T24" fmla="*/ 44 w 86"/>
                    <a:gd name="T25" fmla="*/ 3 h 88"/>
                    <a:gd name="T26" fmla="*/ 42 w 86"/>
                    <a:gd name="T27" fmla="*/ 4 h 88"/>
                    <a:gd name="T28" fmla="*/ 40 w 86"/>
                    <a:gd name="T29" fmla="*/ 5 h 88"/>
                    <a:gd name="T30" fmla="*/ 37 w 86"/>
                    <a:gd name="T31" fmla="*/ 7 h 88"/>
                    <a:gd name="T32" fmla="*/ 6 w 86"/>
                    <a:gd name="T33" fmla="*/ 44 h 88"/>
                    <a:gd name="T34" fmla="*/ 4 w 86"/>
                    <a:gd name="T35" fmla="*/ 47 h 88"/>
                    <a:gd name="T36" fmla="*/ 3 w 86"/>
                    <a:gd name="T37" fmla="*/ 49 h 88"/>
                    <a:gd name="T38" fmla="*/ 1 w 86"/>
                    <a:gd name="T39" fmla="*/ 55 h 88"/>
                    <a:gd name="T40" fmla="*/ 0 w 86"/>
                    <a:gd name="T41" fmla="*/ 57 h 88"/>
                    <a:gd name="T42" fmla="*/ 0 w 86"/>
                    <a:gd name="T43" fmla="*/ 58 h 88"/>
                    <a:gd name="T44" fmla="*/ 0 w 86"/>
                    <a:gd name="T45" fmla="*/ 62 h 88"/>
                    <a:gd name="T46" fmla="*/ 0 w 86"/>
                    <a:gd name="T47" fmla="*/ 64 h 88"/>
                    <a:gd name="T48" fmla="*/ 0 w 86"/>
                    <a:gd name="T49" fmla="*/ 66 h 88"/>
                    <a:gd name="T50" fmla="*/ 1 w 86"/>
                    <a:gd name="T51" fmla="*/ 68 h 88"/>
                    <a:gd name="T52" fmla="*/ 1 w 86"/>
                    <a:gd name="T53" fmla="*/ 70 h 88"/>
                    <a:gd name="T54" fmla="*/ 2 w 86"/>
                    <a:gd name="T55" fmla="*/ 73 h 88"/>
                    <a:gd name="T56" fmla="*/ 3 w 86"/>
                    <a:gd name="T57" fmla="*/ 75 h 88"/>
                    <a:gd name="T58" fmla="*/ 4 w 86"/>
                    <a:gd name="T59" fmla="*/ 76 h 88"/>
                    <a:gd name="T60" fmla="*/ 6 w 86"/>
                    <a:gd name="T61" fmla="*/ 78 h 88"/>
                    <a:gd name="T62" fmla="*/ 7 w 86"/>
                    <a:gd name="T63" fmla="*/ 80 h 88"/>
                    <a:gd name="T64" fmla="*/ 9 w 86"/>
                    <a:gd name="T65" fmla="*/ 82 h 88"/>
                    <a:gd name="T66" fmla="*/ 12 w 86"/>
                    <a:gd name="T67" fmla="*/ 83 h 88"/>
                    <a:gd name="T68" fmla="*/ 14 w 86"/>
                    <a:gd name="T69" fmla="*/ 85 h 88"/>
                    <a:gd name="T70" fmla="*/ 16 w 86"/>
                    <a:gd name="T71" fmla="*/ 86 h 88"/>
                    <a:gd name="T72" fmla="*/ 18 w 86"/>
                    <a:gd name="T73" fmla="*/ 87 h 88"/>
                    <a:gd name="T74" fmla="*/ 21 w 86"/>
                    <a:gd name="T75" fmla="*/ 87 h 88"/>
                    <a:gd name="T76" fmla="*/ 23 w 86"/>
                    <a:gd name="T77" fmla="*/ 88 h 88"/>
                    <a:gd name="T78" fmla="*/ 26 w 86"/>
                    <a:gd name="T79" fmla="*/ 88 h 88"/>
                    <a:gd name="T80" fmla="*/ 27 w 86"/>
                    <a:gd name="T81" fmla="*/ 88 h 88"/>
                    <a:gd name="T82" fmla="*/ 30 w 86"/>
                    <a:gd name="T83" fmla="*/ 88 h 88"/>
                    <a:gd name="T84" fmla="*/ 33 w 86"/>
                    <a:gd name="T85" fmla="*/ 87 h 88"/>
                    <a:gd name="T86" fmla="*/ 36 w 86"/>
                    <a:gd name="T87" fmla="*/ 87 h 88"/>
                    <a:gd name="T88" fmla="*/ 38 w 86"/>
                    <a:gd name="T89" fmla="*/ 85 h 88"/>
                    <a:gd name="T90" fmla="*/ 41 w 86"/>
                    <a:gd name="T91" fmla="*/ 84 h 88"/>
                    <a:gd name="T92" fmla="*/ 43 w 86"/>
                    <a:gd name="T93" fmla="*/ 83 h 88"/>
                    <a:gd name="T94" fmla="*/ 45 w 86"/>
                    <a:gd name="T95" fmla="*/ 81 h 88"/>
                    <a:gd name="T96" fmla="*/ 49 w 86"/>
                    <a:gd name="T97" fmla="*/ 76 h 88"/>
                    <a:gd name="T98" fmla="*/ 73 w 86"/>
                    <a:gd name="T99" fmla="*/ 6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</a:cxnLst>
                  <a:rect l="0" t="0" r="r" b="b"/>
                  <a:pathLst>
                    <a:path w="86" h="88">
                      <a:moveTo>
                        <a:pt x="73" y="6"/>
                      </a:moveTo>
                      <a:cubicBezTo>
                        <a:pt x="73" y="6"/>
                        <a:pt x="73" y="6"/>
                        <a:pt x="73" y="6"/>
                      </a:cubicBezTo>
                      <a:cubicBezTo>
                        <a:pt x="72" y="6"/>
                        <a:pt x="72" y="5"/>
                        <a:pt x="71" y="5"/>
                      </a:cubicBezTo>
                      <a:cubicBezTo>
                        <a:pt x="71" y="4"/>
                        <a:pt x="70" y="4"/>
                        <a:pt x="70" y="4"/>
                      </a:cubicBezTo>
                      <a:cubicBezTo>
                        <a:pt x="70" y="4"/>
                        <a:pt x="69" y="4"/>
                        <a:pt x="69" y="3"/>
                      </a:cubicBezTo>
                      <a:cubicBezTo>
                        <a:pt x="68" y="3"/>
                        <a:pt x="68" y="3"/>
                        <a:pt x="68" y="3"/>
                      </a:cubicBezTo>
                      <a:cubicBezTo>
                        <a:pt x="67" y="3"/>
                        <a:pt x="67" y="2"/>
                        <a:pt x="66" y="2"/>
                      </a:cubicBezTo>
                      <a:cubicBezTo>
                        <a:pt x="66" y="2"/>
                        <a:pt x="66" y="2"/>
                        <a:pt x="66" y="2"/>
                      </a:cubicBezTo>
                      <a:cubicBezTo>
                        <a:pt x="65" y="2"/>
                        <a:pt x="65" y="1"/>
                        <a:pt x="64" y="1"/>
                      </a:cubicBezTo>
                      <a:cubicBezTo>
                        <a:pt x="64" y="1"/>
                        <a:pt x="63" y="1"/>
                        <a:pt x="63" y="1"/>
                      </a:cubicBezTo>
                      <a:cubicBezTo>
                        <a:pt x="63" y="1"/>
                        <a:pt x="62" y="1"/>
                        <a:pt x="62" y="1"/>
                      </a:cubicBezTo>
                      <a:cubicBezTo>
                        <a:pt x="61" y="1"/>
                        <a:pt x="61" y="0"/>
                        <a:pt x="61" y="0"/>
                      </a:cubicBezTo>
                      <a:cubicBezTo>
                        <a:pt x="60" y="0"/>
                        <a:pt x="60" y="0"/>
                        <a:pt x="59" y="0"/>
                      </a:cubicBezTo>
                      <a:cubicBezTo>
                        <a:pt x="59" y="0"/>
                        <a:pt x="59" y="0"/>
                        <a:pt x="58" y="0"/>
                      </a:cubicBezTo>
                      <a:cubicBezTo>
                        <a:pt x="58" y="0"/>
                        <a:pt x="57" y="0"/>
                        <a:pt x="57" y="0"/>
                      </a:cubicBezTo>
                      <a:cubicBezTo>
                        <a:pt x="56" y="0"/>
                        <a:pt x="56" y="0"/>
                        <a:pt x="56" y="0"/>
                      </a:cubicBezTo>
                      <a:cubicBezTo>
                        <a:pt x="56" y="0"/>
                        <a:pt x="56" y="0"/>
                        <a:pt x="56" y="0"/>
                      </a:cubicBezTo>
                      <a:cubicBezTo>
                        <a:pt x="56" y="0"/>
                        <a:pt x="55" y="0"/>
                        <a:pt x="55" y="0"/>
                      </a:cubicBezTo>
                      <a:cubicBezTo>
                        <a:pt x="54" y="0"/>
                        <a:pt x="54" y="0"/>
                        <a:pt x="53" y="0"/>
                      </a:cubicBezTo>
                      <a:cubicBezTo>
                        <a:pt x="53" y="0"/>
                        <a:pt x="53" y="0"/>
                        <a:pt x="52" y="0"/>
                      </a:cubicBezTo>
                      <a:cubicBezTo>
                        <a:pt x="52" y="0"/>
                        <a:pt x="51" y="0"/>
                        <a:pt x="51" y="0"/>
                      </a:cubicBezTo>
                      <a:cubicBezTo>
                        <a:pt x="50" y="1"/>
                        <a:pt x="50" y="1"/>
                        <a:pt x="49" y="1"/>
                      </a:cubicBezTo>
                      <a:cubicBezTo>
                        <a:pt x="49" y="1"/>
                        <a:pt x="48" y="1"/>
                        <a:pt x="48" y="1"/>
                      </a:cubicBezTo>
                      <a:cubicBezTo>
                        <a:pt x="48" y="1"/>
                        <a:pt x="47" y="1"/>
                        <a:pt x="47" y="2"/>
                      </a:cubicBezTo>
                      <a:cubicBezTo>
                        <a:pt x="46" y="2"/>
                        <a:pt x="46" y="2"/>
                        <a:pt x="45" y="2"/>
                      </a:cubicBezTo>
                      <a:cubicBezTo>
                        <a:pt x="45" y="2"/>
                        <a:pt x="45" y="2"/>
                        <a:pt x="44" y="3"/>
                      </a:cubicBezTo>
                      <a:cubicBezTo>
                        <a:pt x="44" y="3"/>
                        <a:pt x="43" y="3"/>
                        <a:pt x="43" y="3"/>
                      </a:cubicBezTo>
                      <a:cubicBezTo>
                        <a:pt x="42" y="4"/>
                        <a:pt x="42" y="4"/>
                        <a:pt x="42" y="4"/>
                      </a:cubicBezTo>
                      <a:cubicBezTo>
                        <a:pt x="41" y="4"/>
                        <a:pt x="41" y="5"/>
                        <a:pt x="40" y="5"/>
                      </a:cubicBezTo>
                      <a:cubicBezTo>
                        <a:pt x="40" y="5"/>
                        <a:pt x="40" y="5"/>
                        <a:pt x="40" y="5"/>
                      </a:cubicBezTo>
                      <a:cubicBezTo>
                        <a:pt x="39" y="6"/>
                        <a:pt x="39" y="6"/>
                        <a:pt x="38" y="7"/>
                      </a:cubicBezTo>
                      <a:cubicBezTo>
                        <a:pt x="38" y="7"/>
                        <a:pt x="38" y="7"/>
                        <a:pt x="37" y="7"/>
                      </a:cubicBezTo>
                      <a:cubicBezTo>
                        <a:pt x="37" y="8"/>
                        <a:pt x="36" y="9"/>
                        <a:pt x="35" y="9"/>
                      </a:cubicBezTo>
                      <a:cubicBezTo>
                        <a:pt x="6" y="44"/>
                        <a:pt x="6" y="44"/>
                        <a:pt x="6" y="44"/>
                      </a:cubicBezTo>
                      <a:cubicBezTo>
                        <a:pt x="5" y="45"/>
                        <a:pt x="5" y="46"/>
                        <a:pt x="4" y="47"/>
                      </a:cubicBezTo>
                      <a:cubicBezTo>
                        <a:pt x="4" y="47"/>
                        <a:pt x="4" y="47"/>
                        <a:pt x="4" y="47"/>
                      </a:cubicBezTo>
                      <a:cubicBezTo>
                        <a:pt x="4" y="48"/>
                        <a:pt x="3" y="48"/>
                        <a:pt x="3" y="49"/>
                      </a:cubicBezTo>
                      <a:cubicBezTo>
                        <a:pt x="3" y="49"/>
                        <a:pt x="3" y="49"/>
                        <a:pt x="3" y="49"/>
                      </a:cubicBezTo>
                      <a:cubicBezTo>
                        <a:pt x="2" y="51"/>
                        <a:pt x="1" y="53"/>
                        <a:pt x="1" y="54"/>
                      </a:cubicBezTo>
                      <a:cubicBezTo>
                        <a:pt x="1" y="54"/>
                        <a:pt x="1" y="55"/>
                        <a:pt x="1" y="55"/>
                      </a:cubicBezTo>
                      <a:cubicBezTo>
                        <a:pt x="1" y="55"/>
                        <a:pt x="1" y="56"/>
                        <a:pt x="0" y="56"/>
                      </a:cubicBezTo>
                      <a:cubicBezTo>
                        <a:pt x="0" y="56"/>
                        <a:pt x="0" y="56"/>
                        <a:pt x="0" y="57"/>
                      </a:cubicBezTo>
                      <a:cubicBezTo>
                        <a:pt x="0" y="57"/>
                        <a:pt x="0" y="58"/>
                        <a:pt x="0" y="58"/>
                      </a:cubicBezTo>
                      <a:cubicBezTo>
                        <a:pt x="0" y="58"/>
                        <a:pt x="0" y="58"/>
                        <a:pt x="0" y="58"/>
                      </a:cubicBezTo>
                      <a:cubicBezTo>
                        <a:pt x="0" y="59"/>
                        <a:pt x="0" y="60"/>
                        <a:pt x="0" y="61"/>
                      </a:cubicBezTo>
                      <a:cubicBezTo>
                        <a:pt x="0" y="61"/>
                        <a:pt x="0" y="62"/>
                        <a:pt x="0" y="62"/>
                      </a:cubicBezTo>
                      <a:cubicBezTo>
                        <a:pt x="0" y="62"/>
                        <a:pt x="0" y="63"/>
                        <a:pt x="0" y="63"/>
                      </a:cubicBezTo>
                      <a:cubicBezTo>
                        <a:pt x="0" y="63"/>
                        <a:pt x="0" y="64"/>
                        <a:pt x="0" y="64"/>
                      </a:cubicBezTo>
                      <a:cubicBezTo>
                        <a:pt x="0" y="64"/>
                        <a:pt x="0" y="65"/>
                        <a:pt x="0" y="65"/>
                      </a:cubicBezTo>
                      <a:cubicBezTo>
                        <a:pt x="0" y="65"/>
                        <a:pt x="0" y="66"/>
                        <a:pt x="0" y="66"/>
                      </a:cubicBezTo>
                      <a:cubicBezTo>
                        <a:pt x="0" y="66"/>
                        <a:pt x="0" y="67"/>
                        <a:pt x="0" y="67"/>
                      </a:cubicBezTo>
                      <a:cubicBezTo>
                        <a:pt x="1" y="67"/>
                        <a:pt x="1" y="68"/>
                        <a:pt x="1" y="68"/>
                      </a:cubicBezTo>
                      <a:cubicBezTo>
                        <a:pt x="1" y="68"/>
                        <a:pt x="1" y="69"/>
                        <a:pt x="1" y="69"/>
                      </a:cubicBezTo>
                      <a:cubicBezTo>
                        <a:pt x="1" y="69"/>
                        <a:pt x="1" y="70"/>
                        <a:pt x="1" y="70"/>
                      </a:cubicBezTo>
                      <a:cubicBezTo>
                        <a:pt x="1" y="70"/>
                        <a:pt x="2" y="71"/>
                        <a:pt x="2" y="71"/>
                      </a:cubicBezTo>
                      <a:cubicBezTo>
                        <a:pt x="2" y="71"/>
                        <a:pt x="2" y="72"/>
                        <a:pt x="2" y="73"/>
                      </a:cubicBezTo>
                      <a:cubicBezTo>
                        <a:pt x="2" y="73"/>
                        <a:pt x="3" y="73"/>
                        <a:pt x="3" y="73"/>
                      </a:cubicBezTo>
                      <a:cubicBezTo>
                        <a:pt x="3" y="74"/>
                        <a:pt x="3" y="74"/>
                        <a:pt x="3" y="75"/>
                      </a:cubicBezTo>
                      <a:cubicBezTo>
                        <a:pt x="3" y="75"/>
                        <a:pt x="4" y="75"/>
                        <a:pt x="4" y="75"/>
                      </a:cubicBezTo>
                      <a:cubicBezTo>
                        <a:pt x="4" y="76"/>
                        <a:pt x="4" y="76"/>
                        <a:pt x="4" y="76"/>
                      </a:cubicBezTo>
                      <a:cubicBezTo>
                        <a:pt x="5" y="77"/>
                        <a:pt x="5" y="77"/>
                        <a:pt x="5" y="77"/>
                      </a:cubicBezTo>
                      <a:cubicBezTo>
                        <a:pt x="5" y="77"/>
                        <a:pt x="5" y="78"/>
                        <a:pt x="6" y="78"/>
                      </a:cubicBezTo>
                      <a:cubicBezTo>
                        <a:pt x="6" y="78"/>
                        <a:pt x="6" y="79"/>
                        <a:pt x="6" y="79"/>
                      </a:cubicBezTo>
                      <a:cubicBezTo>
                        <a:pt x="7" y="79"/>
                        <a:pt x="7" y="79"/>
                        <a:pt x="7" y="80"/>
                      </a:cubicBezTo>
                      <a:cubicBezTo>
                        <a:pt x="7" y="80"/>
                        <a:pt x="8" y="80"/>
                        <a:pt x="8" y="80"/>
                      </a:cubicBezTo>
                      <a:cubicBezTo>
                        <a:pt x="8" y="81"/>
                        <a:pt x="9" y="81"/>
                        <a:pt x="9" y="82"/>
                      </a:cubicBezTo>
                      <a:cubicBezTo>
                        <a:pt x="9" y="82"/>
                        <a:pt x="9" y="82"/>
                        <a:pt x="9" y="82"/>
                      </a:cubicBezTo>
                      <a:cubicBezTo>
                        <a:pt x="10" y="82"/>
                        <a:pt x="11" y="83"/>
                        <a:pt x="12" y="83"/>
                      </a:cubicBezTo>
                      <a:cubicBezTo>
                        <a:pt x="12" y="84"/>
                        <a:pt x="12" y="84"/>
                        <a:pt x="12" y="84"/>
                      </a:cubicBezTo>
                      <a:cubicBezTo>
                        <a:pt x="13" y="84"/>
                        <a:pt x="13" y="85"/>
                        <a:pt x="14" y="85"/>
                      </a:cubicBezTo>
                      <a:cubicBezTo>
                        <a:pt x="14" y="85"/>
                        <a:pt x="14" y="85"/>
                        <a:pt x="15" y="85"/>
                      </a:cubicBezTo>
                      <a:cubicBezTo>
                        <a:pt x="15" y="85"/>
                        <a:pt x="15" y="86"/>
                        <a:pt x="16" y="86"/>
                      </a:cubicBezTo>
                      <a:cubicBezTo>
                        <a:pt x="16" y="86"/>
                        <a:pt x="17" y="86"/>
                        <a:pt x="17" y="86"/>
                      </a:cubicBezTo>
                      <a:cubicBezTo>
                        <a:pt x="17" y="86"/>
                        <a:pt x="18" y="87"/>
                        <a:pt x="18" y="87"/>
                      </a:cubicBezTo>
                      <a:cubicBezTo>
                        <a:pt x="19" y="87"/>
                        <a:pt x="19" y="87"/>
                        <a:pt x="19" y="87"/>
                      </a:cubicBezTo>
                      <a:cubicBezTo>
                        <a:pt x="20" y="87"/>
                        <a:pt x="20" y="87"/>
                        <a:pt x="21" y="87"/>
                      </a:cubicBezTo>
                      <a:cubicBezTo>
                        <a:pt x="21" y="88"/>
                        <a:pt x="21" y="88"/>
                        <a:pt x="22" y="88"/>
                      </a:cubicBezTo>
                      <a:cubicBezTo>
                        <a:pt x="22" y="88"/>
                        <a:pt x="23" y="88"/>
                        <a:pt x="23" y="88"/>
                      </a:cubicBezTo>
                      <a:cubicBezTo>
                        <a:pt x="23" y="88"/>
                        <a:pt x="24" y="88"/>
                        <a:pt x="24" y="88"/>
                      </a:cubicBezTo>
                      <a:cubicBezTo>
                        <a:pt x="25" y="88"/>
                        <a:pt x="25" y="88"/>
                        <a:pt x="26" y="88"/>
                      </a:cubicBezTo>
                      <a:cubicBezTo>
                        <a:pt x="26" y="88"/>
                        <a:pt x="26" y="88"/>
                        <a:pt x="26" y="88"/>
                      </a:cubicBezTo>
                      <a:cubicBezTo>
                        <a:pt x="27" y="88"/>
                        <a:pt x="27" y="88"/>
                        <a:pt x="27" y="88"/>
                      </a:cubicBezTo>
                      <a:cubicBezTo>
                        <a:pt x="28" y="88"/>
                        <a:pt x="29" y="88"/>
                        <a:pt x="29" y="88"/>
                      </a:cubicBezTo>
                      <a:cubicBezTo>
                        <a:pt x="30" y="88"/>
                        <a:pt x="30" y="88"/>
                        <a:pt x="30" y="88"/>
                      </a:cubicBezTo>
                      <a:cubicBezTo>
                        <a:pt x="31" y="88"/>
                        <a:pt x="31" y="88"/>
                        <a:pt x="32" y="88"/>
                      </a:cubicBezTo>
                      <a:cubicBezTo>
                        <a:pt x="32" y="88"/>
                        <a:pt x="33" y="87"/>
                        <a:pt x="33" y="87"/>
                      </a:cubicBezTo>
                      <a:cubicBezTo>
                        <a:pt x="34" y="87"/>
                        <a:pt x="34" y="87"/>
                        <a:pt x="35" y="87"/>
                      </a:cubicBezTo>
                      <a:cubicBezTo>
                        <a:pt x="35" y="87"/>
                        <a:pt x="35" y="87"/>
                        <a:pt x="36" y="87"/>
                      </a:cubicBezTo>
                      <a:cubicBezTo>
                        <a:pt x="36" y="86"/>
                        <a:pt x="37" y="86"/>
                        <a:pt x="37" y="86"/>
                      </a:cubicBezTo>
                      <a:cubicBezTo>
                        <a:pt x="37" y="86"/>
                        <a:pt x="38" y="86"/>
                        <a:pt x="38" y="85"/>
                      </a:cubicBezTo>
                      <a:cubicBezTo>
                        <a:pt x="39" y="85"/>
                        <a:pt x="39" y="85"/>
                        <a:pt x="40" y="85"/>
                      </a:cubicBezTo>
                      <a:cubicBezTo>
                        <a:pt x="40" y="85"/>
                        <a:pt x="40" y="84"/>
                        <a:pt x="41" y="84"/>
                      </a:cubicBezTo>
                      <a:cubicBezTo>
                        <a:pt x="41" y="84"/>
                        <a:pt x="42" y="84"/>
                        <a:pt x="42" y="83"/>
                      </a:cubicBezTo>
                      <a:cubicBezTo>
                        <a:pt x="42" y="83"/>
                        <a:pt x="43" y="83"/>
                        <a:pt x="43" y="83"/>
                      </a:cubicBezTo>
                      <a:cubicBezTo>
                        <a:pt x="43" y="82"/>
                        <a:pt x="44" y="82"/>
                        <a:pt x="44" y="81"/>
                      </a:cubicBezTo>
                      <a:cubicBezTo>
                        <a:pt x="45" y="81"/>
                        <a:pt x="45" y="81"/>
                        <a:pt x="45" y="81"/>
                      </a:cubicBezTo>
                      <a:cubicBezTo>
                        <a:pt x="46" y="80"/>
                        <a:pt x="46" y="79"/>
                        <a:pt x="47" y="79"/>
                      </a:cubicBezTo>
                      <a:cubicBezTo>
                        <a:pt x="49" y="76"/>
                        <a:pt x="49" y="76"/>
                        <a:pt x="49" y="76"/>
                      </a:cubicBezTo>
                      <a:cubicBezTo>
                        <a:pt x="76" y="44"/>
                        <a:pt x="76" y="44"/>
                        <a:pt x="76" y="44"/>
                      </a:cubicBezTo>
                      <a:cubicBezTo>
                        <a:pt x="86" y="33"/>
                        <a:pt x="84" y="16"/>
                        <a:pt x="73" y="6"/>
                      </a:cubicBezTo>
                      <a:close/>
                    </a:path>
                  </a:pathLst>
                </a:custGeom>
                <a:solidFill>
                  <a:srgbClr val="F5D2AE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443" name="组合 442">
                <a:extLst>
                  <a:ext uri="{FF2B5EF4-FFF2-40B4-BE49-F238E27FC236}">
                    <a16:creationId xmlns="" xmlns:a16="http://schemas.microsoft.com/office/drawing/2014/main" id="{0CF7FDA5-0AB5-46A4-9344-6FE3724531C7}"/>
                  </a:ext>
                </a:extLst>
              </p:cNvPr>
              <p:cNvGrpSpPr/>
              <p:nvPr/>
            </p:nvGrpSpPr>
            <p:grpSpPr>
              <a:xfrm>
                <a:off x="10571961" y="2699155"/>
                <a:ext cx="689361" cy="689361"/>
                <a:chOff x="9664700" y="3787775"/>
                <a:chExt cx="554038" cy="554038"/>
              </a:xfrm>
            </p:grpSpPr>
            <p:sp>
              <p:nvSpPr>
                <p:cNvPr id="444" name="Rectangle 1401">
                  <a:extLst>
                    <a:ext uri="{FF2B5EF4-FFF2-40B4-BE49-F238E27FC236}">
                      <a16:creationId xmlns="" xmlns:a16="http://schemas.microsoft.com/office/drawing/2014/main" id="{719A457B-5516-4AF5-ADC9-F0CE5DBAD31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64700" y="3787775"/>
                  <a:ext cx="554038" cy="554038"/>
                </a:xfrm>
                <a:prstGeom prst="rect">
                  <a:avLst/>
                </a:prstGeom>
                <a:solidFill>
                  <a:srgbClr val="2A93CD"/>
                </a:solidFill>
                <a:ln w="9525">
                  <a:noFill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45" name="Rectangle 1889">
                  <a:extLst>
                    <a:ext uri="{FF2B5EF4-FFF2-40B4-BE49-F238E27FC236}">
                      <a16:creationId xmlns="" xmlns:a16="http://schemas.microsoft.com/office/drawing/2014/main" id="{BA9CDF72-598A-4CAC-B4C3-85739D76A64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812338" y="3903663"/>
                  <a:ext cx="46038" cy="39688"/>
                </a:xfrm>
                <a:prstGeom prst="rect">
                  <a:avLst/>
                </a:prstGeom>
                <a:solidFill>
                  <a:srgbClr val="3B4350"/>
                </a:solidFill>
                <a:ln w="9525">
                  <a:noFill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46" name="Rectangle 1890">
                  <a:extLst>
                    <a:ext uri="{FF2B5EF4-FFF2-40B4-BE49-F238E27FC236}">
                      <a16:creationId xmlns="" xmlns:a16="http://schemas.microsoft.com/office/drawing/2014/main" id="{53E682F6-F36A-481B-A2BB-3C83BBD0816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813926" y="4006850"/>
                  <a:ext cx="42863" cy="39688"/>
                </a:xfrm>
                <a:prstGeom prst="rect">
                  <a:avLst/>
                </a:prstGeom>
                <a:solidFill>
                  <a:srgbClr val="3B4350"/>
                </a:solidFill>
                <a:ln w="9525">
                  <a:noFill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47" name="Rectangle 1891">
                  <a:extLst>
                    <a:ext uri="{FF2B5EF4-FFF2-40B4-BE49-F238E27FC236}">
                      <a16:creationId xmlns="" xmlns:a16="http://schemas.microsoft.com/office/drawing/2014/main" id="{89F479D7-AEF4-44C0-AB43-0E4B3B5A636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815513" y="4097338"/>
                  <a:ext cx="44450" cy="46038"/>
                </a:xfrm>
                <a:prstGeom prst="rect">
                  <a:avLst/>
                </a:prstGeom>
                <a:solidFill>
                  <a:srgbClr val="3B4350"/>
                </a:solidFill>
                <a:ln w="9525">
                  <a:noFill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48" name="Rectangle 1892">
                  <a:extLst>
                    <a:ext uri="{FF2B5EF4-FFF2-40B4-BE49-F238E27FC236}">
                      <a16:creationId xmlns="" xmlns:a16="http://schemas.microsoft.com/office/drawing/2014/main" id="{1CCD1C4A-5900-4EA0-975F-BE2EAC8B51B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810751" y="3951288"/>
                  <a:ext cx="55563" cy="22225"/>
                </a:xfrm>
                <a:prstGeom prst="rect">
                  <a:avLst/>
                </a:prstGeom>
                <a:solidFill>
                  <a:srgbClr val="F29700"/>
                </a:solidFill>
                <a:ln w="9525">
                  <a:noFill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49" name="Rectangle 1893">
                  <a:extLst>
                    <a:ext uri="{FF2B5EF4-FFF2-40B4-BE49-F238E27FC236}">
                      <a16:creationId xmlns="" xmlns:a16="http://schemas.microsoft.com/office/drawing/2014/main" id="{8E1C78D5-5A69-4789-8F05-11DFEF01DBB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818688" y="4049713"/>
                  <a:ext cx="55563" cy="22225"/>
                </a:xfrm>
                <a:prstGeom prst="rect">
                  <a:avLst/>
                </a:prstGeom>
                <a:solidFill>
                  <a:srgbClr val="F29700"/>
                </a:solidFill>
                <a:ln w="9525">
                  <a:noFill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50" name="Rectangle 1894">
                  <a:extLst>
                    <a:ext uri="{FF2B5EF4-FFF2-40B4-BE49-F238E27FC236}">
                      <a16:creationId xmlns="" xmlns:a16="http://schemas.microsoft.com/office/drawing/2014/main" id="{5F0BD8F1-1F1A-4F34-8659-720D4A8113E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815513" y="4144963"/>
                  <a:ext cx="55563" cy="23813"/>
                </a:xfrm>
                <a:prstGeom prst="rect">
                  <a:avLst/>
                </a:prstGeom>
                <a:solidFill>
                  <a:srgbClr val="F29700"/>
                </a:solidFill>
                <a:ln w="9525">
                  <a:noFill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51" name="Rectangle 1895">
                  <a:extLst>
                    <a:ext uri="{FF2B5EF4-FFF2-40B4-BE49-F238E27FC236}">
                      <a16:creationId xmlns="" xmlns:a16="http://schemas.microsoft.com/office/drawing/2014/main" id="{DBA1D814-18D8-4DC7-8F2D-53BF5D3EA6A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947276" y="3895725"/>
                  <a:ext cx="125413" cy="73025"/>
                </a:xfrm>
                <a:prstGeom prst="rect">
                  <a:avLst/>
                </a:prstGeom>
                <a:solidFill>
                  <a:srgbClr val="75C9D9"/>
                </a:solidFill>
                <a:ln w="9525">
                  <a:noFill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52" name="Rectangle 1896">
                  <a:extLst>
                    <a:ext uri="{FF2B5EF4-FFF2-40B4-BE49-F238E27FC236}">
                      <a16:creationId xmlns="" xmlns:a16="http://schemas.microsoft.com/office/drawing/2014/main" id="{C543A920-AD64-4A43-BB1C-8B7A47AC2E2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956801" y="3998913"/>
                  <a:ext cx="112713" cy="71438"/>
                </a:xfrm>
                <a:prstGeom prst="rect">
                  <a:avLst/>
                </a:prstGeom>
                <a:solidFill>
                  <a:srgbClr val="75C9D9"/>
                </a:solidFill>
                <a:ln w="9525">
                  <a:noFill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53" name="Rectangle 1897">
                  <a:extLst>
                    <a:ext uri="{FF2B5EF4-FFF2-40B4-BE49-F238E27FC236}">
                      <a16:creationId xmlns="" xmlns:a16="http://schemas.microsoft.com/office/drawing/2014/main" id="{767FE307-E038-4123-92E5-5665E47A2FC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950451" y="4100513"/>
                  <a:ext cx="123825" cy="66675"/>
                </a:xfrm>
                <a:prstGeom prst="rect">
                  <a:avLst/>
                </a:prstGeom>
                <a:solidFill>
                  <a:srgbClr val="75C9D9"/>
                </a:solidFill>
                <a:ln w="9525">
                  <a:noFill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54" name="Freeform 1898">
                  <a:extLst>
                    <a:ext uri="{FF2B5EF4-FFF2-40B4-BE49-F238E27FC236}">
                      <a16:creationId xmlns="" xmlns:a16="http://schemas.microsoft.com/office/drawing/2014/main" id="{C05B8D0D-DC4E-4F74-BB7C-4DCC8EF4398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750426" y="4225925"/>
                  <a:ext cx="130175" cy="17463"/>
                </a:xfrm>
                <a:custGeom>
                  <a:avLst/>
                  <a:gdLst>
                    <a:gd name="T0" fmla="*/ 14 w 197"/>
                    <a:gd name="T1" fmla="*/ 0 h 27"/>
                    <a:gd name="T2" fmla="*/ 0 w 197"/>
                    <a:gd name="T3" fmla="*/ 14 h 27"/>
                    <a:gd name="T4" fmla="*/ 14 w 197"/>
                    <a:gd name="T5" fmla="*/ 27 h 27"/>
                    <a:gd name="T6" fmla="*/ 197 w 197"/>
                    <a:gd name="T7" fmla="*/ 27 h 27"/>
                    <a:gd name="T8" fmla="*/ 197 w 197"/>
                    <a:gd name="T9" fmla="*/ 0 h 27"/>
                    <a:gd name="T10" fmla="*/ 14 w 197"/>
                    <a:gd name="T11" fmla="*/ 0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97" h="27">
                      <a:moveTo>
                        <a:pt x="14" y="0"/>
                      </a:moveTo>
                      <a:cubicBezTo>
                        <a:pt x="7" y="0"/>
                        <a:pt x="0" y="6"/>
                        <a:pt x="0" y="14"/>
                      </a:cubicBezTo>
                      <a:cubicBezTo>
                        <a:pt x="0" y="21"/>
                        <a:pt x="7" y="27"/>
                        <a:pt x="14" y="27"/>
                      </a:cubicBezTo>
                      <a:cubicBezTo>
                        <a:pt x="197" y="27"/>
                        <a:pt x="197" y="27"/>
                        <a:pt x="197" y="27"/>
                      </a:cubicBezTo>
                      <a:cubicBezTo>
                        <a:pt x="197" y="0"/>
                        <a:pt x="197" y="0"/>
                        <a:pt x="197" y="0"/>
                      </a:cubicBezTo>
                      <a:lnTo>
                        <a:pt x="14" y="0"/>
                      </a:lnTo>
                      <a:close/>
                    </a:path>
                  </a:pathLst>
                </a:custGeom>
                <a:solidFill>
                  <a:srgbClr val="3B43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55" name="Freeform 1899">
                  <a:extLst>
                    <a:ext uri="{FF2B5EF4-FFF2-40B4-BE49-F238E27FC236}">
                      <a16:creationId xmlns="" xmlns:a16="http://schemas.microsoft.com/office/drawing/2014/main" id="{7DB32879-F8C4-4CE4-9A30-A22EA32333A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015538" y="4225925"/>
                  <a:ext cx="131763" cy="17463"/>
                </a:xfrm>
                <a:custGeom>
                  <a:avLst/>
                  <a:gdLst>
                    <a:gd name="T0" fmla="*/ 183 w 197"/>
                    <a:gd name="T1" fmla="*/ 0 h 27"/>
                    <a:gd name="T2" fmla="*/ 0 w 197"/>
                    <a:gd name="T3" fmla="*/ 0 h 27"/>
                    <a:gd name="T4" fmla="*/ 0 w 197"/>
                    <a:gd name="T5" fmla="*/ 27 h 27"/>
                    <a:gd name="T6" fmla="*/ 183 w 197"/>
                    <a:gd name="T7" fmla="*/ 27 h 27"/>
                    <a:gd name="T8" fmla="*/ 197 w 197"/>
                    <a:gd name="T9" fmla="*/ 14 h 27"/>
                    <a:gd name="T10" fmla="*/ 183 w 197"/>
                    <a:gd name="T11" fmla="*/ 0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97" h="27">
                      <a:moveTo>
                        <a:pt x="183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27"/>
                        <a:pt x="0" y="27"/>
                        <a:pt x="0" y="27"/>
                      </a:cubicBezTo>
                      <a:cubicBezTo>
                        <a:pt x="183" y="27"/>
                        <a:pt x="183" y="27"/>
                        <a:pt x="183" y="27"/>
                      </a:cubicBezTo>
                      <a:cubicBezTo>
                        <a:pt x="191" y="27"/>
                        <a:pt x="197" y="21"/>
                        <a:pt x="197" y="14"/>
                      </a:cubicBezTo>
                      <a:cubicBezTo>
                        <a:pt x="197" y="6"/>
                        <a:pt x="191" y="0"/>
                        <a:pt x="183" y="0"/>
                      </a:cubicBezTo>
                      <a:close/>
                    </a:path>
                  </a:pathLst>
                </a:custGeom>
                <a:solidFill>
                  <a:srgbClr val="3B43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56" name="Freeform 1900">
                  <a:extLst>
                    <a:ext uri="{FF2B5EF4-FFF2-40B4-BE49-F238E27FC236}">
                      <a16:creationId xmlns="" xmlns:a16="http://schemas.microsoft.com/office/drawing/2014/main" id="{626A22B9-3489-4736-8538-16017E3DD3B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88538" y="4173538"/>
                  <a:ext cx="120650" cy="80963"/>
                </a:xfrm>
                <a:custGeom>
                  <a:avLst/>
                  <a:gdLst>
                    <a:gd name="T0" fmla="*/ 43 w 76"/>
                    <a:gd name="T1" fmla="*/ 27 h 51"/>
                    <a:gd name="T2" fmla="*/ 43 w 76"/>
                    <a:gd name="T3" fmla="*/ 0 h 51"/>
                    <a:gd name="T4" fmla="*/ 33 w 76"/>
                    <a:gd name="T5" fmla="*/ 0 h 51"/>
                    <a:gd name="T6" fmla="*/ 33 w 76"/>
                    <a:gd name="T7" fmla="*/ 27 h 51"/>
                    <a:gd name="T8" fmla="*/ 0 w 76"/>
                    <a:gd name="T9" fmla="*/ 27 h 51"/>
                    <a:gd name="T10" fmla="*/ 0 w 76"/>
                    <a:gd name="T11" fmla="*/ 33 h 51"/>
                    <a:gd name="T12" fmla="*/ 0 w 76"/>
                    <a:gd name="T13" fmla="*/ 44 h 51"/>
                    <a:gd name="T14" fmla="*/ 0 w 76"/>
                    <a:gd name="T15" fmla="*/ 51 h 51"/>
                    <a:gd name="T16" fmla="*/ 76 w 76"/>
                    <a:gd name="T17" fmla="*/ 51 h 51"/>
                    <a:gd name="T18" fmla="*/ 76 w 76"/>
                    <a:gd name="T19" fmla="*/ 44 h 51"/>
                    <a:gd name="T20" fmla="*/ 76 w 76"/>
                    <a:gd name="T21" fmla="*/ 33 h 51"/>
                    <a:gd name="T22" fmla="*/ 76 w 76"/>
                    <a:gd name="T23" fmla="*/ 27 h 51"/>
                    <a:gd name="T24" fmla="*/ 43 w 76"/>
                    <a:gd name="T25" fmla="*/ 27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76" h="51">
                      <a:moveTo>
                        <a:pt x="43" y="27"/>
                      </a:moveTo>
                      <a:lnTo>
                        <a:pt x="43" y="0"/>
                      </a:lnTo>
                      <a:lnTo>
                        <a:pt x="33" y="0"/>
                      </a:lnTo>
                      <a:lnTo>
                        <a:pt x="33" y="27"/>
                      </a:lnTo>
                      <a:lnTo>
                        <a:pt x="0" y="27"/>
                      </a:lnTo>
                      <a:lnTo>
                        <a:pt x="0" y="33"/>
                      </a:lnTo>
                      <a:lnTo>
                        <a:pt x="0" y="44"/>
                      </a:lnTo>
                      <a:lnTo>
                        <a:pt x="0" y="51"/>
                      </a:lnTo>
                      <a:lnTo>
                        <a:pt x="76" y="51"/>
                      </a:lnTo>
                      <a:lnTo>
                        <a:pt x="76" y="44"/>
                      </a:lnTo>
                      <a:lnTo>
                        <a:pt x="76" y="33"/>
                      </a:lnTo>
                      <a:lnTo>
                        <a:pt x="76" y="27"/>
                      </a:lnTo>
                      <a:lnTo>
                        <a:pt x="43" y="2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57" name="Freeform 1901">
                  <a:extLst>
                    <a:ext uri="{FF2B5EF4-FFF2-40B4-BE49-F238E27FC236}">
                      <a16:creationId xmlns="" xmlns:a16="http://schemas.microsoft.com/office/drawing/2014/main" id="{20DC6379-2E92-4E17-A4CB-0CF464F2483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801226" y="3889375"/>
                  <a:ext cx="295275" cy="92075"/>
                </a:xfrm>
                <a:custGeom>
                  <a:avLst/>
                  <a:gdLst>
                    <a:gd name="T0" fmla="*/ 415 w 445"/>
                    <a:gd name="T1" fmla="*/ 0 h 138"/>
                    <a:gd name="T2" fmla="*/ 30 w 445"/>
                    <a:gd name="T3" fmla="*/ 0 h 138"/>
                    <a:gd name="T4" fmla="*/ 0 w 445"/>
                    <a:gd name="T5" fmla="*/ 30 h 138"/>
                    <a:gd name="T6" fmla="*/ 0 w 445"/>
                    <a:gd name="T7" fmla="*/ 108 h 138"/>
                    <a:gd name="T8" fmla="*/ 30 w 445"/>
                    <a:gd name="T9" fmla="*/ 138 h 138"/>
                    <a:gd name="T10" fmla="*/ 415 w 445"/>
                    <a:gd name="T11" fmla="*/ 138 h 138"/>
                    <a:gd name="T12" fmla="*/ 445 w 445"/>
                    <a:gd name="T13" fmla="*/ 108 h 138"/>
                    <a:gd name="T14" fmla="*/ 445 w 445"/>
                    <a:gd name="T15" fmla="*/ 30 h 138"/>
                    <a:gd name="T16" fmla="*/ 415 w 445"/>
                    <a:gd name="T17" fmla="*/ 0 h 138"/>
                    <a:gd name="T18" fmla="*/ 37 w 445"/>
                    <a:gd name="T19" fmla="*/ 118 h 138"/>
                    <a:gd name="T20" fmla="*/ 30 w 445"/>
                    <a:gd name="T21" fmla="*/ 112 h 138"/>
                    <a:gd name="T22" fmla="*/ 37 w 445"/>
                    <a:gd name="T23" fmla="*/ 105 h 138"/>
                    <a:gd name="T24" fmla="*/ 44 w 445"/>
                    <a:gd name="T25" fmla="*/ 112 h 138"/>
                    <a:gd name="T26" fmla="*/ 37 w 445"/>
                    <a:gd name="T27" fmla="*/ 118 h 138"/>
                    <a:gd name="T28" fmla="*/ 59 w 445"/>
                    <a:gd name="T29" fmla="*/ 118 h 138"/>
                    <a:gd name="T30" fmla="*/ 52 w 445"/>
                    <a:gd name="T31" fmla="*/ 112 h 138"/>
                    <a:gd name="T32" fmla="*/ 59 w 445"/>
                    <a:gd name="T33" fmla="*/ 105 h 138"/>
                    <a:gd name="T34" fmla="*/ 66 w 445"/>
                    <a:gd name="T35" fmla="*/ 112 h 138"/>
                    <a:gd name="T36" fmla="*/ 59 w 445"/>
                    <a:gd name="T37" fmla="*/ 118 h 138"/>
                    <a:gd name="T38" fmla="*/ 48 w 445"/>
                    <a:gd name="T39" fmla="*/ 73 h 138"/>
                    <a:gd name="T40" fmla="*/ 27 w 445"/>
                    <a:gd name="T41" fmla="*/ 52 h 138"/>
                    <a:gd name="T42" fmla="*/ 48 w 445"/>
                    <a:gd name="T43" fmla="*/ 31 h 138"/>
                    <a:gd name="T44" fmla="*/ 69 w 445"/>
                    <a:gd name="T45" fmla="*/ 52 h 138"/>
                    <a:gd name="T46" fmla="*/ 48 w 445"/>
                    <a:gd name="T47" fmla="*/ 73 h 138"/>
                    <a:gd name="T48" fmla="*/ 82 w 445"/>
                    <a:gd name="T49" fmla="*/ 118 h 138"/>
                    <a:gd name="T50" fmla="*/ 75 w 445"/>
                    <a:gd name="T51" fmla="*/ 112 h 138"/>
                    <a:gd name="T52" fmla="*/ 82 w 445"/>
                    <a:gd name="T53" fmla="*/ 105 h 138"/>
                    <a:gd name="T54" fmla="*/ 88 w 445"/>
                    <a:gd name="T55" fmla="*/ 112 h 138"/>
                    <a:gd name="T56" fmla="*/ 82 w 445"/>
                    <a:gd name="T57" fmla="*/ 118 h 138"/>
                    <a:gd name="T58" fmla="*/ 392 w 445"/>
                    <a:gd name="T59" fmla="*/ 113 h 138"/>
                    <a:gd name="T60" fmla="*/ 242 w 445"/>
                    <a:gd name="T61" fmla="*/ 113 h 138"/>
                    <a:gd name="T62" fmla="*/ 242 w 445"/>
                    <a:gd name="T63" fmla="*/ 96 h 138"/>
                    <a:gd name="T64" fmla="*/ 392 w 445"/>
                    <a:gd name="T65" fmla="*/ 96 h 138"/>
                    <a:gd name="T66" fmla="*/ 392 w 445"/>
                    <a:gd name="T67" fmla="*/ 113 h 138"/>
                    <a:gd name="T68" fmla="*/ 392 w 445"/>
                    <a:gd name="T69" fmla="*/ 78 h 138"/>
                    <a:gd name="T70" fmla="*/ 242 w 445"/>
                    <a:gd name="T71" fmla="*/ 78 h 138"/>
                    <a:gd name="T72" fmla="*/ 242 w 445"/>
                    <a:gd name="T73" fmla="*/ 61 h 138"/>
                    <a:gd name="T74" fmla="*/ 392 w 445"/>
                    <a:gd name="T75" fmla="*/ 61 h 138"/>
                    <a:gd name="T76" fmla="*/ 392 w 445"/>
                    <a:gd name="T77" fmla="*/ 78 h 138"/>
                    <a:gd name="T78" fmla="*/ 392 w 445"/>
                    <a:gd name="T79" fmla="*/ 43 h 138"/>
                    <a:gd name="T80" fmla="*/ 242 w 445"/>
                    <a:gd name="T81" fmla="*/ 43 h 138"/>
                    <a:gd name="T82" fmla="*/ 242 w 445"/>
                    <a:gd name="T83" fmla="*/ 26 h 138"/>
                    <a:gd name="T84" fmla="*/ 392 w 445"/>
                    <a:gd name="T85" fmla="*/ 26 h 138"/>
                    <a:gd name="T86" fmla="*/ 392 w 445"/>
                    <a:gd name="T87" fmla="*/ 43 h 1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445" h="138">
                      <a:moveTo>
                        <a:pt x="415" y="0"/>
                      </a:move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13" y="0"/>
                        <a:pt x="0" y="14"/>
                        <a:pt x="0" y="30"/>
                      </a:cubicBezTo>
                      <a:cubicBezTo>
                        <a:pt x="0" y="108"/>
                        <a:pt x="0" y="108"/>
                        <a:pt x="0" y="108"/>
                      </a:cubicBezTo>
                      <a:cubicBezTo>
                        <a:pt x="0" y="125"/>
                        <a:pt x="13" y="138"/>
                        <a:pt x="30" y="138"/>
                      </a:cubicBezTo>
                      <a:cubicBezTo>
                        <a:pt x="415" y="138"/>
                        <a:pt x="415" y="138"/>
                        <a:pt x="415" y="138"/>
                      </a:cubicBezTo>
                      <a:cubicBezTo>
                        <a:pt x="431" y="138"/>
                        <a:pt x="445" y="125"/>
                        <a:pt x="445" y="108"/>
                      </a:cubicBezTo>
                      <a:cubicBezTo>
                        <a:pt x="445" y="30"/>
                        <a:pt x="445" y="30"/>
                        <a:pt x="445" y="30"/>
                      </a:cubicBezTo>
                      <a:cubicBezTo>
                        <a:pt x="445" y="14"/>
                        <a:pt x="431" y="0"/>
                        <a:pt x="415" y="0"/>
                      </a:cubicBezTo>
                      <a:close/>
                      <a:moveTo>
                        <a:pt x="37" y="118"/>
                      </a:moveTo>
                      <a:cubicBezTo>
                        <a:pt x="33" y="118"/>
                        <a:pt x="30" y="115"/>
                        <a:pt x="30" y="112"/>
                      </a:cubicBezTo>
                      <a:cubicBezTo>
                        <a:pt x="30" y="108"/>
                        <a:pt x="33" y="105"/>
                        <a:pt x="37" y="105"/>
                      </a:cubicBezTo>
                      <a:cubicBezTo>
                        <a:pt x="41" y="105"/>
                        <a:pt x="44" y="108"/>
                        <a:pt x="44" y="112"/>
                      </a:cubicBezTo>
                      <a:cubicBezTo>
                        <a:pt x="44" y="115"/>
                        <a:pt x="41" y="118"/>
                        <a:pt x="37" y="118"/>
                      </a:cubicBezTo>
                      <a:close/>
                      <a:moveTo>
                        <a:pt x="59" y="118"/>
                      </a:moveTo>
                      <a:cubicBezTo>
                        <a:pt x="55" y="118"/>
                        <a:pt x="52" y="115"/>
                        <a:pt x="52" y="112"/>
                      </a:cubicBezTo>
                      <a:cubicBezTo>
                        <a:pt x="52" y="108"/>
                        <a:pt x="55" y="105"/>
                        <a:pt x="59" y="105"/>
                      </a:cubicBezTo>
                      <a:cubicBezTo>
                        <a:pt x="63" y="105"/>
                        <a:pt x="66" y="108"/>
                        <a:pt x="66" y="112"/>
                      </a:cubicBezTo>
                      <a:cubicBezTo>
                        <a:pt x="66" y="115"/>
                        <a:pt x="63" y="118"/>
                        <a:pt x="59" y="118"/>
                      </a:cubicBezTo>
                      <a:close/>
                      <a:moveTo>
                        <a:pt x="48" y="73"/>
                      </a:moveTo>
                      <a:cubicBezTo>
                        <a:pt x="37" y="73"/>
                        <a:pt x="27" y="64"/>
                        <a:pt x="27" y="52"/>
                      </a:cubicBezTo>
                      <a:cubicBezTo>
                        <a:pt x="27" y="41"/>
                        <a:pt x="37" y="31"/>
                        <a:pt x="48" y="31"/>
                      </a:cubicBezTo>
                      <a:cubicBezTo>
                        <a:pt x="60" y="31"/>
                        <a:pt x="69" y="41"/>
                        <a:pt x="69" y="52"/>
                      </a:cubicBezTo>
                      <a:cubicBezTo>
                        <a:pt x="69" y="64"/>
                        <a:pt x="60" y="73"/>
                        <a:pt x="48" y="73"/>
                      </a:cubicBezTo>
                      <a:close/>
                      <a:moveTo>
                        <a:pt x="82" y="118"/>
                      </a:moveTo>
                      <a:cubicBezTo>
                        <a:pt x="78" y="118"/>
                        <a:pt x="75" y="115"/>
                        <a:pt x="75" y="112"/>
                      </a:cubicBezTo>
                      <a:cubicBezTo>
                        <a:pt x="75" y="108"/>
                        <a:pt x="78" y="105"/>
                        <a:pt x="82" y="105"/>
                      </a:cubicBezTo>
                      <a:cubicBezTo>
                        <a:pt x="85" y="105"/>
                        <a:pt x="88" y="108"/>
                        <a:pt x="88" y="112"/>
                      </a:cubicBezTo>
                      <a:cubicBezTo>
                        <a:pt x="88" y="115"/>
                        <a:pt x="85" y="118"/>
                        <a:pt x="82" y="118"/>
                      </a:cubicBezTo>
                      <a:close/>
                      <a:moveTo>
                        <a:pt x="392" y="113"/>
                      </a:moveTo>
                      <a:cubicBezTo>
                        <a:pt x="242" y="113"/>
                        <a:pt x="242" y="113"/>
                        <a:pt x="242" y="113"/>
                      </a:cubicBezTo>
                      <a:cubicBezTo>
                        <a:pt x="242" y="96"/>
                        <a:pt x="242" y="96"/>
                        <a:pt x="242" y="96"/>
                      </a:cubicBezTo>
                      <a:cubicBezTo>
                        <a:pt x="392" y="96"/>
                        <a:pt x="392" y="96"/>
                        <a:pt x="392" y="96"/>
                      </a:cubicBezTo>
                      <a:lnTo>
                        <a:pt x="392" y="113"/>
                      </a:lnTo>
                      <a:close/>
                      <a:moveTo>
                        <a:pt x="392" y="78"/>
                      </a:moveTo>
                      <a:cubicBezTo>
                        <a:pt x="242" y="78"/>
                        <a:pt x="242" y="78"/>
                        <a:pt x="242" y="78"/>
                      </a:cubicBezTo>
                      <a:cubicBezTo>
                        <a:pt x="242" y="61"/>
                        <a:pt x="242" y="61"/>
                        <a:pt x="242" y="61"/>
                      </a:cubicBezTo>
                      <a:cubicBezTo>
                        <a:pt x="392" y="61"/>
                        <a:pt x="392" y="61"/>
                        <a:pt x="392" y="61"/>
                      </a:cubicBezTo>
                      <a:lnTo>
                        <a:pt x="392" y="78"/>
                      </a:lnTo>
                      <a:close/>
                      <a:moveTo>
                        <a:pt x="392" y="43"/>
                      </a:moveTo>
                      <a:cubicBezTo>
                        <a:pt x="242" y="43"/>
                        <a:pt x="242" y="43"/>
                        <a:pt x="242" y="43"/>
                      </a:cubicBezTo>
                      <a:cubicBezTo>
                        <a:pt x="242" y="26"/>
                        <a:pt x="242" y="26"/>
                        <a:pt x="242" y="26"/>
                      </a:cubicBezTo>
                      <a:cubicBezTo>
                        <a:pt x="392" y="26"/>
                        <a:pt x="392" y="26"/>
                        <a:pt x="392" y="26"/>
                      </a:cubicBezTo>
                      <a:lnTo>
                        <a:pt x="392" y="4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58" name="Freeform 1902">
                  <a:extLst>
                    <a:ext uri="{FF2B5EF4-FFF2-40B4-BE49-F238E27FC236}">
                      <a16:creationId xmlns="" xmlns:a16="http://schemas.microsoft.com/office/drawing/2014/main" id="{215A20B9-707C-4DF3-B54E-ED88A13825EF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801226" y="3987800"/>
                  <a:ext cx="295275" cy="92075"/>
                </a:xfrm>
                <a:custGeom>
                  <a:avLst/>
                  <a:gdLst>
                    <a:gd name="T0" fmla="*/ 415 w 445"/>
                    <a:gd name="T1" fmla="*/ 0 h 138"/>
                    <a:gd name="T2" fmla="*/ 30 w 445"/>
                    <a:gd name="T3" fmla="*/ 0 h 138"/>
                    <a:gd name="T4" fmla="*/ 0 w 445"/>
                    <a:gd name="T5" fmla="*/ 30 h 138"/>
                    <a:gd name="T6" fmla="*/ 0 w 445"/>
                    <a:gd name="T7" fmla="*/ 109 h 138"/>
                    <a:gd name="T8" fmla="*/ 30 w 445"/>
                    <a:gd name="T9" fmla="*/ 138 h 138"/>
                    <a:gd name="T10" fmla="*/ 415 w 445"/>
                    <a:gd name="T11" fmla="*/ 138 h 138"/>
                    <a:gd name="T12" fmla="*/ 445 w 445"/>
                    <a:gd name="T13" fmla="*/ 109 h 138"/>
                    <a:gd name="T14" fmla="*/ 445 w 445"/>
                    <a:gd name="T15" fmla="*/ 30 h 138"/>
                    <a:gd name="T16" fmla="*/ 415 w 445"/>
                    <a:gd name="T17" fmla="*/ 0 h 138"/>
                    <a:gd name="T18" fmla="*/ 37 w 445"/>
                    <a:gd name="T19" fmla="*/ 119 h 138"/>
                    <a:gd name="T20" fmla="*/ 30 w 445"/>
                    <a:gd name="T21" fmla="*/ 112 h 138"/>
                    <a:gd name="T22" fmla="*/ 37 w 445"/>
                    <a:gd name="T23" fmla="*/ 105 h 138"/>
                    <a:gd name="T24" fmla="*/ 44 w 445"/>
                    <a:gd name="T25" fmla="*/ 112 h 138"/>
                    <a:gd name="T26" fmla="*/ 37 w 445"/>
                    <a:gd name="T27" fmla="*/ 119 h 138"/>
                    <a:gd name="T28" fmla="*/ 59 w 445"/>
                    <a:gd name="T29" fmla="*/ 119 h 138"/>
                    <a:gd name="T30" fmla="*/ 52 w 445"/>
                    <a:gd name="T31" fmla="*/ 112 h 138"/>
                    <a:gd name="T32" fmla="*/ 59 w 445"/>
                    <a:gd name="T33" fmla="*/ 105 h 138"/>
                    <a:gd name="T34" fmla="*/ 66 w 445"/>
                    <a:gd name="T35" fmla="*/ 112 h 138"/>
                    <a:gd name="T36" fmla="*/ 59 w 445"/>
                    <a:gd name="T37" fmla="*/ 119 h 138"/>
                    <a:gd name="T38" fmla="*/ 48 w 445"/>
                    <a:gd name="T39" fmla="*/ 73 h 138"/>
                    <a:gd name="T40" fmla="*/ 27 w 445"/>
                    <a:gd name="T41" fmla="*/ 52 h 138"/>
                    <a:gd name="T42" fmla="*/ 48 w 445"/>
                    <a:gd name="T43" fmla="*/ 32 h 138"/>
                    <a:gd name="T44" fmla="*/ 69 w 445"/>
                    <a:gd name="T45" fmla="*/ 52 h 138"/>
                    <a:gd name="T46" fmla="*/ 48 w 445"/>
                    <a:gd name="T47" fmla="*/ 73 h 138"/>
                    <a:gd name="T48" fmla="*/ 82 w 445"/>
                    <a:gd name="T49" fmla="*/ 119 h 138"/>
                    <a:gd name="T50" fmla="*/ 75 w 445"/>
                    <a:gd name="T51" fmla="*/ 112 h 138"/>
                    <a:gd name="T52" fmla="*/ 82 w 445"/>
                    <a:gd name="T53" fmla="*/ 105 h 138"/>
                    <a:gd name="T54" fmla="*/ 88 w 445"/>
                    <a:gd name="T55" fmla="*/ 112 h 138"/>
                    <a:gd name="T56" fmla="*/ 82 w 445"/>
                    <a:gd name="T57" fmla="*/ 119 h 138"/>
                    <a:gd name="T58" fmla="*/ 392 w 445"/>
                    <a:gd name="T59" fmla="*/ 113 h 138"/>
                    <a:gd name="T60" fmla="*/ 242 w 445"/>
                    <a:gd name="T61" fmla="*/ 113 h 138"/>
                    <a:gd name="T62" fmla="*/ 242 w 445"/>
                    <a:gd name="T63" fmla="*/ 96 h 138"/>
                    <a:gd name="T64" fmla="*/ 392 w 445"/>
                    <a:gd name="T65" fmla="*/ 96 h 138"/>
                    <a:gd name="T66" fmla="*/ 392 w 445"/>
                    <a:gd name="T67" fmla="*/ 113 h 138"/>
                    <a:gd name="T68" fmla="*/ 392 w 445"/>
                    <a:gd name="T69" fmla="*/ 78 h 138"/>
                    <a:gd name="T70" fmla="*/ 242 w 445"/>
                    <a:gd name="T71" fmla="*/ 78 h 138"/>
                    <a:gd name="T72" fmla="*/ 242 w 445"/>
                    <a:gd name="T73" fmla="*/ 61 h 138"/>
                    <a:gd name="T74" fmla="*/ 392 w 445"/>
                    <a:gd name="T75" fmla="*/ 61 h 138"/>
                    <a:gd name="T76" fmla="*/ 392 w 445"/>
                    <a:gd name="T77" fmla="*/ 78 h 138"/>
                    <a:gd name="T78" fmla="*/ 392 w 445"/>
                    <a:gd name="T79" fmla="*/ 43 h 138"/>
                    <a:gd name="T80" fmla="*/ 242 w 445"/>
                    <a:gd name="T81" fmla="*/ 43 h 138"/>
                    <a:gd name="T82" fmla="*/ 242 w 445"/>
                    <a:gd name="T83" fmla="*/ 26 h 138"/>
                    <a:gd name="T84" fmla="*/ 392 w 445"/>
                    <a:gd name="T85" fmla="*/ 26 h 138"/>
                    <a:gd name="T86" fmla="*/ 392 w 445"/>
                    <a:gd name="T87" fmla="*/ 43 h 1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445" h="138">
                      <a:moveTo>
                        <a:pt x="415" y="0"/>
                      </a:move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13" y="0"/>
                        <a:pt x="0" y="14"/>
                        <a:pt x="0" y="30"/>
                      </a:cubicBezTo>
                      <a:cubicBezTo>
                        <a:pt x="0" y="109"/>
                        <a:pt x="0" y="109"/>
                        <a:pt x="0" y="109"/>
                      </a:cubicBezTo>
                      <a:cubicBezTo>
                        <a:pt x="0" y="125"/>
                        <a:pt x="13" y="138"/>
                        <a:pt x="30" y="138"/>
                      </a:cubicBezTo>
                      <a:cubicBezTo>
                        <a:pt x="415" y="138"/>
                        <a:pt x="415" y="138"/>
                        <a:pt x="415" y="138"/>
                      </a:cubicBezTo>
                      <a:cubicBezTo>
                        <a:pt x="431" y="138"/>
                        <a:pt x="445" y="125"/>
                        <a:pt x="445" y="109"/>
                      </a:cubicBezTo>
                      <a:cubicBezTo>
                        <a:pt x="445" y="30"/>
                        <a:pt x="445" y="30"/>
                        <a:pt x="445" y="30"/>
                      </a:cubicBezTo>
                      <a:cubicBezTo>
                        <a:pt x="445" y="14"/>
                        <a:pt x="431" y="0"/>
                        <a:pt x="415" y="0"/>
                      </a:cubicBezTo>
                      <a:close/>
                      <a:moveTo>
                        <a:pt x="37" y="119"/>
                      </a:moveTo>
                      <a:cubicBezTo>
                        <a:pt x="33" y="119"/>
                        <a:pt x="30" y="116"/>
                        <a:pt x="30" y="112"/>
                      </a:cubicBezTo>
                      <a:cubicBezTo>
                        <a:pt x="30" y="108"/>
                        <a:pt x="33" y="105"/>
                        <a:pt x="37" y="105"/>
                      </a:cubicBezTo>
                      <a:cubicBezTo>
                        <a:pt x="41" y="105"/>
                        <a:pt x="44" y="108"/>
                        <a:pt x="44" y="112"/>
                      </a:cubicBezTo>
                      <a:cubicBezTo>
                        <a:pt x="44" y="116"/>
                        <a:pt x="41" y="119"/>
                        <a:pt x="37" y="119"/>
                      </a:cubicBezTo>
                      <a:close/>
                      <a:moveTo>
                        <a:pt x="59" y="119"/>
                      </a:moveTo>
                      <a:cubicBezTo>
                        <a:pt x="55" y="119"/>
                        <a:pt x="52" y="116"/>
                        <a:pt x="52" y="112"/>
                      </a:cubicBezTo>
                      <a:cubicBezTo>
                        <a:pt x="52" y="108"/>
                        <a:pt x="55" y="105"/>
                        <a:pt x="59" y="105"/>
                      </a:cubicBezTo>
                      <a:cubicBezTo>
                        <a:pt x="63" y="105"/>
                        <a:pt x="66" y="108"/>
                        <a:pt x="66" y="112"/>
                      </a:cubicBezTo>
                      <a:cubicBezTo>
                        <a:pt x="66" y="116"/>
                        <a:pt x="63" y="119"/>
                        <a:pt x="59" y="119"/>
                      </a:cubicBezTo>
                      <a:close/>
                      <a:moveTo>
                        <a:pt x="48" y="73"/>
                      </a:moveTo>
                      <a:cubicBezTo>
                        <a:pt x="37" y="73"/>
                        <a:pt x="27" y="64"/>
                        <a:pt x="27" y="52"/>
                      </a:cubicBezTo>
                      <a:cubicBezTo>
                        <a:pt x="27" y="41"/>
                        <a:pt x="37" y="32"/>
                        <a:pt x="48" y="32"/>
                      </a:cubicBezTo>
                      <a:cubicBezTo>
                        <a:pt x="60" y="32"/>
                        <a:pt x="69" y="41"/>
                        <a:pt x="69" y="52"/>
                      </a:cubicBezTo>
                      <a:cubicBezTo>
                        <a:pt x="69" y="64"/>
                        <a:pt x="60" y="73"/>
                        <a:pt x="48" y="73"/>
                      </a:cubicBezTo>
                      <a:close/>
                      <a:moveTo>
                        <a:pt x="82" y="119"/>
                      </a:moveTo>
                      <a:cubicBezTo>
                        <a:pt x="78" y="119"/>
                        <a:pt x="75" y="116"/>
                        <a:pt x="75" y="112"/>
                      </a:cubicBezTo>
                      <a:cubicBezTo>
                        <a:pt x="75" y="108"/>
                        <a:pt x="78" y="105"/>
                        <a:pt x="82" y="105"/>
                      </a:cubicBezTo>
                      <a:cubicBezTo>
                        <a:pt x="85" y="105"/>
                        <a:pt x="88" y="108"/>
                        <a:pt x="88" y="112"/>
                      </a:cubicBezTo>
                      <a:cubicBezTo>
                        <a:pt x="88" y="116"/>
                        <a:pt x="85" y="119"/>
                        <a:pt x="82" y="119"/>
                      </a:cubicBezTo>
                      <a:close/>
                      <a:moveTo>
                        <a:pt x="392" y="113"/>
                      </a:moveTo>
                      <a:cubicBezTo>
                        <a:pt x="242" y="113"/>
                        <a:pt x="242" y="113"/>
                        <a:pt x="242" y="113"/>
                      </a:cubicBezTo>
                      <a:cubicBezTo>
                        <a:pt x="242" y="96"/>
                        <a:pt x="242" y="96"/>
                        <a:pt x="242" y="96"/>
                      </a:cubicBezTo>
                      <a:cubicBezTo>
                        <a:pt x="392" y="96"/>
                        <a:pt x="392" y="96"/>
                        <a:pt x="392" y="96"/>
                      </a:cubicBezTo>
                      <a:lnTo>
                        <a:pt x="392" y="113"/>
                      </a:lnTo>
                      <a:close/>
                      <a:moveTo>
                        <a:pt x="392" y="78"/>
                      </a:moveTo>
                      <a:cubicBezTo>
                        <a:pt x="242" y="78"/>
                        <a:pt x="242" y="78"/>
                        <a:pt x="242" y="78"/>
                      </a:cubicBezTo>
                      <a:cubicBezTo>
                        <a:pt x="242" y="61"/>
                        <a:pt x="242" y="61"/>
                        <a:pt x="242" y="61"/>
                      </a:cubicBezTo>
                      <a:cubicBezTo>
                        <a:pt x="392" y="61"/>
                        <a:pt x="392" y="61"/>
                        <a:pt x="392" y="61"/>
                      </a:cubicBezTo>
                      <a:lnTo>
                        <a:pt x="392" y="78"/>
                      </a:lnTo>
                      <a:close/>
                      <a:moveTo>
                        <a:pt x="392" y="43"/>
                      </a:moveTo>
                      <a:cubicBezTo>
                        <a:pt x="242" y="43"/>
                        <a:pt x="242" y="43"/>
                        <a:pt x="242" y="43"/>
                      </a:cubicBezTo>
                      <a:cubicBezTo>
                        <a:pt x="242" y="26"/>
                        <a:pt x="242" y="26"/>
                        <a:pt x="242" y="26"/>
                      </a:cubicBezTo>
                      <a:cubicBezTo>
                        <a:pt x="392" y="26"/>
                        <a:pt x="392" y="26"/>
                        <a:pt x="392" y="26"/>
                      </a:cubicBezTo>
                      <a:lnTo>
                        <a:pt x="392" y="4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59" name="Freeform 1903">
                  <a:extLst>
                    <a:ext uri="{FF2B5EF4-FFF2-40B4-BE49-F238E27FC236}">
                      <a16:creationId xmlns="" xmlns:a16="http://schemas.microsoft.com/office/drawing/2014/main" id="{D0966023-055A-42EA-B2E9-E6902D596088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801226" y="4086225"/>
                  <a:ext cx="295275" cy="92075"/>
                </a:xfrm>
                <a:custGeom>
                  <a:avLst/>
                  <a:gdLst>
                    <a:gd name="T0" fmla="*/ 415 w 445"/>
                    <a:gd name="T1" fmla="*/ 0 h 138"/>
                    <a:gd name="T2" fmla="*/ 30 w 445"/>
                    <a:gd name="T3" fmla="*/ 0 h 138"/>
                    <a:gd name="T4" fmla="*/ 0 w 445"/>
                    <a:gd name="T5" fmla="*/ 29 h 138"/>
                    <a:gd name="T6" fmla="*/ 0 w 445"/>
                    <a:gd name="T7" fmla="*/ 108 h 138"/>
                    <a:gd name="T8" fmla="*/ 30 w 445"/>
                    <a:gd name="T9" fmla="*/ 138 h 138"/>
                    <a:gd name="T10" fmla="*/ 415 w 445"/>
                    <a:gd name="T11" fmla="*/ 138 h 138"/>
                    <a:gd name="T12" fmla="*/ 445 w 445"/>
                    <a:gd name="T13" fmla="*/ 108 h 138"/>
                    <a:gd name="T14" fmla="*/ 445 w 445"/>
                    <a:gd name="T15" fmla="*/ 29 h 138"/>
                    <a:gd name="T16" fmla="*/ 415 w 445"/>
                    <a:gd name="T17" fmla="*/ 0 h 138"/>
                    <a:gd name="T18" fmla="*/ 37 w 445"/>
                    <a:gd name="T19" fmla="*/ 118 h 138"/>
                    <a:gd name="T20" fmla="*/ 30 w 445"/>
                    <a:gd name="T21" fmla="*/ 111 h 138"/>
                    <a:gd name="T22" fmla="*/ 37 w 445"/>
                    <a:gd name="T23" fmla="*/ 104 h 138"/>
                    <a:gd name="T24" fmla="*/ 44 w 445"/>
                    <a:gd name="T25" fmla="*/ 111 h 138"/>
                    <a:gd name="T26" fmla="*/ 37 w 445"/>
                    <a:gd name="T27" fmla="*/ 118 h 138"/>
                    <a:gd name="T28" fmla="*/ 59 w 445"/>
                    <a:gd name="T29" fmla="*/ 118 h 138"/>
                    <a:gd name="T30" fmla="*/ 52 w 445"/>
                    <a:gd name="T31" fmla="*/ 111 h 138"/>
                    <a:gd name="T32" fmla="*/ 59 w 445"/>
                    <a:gd name="T33" fmla="*/ 104 h 138"/>
                    <a:gd name="T34" fmla="*/ 66 w 445"/>
                    <a:gd name="T35" fmla="*/ 111 h 138"/>
                    <a:gd name="T36" fmla="*/ 59 w 445"/>
                    <a:gd name="T37" fmla="*/ 118 h 138"/>
                    <a:gd name="T38" fmla="*/ 48 w 445"/>
                    <a:gd name="T39" fmla="*/ 72 h 138"/>
                    <a:gd name="T40" fmla="*/ 27 w 445"/>
                    <a:gd name="T41" fmla="*/ 51 h 138"/>
                    <a:gd name="T42" fmla="*/ 48 w 445"/>
                    <a:gd name="T43" fmla="*/ 31 h 138"/>
                    <a:gd name="T44" fmla="*/ 69 w 445"/>
                    <a:gd name="T45" fmla="*/ 51 h 138"/>
                    <a:gd name="T46" fmla="*/ 48 w 445"/>
                    <a:gd name="T47" fmla="*/ 72 h 138"/>
                    <a:gd name="T48" fmla="*/ 82 w 445"/>
                    <a:gd name="T49" fmla="*/ 118 h 138"/>
                    <a:gd name="T50" fmla="*/ 75 w 445"/>
                    <a:gd name="T51" fmla="*/ 111 h 138"/>
                    <a:gd name="T52" fmla="*/ 82 w 445"/>
                    <a:gd name="T53" fmla="*/ 104 h 138"/>
                    <a:gd name="T54" fmla="*/ 88 w 445"/>
                    <a:gd name="T55" fmla="*/ 111 h 138"/>
                    <a:gd name="T56" fmla="*/ 82 w 445"/>
                    <a:gd name="T57" fmla="*/ 118 h 138"/>
                    <a:gd name="T58" fmla="*/ 392 w 445"/>
                    <a:gd name="T59" fmla="*/ 112 h 138"/>
                    <a:gd name="T60" fmla="*/ 242 w 445"/>
                    <a:gd name="T61" fmla="*/ 112 h 138"/>
                    <a:gd name="T62" fmla="*/ 242 w 445"/>
                    <a:gd name="T63" fmla="*/ 95 h 138"/>
                    <a:gd name="T64" fmla="*/ 392 w 445"/>
                    <a:gd name="T65" fmla="*/ 95 h 138"/>
                    <a:gd name="T66" fmla="*/ 392 w 445"/>
                    <a:gd name="T67" fmla="*/ 112 h 138"/>
                    <a:gd name="T68" fmla="*/ 392 w 445"/>
                    <a:gd name="T69" fmla="*/ 77 h 138"/>
                    <a:gd name="T70" fmla="*/ 242 w 445"/>
                    <a:gd name="T71" fmla="*/ 77 h 138"/>
                    <a:gd name="T72" fmla="*/ 242 w 445"/>
                    <a:gd name="T73" fmla="*/ 60 h 138"/>
                    <a:gd name="T74" fmla="*/ 392 w 445"/>
                    <a:gd name="T75" fmla="*/ 60 h 138"/>
                    <a:gd name="T76" fmla="*/ 392 w 445"/>
                    <a:gd name="T77" fmla="*/ 77 h 138"/>
                    <a:gd name="T78" fmla="*/ 392 w 445"/>
                    <a:gd name="T79" fmla="*/ 42 h 138"/>
                    <a:gd name="T80" fmla="*/ 242 w 445"/>
                    <a:gd name="T81" fmla="*/ 42 h 138"/>
                    <a:gd name="T82" fmla="*/ 242 w 445"/>
                    <a:gd name="T83" fmla="*/ 25 h 138"/>
                    <a:gd name="T84" fmla="*/ 392 w 445"/>
                    <a:gd name="T85" fmla="*/ 25 h 138"/>
                    <a:gd name="T86" fmla="*/ 392 w 445"/>
                    <a:gd name="T87" fmla="*/ 42 h 1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445" h="138">
                      <a:moveTo>
                        <a:pt x="415" y="0"/>
                      </a:move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13" y="0"/>
                        <a:pt x="0" y="13"/>
                        <a:pt x="0" y="29"/>
                      </a:cubicBezTo>
                      <a:cubicBezTo>
                        <a:pt x="0" y="108"/>
                        <a:pt x="0" y="108"/>
                        <a:pt x="0" y="108"/>
                      </a:cubicBezTo>
                      <a:cubicBezTo>
                        <a:pt x="0" y="124"/>
                        <a:pt x="13" y="138"/>
                        <a:pt x="30" y="138"/>
                      </a:cubicBezTo>
                      <a:cubicBezTo>
                        <a:pt x="415" y="138"/>
                        <a:pt x="415" y="138"/>
                        <a:pt x="415" y="138"/>
                      </a:cubicBezTo>
                      <a:cubicBezTo>
                        <a:pt x="431" y="138"/>
                        <a:pt x="445" y="124"/>
                        <a:pt x="445" y="108"/>
                      </a:cubicBezTo>
                      <a:cubicBezTo>
                        <a:pt x="445" y="29"/>
                        <a:pt x="445" y="29"/>
                        <a:pt x="445" y="29"/>
                      </a:cubicBezTo>
                      <a:cubicBezTo>
                        <a:pt x="445" y="13"/>
                        <a:pt x="431" y="0"/>
                        <a:pt x="415" y="0"/>
                      </a:cubicBezTo>
                      <a:close/>
                      <a:moveTo>
                        <a:pt x="37" y="118"/>
                      </a:moveTo>
                      <a:cubicBezTo>
                        <a:pt x="33" y="118"/>
                        <a:pt x="30" y="115"/>
                        <a:pt x="30" y="111"/>
                      </a:cubicBezTo>
                      <a:cubicBezTo>
                        <a:pt x="30" y="107"/>
                        <a:pt x="33" y="104"/>
                        <a:pt x="37" y="104"/>
                      </a:cubicBezTo>
                      <a:cubicBezTo>
                        <a:pt x="41" y="104"/>
                        <a:pt x="44" y="107"/>
                        <a:pt x="44" y="111"/>
                      </a:cubicBezTo>
                      <a:cubicBezTo>
                        <a:pt x="44" y="115"/>
                        <a:pt x="41" y="118"/>
                        <a:pt x="37" y="118"/>
                      </a:cubicBezTo>
                      <a:close/>
                      <a:moveTo>
                        <a:pt x="59" y="118"/>
                      </a:moveTo>
                      <a:cubicBezTo>
                        <a:pt x="55" y="118"/>
                        <a:pt x="52" y="115"/>
                        <a:pt x="52" y="111"/>
                      </a:cubicBezTo>
                      <a:cubicBezTo>
                        <a:pt x="52" y="107"/>
                        <a:pt x="55" y="104"/>
                        <a:pt x="59" y="104"/>
                      </a:cubicBezTo>
                      <a:cubicBezTo>
                        <a:pt x="63" y="104"/>
                        <a:pt x="66" y="107"/>
                        <a:pt x="66" y="111"/>
                      </a:cubicBezTo>
                      <a:cubicBezTo>
                        <a:pt x="66" y="115"/>
                        <a:pt x="63" y="118"/>
                        <a:pt x="59" y="118"/>
                      </a:cubicBezTo>
                      <a:close/>
                      <a:moveTo>
                        <a:pt x="48" y="72"/>
                      </a:moveTo>
                      <a:cubicBezTo>
                        <a:pt x="37" y="72"/>
                        <a:pt x="27" y="63"/>
                        <a:pt x="27" y="51"/>
                      </a:cubicBezTo>
                      <a:cubicBezTo>
                        <a:pt x="27" y="40"/>
                        <a:pt x="37" y="31"/>
                        <a:pt x="48" y="31"/>
                      </a:cubicBezTo>
                      <a:cubicBezTo>
                        <a:pt x="60" y="31"/>
                        <a:pt x="69" y="40"/>
                        <a:pt x="69" y="51"/>
                      </a:cubicBezTo>
                      <a:cubicBezTo>
                        <a:pt x="69" y="63"/>
                        <a:pt x="60" y="72"/>
                        <a:pt x="48" y="72"/>
                      </a:cubicBezTo>
                      <a:close/>
                      <a:moveTo>
                        <a:pt x="82" y="118"/>
                      </a:moveTo>
                      <a:cubicBezTo>
                        <a:pt x="78" y="118"/>
                        <a:pt x="75" y="115"/>
                        <a:pt x="75" y="111"/>
                      </a:cubicBezTo>
                      <a:cubicBezTo>
                        <a:pt x="75" y="107"/>
                        <a:pt x="78" y="104"/>
                        <a:pt x="82" y="104"/>
                      </a:cubicBezTo>
                      <a:cubicBezTo>
                        <a:pt x="85" y="104"/>
                        <a:pt x="88" y="107"/>
                        <a:pt x="88" y="111"/>
                      </a:cubicBezTo>
                      <a:cubicBezTo>
                        <a:pt x="88" y="115"/>
                        <a:pt x="85" y="118"/>
                        <a:pt x="82" y="118"/>
                      </a:cubicBezTo>
                      <a:close/>
                      <a:moveTo>
                        <a:pt x="392" y="112"/>
                      </a:moveTo>
                      <a:cubicBezTo>
                        <a:pt x="242" y="112"/>
                        <a:pt x="242" y="112"/>
                        <a:pt x="242" y="112"/>
                      </a:cubicBezTo>
                      <a:cubicBezTo>
                        <a:pt x="242" y="95"/>
                        <a:pt x="242" y="95"/>
                        <a:pt x="242" y="95"/>
                      </a:cubicBezTo>
                      <a:cubicBezTo>
                        <a:pt x="392" y="95"/>
                        <a:pt x="392" y="95"/>
                        <a:pt x="392" y="95"/>
                      </a:cubicBezTo>
                      <a:lnTo>
                        <a:pt x="392" y="112"/>
                      </a:lnTo>
                      <a:close/>
                      <a:moveTo>
                        <a:pt x="392" y="77"/>
                      </a:moveTo>
                      <a:cubicBezTo>
                        <a:pt x="242" y="77"/>
                        <a:pt x="242" y="77"/>
                        <a:pt x="242" y="77"/>
                      </a:cubicBezTo>
                      <a:cubicBezTo>
                        <a:pt x="242" y="60"/>
                        <a:pt x="242" y="60"/>
                        <a:pt x="242" y="60"/>
                      </a:cubicBezTo>
                      <a:cubicBezTo>
                        <a:pt x="392" y="60"/>
                        <a:pt x="392" y="60"/>
                        <a:pt x="392" y="60"/>
                      </a:cubicBezTo>
                      <a:lnTo>
                        <a:pt x="392" y="77"/>
                      </a:lnTo>
                      <a:close/>
                      <a:moveTo>
                        <a:pt x="392" y="42"/>
                      </a:moveTo>
                      <a:cubicBezTo>
                        <a:pt x="242" y="42"/>
                        <a:pt x="242" y="42"/>
                        <a:pt x="242" y="42"/>
                      </a:cubicBezTo>
                      <a:cubicBezTo>
                        <a:pt x="242" y="25"/>
                        <a:pt x="242" y="25"/>
                        <a:pt x="242" y="25"/>
                      </a:cubicBezTo>
                      <a:cubicBezTo>
                        <a:pt x="392" y="25"/>
                        <a:pt x="392" y="25"/>
                        <a:pt x="392" y="25"/>
                      </a:cubicBezTo>
                      <a:lnTo>
                        <a:pt x="392" y="4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460" name="组合 459">
                <a:extLst>
                  <a:ext uri="{FF2B5EF4-FFF2-40B4-BE49-F238E27FC236}">
                    <a16:creationId xmlns="" xmlns:a16="http://schemas.microsoft.com/office/drawing/2014/main" id="{0D4C01B9-01C4-46A1-897B-6D10D722648F}"/>
                  </a:ext>
                </a:extLst>
              </p:cNvPr>
              <p:cNvGrpSpPr/>
              <p:nvPr/>
            </p:nvGrpSpPr>
            <p:grpSpPr>
              <a:xfrm>
                <a:off x="9797665" y="3485302"/>
                <a:ext cx="689361" cy="689361"/>
                <a:chOff x="9042400" y="4419600"/>
                <a:chExt cx="554038" cy="554038"/>
              </a:xfrm>
            </p:grpSpPr>
            <p:sp>
              <p:nvSpPr>
                <p:cNvPr id="461" name="Rectangle 1404">
                  <a:extLst>
                    <a:ext uri="{FF2B5EF4-FFF2-40B4-BE49-F238E27FC236}">
                      <a16:creationId xmlns="" xmlns:a16="http://schemas.microsoft.com/office/drawing/2014/main" id="{AA1C1F75-313A-47E3-952D-95A39BE1048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042400" y="4419600"/>
                  <a:ext cx="554038" cy="554038"/>
                </a:xfrm>
                <a:prstGeom prst="rect">
                  <a:avLst/>
                </a:prstGeom>
                <a:solidFill>
                  <a:srgbClr val="2A93CD"/>
                </a:solidFill>
                <a:ln w="9525">
                  <a:noFill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62" name="Rectangle 1904">
                  <a:extLst>
                    <a:ext uri="{FF2B5EF4-FFF2-40B4-BE49-F238E27FC236}">
                      <a16:creationId xmlns="" xmlns:a16="http://schemas.microsoft.com/office/drawing/2014/main" id="{333694EB-D230-4EAE-936F-026098A432D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244013" y="4870450"/>
                  <a:ext cx="107950" cy="44450"/>
                </a:xfrm>
                <a:prstGeom prst="rect">
                  <a:avLst/>
                </a:prstGeom>
                <a:solidFill>
                  <a:srgbClr val="FFFFFE"/>
                </a:solidFill>
                <a:ln w="9525">
                  <a:noFill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63" name="Oval 1905">
                  <a:extLst>
                    <a:ext uri="{FF2B5EF4-FFF2-40B4-BE49-F238E27FC236}">
                      <a16:creationId xmlns="" xmlns:a16="http://schemas.microsoft.com/office/drawing/2014/main" id="{AB861CB2-88B0-4D39-9329-68E8D77280B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224963" y="4481513"/>
                  <a:ext cx="157163" cy="30163"/>
                </a:xfrm>
                <a:prstGeom prst="ellipse">
                  <a:avLst/>
                </a:prstGeom>
                <a:solidFill>
                  <a:srgbClr val="FFFFFE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64" name="Freeform 1906">
                  <a:extLst>
                    <a:ext uri="{FF2B5EF4-FFF2-40B4-BE49-F238E27FC236}">
                      <a16:creationId xmlns="" xmlns:a16="http://schemas.microsoft.com/office/drawing/2014/main" id="{970B92F7-5B11-4C89-A037-3A16DD35272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166226" y="4470400"/>
                  <a:ext cx="133350" cy="450850"/>
                </a:xfrm>
                <a:custGeom>
                  <a:avLst/>
                  <a:gdLst>
                    <a:gd name="T0" fmla="*/ 196 w 201"/>
                    <a:gd name="T1" fmla="*/ 659 h 675"/>
                    <a:gd name="T2" fmla="*/ 169 w 201"/>
                    <a:gd name="T3" fmla="*/ 633 h 675"/>
                    <a:gd name="T4" fmla="*/ 196 w 201"/>
                    <a:gd name="T5" fmla="*/ 606 h 675"/>
                    <a:gd name="T6" fmla="*/ 201 w 201"/>
                    <a:gd name="T7" fmla="*/ 606 h 675"/>
                    <a:gd name="T8" fmla="*/ 201 w 201"/>
                    <a:gd name="T9" fmla="*/ 591 h 675"/>
                    <a:gd name="T10" fmla="*/ 32 w 201"/>
                    <a:gd name="T11" fmla="*/ 591 h 675"/>
                    <a:gd name="T12" fmla="*/ 32 w 201"/>
                    <a:gd name="T13" fmla="*/ 72 h 675"/>
                    <a:gd name="T14" fmla="*/ 201 w 201"/>
                    <a:gd name="T15" fmla="*/ 72 h 675"/>
                    <a:gd name="T16" fmla="*/ 201 w 201"/>
                    <a:gd name="T17" fmla="*/ 47 h 675"/>
                    <a:gd name="T18" fmla="*/ 116 w 201"/>
                    <a:gd name="T19" fmla="*/ 47 h 675"/>
                    <a:gd name="T20" fmla="*/ 105 w 201"/>
                    <a:gd name="T21" fmla="*/ 36 h 675"/>
                    <a:gd name="T22" fmla="*/ 116 w 201"/>
                    <a:gd name="T23" fmla="*/ 25 h 675"/>
                    <a:gd name="T24" fmla="*/ 201 w 201"/>
                    <a:gd name="T25" fmla="*/ 25 h 675"/>
                    <a:gd name="T26" fmla="*/ 201 w 201"/>
                    <a:gd name="T27" fmla="*/ 0 h 675"/>
                    <a:gd name="T28" fmla="*/ 46 w 201"/>
                    <a:gd name="T29" fmla="*/ 0 h 675"/>
                    <a:gd name="T30" fmla="*/ 0 w 201"/>
                    <a:gd name="T31" fmla="*/ 46 h 675"/>
                    <a:gd name="T32" fmla="*/ 0 w 201"/>
                    <a:gd name="T33" fmla="*/ 630 h 675"/>
                    <a:gd name="T34" fmla="*/ 46 w 201"/>
                    <a:gd name="T35" fmla="*/ 675 h 675"/>
                    <a:gd name="T36" fmla="*/ 201 w 201"/>
                    <a:gd name="T37" fmla="*/ 675 h 675"/>
                    <a:gd name="T38" fmla="*/ 201 w 201"/>
                    <a:gd name="T39" fmla="*/ 659 h 675"/>
                    <a:gd name="T40" fmla="*/ 196 w 201"/>
                    <a:gd name="T41" fmla="*/ 659 h 675"/>
                    <a:gd name="T42" fmla="*/ 150 w 201"/>
                    <a:gd name="T43" fmla="*/ 643 h 675"/>
                    <a:gd name="T44" fmla="*/ 139 w 201"/>
                    <a:gd name="T45" fmla="*/ 633 h 675"/>
                    <a:gd name="T46" fmla="*/ 150 w 201"/>
                    <a:gd name="T47" fmla="*/ 622 h 675"/>
                    <a:gd name="T48" fmla="*/ 160 w 201"/>
                    <a:gd name="T49" fmla="*/ 633 h 675"/>
                    <a:gd name="T50" fmla="*/ 150 w 201"/>
                    <a:gd name="T51" fmla="*/ 643 h 6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201" h="675">
                      <a:moveTo>
                        <a:pt x="196" y="659"/>
                      </a:moveTo>
                      <a:cubicBezTo>
                        <a:pt x="181" y="659"/>
                        <a:pt x="169" y="647"/>
                        <a:pt x="169" y="633"/>
                      </a:cubicBezTo>
                      <a:cubicBezTo>
                        <a:pt x="169" y="618"/>
                        <a:pt x="181" y="606"/>
                        <a:pt x="196" y="606"/>
                      </a:cubicBezTo>
                      <a:cubicBezTo>
                        <a:pt x="198" y="606"/>
                        <a:pt x="199" y="606"/>
                        <a:pt x="201" y="606"/>
                      </a:cubicBezTo>
                      <a:cubicBezTo>
                        <a:pt x="201" y="591"/>
                        <a:pt x="201" y="591"/>
                        <a:pt x="201" y="591"/>
                      </a:cubicBezTo>
                      <a:cubicBezTo>
                        <a:pt x="32" y="591"/>
                        <a:pt x="32" y="591"/>
                        <a:pt x="32" y="591"/>
                      </a:cubicBezTo>
                      <a:cubicBezTo>
                        <a:pt x="32" y="72"/>
                        <a:pt x="32" y="72"/>
                        <a:pt x="32" y="72"/>
                      </a:cubicBezTo>
                      <a:cubicBezTo>
                        <a:pt x="201" y="72"/>
                        <a:pt x="201" y="72"/>
                        <a:pt x="201" y="72"/>
                      </a:cubicBezTo>
                      <a:cubicBezTo>
                        <a:pt x="201" y="47"/>
                        <a:pt x="201" y="47"/>
                        <a:pt x="201" y="47"/>
                      </a:cubicBezTo>
                      <a:cubicBezTo>
                        <a:pt x="116" y="47"/>
                        <a:pt x="116" y="47"/>
                        <a:pt x="116" y="47"/>
                      </a:cubicBezTo>
                      <a:cubicBezTo>
                        <a:pt x="110" y="47"/>
                        <a:pt x="105" y="42"/>
                        <a:pt x="105" y="36"/>
                      </a:cubicBezTo>
                      <a:cubicBezTo>
                        <a:pt x="105" y="30"/>
                        <a:pt x="110" y="25"/>
                        <a:pt x="116" y="25"/>
                      </a:cubicBezTo>
                      <a:cubicBezTo>
                        <a:pt x="201" y="25"/>
                        <a:pt x="201" y="25"/>
                        <a:pt x="201" y="25"/>
                      </a:cubicBezTo>
                      <a:cubicBezTo>
                        <a:pt x="201" y="0"/>
                        <a:pt x="201" y="0"/>
                        <a:pt x="201" y="0"/>
                      </a:cubicBezTo>
                      <a:cubicBezTo>
                        <a:pt x="46" y="0"/>
                        <a:pt x="46" y="0"/>
                        <a:pt x="46" y="0"/>
                      </a:cubicBezTo>
                      <a:cubicBezTo>
                        <a:pt x="21" y="0"/>
                        <a:pt x="0" y="21"/>
                        <a:pt x="0" y="46"/>
                      </a:cubicBezTo>
                      <a:cubicBezTo>
                        <a:pt x="0" y="630"/>
                        <a:pt x="0" y="630"/>
                        <a:pt x="0" y="630"/>
                      </a:cubicBezTo>
                      <a:cubicBezTo>
                        <a:pt x="0" y="655"/>
                        <a:pt x="21" y="675"/>
                        <a:pt x="46" y="675"/>
                      </a:cubicBezTo>
                      <a:cubicBezTo>
                        <a:pt x="201" y="675"/>
                        <a:pt x="201" y="675"/>
                        <a:pt x="201" y="675"/>
                      </a:cubicBezTo>
                      <a:cubicBezTo>
                        <a:pt x="201" y="659"/>
                        <a:pt x="201" y="659"/>
                        <a:pt x="201" y="659"/>
                      </a:cubicBezTo>
                      <a:cubicBezTo>
                        <a:pt x="199" y="659"/>
                        <a:pt x="198" y="659"/>
                        <a:pt x="196" y="659"/>
                      </a:cubicBezTo>
                      <a:close/>
                      <a:moveTo>
                        <a:pt x="150" y="643"/>
                      </a:moveTo>
                      <a:cubicBezTo>
                        <a:pt x="144" y="643"/>
                        <a:pt x="139" y="638"/>
                        <a:pt x="139" y="633"/>
                      </a:cubicBezTo>
                      <a:cubicBezTo>
                        <a:pt x="139" y="627"/>
                        <a:pt x="144" y="622"/>
                        <a:pt x="150" y="622"/>
                      </a:cubicBezTo>
                      <a:cubicBezTo>
                        <a:pt x="155" y="622"/>
                        <a:pt x="160" y="627"/>
                        <a:pt x="160" y="633"/>
                      </a:cubicBezTo>
                      <a:cubicBezTo>
                        <a:pt x="160" y="638"/>
                        <a:pt x="155" y="643"/>
                        <a:pt x="150" y="643"/>
                      </a:cubicBezTo>
                      <a:close/>
                    </a:path>
                  </a:pathLst>
                </a:custGeom>
                <a:solidFill>
                  <a:srgbClr val="004978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65" name="Freeform 1907">
                  <a:extLst>
                    <a:ext uri="{FF2B5EF4-FFF2-40B4-BE49-F238E27FC236}">
                      <a16:creationId xmlns="" xmlns:a16="http://schemas.microsoft.com/office/drawing/2014/main" id="{F4A12DE9-135F-49F0-B1B7-D1936DDF6FD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299576" y="4470400"/>
                  <a:ext cx="127000" cy="450850"/>
                </a:xfrm>
                <a:custGeom>
                  <a:avLst/>
                  <a:gdLst>
                    <a:gd name="T0" fmla="*/ 146 w 191"/>
                    <a:gd name="T1" fmla="*/ 0 h 675"/>
                    <a:gd name="T2" fmla="*/ 0 w 191"/>
                    <a:gd name="T3" fmla="*/ 0 h 675"/>
                    <a:gd name="T4" fmla="*/ 0 w 191"/>
                    <a:gd name="T5" fmla="*/ 25 h 675"/>
                    <a:gd name="T6" fmla="*/ 76 w 191"/>
                    <a:gd name="T7" fmla="*/ 25 h 675"/>
                    <a:gd name="T8" fmla="*/ 86 w 191"/>
                    <a:gd name="T9" fmla="*/ 36 h 675"/>
                    <a:gd name="T10" fmla="*/ 76 w 191"/>
                    <a:gd name="T11" fmla="*/ 47 h 675"/>
                    <a:gd name="T12" fmla="*/ 0 w 191"/>
                    <a:gd name="T13" fmla="*/ 47 h 675"/>
                    <a:gd name="T14" fmla="*/ 0 w 191"/>
                    <a:gd name="T15" fmla="*/ 72 h 675"/>
                    <a:gd name="T16" fmla="*/ 159 w 191"/>
                    <a:gd name="T17" fmla="*/ 72 h 675"/>
                    <a:gd name="T18" fmla="*/ 159 w 191"/>
                    <a:gd name="T19" fmla="*/ 591 h 675"/>
                    <a:gd name="T20" fmla="*/ 0 w 191"/>
                    <a:gd name="T21" fmla="*/ 591 h 675"/>
                    <a:gd name="T22" fmla="*/ 0 w 191"/>
                    <a:gd name="T23" fmla="*/ 606 h 675"/>
                    <a:gd name="T24" fmla="*/ 22 w 191"/>
                    <a:gd name="T25" fmla="*/ 633 h 675"/>
                    <a:gd name="T26" fmla="*/ 0 w 191"/>
                    <a:gd name="T27" fmla="*/ 659 h 675"/>
                    <a:gd name="T28" fmla="*/ 0 w 191"/>
                    <a:gd name="T29" fmla="*/ 675 h 675"/>
                    <a:gd name="T30" fmla="*/ 146 w 191"/>
                    <a:gd name="T31" fmla="*/ 675 h 675"/>
                    <a:gd name="T32" fmla="*/ 191 w 191"/>
                    <a:gd name="T33" fmla="*/ 630 h 675"/>
                    <a:gd name="T34" fmla="*/ 191 w 191"/>
                    <a:gd name="T35" fmla="*/ 46 h 675"/>
                    <a:gd name="T36" fmla="*/ 146 w 191"/>
                    <a:gd name="T37" fmla="*/ 0 h 675"/>
                    <a:gd name="T38" fmla="*/ 42 w 191"/>
                    <a:gd name="T39" fmla="*/ 643 h 675"/>
                    <a:gd name="T40" fmla="*/ 31 w 191"/>
                    <a:gd name="T41" fmla="*/ 633 h 675"/>
                    <a:gd name="T42" fmla="*/ 42 w 191"/>
                    <a:gd name="T43" fmla="*/ 622 h 675"/>
                    <a:gd name="T44" fmla="*/ 52 w 191"/>
                    <a:gd name="T45" fmla="*/ 633 h 675"/>
                    <a:gd name="T46" fmla="*/ 42 w 191"/>
                    <a:gd name="T47" fmla="*/ 643 h 6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191" h="675">
                      <a:moveTo>
                        <a:pt x="146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76" y="25"/>
                        <a:pt x="76" y="25"/>
                        <a:pt x="76" y="25"/>
                      </a:cubicBezTo>
                      <a:cubicBezTo>
                        <a:pt x="82" y="25"/>
                        <a:pt x="86" y="30"/>
                        <a:pt x="86" y="36"/>
                      </a:cubicBezTo>
                      <a:cubicBezTo>
                        <a:pt x="86" y="42"/>
                        <a:pt x="82" y="47"/>
                        <a:pt x="76" y="47"/>
                      </a:cubicBezTo>
                      <a:cubicBezTo>
                        <a:pt x="0" y="47"/>
                        <a:pt x="0" y="47"/>
                        <a:pt x="0" y="47"/>
                      </a:cubicBezTo>
                      <a:cubicBezTo>
                        <a:pt x="0" y="72"/>
                        <a:pt x="0" y="72"/>
                        <a:pt x="0" y="72"/>
                      </a:cubicBezTo>
                      <a:cubicBezTo>
                        <a:pt x="159" y="72"/>
                        <a:pt x="159" y="72"/>
                        <a:pt x="159" y="72"/>
                      </a:cubicBezTo>
                      <a:cubicBezTo>
                        <a:pt x="159" y="591"/>
                        <a:pt x="159" y="591"/>
                        <a:pt x="159" y="591"/>
                      </a:cubicBezTo>
                      <a:cubicBezTo>
                        <a:pt x="0" y="591"/>
                        <a:pt x="0" y="591"/>
                        <a:pt x="0" y="591"/>
                      </a:cubicBezTo>
                      <a:cubicBezTo>
                        <a:pt x="0" y="606"/>
                        <a:pt x="0" y="606"/>
                        <a:pt x="0" y="606"/>
                      </a:cubicBezTo>
                      <a:cubicBezTo>
                        <a:pt x="12" y="608"/>
                        <a:pt x="22" y="619"/>
                        <a:pt x="22" y="633"/>
                      </a:cubicBezTo>
                      <a:cubicBezTo>
                        <a:pt x="22" y="646"/>
                        <a:pt x="12" y="657"/>
                        <a:pt x="0" y="659"/>
                      </a:cubicBezTo>
                      <a:cubicBezTo>
                        <a:pt x="0" y="675"/>
                        <a:pt x="0" y="675"/>
                        <a:pt x="0" y="675"/>
                      </a:cubicBezTo>
                      <a:cubicBezTo>
                        <a:pt x="146" y="675"/>
                        <a:pt x="146" y="675"/>
                        <a:pt x="146" y="675"/>
                      </a:cubicBezTo>
                      <a:cubicBezTo>
                        <a:pt x="171" y="675"/>
                        <a:pt x="191" y="655"/>
                        <a:pt x="191" y="630"/>
                      </a:cubicBezTo>
                      <a:cubicBezTo>
                        <a:pt x="191" y="46"/>
                        <a:pt x="191" y="46"/>
                        <a:pt x="191" y="46"/>
                      </a:cubicBezTo>
                      <a:cubicBezTo>
                        <a:pt x="191" y="21"/>
                        <a:pt x="171" y="0"/>
                        <a:pt x="146" y="0"/>
                      </a:cubicBezTo>
                      <a:close/>
                      <a:moveTo>
                        <a:pt x="42" y="643"/>
                      </a:moveTo>
                      <a:cubicBezTo>
                        <a:pt x="36" y="643"/>
                        <a:pt x="31" y="638"/>
                        <a:pt x="31" y="633"/>
                      </a:cubicBezTo>
                      <a:cubicBezTo>
                        <a:pt x="31" y="627"/>
                        <a:pt x="36" y="622"/>
                        <a:pt x="42" y="622"/>
                      </a:cubicBezTo>
                      <a:cubicBezTo>
                        <a:pt x="48" y="622"/>
                        <a:pt x="52" y="627"/>
                        <a:pt x="52" y="633"/>
                      </a:cubicBezTo>
                      <a:cubicBezTo>
                        <a:pt x="52" y="638"/>
                        <a:pt x="48" y="643"/>
                        <a:pt x="42" y="643"/>
                      </a:cubicBezTo>
                      <a:close/>
                    </a:path>
                  </a:pathLst>
                </a:custGeom>
                <a:solidFill>
                  <a:srgbClr val="003455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66" name="Freeform 1908">
                  <a:extLst>
                    <a:ext uri="{FF2B5EF4-FFF2-40B4-BE49-F238E27FC236}">
                      <a16:creationId xmlns="" xmlns:a16="http://schemas.microsoft.com/office/drawing/2014/main" id="{FBB8EC48-D6EA-4E54-95F8-0E00EA3C06D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86863" y="4521200"/>
                  <a:ext cx="217488" cy="341313"/>
                </a:xfrm>
                <a:custGeom>
                  <a:avLst/>
                  <a:gdLst>
                    <a:gd name="T0" fmla="*/ 0 w 137"/>
                    <a:gd name="T1" fmla="*/ 0 h 215"/>
                    <a:gd name="T2" fmla="*/ 0 w 137"/>
                    <a:gd name="T3" fmla="*/ 215 h 215"/>
                    <a:gd name="T4" fmla="*/ 137 w 137"/>
                    <a:gd name="T5" fmla="*/ 0 h 215"/>
                    <a:gd name="T6" fmla="*/ 0 w 137"/>
                    <a:gd name="T7" fmla="*/ 0 h 2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37" h="215">
                      <a:moveTo>
                        <a:pt x="0" y="0"/>
                      </a:moveTo>
                      <a:lnTo>
                        <a:pt x="0" y="215"/>
                      </a:lnTo>
                      <a:lnTo>
                        <a:pt x="137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CEE7E1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67" name="Freeform 1909">
                  <a:extLst>
                    <a:ext uri="{FF2B5EF4-FFF2-40B4-BE49-F238E27FC236}">
                      <a16:creationId xmlns="" xmlns:a16="http://schemas.microsoft.com/office/drawing/2014/main" id="{C477E32E-DBEE-4922-A6C7-C080EF5256D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86863" y="4521200"/>
                  <a:ext cx="219075" cy="344488"/>
                </a:xfrm>
                <a:custGeom>
                  <a:avLst/>
                  <a:gdLst>
                    <a:gd name="T0" fmla="*/ 0 w 138"/>
                    <a:gd name="T1" fmla="*/ 215 h 217"/>
                    <a:gd name="T2" fmla="*/ 0 w 138"/>
                    <a:gd name="T3" fmla="*/ 217 h 217"/>
                    <a:gd name="T4" fmla="*/ 138 w 138"/>
                    <a:gd name="T5" fmla="*/ 217 h 217"/>
                    <a:gd name="T6" fmla="*/ 138 w 138"/>
                    <a:gd name="T7" fmla="*/ 0 h 217"/>
                    <a:gd name="T8" fmla="*/ 137 w 138"/>
                    <a:gd name="T9" fmla="*/ 0 h 217"/>
                    <a:gd name="T10" fmla="*/ 0 w 138"/>
                    <a:gd name="T11" fmla="*/ 215 h 2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38" h="217">
                      <a:moveTo>
                        <a:pt x="0" y="215"/>
                      </a:moveTo>
                      <a:lnTo>
                        <a:pt x="0" y="217"/>
                      </a:lnTo>
                      <a:lnTo>
                        <a:pt x="138" y="217"/>
                      </a:lnTo>
                      <a:lnTo>
                        <a:pt x="138" y="0"/>
                      </a:lnTo>
                      <a:lnTo>
                        <a:pt x="137" y="0"/>
                      </a:lnTo>
                      <a:lnTo>
                        <a:pt x="0" y="215"/>
                      </a:lnTo>
                      <a:close/>
                    </a:path>
                  </a:pathLst>
                </a:custGeom>
                <a:solidFill>
                  <a:srgbClr val="A7D7DE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468" name="组合 467">
                <a:extLst>
                  <a:ext uri="{FF2B5EF4-FFF2-40B4-BE49-F238E27FC236}">
                    <a16:creationId xmlns="" xmlns:a16="http://schemas.microsoft.com/office/drawing/2014/main" id="{78D2F4C4-C9F5-4720-B341-FF53AE8E22BB}"/>
                  </a:ext>
                </a:extLst>
              </p:cNvPr>
              <p:cNvGrpSpPr/>
              <p:nvPr/>
            </p:nvGrpSpPr>
            <p:grpSpPr>
              <a:xfrm>
                <a:off x="10571961" y="4269476"/>
                <a:ext cx="689361" cy="689361"/>
                <a:chOff x="9664700" y="5049838"/>
                <a:chExt cx="554038" cy="554038"/>
              </a:xfrm>
            </p:grpSpPr>
            <p:sp>
              <p:nvSpPr>
                <p:cNvPr id="469" name="Rectangle 1409">
                  <a:extLst>
                    <a:ext uri="{FF2B5EF4-FFF2-40B4-BE49-F238E27FC236}">
                      <a16:creationId xmlns="" xmlns:a16="http://schemas.microsoft.com/office/drawing/2014/main" id="{3ACFD023-1947-4AC7-B9D8-A94F28C4E6E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64700" y="5049838"/>
                  <a:ext cx="554038" cy="554038"/>
                </a:xfrm>
                <a:prstGeom prst="rect">
                  <a:avLst/>
                </a:prstGeom>
                <a:solidFill>
                  <a:srgbClr val="F8B600"/>
                </a:solidFill>
                <a:ln w="9525">
                  <a:noFill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70" name="Freeform 1922">
                  <a:extLst>
                    <a:ext uri="{FF2B5EF4-FFF2-40B4-BE49-F238E27FC236}">
                      <a16:creationId xmlns="" xmlns:a16="http://schemas.microsoft.com/office/drawing/2014/main" id="{62787142-A99E-4B76-BDDD-75B18E8B01B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63151" y="5221288"/>
                  <a:ext cx="14288" cy="3175"/>
                </a:xfrm>
                <a:custGeom>
                  <a:avLst/>
                  <a:gdLst>
                    <a:gd name="T0" fmla="*/ 1 w 20"/>
                    <a:gd name="T1" fmla="*/ 5 h 5"/>
                    <a:gd name="T2" fmla="*/ 1 w 20"/>
                    <a:gd name="T3" fmla="*/ 3 h 5"/>
                    <a:gd name="T4" fmla="*/ 3 w 20"/>
                    <a:gd name="T5" fmla="*/ 3 h 5"/>
                    <a:gd name="T6" fmla="*/ 20 w 20"/>
                    <a:gd name="T7" fmla="*/ 0 h 5"/>
                    <a:gd name="T8" fmla="*/ 3 w 20"/>
                    <a:gd name="T9" fmla="*/ 2 h 5"/>
                    <a:gd name="T10" fmla="*/ 0 w 20"/>
                    <a:gd name="T11" fmla="*/ 3 h 5"/>
                    <a:gd name="T12" fmla="*/ 1 w 20"/>
                    <a:gd name="T13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" h="5">
                      <a:moveTo>
                        <a:pt x="1" y="5"/>
                      </a:moveTo>
                      <a:cubicBezTo>
                        <a:pt x="1" y="4"/>
                        <a:pt x="1" y="4"/>
                        <a:pt x="1" y="3"/>
                      </a:cubicBezTo>
                      <a:cubicBezTo>
                        <a:pt x="2" y="4"/>
                        <a:pt x="2" y="3"/>
                        <a:pt x="3" y="3"/>
                      </a:cubicBezTo>
                      <a:cubicBezTo>
                        <a:pt x="8" y="4"/>
                        <a:pt x="20" y="5"/>
                        <a:pt x="20" y="0"/>
                      </a:cubicBezTo>
                      <a:cubicBezTo>
                        <a:pt x="16" y="0"/>
                        <a:pt x="7" y="1"/>
                        <a:pt x="3" y="2"/>
                      </a:cubicBezTo>
                      <a:cubicBezTo>
                        <a:pt x="2" y="2"/>
                        <a:pt x="0" y="3"/>
                        <a:pt x="0" y="3"/>
                      </a:cubicBezTo>
                      <a:cubicBezTo>
                        <a:pt x="0" y="4"/>
                        <a:pt x="1" y="4"/>
                        <a:pt x="1" y="5"/>
                      </a:cubicBezTo>
                      <a:close/>
                    </a:path>
                  </a:pathLst>
                </a:custGeom>
                <a:solidFill>
                  <a:srgbClr val="57C0CA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71" name="Freeform 1923">
                  <a:extLst>
                    <a:ext uri="{FF2B5EF4-FFF2-40B4-BE49-F238E27FC236}">
                      <a16:creationId xmlns="" xmlns:a16="http://schemas.microsoft.com/office/drawing/2014/main" id="{54869A04-134F-439C-B4AC-CD8AD94B1D1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52038" y="5226050"/>
                  <a:ext cx="12700" cy="3175"/>
                </a:xfrm>
                <a:custGeom>
                  <a:avLst/>
                  <a:gdLst>
                    <a:gd name="T0" fmla="*/ 6 w 20"/>
                    <a:gd name="T1" fmla="*/ 2 h 5"/>
                    <a:gd name="T2" fmla="*/ 3 w 20"/>
                    <a:gd name="T3" fmla="*/ 3 h 5"/>
                    <a:gd name="T4" fmla="*/ 0 w 20"/>
                    <a:gd name="T5" fmla="*/ 1 h 5"/>
                    <a:gd name="T6" fmla="*/ 3 w 20"/>
                    <a:gd name="T7" fmla="*/ 5 h 5"/>
                    <a:gd name="T8" fmla="*/ 20 w 20"/>
                    <a:gd name="T9" fmla="*/ 1 h 5"/>
                    <a:gd name="T10" fmla="*/ 18 w 20"/>
                    <a:gd name="T11" fmla="*/ 1 h 5"/>
                    <a:gd name="T12" fmla="*/ 13 w 20"/>
                    <a:gd name="T13" fmla="*/ 1 h 5"/>
                    <a:gd name="T14" fmla="*/ 6 w 20"/>
                    <a:gd name="T15" fmla="*/ 2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0" h="5">
                      <a:moveTo>
                        <a:pt x="6" y="2"/>
                      </a:moveTo>
                      <a:cubicBezTo>
                        <a:pt x="5" y="2"/>
                        <a:pt x="5" y="3"/>
                        <a:pt x="3" y="3"/>
                      </a:cubicBezTo>
                      <a:cubicBezTo>
                        <a:pt x="2" y="3"/>
                        <a:pt x="1" y="2"/>
                        <a:pt x="0" y="1"/>
                      </a:cubicBezTo>
                      <a:cubicBezTo>
                        <a:pt x="1" y="3"/>
                        <a:pt x="1" y="5"/>
                        <a:pt x="3" y="5"/>
                      </a:cubicBezTo>
                      <a:cubicBezTo>
                        <a:pt x="8" y="5"/>
                        <a:pt x="15" y="2"/>
                        <a:pt x="20" y="1"/>
                      </a:cubicBezTo>
                      <a:cubicBezTo>
                        <a:pt x="19" y="1"/>
                        <a:pt x="18" y="1"/>
                        <a:pt x="18" y="1"/>
                      </a:cubicBezTo>
                      <a:cubicBezTo>
                        <a:pt x="17" y="2"/>
                        <a:pt x="16" y="1"/>
                        <a:pt x="13" y="1"/>
                      </a:cubicBezTo>
                      <a:cubicBezTo>
                        <a:pt x="10" y="0"/>
                        <a:pt x="8" y="1"/>
                        <a:pt x="6" y="2"/>
                      </a:cubicBezTo>
                      <a:close/>
                    </a:path>
                  </a:pathLst>
                </a:custGeom>
                <a:solidFill>
                  <a:srgbClr val="57C0CA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72" name="Freeform 1924">
                  <a:extLst>
                    <a:ext uri="{FF2B5EF4-FFF2-40B4-BE49-F238E27FC236}">
                      <a16:creationId xmlns="" xmlns:a16="http://schemas.microsoft.com/office/drawing/2014/main" id="{5C788D67-BD5A-4795-AD36-33842C5E391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64738" y="5224463"/>
                  <a:ext cx="1588" cy="1588"/>
                </a:xfrm>
                <a:custGeom>
                  <a:avLst/>
                  <a:gdLst>
                    <a:gd name="T0" fmla="*/ 1 w 1"/>
                    <a:gd name="T1" fmla="*/ 1 h 1"/>
                    <a:gd name="T2" fmla="*/ 0 w 1"/>
                    <a:gd name="T3" fmla="*/ 0 h 1"/>
                    <a:gd name="T4" fmla="*/ 1 w 1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1"/>
                      </a:moveTo>
                      <a:cubicBezTo>
                        <a:pt x="1" y="1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1" y="1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73" name="Freeform 1925">
                  <a:extLst>
                    <a:ext uri="{FF2B5EF4-FFF2-40B4-BE49-F238E27FC236}">
                      <a16:creationId xmlns="" xmlns:a16="http://schemas.microsoft.com/office/drawing/2014/main" id="{4AB615C5-61A6-4818-A29F-BAA75285500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10763" y="5156200"/>
                  <a:ext cx="28575" cy="26988"/>
                </a:xfrm>
                <a:custGeom>
                  <a:avLst/>
                  <a:gdLst>
                    <a:gd name="T0" fmla="*/ 27 w 43"/>
                    <a:gd name="T1" fmla="*/ 0 h 41"/>
                    <a:gd name="T2" fmla="*/ 23 w 43"/>
                    <a:gd name="T3" fmla="*/ 0 h 41"/>
                    <a:gd name="T4" fmla="*/ 38 w 43"/>
                    <a:gd name="T5" fmla="*/ 3 h 41"/>
                    <a:gd name="T6" fmla="*/ 38 w 43"/>
                    <a:gd name="T7" fmla="*/ 4 h 41"/>
                    <a:gd name="T8" fmla="*/ 29 w 43"/>
                    <a:gd name="T9" fmla="*/ 7 h 41"/>
                    <a:gd name="T10" fmla="*/ 25 w 43"/>
                    <a:gd name="T11" fmla="*/ 7 h 41"/>
                    <a:gd name="T12" fmla="*/ 21 w 43"/>
                    <a:gd name="T13" fmla="*/ 9 h 41"/>
                    <a:gd name="T14" fmla="*/ 10 w 43"/>
                    <a:gd name="T15" fmla="*/ 9 h 41"/>
                    <a:gd name="T16" fmla="*/ 20 w 43"/>
                    <a:gd name="T17" fmla="*/ 11 h 41"/>
                    <a:gd name="T18" fmla="*/ 14 w 43"/>
                    <a:gd name="T19" fmla="*/ 12 h 41"/>
                    <a:gd name="T20" fmla="*/ 7 w 43"/>
                    <a:gd name="T21" fmla="*/ 17 h 41"/>
                    <a:gd name="T22" fmla="*/ 0 w 43"/>
                    <a:gd name="T23" fmla="*/ 26 h 41"/>
                    <a:gd name="T24" fmla="*/ 0 w 43"/>
                    <a:gd name="T25" fmla="*/ 31 h 41"/>
                    <a:gd name="T26" fmla="*/ 5 w 43"/>
                    <a:gd name="T27" fmla="*/ 30 h 41"/>
                    <a:gd name="T28" fmla="*/ 11 w 43"/>
                    <a:gd name="T29" fmla="*/ 37 h 41"/>
                    <a:gd name="T30" fmla="*/ 18 w 43"/>
                    <a:gd name="T31" fmla="*/ 36 h 41"/>
                    <a:gd name="T32" fmla="*/ 27 w 43"/>
                    <a:gd name="T33" fmla="*/ 38 h 41"/>
                    <a:gd name="T34" fmla="*/ 43 w 43"/>
                    <a:gd name="T35" fmla="*/ 41 h 41"/>
                    <a:gd name="T36" fmla="*/ 43 w 43"/>
                    <a:gd name="T37" fmla="*/ 8 h 41"/>
                    <a:gd name="T38" fmla="*/ 39 w 43"/>
                    <a:gd name="T39" fmla="*/ 9 h 41"/>
                    <a:gd name="T40" fmla="*/ 42 w 43"/>
                    <a:gd name="T41" fmla="*/ 7 h 41"/>
                    <a:gd name="T42" fmla="*/ 43 w 43"/>
                    <a:gd name="T43" fmla="*/ 7 h 41"/>
                    <a:gd name="T44" fmla="*/ 43 w 43"/>
                    <a:gd name="T45" fmla="*/ 1 h 41"/>
                    <a:gd name="T46" fmla="*/ 35 w 43"/>
                    <a:gd name="T47" fmla="*/ 2 h 41"/>
                    <a:gd name="T48" fmla="*/ 27 w 43"/>
                    <a:gd name="T49" fmla="*/ 0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43" h="41">
                      <a:moveTo>
                        <a:pt x="27" y="0"/>
                      </a:moveTo>
                      <a:cubicBezTo>
                        <a:pt x="26" y="0"/>
                        <a:pt x="24" y="0"/>
                        <a:pt x="23" y="0"/>
                      </a:cubicBezTo>
                      <a:cubicBezTo>
                        <a:pt x="26" y="2"/>
                        <a:pt x="32" y="2"/>
                        <a:pt x="38" y="3"/>
                      </a:cubicBezTo>
                      <a:cubicBezTo>
                        <a:pt x="38" y="3"/>
                        <a:pt x="38" y="3"/>
                        <a:pt x="38" y="4"/>
                      </a:cubicBezTo>
                      <a:cubicBezTo>
                        <a:pt x="35" y="5"/>
                        <a:pt x="33" y="7"/>
                        <a:pt x="29" y="7"/>
                      </a:cubicBezTo>
                      <a:cubicBezTo>
                        <a:pt x="27" y="7"/>
                        <a:pt x="26" y="7"/>
                        <a:pt x="25" y="7"/>
                      </a:cubicBezTo>
                      <a:cubicBezTo>
                        <a:pt x="23" y="7"/>
                        <a:pt x="25" y="10"/>
                        <a:pt x="21" y="9"/>
                      </a:cubicBezTo>
                      <a:cubicBezTo>
                        <a:pt x="6" y="7"/>
                        <a:pt x="12" y="9"/>
                        <a:pt x="10" y="9"/>
                      </a:cubicBezTo>
                      <a:cubicBezTo>
                        <a:pt x="13" y="10"/>
                        <a:pt x="20" y="9"/>
                        <a:pt x="20" y="11"/>
                      </a:cubicBezTo>
                      <a:cubicBezTo>
                        <a:pt x="19" y="13"/>
                        <a:pt x="17" y="11"/>
                        <a:pt x="14" y="12"/>
                      </a:cubicBezTo>
                      <a:cubicBezTo>
                        <a:pt x="12" y="12"/>
                        <a:pt x="9" y="15"/>
                        <a:pt x="7" y="17"/>
                      </a:cubicBezTo>
                      <a:cubicBezTo>
                        <a:pt x="3" y="19"/>
                        <a:pt x="1" y="22"/>
                        <a:pt x="0" y="26"/>
                      </a:cubicBezTo>
                      <a:cubicBezTo>
                        <a:pt x="0" y="29"/>
                        <a:pt x="1" y="30"/>
                        <a:pt x="0" y="31"/>
                      </a:cubicBezTo>
                      <a:cubicBezTo>
                        <a:pt x="2" y="31"/>
                        <a:pt x="3" y="30"/>
                        <a:pt x="5" y="30"/>
                      </a:cubicBezTo>
                      <a:cubicBezTo>
                        <a:pt x="9" y="30"/>
                        <a:pt x="11" y="35"/>
                        <a:pt x="11" y="37"/>
                      </a:cubicBezTo>
                      <a:cubicBezTo>
                        <a:pt x="14" y="37"/>
                        <a:pt x="16" y="36"/>
                        <a:pt x="18" y="36"/>
                      </a:cubicBezTo>
                      <a:cubicBezTo>
                        <a:pt x="21" y="36"/>
                        <a:pt x="25" y="37"/>
                        <a:pt x="27" y="38"/>
                      </a:cubicBezTo>
                      <a:cubicBezTo>
                        <a:pt x="32" y="39"/>
                        <a:pt x="38" y="40"/>
                        <a:pt x="43" y="41"/>
                      </a:cubicBezTo>
                      <a:cubicBezTo>
                        <a:pt x="43" y="8"/>
                        <a:pt x="43" y="8"/>
                        <a:pt x="43" y="8"/>
                      </a:cubicBezTo>
                      <a:cubicBezTo>
                        <a:pt x="41" y="8"/>
                        <a:pt x="40" y="9"/>
                        <a:pt x="39" y="9"/>
                      </a:cubicBezTo>
                      <a:cubicBezTo>
                        <a:pt x="39" y="7"/>
                        <a:pt x="42" y="7"/>
                        <a:pt x="42" y="7"/>
                      </a:cubicBezTo>
                      <a:cubicBezTo>
                        <a:pt x="42" y="7"/>
                        <a:pt x="42" y="7"/>
                        <a:pt x="43" y="7"/>
                      </a:cubicBezTo>
                      <a:cubicBezTo>
                        <a:pt x="43" y="1"/>
                        <a:pt x="43" y="1"/>
                        <a:pt x="43" y="1"/>
                      </a:cubicBezTo>
                      <a:cubicBezTo>
                        <a:pt x="41" y="1"/>
                        <a:pt x="37" y="2"/>
                        <a:pt x="35" y="2"/>
                      </a:cubicBezTo>
                      <a:cubicBezTo>
                        <a:pt x="31" y="2"/>
                        <a:pt x="29" y="0"/>
                        <a:pt x="27" y="0"/>
                      </a:cubicBezTo>
                      <a:close/>
                    </a:path>
                  </a:pathLst>
                </a:custGeom>
                <a:solidFill>
                  <a:srgbClr val="57C0CA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74" name="Freeform 1926">
                  <a:extLst>
                    <a:ext uri="{FF2B5EF4-FFF2-40B4-BE49-F238E27FC236}">
                      <a16:creationId xmlns="" xmlns:a16="http://schemas.microsoft.com/office/drawing/2014/main" id="{3FDF5A5E-8717-4554-8483-B5B60B70A36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39338" y="5146675"/>
                  <a:ext cx="4763" cy="4763"/>
                </a:xfrm>
                <a:custGeom>
                  <a:avLst/>
                  <a:gdLst>
                    <a:gd name="T0" fmla="*/ 2 w 7"/>
                    <a:gd name="T1" fmla="*/ 4 h 8"/>
                    <a:gd name="T2" fmla="*/ 7 w 7"/>
                    <a:gd name="T3" fmla="*/ 3 h 8"/>
                    <a:gd name="T4" fmla="*/ 4 w 7"/>
                    <a:gd name="T5" fmla="*/ 1 h 8"/>
                    <a:gd name="T6" fmla="*/ 4 w 7"/>
                    <a:gd name="T7" fmla="*/ 1 h 8"/>
                    <a:gd name="T8" fmla="*/ 0 w 7"/>
                    <a:gd name="T9" fmla="*/ 0 h 8"/>
                    <a:gd name="T10" fmla="*/ 0 w 7"/>
                    <a:gd name="T11" fmla="*/ 8 h 8"/>
                    <a:gd name="T12" fmla="*/ 2 w 7"/>
                    <a:gd name="T13" fmla="*/ 4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" h="8">
                      <a:moveTo>
                        <a:pt x="2" y="4"/>
                      </a:moveTo>
                      <a:cubicBezTo>
                        <a:pt x="3" y="4"/>
                        <a:pt x="7" y="4"/>
                        <a:pt x="7" y="3"/>
                      </a:cubicBezTo>
                      <a:cubicBezTo>
                        <a:pt x="7" y="2"/>
                        <a:pt x="4" y="2"/>
                        <a:pt x="4" y="1"/>
                      </a:cubicBezTo>
                      <a:cubicBezTo>
                        <a:pt x="4" y="1"/>
                        <a:pt x="4" y="1"/>
                        <a:pt x="4" y="1"/>
                      </a:cubicBezTo>
                      <a:cubicBezTo>
                        <a:pt x="3" y="1"/>
                        <a:pt x="1" y="0"/>
                        <a:pt x="0" y="0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1" y="6"/>
                        <a:pt x="1" y="5"/>
                        <a:pt x="2" y="4"/>
                      </a:cubicBezTo>
                      <a:close/>
                    </a:path>
                  </a:pathLst>
                </a:custGeom>
                <a:solidFill>
                  <a:srgbClr val="57C0CA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75" name="Freeform 1927">
                  <a:extLst>
                    <a:ext uri="{FF2B5EF4-FFF2-40B4-BE49-F238E27FC236}">
                      <a16:creationId xmlns="" xmlns:a16="http://schemas.microsoft.com/office/drawing/2014/main" id="{F2C3485E-13C6-4D79-9020-321E681B7B1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009188" y="5218113"/>
                  <a:ext cx="0" cy="1588"/>
                </a:xfrm>
                <a:custGeom>
                  <a:avLst/>
                  <a:gdLst>
                    <a:gd name="T0" fmla="*/ 0 w 1"/>
                    <a:gd name="T1" fmla="*/ 0 h 1"/>
                    <a:gd name="T2" fmla="*/ 1 w 1"/>
                    <a:gd name="T3" fmla="*/ 1 h 1"/>
                    <a:gd name="T4" fmla="*/ 0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cubicBezTo>
                        <a:pt x="0" y="0"/>
                        <a:pt x="1" y="1"/>
                        <a:pt x="1" y="1"/>
                      </a:cubicBezTo>
                      <a:cubicBezTo>
                        <a:pt x="1" y="1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76" name="Freeform 1928">
                  <a:extLst>
                    <a:ext uri="{FF2B5EF4-FFF2-40B4-BE49-F238E27FC236}">
                      <a16:creationId xmlns="" xmlns:a16="http://schemas.microsoft.com/office/drawing/2014/main" id="{60FA8704-D5CF-40C8-B48C-5EAECE72674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007601" y="5214938"/>
                  <a:ext cx="0" cy="1588"/>
                </a:xfrm>
                <a:custGeom>
                  <a:avLst/>
                  <a:gdLst>
                    <a:gd name="T0" fmla="*/ 0 h 1"/>
                    <a:gd name="T1" fmla="*/ 1 h 1"/>
                    <a:gd name="T2" fmla="*/ 0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0" y="1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77" name="Freeform 1929">
                  <a:extLst>
                    <a:ext uri="{FF2B5EF4-FFF2-40B4-BE49-F238E27FC236}">
                      <a16:creationId xmlns="" xmlns:a16="http://schemas.microsoft.com/office/drawing/2014/main" id="{80F14A2A-62EE-46D3-BB7B-D2946718072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64738" y="5224463"/>
                  <a:ext cx="0" cy="0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78" name="Freeform 1930">
                  <a:extLst>
                    <a:ext uri="{FF2B5EF4-FFF2-40B4-BE49-F238E27FC236}">
                      <a16:creationId xmlns="" xmlns:a16="http://schemas.microsoft.com/office/drawing/2014/main" id="{83451477-A25C-41F0-A5A3-983A22A9189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009188" y="5218113"/>
                  <a:ext cx="0" cy="0"/>
                </a:xfrm>
                <a:custGeom>
                  <a:avLst/>
                  <a:gdLst>
                    <a:gd name="T0" fmla="*/ 0 h 2"/>
                    <a:gd name="T1" fmla="*/ 2 h 2"/>
                    <a:gd name="T2" fmla="*/ 0 h 2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2">
                      <a:moveTo>
                        <a:pt x="0" y="0"/>
                      </a:moveTo>
                      <a:cubicBezTo>
                        <a:pt x="0" y="1"/>
                        <a:pt x="0" y="1"/>
                        <a:pt x="0" y="2"/>
                      </a:cubicBezTo>
                      <a:cubicBezTo>
                        <a:pt x="0" y="1"/>
                        <a:pt x="0" y="1"/>
                        <a:pt x="0" y="0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79" name="Freeform 1931">
                  <a:extLst>
                    <a:ext uri="{FF2B5EF4-FFF2-40B4-BE49-F238E27FC236}">
                      <a16:creationId xmlns="" xmlns:a16="http://schemas.microsoft.com/office/drawing/2014/main" id="{5A67BF2F-FFE3-41A2-AA7A-28D82CCB25B8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788526" y="5110163"/>
                  <a:ext cx="150813" cy="61913"/>
                </a:xfrm>
                <a:custGeom>
                  <a:avLst/>
                  <a:gdLst>
                    <a:gd name="T0" fmla="*/ 47 w 227"/>
                    <a:gd name="T1" fmla="*/ 76 h 93"/>
                    <a:gd name="T2" fmla="*/ 95 w 227"/>
                    <a:gd name="T3" fmla="*/ 72 h 93"/>
                    <a:gd name="T4" fmla="*/ 121 w 227"/>
                    <a:gd name="T5" fmla="*/ 66 h 93"/>
                    <a:gd name="T6" fmla="*/ 182 w 227"/>
                    <a:gd name="T7" fmla="*/ 65 h 93"/>
                    <a:gd name="T8" fmla="*/ 184 w 227"/>
                    <a:gd name="T9" fmla="*/ 49 h 93"/>
                    <a:gd name="T10" fmla="*/ 191 w 227"/>
                    <a:gd name="T11" fmla="*/ 41 h 93"/>
                    <a:gd name="T12" fmla="*/ 190 w 227"/>
                    <a:gd name="T13" fmla="*/ 48 h 93"/>
                    <a:gd name="T14" fmla="*/ 215 w 227"/>
                    <a:gd name="T15" fmla="*/ 57 h 93"/>
                    <a:gd name="T16" fmla="*/ 217 w 227"/>
                    <a:gd name="T17" fmla="*/ 53 h 93"/>
                    <a:gd name="T18" fmla="*/ 214 w 227"/>
                    <a:gd name="T19" fmla="*/ 44 h 93"/>
                    <a:gd name="T20" fmla="*/ 198 w 227"/>
                    <a:gd name="T21" fmla="*/ 36 h 93"/>
                    <a:gd name="T22" fmla="*/ 201 w 227"/>
                    <a:gd name="T23" fmla="*/ 32 h 93"/>
                    <a:gd name="T24" fmla="*/ 226 w 227"/>
                    <a:gd name="T25" fmla="*/ 36 h 93"/>
                    <a:gd name="T26" fmla="*/ 217 w 227"/>
                    <a:gd name="T27" fmla="*/ 29 h 93"/>
                    <a:gd name="T28" fmla="*/ 221 w 227"/>
                    <a:gd name="T29" fmla="*/ 27 h 93"/>
                    <a:gd name="T30" fmla="*/ 218 w 227"/>
                    <a:gd name="T31" fmla="*/ 27 h 93"/>
                    <a:gd name="T32" fmla="*/ 193 w 227"/>
                    <a:gd name="T33" fmla="*/ 26 h 93"/>
                    <a:gd name="T34" fmla="*/ 191 w 227"/>
                    <a:gd name="T35" fmla="*/ 24 h 93"/>
                    <a:gd name="T36" fmla="*/ 191 w 227"/>
                    <a:gd name="T37" fmla="*/ 22 h 93"/>
                    <a:gd name="T38" fmla="*/ 201 w 227"/>
                    <a:gd name="T39" fmla="*/ 20 h 93"/>
                    <a:gd name="T40" fmla="*/ 218 w 227"/>
                    <a:gd name="T41" fmla="*/ 21 h 93"/>
                    <a:gd name="T42" fmla="*/ 224 w 227"/>
                    <a:gd name="T43" fmla="*/ 23 h 93"/>
                    <a:gd name="T44" fmla="*/ 222 w 227"/>
                    <a:gd name="T45" fmla="*/ 21 h 93"/>
                    <a:gd name="T46" fmla="*/ 207 w 227"/>
                    <a:gd name="T47" fmla="*/ 19 h 93"/>
                    <a:gd name="T48" fmla="*/ 222 w 227"/>
                    <a:gd name="T49" fmla="*/ 16 h 93"/>
                    <a:gd name="T50" fmla="*/ 148 w 227"/>
                    <a:gd name="T51" fmla="*/ 59 h 93"/>
                    <a:gd name="T52" fmla="*/ 99 w 227"/>
                    <a:gd name="T53" fmla="*/ 68 h 93"/>
                    <a:gd name="T54" fmla="*/ 90 w 227"/>
                    <a:gd name="T55" fmla="*/ 63 h 93"/>
                    <a:gd name="T56" fmla="*/ 103 w 227"/>
                    <a:gd name="T57" fmla="*/ 53 h 93"/>
                    <a:gd name="T58" fmla="*/ 126 w 227"/>
                    <a:gd name="T59" fmla="*/ 54 h 93"/>
                    <a:gd name="T60" fmla="*/ 137 w 227"/>
                    <a:gd name="T61" fmla="*/ 49 h 93"/>
                    <a:gd name="T62" fmla="*/ 163 w 227"/>
                    <a:gd name="T63" fmla="*/ 36 h 93"/>
                    <a:gd name="T64" fmla="*/ 172 w 227"/>
                    <a:gd name="T65" fmla="*/ 38 h 93"/>
                    <a:gd name="T66" fmla="*/ 152 w 227"/>
                    <a:gd name="T67" fmla="*/ 38 h 93"/>
                    <a:gd name="T68" fmla="*/ 143 w 227"/>
                    <a:gd name="T69" fmla="*/ 36 h 93"/>
                    <a:gd name="T70" fmla="*/ 144 w 227"/>
                    <a:gd name="T71" fmla="*/ 39 h 93"/>
                    <a:gd name="T72" fmla="*/ 164 w 227"/>
                    <a:gd name="T73" fmla="*/ 59 h 93"/>
                    <a:gd name="T74" fmla="*/ 190 w 227"/>
                    <a:gd name="T75" fmla="*/ 39 h 93"/>
                    <a:gd name="T76" fmla="*/ 151 w 227"/>
                    <a:gd name="T77" fmla="*/ 48 h 93"/>
                    <a:gd name="T78" fmla="*/ 167 w 227"/>
                    <a:gd name="T79" fmla="*/ 43 h 93"/>
                    <a:gd name="T80" fmla="*/ 192 w 227"/>
                    <a:gd name="T81" fmla="*/ 29 h 93"/>
                    <a:gd name="T82" fmla="*/ 187 w 227"/>
                    <a:gd name="T83" fmla="*/ 27 h 93"/>
                    <a:gd name="T84" fmla="*/ 173 w 227"/>
                    <a:gd name="T85" fmla="*/ 22 h 93"/>
                    <a:gd name="T86" fmla="*/ 151 w 227"/>
                    <a:gd name="T87" fmla="*/ 29 h 93"/>
                    <a:gd name="T88" fmla="*/ 165 w 227"/>
                    <a:gd name="T89" fmla="*/ 31 h 93"/>
                    <a:gd name="T90" fmla="*/ 141 w 227"/>
                    <a:gd name="T91" fmla="*/ 30 h 93"/>
                    <a:gd name="T92" fmla="*/ 118 w 227"/>
                    <a:gd name="T93" fmla="*/ 34 h 93"/>
                    <a:gd name="T94" fmla="*/ 119 w 227"/>
                    <a:gd name="T95" fmla="*/ 36 h 93"/>
                    <a:gd name="T96" fmla="*/ 118 w 227"/>
                    <a:gd name="T97" fmla="*/ 43 h 93"/>
                    <a:gd name="T98" fmla="*/ 126 w 227"/>
                    <a:gd name="T99" fmla="*/ 38 h 93"/>
                    <a:gd name="T100" fmla="*/ 112 w 227"/>
                    <a:gd name="T101" fmla="*/ 47 h 93"/>
                    <a:gd name="T102" fmla="*/ 88 w 227"/>
                    <a:gd name="T103" fmla="*/ 50 h 93"/>
                    <a:gd name="T104" fmla="*/ 92 w 227"/>
                    <a:gd name="T105" fmla="*/ 46 h 93"/>
                    <a:gd name="T106" fmla="*/ 101 w 227"/>
                    <a:gd name="T107" fmla="*/ 44 h 93"/>
                    <a:gd name="T108" fmla="*/ 104 w 227"/>
                    <a:gd name="T109" fmla="*/ 42 h 93"/>
                    <a:gd name="T110" fmla="*/ 99 w 227"/>
                    <a:gd name="T111" fmla="*/ 41 h 93"/>
                    <a:gd name="T112" fmla="*/ 95 w 227"/>
                    <a:gd name="T113" fmla="*/ 42 h 93"/>
                    <a:gd name="T114" fmla="*/ 73 w 227"/>
                    <a:gd name="T115" fmla="*/ 51 h 93"/>
                    <a:gd name="T116" fmla="*/ 66 w 227"/>
                    <a:gd name="T117" fmla="*/ 57 h 93"/>
                    <a:gd name="T118" fmla="*/ 60 w 227"/>
                    <a:gd name="T119" fmla="*/ 68 h 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</a:cxnLst>
                  <a:rect l="0" t="0" r="r" b="b"/>
                  <a:pathLst>
                    <a:path w="227" h="93">
                      <a:moveTo>
                        <a:pt x="16" y="87"/>
                      </a:moveTo>
                      <a:cubicBezTo>
                        <a:pt x="17" y="87"/>
                        <a:pt x="17" y="85"/>
                        <a:pt x="19" y="85"/>
                      </a:cubicBezTo>
                      <a:cubicBezTo>
                        <a:pt x="21" y="86"/>
                        <a:pt x="24" y="83"/>
                        <a:pt x="25" y="82"/>
                      </a:cubicBezTo>
                      <a:cubicBezTo>
                        <a:pt x="29" y="80"/>
                        <a:pt x="30" y="80"/>
                        <a:pt x="34" y="78"/>
                      </a:cubicBezTo>
                      <a:cubicBezTo>
                        <a:pt x="35" y="79"/>
                        <a:pt x="35" y="79"/>
                        <a:pt x="36" y="78"/>
                      </a:cubicBezTo>
                      <a:cubicBezTo>
                        <a:pt x="39" y="78"/>
                        <a:pt x="39" y="76"/>
                        <a:pt x="41" y="75"/>
                      </a:cubicBezTo>
                      <a:cubicBezTo>
                        <a:pt x="42" y="75"/>
                        <a:pt x="45" y="77"/>
                        <a:pt x="47" y="76"/>
                      </a:cubicBezTo>
                      <a:cubicBezTo>
                        <a:pt x="50" y="75"/>
                        <a:pt x="50" y="74"/>
                        <a:pt x="53" y="73"/>
                      </a:cubicBezTo>
                      <a:cubicBezTo>
                        <a:pt x="53" y="74"/>
                        <a:pt x="54" y="74"/>
                        <a:pt x="55" y="74"/>
                      </a:cubicBezTo>
                      <a:cubicBezTo>
                        <a:pt x="58" y="73"/>
                        <a:pt x="57" y="72"/>
                        <a:pt x="59" y="72"/>
                      </a:cubicBezTo>
                      <a:cubicBezTo>
                        <a:pt x="68" y="70"/>
                        <a:pt x="74" y="72"/>
                        <a:pt x="83" y="70"/>
                      </a:cubicBezTo>
                      <a:cubicBezTo>
                        <a:pt x="92" y="68"/>
                        <a:pt x="91" y="67"/>
                        <a:pt x="95" y="70"/>
                      </a:cubicBezTo>
                      <a:cubicBezTo>
                        <a:pt x="94" y="70"/>
                        <a:pt x="89" y="71"/>
                        <a:pt x="89" y="72"/>
                      </a:cubicBezTo>
                      <a:cubicBezTo>
                        <a:pt x="89" y="72"/>
                        <a:pt x="88" y="73"/>
                        <a:pt x="95" y="72"/>
                      </a:cubicBezTo>
                      <a:cubicBezTo>
                        <a:pt x="98" y="71"/>
                        <a:pt x="100" y="70"/>
                        <a:pt x="103" y="70"/>
                      </a:cubicBezTo>
                      <a:cubicBezTo>
                        <a:pt x="107" y="69"/>
                        <a:pt x="110" y="69"/>
                        <a:pt x="114" y="68"/>
                      </a:cubicBezTo>
                      <a:cubicBezTo>
                        <a:pt x="114" y="68"/>
                        <a:pt x="115" y="68"/>
                        <a:pt x="116" y="69"/>
                      </a:cubicBezTo>
                      <a:cubicBezTo>
                        <a:pt x="119" y="69"/>
                        <a:pt x="119" y="71"/>
                        <a:pt x="122" y="70"/>
                      </a:cubicBezTo>
                      <a:cubicBezTo>
                        <a:pt x="123" y="70"/>
                        <a:pt x="121" y="69"/>
                        <a:pt x="122" y="68"/>
                      </a:cubicBezTo>
                      <a:cubicBezTo>
                        <a:pt x="122" y="65"/>
                        <a:pt x="130" y="67"/>
                        <a:pt x="130" y="64"/>
                      </a:cubicBezTo>
                      <a:cubicBezTo>
                        <a:pt x="128" y="65"/>
                        <a:pt x="123" y="66"/>
                        <a:pt x="121" y="66"/>
                      </a:cubicBezTo>
                      <a:cubicBezTo>
                        <a:pt x="119" y="67"/>
                        <a:pt x="119" y="66"/>
                        <a:pt x="119" y="66"/>
                      </a:cubicBezTo>
                      <a:cubicBezTo>
                        <a:pt x="119" y="64"/>
                        <a:pt x="129" y="62"/>
                        <a:pt x="132" y="62"/>
                      </a:cubicBezTo>
                      <a:cubicBezTo>
                        <a:pt x="134" y="65"/>
                        <a:pt x="141" y="65"/>
                        <a:pt x="150" y="65"/>
                      </a:cubicBezTo>
                      <a:cubicBezTo>
                        <a:pt x="160" y="64"/>
                        <a:pt x="164" y="65"/>
                        <a:pt x="167" y="65"/>
                      </a:cubicBezTo>
                      <a:cubicBezTo>
                        <a:pt x="168" y="63"/>
                        <a:pt x="169" y="62"/>
                        <a:pt x="172" y="62"/>
                      </a:cubicBezTo>
                      <a:cubicBezTo>
                        <a:pt x="175" y="62"/>
                        <a:pt x="179" y="62"/>
                        <a:pt x="180" y="63"/>
                      </a:cubicBezTo>
                      <a:cubicBezTo>
                        <a:pt x="181" y="64"/>
                        <a:pt x="176" y="66"/>
                        <a:pt x="182" y="65"/>
                      </a:cubicBezTo>
                      <a:cubicBezTo>
                        <a:pt x="183" y="61"/>
                        <a:pt x="194" y="62"/>
                        <a:pt x="192" y="59"/>
                      </a:cubicBezTo>
                      <a:cubicBezTo>
                        <a:pt x="190" y="59"/>
                        <a:pt x="189" y="60"/>
                        <a:pt x="188" y="60"/>
                      </a:cubicBezTo>
                      <a:cubicBezTo>
                        <a:pt x="188" y="60"/>
                        <a:pt x="189" y="58"/>
                        <a:pt x="190" y="58"/>
                      </a:cubicBezTo>
                      <a:cubicBezTo>
                        <a:pt x="189" y="55"/>
                        <a:pt x="178" y="57"/>
                        <a:pt x="178" y="54"/>
                      </a:cubicBezTo>
                      <a:cubicBezTo>
                        <a:pt x="178" y="53"/>
                        <a:pt x="180" y="53"/>
                        <a:pt x="180" y="52"/>
                      </a:cubicBezTo>
                      <a:cubicBezTo>
                        <a:pt x="181" y="52"/>
                        <a:pt x="179" y="52"/>
                        <a:pt x="179" y="51"/>
                      </a:cubicBezTo>
                      <a:cubicBezTo>
                        <a:pt x="179" y="49"/>
                        <a:pt x="182" y="50"/>
                        <a:pt x="184" y="49"/>
                      </a:cubicBezTo>
                      <a:cubicBezTo>
                        <a:pt x="184" y="48"/>
                        <a:pt x="183" y="48"/>
                        <a:pt x="185" y="48"/>
                      </a:cubicBezTo>
                      <a:cubicBezTo>
                        <a:pt x="185" y="47"/>
                        <a:pt x="185" y="47"/>
                        <a:pt x="185" y="46"/>
                      </a:cubicBezTo>
                      <a:cubicBezTo>
                        <a:pt x="183" y="46"/>
                        <a:pt x="184" y="45"/>
                        <a:pt x="183" y="43"/>
                      </a:cubicBezTo>
                      <a:cubicBezTo>
                        <a:pt x="183" y="43"/>
                        <a:pt x="183" y="43"/>
                        <a:pt x="183" y="42"/>
                      </a:cubicBezTo>
                      <a:cubicBezTo>
                        <a:pt x="184" y="42"/>
                        <a:pt x="186" y="42"/>
                        <a:pt x="187" y="42"/>
                      </a:cubicBezTo>
                      <a:cubicBezTo>
                        <a:pt x="187" y="42"/>
                        <a:pt x="187" y="42"/>
                        <a:pt x="187" y="42"/>
                      </a:cubicBezTo>
                      <a:cubicBezTo>
                        <a:pt x="187" y="42"/>
                        <a:pt x="188" y="41"/>
                        <a:pt x="191" y="41"/>
                      </a:cubicBezTo>
                      <a:cubicBezTo>
                        <a:pt x="197" y="40"/>
                        <a:pt x="202" y="41"/>
                        <a:pt x="208" y="41"/>
                      </a:cubicBezTo>
                      <a:cubicBezTo>
                        <a:pt x="208" y="41"/>
                        <a:pt x="208" y="41"/>
                        <a:pt x="208" y="42"/>
                      </a:cubicBezTo>
                      <a:cubicBezTo>
                        <a:pt x="208" y="42"/>
                        <a:pt x="205" y="43"/>
                        <a:pt x="205" y="43"/>
                      </a:cubicBezTo>
                      <a:cubicBezTo>
                        <a:pt x="202" y="44"/>
                        <a:pt x="200" y="45"/>
                        <a:pt x="195" y="45"/>
                      </a:cubicBezTo>
                      <a:cubicBezTo>
                        <a:pt x="191" y="45"/>
                        <a:pt x="191" y="44"/>
                        <a:pt x="190" y="46"/>
                      </a:cubicBezTo>
                      <a:cubicBezTo>
                        <a:pt x="191" y="46"/>
                        <a:pt x="192" y="46"/>
                        <a:pt x="192" y="46"/>
                      </a:cubicBezTo>
                      <a:cubicBezTo>
                        <a:pt x="192" y="47"/>
                        <a:pt x="191" y="47"/>
                        <a:pt x="190" y="48"/>
                      </a:cubicBezTo>
                      <a:cubicBezTo>
                        <a:pt x="194" y="48"/>
                        <a:pt x="196" y="49"/>
                        <a:pt x="196" y="51"/>
                      </a:cubicBezTo>
                      <a:cubicBezTo>
                        <a:pt x="196" y="52"/>
                        <a:pt x="201" y="52"/>
                        <a:pt x="201" y="53"/>
                      </a:cubicBezTo>
                      <a:cubicBezTo>
                        <a:pt x="201" y="54"/>
                        <a:pt x="198" y="55"/>
                        <a:pt x="197" y="55"/>
                      </a:cubicBezTo>
                      <a:cubicBezTo>
                        <a:pt x="199" y="57"/>
                        <a:pt x="203" y="56"/>
                        <a:pt x="206" y="56"/>
                      </a:cubicBezTo>
                      <a:cubicBezTo>
                        <a:pt x="205" y="57"/>
                        <a:pt x="204" y="57"/>
                        <a:pt x="204" y="57"/>
                      </a:cubicBezTo>
                      <a:cubicBezTo>
                        <a:pt x="208" y="58"/>
                        <a:pt x="208" y="59"/>
                        <a:pt x="208" y="61"/>
                      </a:cubicBezTo>
                      <a:cubicBezTo>
                        <a:pt x="213" y="60"/>
                        <a:pt x="210" y="57"/>
                        <a:pt x="215" y="57"/>
                      </a:cubicBezTo>
                      <a:cubicBezTo>
                        <a:pt x="216" y="57"/>
                        <a:pt x="221" y="59"/>
                        <a:pt x="221" y="60"/>
                      </a:cubicBezTo>
                      <a:cubicBezTo>
                        <a:pt x="221" y="61"/>
                        <a:pt x="218" y="61"/>
                        <a:pt x="218" y="62"/>
                      </a:cubicBezTo>
                      <a:cubicBezTo>
                        <a:pt x="218" y="63"/>
                        <a:pt x="222" y="65"/>
                        <a:pt x="226" y="62"/>
                      </a:cubicBezTo>
                      <a:cubicBezTo>
                        <a:pt x="226" y="62"/>
                        <a:pt x="226" y="62"/>
                        <a:pt x="227" y="62"/>
                      </a:cubicBezTo>
                      <a:cubicBezTo>
                        <a:pt x="227" y="54"/>
                        <a:pt x="227" y="54"/>
                        <a:pt x="227" y="54"/>
                      </a:cubicBezTo>
                      <a:cubicBezTo>
                        <a:pt x="226" y="54"/>
                        <a:pt x="226" y="53"/>
                        <a:pt x="226" y="53"/>
                      </a:cubicBezTo>
                      <a:cubicBezTo>
                        <a:pt x="223" y="53"/>
                        <a:pt x="220" y="53"/>
                        <a:pt x="217" y="53"/>
                      </a:cubicBezTo>
                      <a:cubicBezTo>
                        <a:pt x="216" y="52"/>
                        <a:pt x="214" y="52"/>
                        <a:pt x="214" y="51"/>
                      </a:cubicBezTo>
                      <a:cubicBezTo>
                        <a:pt x="216" y="51"/>
                        <a:pt x="218" y="51"/>
                        <a:pt x="221" y="51"/>
                      </a:cubicBezTo>
                      <a:cubicBezTo>
                        <a:pt x="221" y="51"/>
                        <a:pt x="221" y="51"/>
                        <a:pt x="221" y="51"/>
                      </a:cubicBezTo>
                      <a:cubicBezTo>
                        <a:pt x="220" y="50"/>
                        <a:pt x="212" y="50"/>
                        <a:pt x="212" y="50"/>
                      </a:cubicBezTo>
                      <a:cubicBezTo>
                        <a:pt x="212" y="50"/>
                        <a:pt x="209" y="49"/>
                        <a:pt x="209" y="48"/>
                      </a:cubicBezTo>
                      <a:cubicBezTo>
                        <a:pt x="209" y="46"/>
                        <a:pt x="210" y="46"/>
                        <a:pt x="213" y="45"/>
                      </a:cubicBezTo>
                      <a:cubicBezTo>
                        <a:pt x="214" y="45"/>
                        <a:pt x="213" y="44"/>
                        <a:pt x="214" y="44"/>
                      </a:cubicBezTo>
                      <a:cubicBezTo>
                        <a:pt x="217" y="42"/>
                        <a:pt x="221" y="41"/>
                        <a:pt x="227" y="41"/>
                      </a:cubicBezTo>
                      <a:cubicBezTo>
                        <a:pt x="227" y="39"/>
                        <a:pt x="227" y="39"/>
                        <a:pt x="227" y="39"/>
                      </a:cubicBezTo>
                      <a:cubicBezTo>
                        <a:pt x="226" y="39"/>
                        <a:pt x="226" y="39"/>
                        <a:pt x="225" y="39"/>
                      </a:cubicBezTo>
                      <a:cubicBezTo>
                        <a:pt x="221" y="39"/>
                        <a:pt x="216" y="39"/>
                        <a:pt x="217" y="38"/>
                      </a:cubicBezTo>
                      <a:cubicBezTo>
                        <a:pt x="216" y="38"/>
                        <a:pt x="215" y="38"/>
                        <a:pt x="215" y="38"/>
                      </a:cubicBezTo>
                      <a:cubicBezTo>
                        <a:pt x="214" y="38"/>
                        <a:pt x="211" y="39"/>
                        <a:pt x="210" y="39"/>
                      </a:cubicBezTo>
                      <a:cubicBezTo>
                        <a:pt x="206" y="39"/>
                        <a:pt x="198" y="38"/>
                        <a:pt x="198" y="36"/>
                      </a:cubicBezTo>
                      <a:cubicBezTo>
                        <a:pt x="198" y="36"/>
                        <a:pt x="199" y="35"/>
                        <a:pt x="200" y="35"/>
                      </a:cubicBezTo>
                      <a:cubicBezTo>
                        <a:pt x="197" y="34"/>
                        <a:pt x="196" y="34"/>
                        <a:pt x="194" y="33"/>
                      </a:cubicBezTo>
                      <a:cubicBezTo>
                        <a:pt x="193" y="33"/>
                        <a:pt x="191" y="33"/>
                        <a:pt x="190" y="33"/>
                      </a:cubicBezTo>
                      <a:cubicBezTo>
                        <a:pt x="189" y="34"/>
                        <a:pt x="179" y="33"/>
                        <a:pt x="179" y="32"/>
                      </a:cubicBezTo>
                      <a:cubicBezTo>
                        <a:pt x="179" y="31"/>
                        <a:pt x="182" y="31"/>
                        <a:pt x="184" y="31"/>
                      </a:cubicBezTo>
                      <a:cubicBezTo>
                        <a:pt x="191" y="30"/>
                        <a:pt x="192" y="32"/>
                        <a:pt x="198" y="32"/>
                      </a:cubicBezTo>
                      <a:cubicBezTo>
                        <a:pt x="200" y="32"/>
                        <a:pt x="200" y="32"/>
                        <a:pt x="201" y="32"/>
                      </a:cubicBezTo>
                      <a:cubicBezTo>
                        <a:pt x="202" y="32"/>
                        <a:pt x="203" y="32"/>
                        <a:pt x="204" y="32"/>
                      </a:cubicBezTo>
                      <a:cubicBezTo>
                        <a:pt x="203" y="33"/>
                        <a:pt x="210" y="33"/>
                        <a:pt x="212" y="33"/>
                      </a:cubicBezTo>
                      <a:cubicBezTo>
                        <a:pt x="210" y="33"/>
                        <a:pt x="207" y="33"/>
                        <a:pt x="205" y="33"/>
                      </a:cubicBezTo>
                      <a:cubicBezTo>
                        <a:pt x="206" y="35"/>
                        <a:pt x="210" y="34"/>
                        <a:pt x="213" y="35"/>
                      </a:cubicBezTo>
                      <a:cubicBezTo>
                        <a:pt x="212" y="35"/>
                        <a:pt x="211" y="35"/>
                        <a:pt x="211" y="35"/>
                      </a:cubicBezTo>
                      <a:cubicBezTo>
                        <a:pt x="211" y="36"/>
                        <a:pt x="213" y="35"/>
                        <a:pt x="214" y="35"/>
                      </a:cubicBezTo>
                      <a:cubicBezTo>
                        <a:pt x="218" y="35"/>
                        <a:pt x="221" y="36"/>
                        <a:pt x="226" y="36"/>
                      </a:cubicBezTo>
                      <a:cubicBezTo>
                        <a:pt x="226" y="36"/>
                        <a:pt x="226" y="36"/>
                        <a:pt x="227" y="36"/>
                      </a:cubicBezTo>
                      <a:cubicBezTo>
                        <a:pt x="227" y="33"/>
                        <a:pt x="227" y="33"/>
                        <a:pt x="227" y="33"/>
                      </a:cubicBezTo>
                      <a:cubicBezTo>
                        <a:pt x="223" y="33"/>
                        <a:pt x="219" y="33"/>
                        <a:pt x="214" y="32"/>
                      </a:cubicBezTo>
                      <a:cubicBezTo>
                        <a:pt x="214" y="33"/>
                        <a:pt x="213" y="33"/>
                        <a:pt x="212" y="33"/>
                      </a:cubicBezTo>
                      <a:cubicBezTo>
                        <a:pt x="211" y="33"/>
                        <a:pt x="211" y="33"/>
                        <a:pt x="211" y="32"/>
                      </a:cubicBezTo>
                      <a:cubicBezTo>
                        <a:pt x="211" y="31"/>
                        <a:pt x="219" y="31"/>
                        <a:pt x="223" y="30"/>
                      </a:cubicBezTo>
                      <a:cubicBezTo>
                        <a:pt x="221" y="30"/>
                        <a:pt x="218" y="30"/>
                        <a:pt x="217" y="29"/>
                      </a:cubicBezTo>
                      <a:cubicBezTo>
                        <a:pt x="218" y="28"/>
                        <a:pt x="220" y="29"/>
                        <a:pt x="222" y="29"/>
                      </a:cubicBezTo>
                      <a:cubicBezTo>
                        <a:pt x="224" y="29"/>
                        <a:pt x="225" y="29"/>
                        <a:pt x="227" y="29"/>
                      </a:cubicBezTo>
                      <a:cubicBezTo>
                        <a:pt x="227" y="28"/>
                        <a:pt x="227" y="28"/>
                        <a:pt x="227" y="28"/>
                      </a:cubicBezTo>
                      <a:cubicBezTo>
                        <a:pt x="226" y="28"/>
                        <a:pt x="225" y="28"/>
                        <a:pt x="225" y="28"/>
                      </a:cubicBezTo>
                      <a:cubicBezTo>
                        <a:pt x="224" y="28"/>
                        <a:pt x="224" y="28"/>
                        <a:pt x="223" y="28"/>
                      </a:cubicBezTo>
                      <a:cubicBezTo>
                        <a:pt x="223" y="28"/>
                        <a:pt x="222" y="28"/>
                        <a:pt x="221" y="28"/>
                      </a:cubicBezTo>
                      <a:cubicBezTo>
                        <a:pt x="221" y="28"/>
                        <a:pt x="221" y="28"/>
                        <a:pt x="221" y="27"/>
                      </a:cubicBezTo>
                      <a:cubicBezTo>
                        <a:pt x="222" y="27"/>
                        <a:pt x="223" y="26"/>
                        <a:pt x="226" y="26"/>
                      </a:cubicBezTo>
                      <a:cubicBezTo>
                        <a:pt x="226" y="26"/>
                        <a:pt x="226" y="26"/>
                        <a:pt x="227" y="26"/>
                      </a:cubicBezTo>
                      <a:cubicBezTo>
                        <a:pt x="227" y="25"/>
                        <a:pt x="227" y="25"/>
                        <a:pt x="227" y="25"/>
                      </a:cubicBezTo>
                      <a:cubicBezTo>
                        <a:pt x="224" y="25"/>
                        <a:pt x="222" y="26"/>
                        <a:pt x="220" y="26"/>
                      </a:cubicBezTo>
                      <a:cubicBezTo>
                        <a:pt x="218" y="26"/>
                        <a:pt x="218" y="26"/>
                        <a:pt x="217" y="25"/>
                      </a:cubicBezTo>
                      <a:cubicBezTo>
                        <a:pt x="217" y="26"/>
                        <a:pt x="216" y="26"/>
                        <a:pt x="215" y="26"/>
                      </a:cubicBezTo>
                      <a:cubicBezTo>
                        <a:pt x="216" y="27"/>
                        <a:pt x="217" y="27"/>
                        <a:pt x="218" y="27"/>
                      </a:cubicBezTo>
                      <a:cubicBezTo>
                        <a:pt x="217" y="27"/>
                        <a:pt x="215" y="27"/>
                        <a:pt x="215" y="27"/>
                      </a:cubicBezTo>
                      <a:cubicBezTo>
                        <a:pt x="215" y="27"/>
                        <a:pt x="215" y="27"/>
                        <a:pt x="215" y="28"/>
                      </a:cubicBezTo>
                      <a:cubicBezTo>
                        <a:pt x="213" y="28"/>
                        <a:pt x="210" y="27"/>
                        <a:pt x="209" y="27"/>
                      </a:cubicBezTo>
                      <a:cubicBezTo>
                        <a:pt x="209" y="28"/>
                        <a:pt x="207" y="28"/>
                        <a:pt x="205" y="28"/>
                      </a:cubicBezTo>
                      <a:cubicBezTo>
                        <a:pt x="202" y="28"/>
                        <a:pt x="199" y="28"/>
                        <a:pt x="198" y="27"/>
                      </a:cubicBezTo>
                      <a:cubicBezTo>
                        <a:pt x="199" y="27"/>
                        <a:pt x="200" y="27"/>
                        <a:pt x="200" y="27"/>
                      </a:cubicBezTo>
                      <a:cubicBezTo>
                        <a:pt x="197" y="27"/>
                        <a:pt x="193" y="27"/>
                        <a:pt x="193" y="26"/>
                      </a:cubicBezTo>
                      <a:cubicBezTo>
                        <a:pt x="193" y="25"/>
                        <a:pt x="203" y="25"/>
                        <a:pt x="205" y="25"/>
                      </a:cubicBezTo>
                      <a:cubicBezTo>
                        <a:pt x="203" y="25"/>
                        <a:pt x="201" y="25"/>
                        <a:pt x="199" y="25"/>
                      </a:cubicBezTo>
                      <a:cubicBezTo>
                        <a:pt x="196" y="25"/>
                        <a:pt x="196" y="25"/>
                        <a:pt x="194" y="25"/>
                      </a:cubicBezTo>
                      <a:cubicBezTo>
                        <a:pt x="192" y="26"/>
                        <a:pt x="192" y="25"/>
                        <a:pt x="192" y="25"/>
                      </a:cubicBezTo>
                      <a:cubicBezTo>
                        <a:pt x="190" y="25"/>
                        <a:pt x="189" y="25"/>
                        <a:pt x="188" y="25"/>
                      </a:cubicBezTo>
                      <a:cubicBezTo>
                        <a:pt x="187" y="25"/>
                        <a:pt x="187" y="25"/>
                        <a:pt x="187" y="25"/>
                      </a:cubicBezTo>
                      <a:cubicBezTo>
                        <a:pt x="188" y="25"/>
                        <a:pt x="190" y="25"/>
                        <a:pt x="191" y="24"/>
                      </a:cubicBezTo>
                      <a:cubicBezTo>
                        <a:pt x="185" y="25"/>
                        <a:pt x="182" y="25"/>
                        <a:pt x="181" y="23"/>
                      </a:cubicBezTo>
                      <a:cubicBezTo>
                        <a:pt x="182" y="23"/>
                        <a:pt x="183" y="23"/>
                        <a:pt x="184" y="23"/>
                      </a:cubicBezTo>
                      <a:cubicBezTo>
                        <a:pt x="185" y="23"/>
                        <a:pt x="187" y="23"/>
                        <a:pt x="189" y="23"/>
                      </a:cubicBezTo>
                      <a:cubicBezTo>
                        <a:pt x="189" y="23"/>
                        <a:pt x="190" y="23"/>
                        <a:pt x="190" y="23"/>
                      </a:cubicBezTo>
                      <a:cubicBezTo>
                        <a:pt x="188" y="23"/>
                        <a:pt x="183" y="23"/>
                        <a:pt x="183" y="22"/>
                      </a:cubicBezTo>
                      <a:cubicBezTo>
                        <a:pt x="183" y="22"/>
                        <a:pt x="185" y="22"/>
                        <a:pt x="187" y="22"/>
                      </a:cubicBezTo>
                      <a:cubicBezTo>
                        <a:pt x="189" y="22"/>
                        <a:pt x="190" y="22"/>
                        <a:pt x="191" y="22"/>
                      </a:cubicBezTo>
                      <a:cubicBezTo>
                        <a:pt x="192" y="22"/>
                        <a:pt x="193" y="22"/>
                        <a:pt x="193" y="21"/>
                      </a:cubicBezTo>
                      <a:cubicBezTo>
                        <a:pt x="191" y="21"/>
                        <a:pt x="189" y="22"/>
                        <a:pt x="188" y="22"/>
                      </a:cubicBezTo>
                      <a:cubicBezTo>
                        <a:pt x="188" y="22"/>
                        <a:pt x="186" y="21"/>
                        <a:pt x="186" y="21"/>
                      </a:cubicBezTo>
                      <a:cubicBezTo>
                        <a:pt x="188" y="21"/>
                        <a:pt x="190" y="20"/>
                        <a:pt x="193" y="20"/>
                      </a:cubicBezTo>
                      <a:cubicBezTo>
                        <a:pt x="193" y="20"/>
                        <a:pt x="194" y="20"/>
                        <a:pt x="195" y="20"/>
                      </a:cubicBezTo>
                      <a:cubicBezTo>
                        <a:pt x="193" y="20"/>
                        <a:pt x="191" y="21"/>
                        <a:pt x="191" y="20"/>
                      </a:cubicBezTo>
                      <a:cubicBezTo>
                        <a:pt x="195" y="20"/>
                        <a:pt x="198" y="19"/>
                        <a:pt x="201" y="20"/>
                      </a:cubicBezTo>
                      <a:cubicBezTo>
                        <a:pt x="204" y="20"/>
                        <a:pt x="203" y="21"/>
                        <a:pt x="206" y="21"/>
                      </a:cubicBezTo>
                      <a:cubicBezTo>
                        <a:pt x="208" y="22"/>
                        <a:pt x="210" y="21"/>
                        <a:pt x="212" y="21"/>
                      </a:cubicBezTo>
                      <a:cubicBezTo>
                        <a:pt x="215" y="21"/>
                        <a:pt x="214" y="22"/>
                        <a:pt x="215" y="22"/>
                      </a:cubicBezTo>
                      <a:cubicBezTo>
                        <a:pt x="216" y="22"/>
                        <a:pt x="217" y="22"/>
                        <a:pt x="217" y="22"/>
                      </a:cubicBezTo>
                      <a:cubicBezTo>
                        <a:pt x="217" y="22"/>
                        <a:pt x="217" y="22"/>
                        <a:pt x="217" y="22"/>
                      </a:cubicBezTo>
                      <a:cubicBezTo>
                        <a:pt x="217" y="22"/>
                        <a:pt x="217" y="22"/>
                        <a:pt x="216" y="21"/>
                      </a:cubicBezTo>
                      <a:cubicBezTo>
                        <a:pt x="217" y="21"/>
                        <a:pt x="217" y="22"/>
                        <a:pt x="218" y="21"/>
                      </a:cubicBezTo>
                      <a:cubicBezTo>
                        <a:pt x="220" y="21"/>
                        <a:pt x="220" y="21"/>
                        <a:pt x="220" y="22"/>
                      </a:cubicBezTo>
                      <a:cubicBezTo>
                        <a:pt x="220" y="23"/>
                        <a:pt x="222" y="22"/>
                        <a:pt x="222" y="23"/>
                      </a:cubicBezTo>
                      <a:cubicBezTo>
                        <a:pt x="222" y="23"/>
                        <a:pt x="221" y="23"/>
                        <a:pt x="221" y="23"/>
                      </a:cubicBezTo>
                      <a:cubicBezTo>
                        <a:pt x="221" y="24"/>
                        <a:pt x="223" y="23"/>
                        <a:pt x="224" y="23"/>
                      </a:cubicBezTo>
                      <a:cubicBezTo>
                        <a:pt x="224" y="23"/>
                        <a:pt x="225" y="24"/>
                        <a:pt x="227" y="24"/>
                      </a:cubicBezTo>
                      <a:cubicBezTo>
                        <a:pt x="227" y="23"/>
                        <a:pt x="227" y="23"/>
                        <a:pt x="227" y="23"/>
                      </a:cubicBezTo>
                      <a:cubicBezTo>
                        <a:pt x="225" y="23"/>
                        <a:pt x="224" y="23"/>
                        <a:pt x="224" y="23"/>
                      </a:cubicBezTo>
                      <a:cubicBezTo>
                        <a:pt x="224" y="22"/>
                        <a:pt x="225" y="22"/>
                        <a:pt x="227" y="22"/>
                      </a:cubicBezTo>
                      <a:cubicBezTo>
                        <a:pt x="227" y="22"/>
                        <a:pt x="227" y="22"/>
                        <a:pt x="227" y="22"/>
                      </a:cubicBezTo>
                      <a:cubicBezTo>
                        <a:pt x="226" y="22"/>
                        <a:pt x="226" y="22"/>
                        <a:pt x="225" y="22"/>
                      </a:cubicBezTo>
                      <a:cubicBezTo>
                        <a:pt x="226" y="22"/>
                        <a:pt x="226" y="22"/>
                        <a:pt x="227" y="22"/>
                      </a:cubicBezTo>
                      <a:cubicBezTo>
                        <a:pt x="227" y="20"/>
                        <a:pt x="227" y="20"/>
                        <a:pt x="227" y="20"/>
                      </a:cubicBezTo>
                      <a:cubicBezTo>
                        <a:pt x="226" y="20"/>
                        <a:pt x="226" y="20"/>
                        <a:pt x="225" y="20"/>
                      </a:cubicBezTo>
                      <a:cubicBezTo>
                        <a:pt x="224" y="21"/>
                        <a:pt x="223" y="21"/>
                        <a:pt x="222" y="21"/>
                      </a:cubicBezTo>
                      <a:cubicBezTo>
                        <a:pt x="218" y="21"/>
                        <a:pt x="214" y="20"/>
                        <a:pt x="213" y="20"/>
                      </a:cubicBezTo>
                      <a:cubicBezTo>
                        <a:pt x="214" y="20"/>
                        <a:pt x="215" y="20"/>
                        <a:pt x="217" y="20"/>
                      </a:cubicBezTo>
                      <a:cubicBezTo>
                        <a:pt x="214" y="20"/>
                        <a:pt x="211" y="20"/>
                        <a:pt x="210" y="20"/>
                      </a:cubicBezTo>
                      <a:cubicBezTo>
                        <a:pt x="211" y="19"/>
                        <a:pt x="215" y="19"/>
                        <a:pt x="220" y="18"/>
                      </a:cubicBezTo>
                      <a:cubicBezTo>
                        <a:pt x="219" y="18"/>
                        <a:pt x="217" y="18"/>
                        <a:pt x="216" y="18"/>
                      </a:cubicBezTo>
                      <a:cubicBezTo>
                        <a:pt x="213" y="18"/>
                        <a:pt x="213" y="19"/>
                        <a:pt x="210" y="19"/>
                      </a:cubicBezTo>
                      <a:cubicBezTo>
                        <a:pt x="209" y="19"/>
                        <a:pt x="207" y="19"/>
                        <a:pt x="207" y="19"/>
                      </a:cubicBezTo>
                      <a:cubicBezTo>
                        <a:pt x="209" y="18"/>
                        <a:pt x="210" y="18"/>
                        <a:pt x="212" y="18"/>
                      </a:cubicBezTo>
                      <a:cubicBezTo>
                        <a:pt x="210" y="18"/>
                        <a:pt x="208" y="18"/>
                        <a:pt x="207" y="18"/>
                      </a:cubicBezTo>
                      <a:cubicBezTo>
                        <a:pt x="206" y="18"/>
                        <a:pt x="205" y="18"/>
                        <a:pt x="204" y="18"/>
                      </a:cubicBezTo>
                      <a:cubicBezTo>
                        <a:pt x="203" y="19"/>
                        <a:pt x="202" y="19"/>
                        <a:pt x="201" y="19"/>
                      </a:cubicBezTo>
                      <a:cubicBezTo>
                        <a:pt x="202" y="18"/>
                        <a:pt x="212" y="17"/>
                        <a:pt x="217" y="17"/>
                      </a:cubicBezTo>
                      <a:cubicBezTo>
                        <a:pt x="218" y="17"/>
                        <a:pt x="219" y="17"/>
                        <a:pt x="220" y="17"/>
                      </a:cubicBezTo>
                      <a:cubicBezTo>
                        <a:pt x="221" y="17"/>
                        <a:pt x="222" y="17"/>
                        <a:pt x="222" y="16"/>
                      </a:cubicBezTo>
                      <a:cubicBezTo>
                        <a:pt x="226" y="16"/>
                        <a:pt x="225" y="16"/>
                        <a:pt x="227" y="16"/>
                      </a:cubicBezTo>
                      <a:cubicBezTo>
                        <a:pt x="227" y="0"/>
                        <a:pt x="227" y="0"/>
                        <a:pt x="227" y="0"/>
                      </a:cubicBezTo>
                      <a:cubicBezTo>
                        <a:pt x="138" y="0"/>
                        <a:pt x="58" y="36"/>
                        <a:pt x="0" y="93"/>
                      </a:cubicBezTo>
                      <a:cubicBezTo>
                        <a:pt x="3" y="93"/>
                        <a:pt x="9" y="91"/>
                        <a:pt x="12" y="90"/>
                      </a:cubicBezTo>
                      <a:cubicBezTo>
                        <a:pt x="13" y="90"/>
                        <a:pt x="8" y="90"/>
                        <a:pt x="16" y="87"/>
                      </a:cubicBezTo>
                      <a:close/>
                      <a:moveTo>
                        <a:pt x="150" y="58"/>
                      </a:moveTo>
                      <a:cubicBezTo>
                        <a:pt x="149" y="58"/>
                        <a:pt x="148" y="58"/>
                        <a:pt x="148" y="59"/>
                      </a:cubicBezTo>
                      <a:cubicBezTo>
                        <a:pt x="148" y="60"/>
                        <a:pt x="150" y="59"/>
                        <a:pt x="151" y="59"/>
                      </a:cubicBezTo>
                      <a:cubicBezTo>
                        <a:pt x="151" y="60"/>
                        <a:pt x="152" y="60"/>
                        <a:pt x="152" y="60"/>
                      </a:cubicBezTo>
                      <a:cubicBezTo>
                        <a:pt x="151" y="61"/>
                        <a:pt x="147" y="62"/>
                        <a:pt x="143" y="62"/>
                      </a:cubicBezTo>
                      <a:cubicBezTo>
                        <a:pt x="136" y="63"/>
                        <a:pt x="134" y="61"/>
                        <a:pt x="130" y="61"/>
                      </a:cubicBezTo>
                      <a:cubicBezTo>
                        <a:pt x="127" y="62"/>
                        <a:pt x="128" y="62"/>
                        <a:pt x="125" y="63"/>
                      </a:cubicBezTo>
                      <a:cubicBezTo>
                        <a:pt x="121" y="64"/>
                        <a:pt x="117" y="64"/>
                        <a:pt x="113" y="66"/>
                      </a:cubicBezTo>
                      <a:cubicBezTo>
                        <a:pt x="108" y="66"/>
                        <a:pt x="104" y="67"/>
                        <a:pt x="99" y="68"/>
                      </a:cubicBezTo>
                      <a:cubicBezTo>
                        <a:pt x="97" y="68"/>
                        <a:pt x="99" y="67"/>
                        <a:pt x="97" y="67"/>
                      </a:cubicBezTo>
                      <a:cubicBezTo>
                        <a:pt x="95" y="66"/>
                        <a:pt x="91" y="67"/>
                        <a:pt x="89" y="68"/>
                      </a:cubicBezTo>
                      <a:cubicBezTo>
                        <a:pt x="85" y="68"/>
                        <a:pt x="83" y="67"/>
                        <a:pt x="82" y="67"/>
                      </a:cubicBezTo>
                      <a:cubicBezTo>
                        <a:pt x="86" y="65"/>
                        <a:pt x="91" y="64"/>
                        <a:pt x="97" y="63"/>
                      </a:cubicBezTo>
                      <a:cubicBezTo>
                        <a:pt x="99" y="62"/>
                        <a:pt x="100" y="62"/>
                        <a:pt x="102" y="62"/>
                      </a:cubicBezTo>
                      <a:cubicBezTo>
                        <a:pt x="101" y="62"/>
                        <a:pt x="100" y="61"/>
                        <a:pt x="98" y="62"/>
                      </a:cubicBezTo>
                      <a:cubicBezTo>
                        <a:pt x="96" y="62"/>
                        <a:pt x="93" y="63"/>
                        <a:pt x="90" y="63"/>
                      </a:cubicBezTo>
                      <a:cubicBezTo>
                        <a:pt x="87" y="64"/>
                        <a:pt x="79" y="66"/>
                        <a:pt x="79" y="64"/>
                      </a:cubicBezTo>
                      <a:cubicBezTo>
                        <a:pt x="80" y="63"/>
                        <a:pt x="84" y="63"/>
                        <a:pt x="85" y="62"/>
                      </a:cubicBezTo>
                      <a:cubicBezTo>
                        <a:pt x="83" y="62"/>
                        <a:pt x="82" y="62"/>
                        <a:pt x="80" y="63"/>
                      </a:cubicBezTo>
                      <a:cubicBezTo>
                        <a:pt x="79" y="63"/>
                        <a:pt x="76" y="63"/>
                        <a:pt x="76" y="62"/>
                      </a:cubicBezTo>
                      <a:cubicBezTo>
                        <a:pt x="77" y="59"/>
                        <a:pt x="91" y="55"/>
                        <a:pt x="96" y="54"/>
                      </a:cubicBezTo>
                      <a:cubicBezTo>
                        <a:pt x="98" y="53"/>
                        <a:pt x="98" y="55"/>
                        <a:pt x="98" y="55"/>
                      </a:cubicBezTo>
                      <a:cubicBezTo>
                        <a:pt x="100" y="55"/>
                        <a:pt x="101" y="54"/>
                        <a:pt x="103" y="53"/>
                      </a:cubicBezTo>
                      <a:cubicBezTo>
                        <a:pt x="107" y="53"/>
                        <a:pt x="109" y="53"/>
                        <a:pt x="110" y="54"/>
                      </a:cubicBezTo>
                      <a:cubicBezTo>
                        <a:pt x="111" y="54"/>
                        <a:pt x="113" y="53"/>
                        <a:pt x="114" y="53"/>
                      </a:cubicBezTo>
                      <a:cubicBezTo>
                        <a:pt x="114" y="52"/>
                        <a:pt x="114" y="52"/>
                        <a:pt x="114" y="52"/>
                      </a:cubicBezTo>
                      <a:cubicBezTo>
                        <a:pt x="115" y="52"/>
                        <a:pt x="116" y="52"/>
                        <a:pt x="117" y="51"/>
                      </a:cubicBezTo>
                      <a:cubicBezTo>
                        <a:pt x="119" y="51"/>
                        <a:pt x="121" y="52"/>
                        <a:pt x="122" y="52"/>
                      </a:cubicBezTo>
                      <a:cubicBezTo>
                        <a:pt x="123" y="53"/>
                        <a:pt x="121" y="55"/>
                        <a:pt x="124" y="54"/>
                      </a:cubicBezTo>
                      <a:cubicBezTo>
                        <a:pt x="125" y="54"/>
                        <a:pt x="126" y="54"/>
                        <a:pt x="126" y="54"/>
                      </a:cubicBezTo>
                      <a:cubicBezTo>
                        <a:pt x="125" y="53"/>
                        <a:pt x="123" y="51"/>
                        <a:pt x="124" y="50"/>
                      </a:cubicBezTo>
                      <a:cubicBezTo>
                        <a:pt x="124" y="49"/>
                        <a:pt x="125" y="49"/>
                        <a:pt x="127" y="49"/>
                      </a:cubicBezTo>
                      <a:cubicBezTo>
                        <a:pt x="129" y="48"/>
                        <a:pt x="128" y="49"/>
                        <a:pt x="131" y="48"/>
                      </a:cubicBezTo>
                      <a:cubicBezTo>
                        <a:pt x="131" y="48"/>
                        <a:pt x="131" y="48"/>
                        <a:pt x="131" y="48"/>
                      </a:cubicBezTo>
                      <a:cubicBezTo>
                        <a:pt x="131" y="47"/>
                        <a:pt x="133" y="46"/>
                        <a:pt x="136" y="46"/>
                      </a:cubicBezTo>
                      <a:cubicBezTo>
                        <a:pt x="139" y="46"/>
                        <a:pt x="141" y="46"/>
                        <a:pt x="141" y="47"/>
                      </a:cubicBezTo>
                      <a:cubicBezTo>
                        <a:pt x="141" y="48"/>
                        <a:pt x="137" y="48"/>
                        <a:pt x="137" y="49"/>
                      </a:cubicBezTo>
                      <a:cubicBezTo>
                        <a:pt x="137" y="51"/>
                        <a:pt x="141" y="52"/>
                        <a:pt x="141" y="54"/>
                      </a:cubicBezTo>
                      <a:cubicBezTo>
                        <a:pt x="141" y="56"/>
                        <a:pt x="154" y="56"/>
                        <a:pt x="157" y="57"/>
                      </a:cubicBezTo>
                      <a:cubicBezTo>
                        <a:pt x="154" y="58"/>
                        <a:pt x="154" y="58"/>
                        <a:pt x="150" y="58"/>
                      </a:cubicBezTo>
                      <a:close/>
                      <a:moveTo>
                        <a:pt x="157" y="37"/>
                      </a:moveTo>
                      <a:cubicBezTo>
                        <a:pt x="156" y="37"/>
                        <a:pt x="154" y="37"/>
                        <a:pt x="154" y="36"/>
                      </a:cubicBezTo>
                      <a:cubicBezTo>
                        <a:pt x="154" y="36"/>
                        <a:pt x="154" y="36"/>
                        <a:pt x="154" y="36"/>
                      </a:cubicBezTo>
                      <a:cubicBezTo>
                        <a:pt x="158" y="35"/>
                        <a:pt x="158" y="37"/>
                        <a:pt x="163" y="36"/>
                      </a:cubicBezTo>
                      <a:cubicBezTo>
                        <a:pt x="163" y="35"/>
                        <a:pt x="163" y="35"/>
                        <a:pt x="163" y="35"/>
                      </a:cubicBezTo>
                      <a:cubicBezTo>
                        <a:pt x="160" y="35"/>
                        <a:pt x="158" y="35"/>
                        <a:pt x="157" y="34"/>
                      </a:cubicBezTo>
                      <a:cubicBezTo>
                        <a:pt x="158" y="34"/>
                        <a:pt x="159" y="34"/>
                        <a:pt x="160" y="34"/>
                      </a:cubicBezTo>
                      <a:cubicBezTo>
                        <a:pt x="163" y="34"/>
                        <a:pt x="164" y="34"/>
                        <a:pt x="167" y="34"/>
                      </a:cubicBezTo>
                      <a:cubicBezTo>
                        <a:pt x="169" y="34"/>
                        <a:pt x="169" y="34"/>
                        <a:pt x="171" y="33"/>
                      </a:cubicBezTo>
                      <a:cubicBezTo>
                        <a:pt x="174" y="33"/>
                        <a:pt x="174" y="33"/>
                        <a:pt x="174" y="35"/>
                      </a:cubicBezTo>
                      <a:cubicBezTo>
                        <a:pt x="173" y="36"/>
                        <a:pt x="171" y="37"/>
                        <a:pt x="172" y="38"/>
                      </a:cubicBezTo>
                      <a:cubicBezTo>
                        <a:pt x="169" y="39"/>
                        <a:pt x="166" y="39"/>
                        <a:pt x="165" y="39"/>
                      </a:cubicBezTo>
                      <a:cubicBezTo>
                        <a:pt x="164" y="39"/>
                        <a:pt x="160" y="40"/>
                        <a:pt x="160" y="39"/>
                      </a:cubicBezTo>
                      <a:cubicBezTo>
                        <a:pt x="160" y="39"/>
                        <a:pt x="161" y="39"/>
                        <a:pt x="161" y="39"/>
                      </a:cubicBezTo>
                      <a:cubicBezTo>
                        <a:pt x="162" y="38"/>
                        <a:pt x="161" y="38"/>
                        <a:pt x="162" y="38"/>
                      </a:cubicBezTo>
                      <a:cubicBezTo>
                        <a:pt x="162" y="37"/>
                        <a:pt x="165" y="37"/>
                        <a:pt x="166" y="37"/>
                      </a:cubicBezTo>
                      <a:cubicBezTo>
                        <a:pt x="165" y="37"/>
                        <a:pt x="164" y="37"/>
                        <a:pt x="164" y="37"/>
                      </a:cubicBezTo>
                      <a:cubicBezTo>
                        <a:pt x="161" y="37"/>
                        <a:pt x="155" y="38"/>
                        <a:pt x="152" y="38"/>
                      </a:cubicBezTo>
                      <a:cubicBezTo>
                        <a:pt x="151" y="39"/>
                        <a:pt x="150" y="38"/>
                        <a:pt x="150" y="38"/>
                      </a:cubicBezTo>
                      <a:cubicBezTo>
                        <a:pt x="149" y="38"/>
                        <a:pt x="148" y="38"/>
                        <a:pt x="148" y="38"/>
                      </a:cubicBezTo>
                      <a:cubicBezTo>
                        <a:pt x="148" y="38"/>
                        <a:pt x="148" y="38"/>
                        <a:pt x="147" y="38"/>
                      </a:cubicBezTo>
                      <a:cubicBezTo>
                        <a:pt x="146" y="38"/>
                        <a:pt x="145" y="38"/>
                        <a:pt x="143" y="37"/>
                      </a:cubicBezTo>
                      <a:cubicBezTo>
                        <a:pt x="144" y="37"/>
                        <a:pt x="144" y="37"/>
                        <a:pt x="144" y="36"/>
                      </a:cubicBezTo>
                      <a:cubicBezTo>
                        <a:pt x="144" y="37"/>
                        <a:pt x="144" y="37"/>
                        <a:pt x="144" y="37"/>
                      </a:cubicBezTo>
                      <a:cubicBezTo>
                        <a:pt x="144" y="36"/>
                        <a:pt x="144" y="36"/>
                        <a:pt x="143" y="36"/>
                      </a:cubicBezTo>
                      <a:cubicBezTo>
                        <a:pt x="144" y="36"/>
                        <a:pt x="145" y="36"/>
                        <a:pt x="145" y="36"/>
                      </a:cubicBezTo>
                      <a:cubicBezTo>
                        <a:pt x="150" y="35"/>
                        <a:pt x="152" y="38"/>
                        <a:pt x="157" y="37"/>
                      </a:cubicBezTo>
                      <a:close/>
                      <a:moveTo>
                        <a:pt x="155" y="32"/>
                      </a:moveTo>
                      <a:cubicBezTo>
                        <a:pt x="157" y="32"/>
                        <a:pt x="157" y="32"/>
                        <a:pt x="159" y="32"/>
                      </a:cubicBezTo>
                      <a:cubicBezTo>
                        <a:pt x="158" y="32"/>
                        <a:pt x="156" y="32"/>
                        <a:pt x="153" y="33"/>
                      </a:cubicBezTo>
                      <a:cubicBezTo>
                        <a:pt x="151" y="33"/>
                        <a:pt x="154" y="32"/>
                        <a:pt x="155" y="32"/>
                      </a:cubicBezTo>
                      <a:close/>
                      <a:moveTo>
                        <a:pt x="144" y="39"/>
                      </a:moveTo>
                      <a:cubicBezTo>
                        <a:pt x="145" y="40"/>
                        <a:pt x="145" y="40"/>
                        <a:pt x="145" y="40"/>
                      </a:cubicBezTo>
                      <a:cubicBezTo>
                        <a:pt x="145" y="41"/>
                        <a:pt x="144" y="41"/>
                        <a:pt x="143" y="41"/>
                      </a:cubicBezTo>
                      <a:cubicBezTo>
                        <a:pt x="141" y="41"/>
                        <a:pt x="141" y="41"/>
                        <a:pt x="140" y="41"/>
                      </a:cubicBezTo>
                      <a:cubicBezTo>
                        <a:pt x="140" y="41"/>
                        <a:pt x="142" y="40"/>
                        <a:pt x="144" y="39"/>
                      </a:cubicBezTo>
                      <a:close/>
                      <a:moveTo>
                        <a:pt x="183" y="59"/>
                      </a:moveTo>
                      <a:cubicBezTo>
                        <a:pt x="181" y="60"/>
                        <a:pt x="180" y="60"/>
                        <a:pt x="178" y="61"/>
                      </a:cubicBezTo>
                      <a:cubicBezTo>
                        <a:pt x="176" y="61"/>
                        <a:pt x="164" y="59"/>
                        <a:pt x="164" y="59"/>
                      </a:cubicBezTo>
                      <a:cubicBezTo>
                        <a:pt x="164" y="59"/>
                        <a:pt x="167" y="59"/>
                        <a:pt x="167" y="59"/>
                      </a:cubicBezTo>
                      <a:cubicBezTo>
                        <a:pt x="169" y="58"/>
                        <a:pt x="169" y="56"/>
                        <a:pt x="172" y="56"/>
                      </a:cubicBezTo>
                      <a:cubicBezTo>
                        <a:pt x="175" y="56"/>
                        <a:pt x="182" y="58"/>
                        <a:pt x="183" y="59"/>
                      </a:cubicBezTo>
                      <a:close/>
                      <a:moveTo>
                        <a:pt x="182" y="37"/>
                      </a:moveTo>
                      <a:cubicBezTo>
                        <a:pt x="183" y="37"/>
                        <a:pt x="183" y="36"/>
                        <a:pt x="187" y="36"/>
                      </a:cubicBezTo>
                      <a:cubicBezTo>
                        <a:pt x="190" y="35"/>
                        <a:pt x="193" y="36"/>
                        <a:pt x="193" y="37"/>
                      </a:cubicBezTo>
                      <a:cubicBezTo>
                        <a:pt x="193" y="38"/>
                        <a:pt x="192" y="39"/>
                        <a:pt x="190" y="39"/>
                      </a:cubicBezTo>
                      <a:cubicBezTo>
                        <a:pt x="189" y="39"/>
                        <a:pt x="179" y="38"/>
                        <a:pt x="179" y="38"/>
                      </a:cubicBezTo>
                      <a:cubicBezTo>
                        <a:pt x="180" y="37"/>
                        <a:pt x="181" y="37"/>
                        <a:pt x="182" y="37"/>
                      </a:cubicBezTo>
                      <a:close/>
                      <a:moveTo>
                        <a:pt x="179" y="47"/>
                      </a:moveTo>
                      <a:cubicBezTo>
                        <a:pt x="178" y="50"/>
                        <a:pt x="178" y="49"/>
                        <a:pt x="172" y="50"/>
                      </a:cubicBezTo>
                      <a:cubicBezTo>
                        <a:pt x="171" y="51"/>
                        <a:pt x="170" y="51"/>
                        <a:pt x="169" y="51"/>
                      </a:cubicBezTo>
                      <a:cubicBezTo>
                        <a:pt x="167" y="52"/>
                        <a:pt x="166" y="51"/>
                        <a:pt x="165" y="51"/>
                      </a:cubicBezTo>
                      <a:cubicBezTo>
                        <a:pt x="161" y="49"/>
                        <a:pt x="156" y="50"/>
                        <a:pt x="151" y="48"/>
                      </a:cubicBezTo>
                      <a:cubicBezTo>
                        <a:pt x="151" y="48"/>
                        <a:pt x="151" y="48"/>
                        <a:pt x="151" y="47"/>
                      </a:cubicBezTo>
                      <a:cubicBezTo>
                        <a:pt x="154" y="47"/>
                        <a:pt x="156" y="48"/>
                        <a:pt x="159" y="47"/>
                      </a:cubicBezTo>
                      <a:cubicBezTo>
                        <a:pt x="159" y="47"/>
                        <a:pt x="160" y="47"/>
                        <a:pt x="161" y="47"/>
                      </a:cubicBezTo>
                      <a:cubicBezTo>
                        <a:pt x="161" y="47"/>
                        <a:pt x="161" y="46"/>
                        <a:pt x="161" y="46"/>
                      </a:cubicBezTo>
                      <a:cubicBezTo>
                        <a:pt x="159" y="46"/>
                        <a:pt x="156" y="46"/>
                        <a:pt x="156" y="45"/>
                      </a:cubicBezTo>
                      <a:cubicBezTo>
                        <a:pt x="156" y="45"/>
                        <a:pt x="157" y="45"/>
                        <a:pt x="157" y="45"/>
                      </a:cubicBezTo>
                      <a:cubicBezTo>
                        <a:pt x="160" y="44"/>
                        <a:pt x="164" y="44"/>
                        <a:pt x="167" y="43"/>
                      </a:cubicBezTo>
                      <a:cubicBezTo>
                        <a:pt x="170" y="43"/>
                        <a:pt x="172" y="43"/>
                        <a:pt x="174" y="43"/>
                      </a:cubicBezTo>
                      <a:cubicBezTo>
                        <a:pt x="174" y="43"/>
                        <a:pt x="175" y="43"/>
                        <a:pt x="176" y="43"/>
                      </a:cubicBezTo>
                      <a:cubicBezTo>
                        <a:pt x="175" y="45"/>
                        <a:pt x="171" y="45"/>
                        <a:pt x="170" y="46"/>
                      </a:cubicBezTo>
                      <a:cubicBezTo>
                        <a:pt x="171" y="46"/>
                        <a:pt x="176" y="45"/>
                        <a:pt x="176" y="46"/>
                      </a:cubicBezTo>
                      <a:cubicBezTo>
                        <a:pt x="176" y="46"/>
                        <a:pt x="176" y="46"/>
                        <a:pt x="176" y="47"/>
                      </a:cubicBezTo>
                      <a:cubicBezTo>
                        <a:pt x="176" y="47"/>
                        <a:pt x="178" y="47"/>
                        <a:pt x="179" y="47"/>
                      </a:cubicBezTo>
                      <a:close/>
                      <a:moveTo>
                        <a:pt x="192" y="29"/>
                      </a:moveTo>
                      <a:cubicBezTo>
                        <a:pt x="194" y="29"/>
                        <a:pt x="193" y="29"/>
                        <a:pt x="194" y="29"/>
                      </a:cubicBezTo>
                      <a:cubicBezTo>
                        <a:pt x="194" y="30"/>
                        <a:pt x="195" y="30"/>
                        <a:pt x="194" y="30"/>
                      </a:cubicBezTo>
                      <a:cubicBezTo>
                        <a:pt x="194" y="30"/>
                        <a:pt x="193" y="31"/>
                        <a:pt x="192" y="31"/>
                      </a:cubicBezTo>
                      <a:cubicBezTo>
                        <a:pt x="191" y="31"/>
                        <a:pt x="182" y="31"/>
                        <a:pt x="182" y="31"/>
                      </a:cubicBezTo>
                      <a:cubicBezTo>
                        <a:pt x="183" y="30"/>
                        <a:pt x="189" y="30"/>
                        <a:pt x="192" y="29"/>
                      </a:cubicBezTo>
                      <a:close/>
                      <a:moveTo>
                        <a:pt x="182" y="27"/>
                      </a:moveTo>
                      <a:cubicBezTo>
                        <a:pt x="182" y="28"/>
                        <a:pt x="187" y="26"/>
                        <a:pt x="187" y="27"/>
                      </a:cubicBezTo>
                      <a:cubicBezTo>
                        <a:pt x="187" y="28"/>
                        <a:pt x="187" y="28"/>
                        <a:pt x="187" y="29"/>
                      </a:cubicBezTo>
                      <a:cubicBezTo>
                        <a:pt x="181" y="30"/>
                        <a:pt x="176" y="30"/>
                        <a:pt x="176" y="29"/>
                      </a:cubicBezTo>
                      <a:cubicBezTo>
                        <a:pt x="176" y="29"/>
                        <a:pt x="177" y="29"/>
                        <a:pt x="178" y="29"/>
                      </a:cubicBezTo>
                      <a:cubicBezTo>
                        <a:pt x="176" y="28"/>
                        <a:pt x="172" y="29"/>
                        <a:pt x="172" y="27"/>
                      </a:cubicBezTo>
                      <a:cubicBezTo>
                        <a:pt x="173" y="26"/>
                        <a:pt x="175" y="26"/>
                        <a:pt x="176" y="26"/>
                      </a:cubicBezTo>
                      <a:cubicBezTo>
                        <a:pt x="177" y="27"/>
                        <a:pt x="180" y="27"/>
                        <a:pt x="182" y="27"/>
                      </a:cubicBezTo>
                      <a:close/>
                      <a:moveTo>
                        <a:pt x="173" y="22"/>
                      </a:moveTo>
                      <a:cubicBezTo>
                        <a:pt x="173" y="23"/>
                        <a:pt x="173" y="23"/>
                        <a:pt x="173" y="23"/>
                      </a:cubicBezTo>
                      <a:cubicBezTo>
                        <a:pt x="172" y="23"/>
                        <a:pt x="171" y="23"/>
                        <a:pt x="170" y="23"/>
                      </a:cubicBezTo>
                      <a:cubicBezTo>
                        <a:pt x="169" y="23"/>
                        <a:pt x="168" y="24"/>
                        <a:pt x="168" y="23"/>
                      </a:cubicBezTo>
                      <a:cubicBezTo>
                        <a:pt x="170" y="22"/>
                        <a:pt x="172" y="22"/>
                        <a:pt x="173" y="22"/>
                      </a:cubicBezTo>
                      <a:close/>
                      <a:moveTo>
                        <a:pt x="140" y="29"/>
                      </a:moveTo>
                      <a:cubicBezTo>
                        <a:pt x="142" y="29"/>
                        <a:pt x="143" y="29"/>
                        <a:pt x="145" y="28"/>
                      </a:cubicBezTo>
                      <a:cubicBezTo>
                        <a:pt x="148" y="28"/>
                        <a:pt x="149" y="29"/>
                        <a:pt x="151" y="29"/>
                      </a:cubicBezTo>
                      <a:cubicBezTo>
                        <a:pt x="152" y="28"/>
                        <a:pt x="153" y="28"/>
                        <a:pt x="154" y="28"/>
                      </a:cubicBezTo>
                      <a:cubicBezTo>
                        <a:pt x="157" y="28"/>
                        <a:pt x="157" y="29"/>
                        <a:pt x="159" y="29"/>
                      </a:cubicBezTo>
                      <a:cubicBezTo>
                        <a:pt x="159" y="28"/>
                        <a:pt x="160" y="28"/>
                        <a:pt x="161" y="28"/>
                      </a:cubicBezTo>
                      <a:cubicBezTo>
                        <a:pt x="163" y="28"/>
                        <a:pt x="165" y="29"/>
                        <a:pt x="166" y="29"/>
                      </a:cubicBezTo>
                      <a:cubicBezTo>
                        <a:pt x="165" y="29"/>
                        <a:pt x="165" y="29"/>
                        <a:pt x="164" y="29"/>
                      </a:cubicBezTo>
                      <a:cubicBezTo>
                        <a:pt x="165" y="30"/>
                        <a:pt x="169" y="30"/>
                        <a:pt x="168" y="30"/>
                      </a:cubicBezTo>
                      <a:cubicBezTo>
                        <a:pt x="168" y="31"/>
                        <a:pt x="167" y="31"/>
                        <a:pt x="165" y="31"/>
                      </a:cubicBezTo>
                      <a:cubicBezTo>
                        <a:pt x="162" y="32"/>
                        <a:pt x="162" y="30"/>
                        <a:pt x="159" y="31"/>
                      </a:cubicBezTo>
                      <a:cubicBezTo>
                        <a:pt x="156" y="31"/>
                        <a:pt x="154" y="31"/>
                        <a:pt x="151" y="31"/>
                      </a:cubicBezTo>
                      <a:cubicBezTo>
                        <a:pt x="150" y="31"/>
                        <a:pt x="148" y="31"/>
                        <a:pt x="146" y="32"/>
                      </a:cubicBezTo>
                      <a:cubicBezTo>
                        <a:pt x="144" y="32"/>
                        <a:pt x="143" y="32"/>
                        <a:pt x="142" y="32"/>
                      </a:cubicBezTo>
                      <a:cubicBezTo>
                        <a:pt x="144" y="31"/>
                        <a:pt x="145" y="31"/>
                        <a:pt x="147" y="30"/>
                      </a:cubicBezTo>
                      <a:cubicBezTo>
                        <a:pt x="146" y="30"/>
                        <a:pt x="146" y="30"/>
                        <a:pt x="147" y="30"/>
                      </a:cubicBezTo>
                      <a:cubicBezTo>
                        <a:pt x="143" y="30"/>
                        <a:pt x="143" y="31"/>
                        <a:pt x="141" y="30"/>
                      </a:cubicBezTo>
                      <a:cubicBezTo>
                        <a:pt x="142" y="30"/>
                        <a:pt x="142" y="30"/>
                        <a:pt x="143" y="30"/>
                      </a:cubicBezTo>
                      <a:cubicBezTo>
                        <a:pt x="140" y="30"/>
                        <a:pt x="140" y="30"/>
                        <a:pt x="140" y="29"/>
                      </a:cubicBezTo>
                      <a:close/>
                      <a:moveTo>
                        <a:pt x="144" y="34"/>
                      </a:moveTo>
                      <a:cubicBezTo>
                        <a:pt x="144" y="34"/>
                        <a:pt x="143" y="34"/>
                        <a:pt x="142" y="35"/>
                      </a:cubicBezTo>
                      <a:cubicBezTo>
                        <a:pt x="140" y="35"/>
                        <a:pt x="137" y="34"/>
                        <a:pt x="137" y="33"/>
                      </a:cubicBezTo>
                      <a:cubicBezTo>
                        <a:pt x="141" y="33"/>
                        <a:pt x="141" y="34"/>
                        <a:pt x="144" y="34"/>
                      </a:cubicBezTo>
                      <a:close/>
                      <a:moveTo>
                        <a:pt x="118" y="34"/>
                      </a:moveTo>
                      <a:cubicBezTo>
                        <a:pt x="121" y="33"/>
                        <a:pt x="123" y="33"/>
                        <a:pt x="124" y="34"/>
                      </a:cubicBezTo>
                      <a:cubicBezTo>
                        <a:pt x="123" y="34"/>
                        <a:pt x="122" y="35"/>
                        <a:pt x="120" y="35"/>
                      </a:cubicBezTo>
                      <a:cubicBezTo>
                        <a:pt x="118" y="36"/>
                        <a:pt x="116" y="36"/>
                        <a:pt x="113" y="36"/>
                      </a:cubicBezTo>
                      <a:cubicBezTo>
                        <a:pt x="112" y="37"/>
                        <a:pt x="111" y="36"/>
                        <a:pt x="110" y="37"/>
                      </a:cubicBezTo>
                      <a:cubicBezTo>
                        <a:pt x="109" y="37"/>
                        <a:pt x="108" y="37"/>
                        <a:pt x="107" y="38"/>
                      </a:cubicBezTo>
                      <a:cubicBezTo>
                        <a:pt x="107" y="37"/>
                        <a:pt x="116" y="34"/>
                        <a:pt x="118" y="34"/>
                      </a:cubicBezTo>
                      <a:close/>
                      <a:moveTo>
                        <a:pt x="119" y="36"/>
                      </a:moveTo>
                      <a:cubicBezTo>
                        <a:pt x="121" y="35"/>
                        <a:pt x="121" y="36"/>
                        <a:pt x="122" y="36"/>
                      </a:cubicBezTo>
                      <a:cubicBezTo>
                        <a:pt x="121" y="36"/>
                        <a:pt x="119" y="37"/>
                        <a:pt x="117" y="37"/>
                      </a:cubicBezTo>
                      <a:cubicBezTo>
                        <a:pt x="118" y="37"/>
                        <a:pt x="119" y="37"/>
                        <a:pt x="119" y="37"/>
                      </a:cubicBezTo>
                      <a:cubicBezTo>
                        <a:pt x="119" y="38"/>
                        <a:pt x="114" y="39"/>
                        <a:pt x="111" y="40"/>
                      </a:cubicBezTo>
                      <a:cubicBezTo>
                        <a:pt x="109" y="40"/>
                        <a:pt x="107" y="40"/>
                        <a:pt x="107" y="39"/>
                      </a:cubicBezTo>
                      <a:cubicBezTo>
                        <a:pt x="107" y="38"/>
                        <a:pt x="116" y="36"/>
                        <a:pt x="119" y="36"/>
                      </a:cubicBezTo>
                      <a:close/>
                      <a:moveTo>
                        <a:pt x="118" y="43"/>
                      </a:moveTo>
                      <a:cubicBezTo>
                        <a:pt x="120" y="43"/>
                        <a:pt x="121" y="42"/>
                        <a:pt x="122" y="42"/>
                      </a:cubicBezTo>
                      <a:cubicBezTo>
                        <a:pt x="120" y="42"/>
                        <a:pt x="119" y="42"/>
                        <a:pt x="119" y="42"/>
                      </a:cubicBezTo>
                      <a:cubicBezTo>
                        <a:pt x="119" y="42"/>
                        <a:pt x="120" y="42"/>
                        <a:pt x="120" y="42"/>
                      </a:cubicBezTo>
                      <a:cubicBezTo>
                        <a:pt x="121" y="41"/>
                        <a:pt x="120" y="41"/>
                        <a:pt x="121" y="41"/>
                      </a:cubicBezTo>
                      <a:cubicBezTo>
                        <a:pt x="120" y="41"/>
                        <a:pt x="117" y="42"/>
                        <a:pt x="117" y="41"/>
                      </a:cubicBezTo>
                      <a:cubicBezTo>
                        <a:pt x="117" y="40"/>
                        <a:pt x="121" y="39"/>
                        <a:pt x="123" y="38"/>
                      </a:cubicBezTo>
                      <a:cubicBezTo>
                        <a:pt x="124" y="38"/>
                        <a:pt x="125" y="38"/>
                        <a:pt x="126" y="38"/>
                      </a:cubicBezTo>
                      <a:cubicBezTo>
                        <a:pt x="125" y="39"/>
                        <a:pt x="125" y="39"/>
                        <a:pt x="126" y="39"/>
                      </a:cubicBezTo>
                      <a:cubicBezTo>
                        <a:pt x="125" y="40"/>
                        <a:pt x="128" y="41"/>
                        <a:pt x="131" y="40"/>
                      </a:cubicBezTo>
                      <a:cubicBezTo>
                        <a:pt x="132" y="40"/>
                        <a:pt x="133" y="39"/>
                        <a:pt x="135" y="39"/>
                      </a:cubicBezTo>
                      <a:cubicBezTo>
                        <a:pt x="137" y="39"/>
                        <a:pt x="139" y="39"/>
                        <a:pt x="139" y="40"/>
                      </a:cubicBezTo>
                      <a:cubicBezTo>
                        <a:pt x="138" y="41"/>
                        <a:pt x="134" y="43"/>
                        <a:pt x="133" y="43"/>
                      </a:cubicBezTo>
                      <a:cubicBezTo>
                        <a:pt x="132" y="44"/>
                        <a:pt x="123" y="44"/>
                        <a:pt x="123" y="44"/>
                      </a:cubicBezTo>
                      <a:cubicBezTo>
                        <a:pt x="123" y="44"/>
                        <a:pt x="113" y="47"/>
                        <a:pt x="112" y="47"/>
                      </a:cubicBezTo>
                      <a:cubicBezTo>
                        <a:pt x="109" y="48"/>
                        <a:pt x="106" y="49"/>
                        <a:pt x="102" y="49"/>
                      </a:cubicBezTo>
                      <a:cubicBezTo>
                        <a:pt x="101" y="50"/>
                        <a:pt x="98" y="50"/>
                        <a:pt x="98" y="49"/>
                      </a:cubicBezTo>
                      <a:cubicBezTo>
                        <a:pt x="99" y="48"/>
                        <a:pt x="101" y="48"/>
                        <a:pt x="103" y="48"/>
                      </a:cubicBezTo>
                      <a:cubicBezTo>
                        <a:pt x="102" y="48"/>
                        <a:pt x="101" y="48"/>
                        <a:pt x="101" y="47"/>
                      </a:cubicBezTo>
                      <a:cubicBezTo>
                        <a:pt x="100" y="47"/>
                        <a:pt x="99" y="48"/>
                        <a:pt x="99" y="48"/>
                      </a:cubicBezTo>
                      <a:cubicBezTo>
                        <a:pt x="96" y="49"/>
                        <a:pt x="94" y="49"/>
                        <a:pt x="93" y="50"/>
                      </a:cubicBezTo>
                      <a:cubicBezTo>
                        <a:pt x="91" y="50"/>
                        <a:pt x="89" y="50"/>
                        <a:pt x="88" y="50"/>
                      </a:cubicBezTo>
                      <a:cubicBezTo>
                        <a:pt x="87" y="51"/>
                        <a:pt x="85" y="51"/>
                        <a:pt x="86" y="50"/>
                      </a:cubicBezTo>
                      <a:cubicBezTo>
                        <a:pt x="86" y="49"/>
                        <a:pt x="87" y="50"/>
                        <a:pt x="86" y="49"/>
                      </a:cubicBezTo>
                      <a:cubicBezTo>
                        <a:pt x="87" y="49"/>
                        <a:pt x="88" y="48"/>
                        <a:pt x="90" y="48"/>
                      </a:cubicBezTo>
                      <a:cubicBezTo>
                        <a:pt x="90" y="48"/>
                        <a:pt x="91" y="48"/>
                        <a:pt x="91" y="48"/>
                      </a:cubicBezTo>
                      <a:cubicBezTo>
                        <a:pt x="91" y="48"/>
                        <a:pt x="90" y="48"/>
                        <a:pt x="90" y="48"/>
                      </a:cubicBezTo>
                      <a:cubicBezTo>
                        <a:pt x="90" y="47"/>
                        <a:pt x="90" y="47"/>
                        <a:pt x="90" y="47"/>
                      </a:cubicBezTo>
                      <a:cubicBezTo>
                        <a:pt x="91" y="46"/>
                        <a:pt x="92" y="46"/>
                        <a:pt x="92" y="46"/>
                      </a:cubicBezTo>
                      <a:cubicBezTo>
                        <a:pt x="93" y="46"/>
                        <a:pt x="93" y="46"/>
                        <a:pt x="93" y="46"/>
                      </a:cubicBezTo>
                      <a:cubicBezTo>
                        <a:pt x="93" y="46"/>
                        <a:pt x="92" y="46"/>
                        <a:pt x="92" y="46"/>
                      </a:cubicBezTo>
                      <a:cubicBezTo>
                        <a:pt x="92" y="46"/>
                        <a:pt x="94" y="45"/>
                        <a:pt x="95" y="45"/>
                      </a:cubicBezTo>
                      <a:cubicBezTo>
                        <a:pt x="95" y="45"/>
                        <a:pt x="95" y="45"/>
                        <a:pt x="95" y="45"/>
                      </a:cubicBezTo>
                      <a:cubicBezTo>
                        <a:pt x="95" y="45"/>
                        <a:pt x="94" y="45"/>
                        <a:pt x="94" y="45"/>
                      </a:cubicBezTo>
                      <a:cubicBezTo>
                        <a:pt x="97" y="44"/>
                        <a:pt x="98" y="44"/>
                        <a:pt x="99" y="44"/>
                      </a:cubicBezTo>
                      <a:cubicBezTo>
                        <a:pt x="100" y="44"/>
                        <a:pt x="101" y="43"/>
                        <a:pt x="101" y="44"/>
                      </a:cubicBezTo>
                      <a:cubicBezTo>
                        <a:pt x="102" y="44"/>
                        <a:pt x="104" y="44"/>
                        <a:pt x="105" y="43"/>
                      </a:cubicBezTo>
                      <a:cubicBezTo>
                        <a:pt x="109" y="43"/>
                        <a:pt x="111" y="44"/>
                        <a:pt x="118" y="43"/>
                      </a:cubicBezTo>
                      <a:close/>
                      <a:moveTo>
                        <a:pt x="81" y="51"/>
                      </a:moveTo>
                      <a:cubicBezTo>
                        <a:pt x="80" y="51"/>
                        <a:pt x="79" y="51"/>
                        <a:pt x="79" y="51"/>
                      </a:cubicBezTo>
                      <a:cubicBezTo>
                        <a:pt x="80" y="50"/>
                        <a:pt x="85" y="48"/>
                        <a:pt x="86" y="48"/>
                      </a:cubicBezTo>
                      <a:cubicBezTo>
                        <a:pt x="85" y="49"/>
                        <a:pt x="83" y="50"/>
                        <a:pt x="81" y="51"/>
                      </a:cubicBezTo>
                      <a:close/>
                      <a:moveTo>
                        <a:pt x="104" y="42"/>
                      </a:moveTo>
                      <a:cubicBezTo>
                        <a:pt x="103" y="43"/>
                        <a:pt x="102" y="43"/>
                        <a:pt x="101" y="43"/>
                      </a:cubicBezTo>
                      <a:cubicBezTo>
                        <a:pt x="100" y="43"/>
                        <a:pt x="99" y="43"/>
                        <a:pt x="99" y="43"/>
                      </a:cubicBezTo>
                      <a:cubicBezTo>
                        <a:pt x="101" y="42"/>
                        <a:pt x="103" y="42"/>
                        <a:pt x="104" y="42"/>
                      </a:cubicBezTo>
                      <a:cubicBezTo>
                        <a:pt x="104" y="42"/>
                        <a:pt x="105" y="42"/>
                        <a:pt x="104" y="42"/>
                      </a:cubicBezTo>
                      <a:close/>
                      <a:moveTo>
                        <a:pt x="104" y="40"/>
                      </a:moveTo>
                      <a:cubicBezTo>
                        <a:pt x="103" y="40"/>
                        <a:pt x="102" y="41"/>
                        <a:pt x="101" y="41"/>
                      </a:cubicBezTo>
                      <a:cubicBezTo>
                        <a:pt x="100" y="41"/>
                        <a:pt x="99" y="41"/>
                        <a:pt x="99" y="41"/>
                      </a:cubicBezTo>
                      <a:cubicBezTo>
                        <a:pt x="99" y="39"/>
                        <a:pt x="103" y="40"/>
                        <a:pt x="104" y="40"/>
                      </a:cubicBezTo>
                      <a:close/>
                      <a:moveTo>
                        <a:pt x="66" y="53"/>
                      </a:moveTo>
                      <a:cubicBezTo>
                        <a:pt x="66" y="52"/>
                        <a:pt x="69" y="51"/>
                        <a:pt x="69" y="51"/>
                      </a:cubicBezTo>
                      <a:cubicBezTo>
                        <a:pt x="72" y="50"/>
                        <a:pt x="74" y="49"/>
                        <a:pt x="76" y="48"/>
                      </a:cubicBezTo>
                      <a:cubicBezTo>
                        <a:pt x="79" y="47"/>
                        <a:pt x="80" y="45"/>
                        <a:pt x="84" y="44"/>
                      </a:cubicBezTo>
                      <a:cubicBezTo>
                        <a:pt x="85" y="44"/>
                        <a:pt x="85" y="44"/>
                        <a:pt x="86" y="44"/>
                      </a:cubicBezTo>
                      <a:cubicBezTo>
                        <a:pt x="86" y="44"/>
                        <a:pt x="95" y="41"/>
                        <a:pt x="95" y="42"/>
                      </a:cubicBezTo>
                      <a:cubicBezTo>
                        <a:pt x="95" y="43"/>
                        <a:pt x="94" y="43"/>
                        <a:pt x="93" y="43"/>
                      </a:cubicBezTo>
                      <a:cubicBezTo>
                        <a:pt x="93" y="44"/>
                        <a:pt x="94" y="44"/>
                        <a:pt x="94" y="44"/>
                      </a:cubicBezTo>
                      <a:cubicBezTo>
                        <a:pt x="91" y="45"/>
                        <a:pt x="89" y="46"/>
                        <a:pt x="87" y="47"/>
                      </a:cubicBezTo>
                      <a:cubicBezTo>
                        <a:pt x="84" y="48"/>
                        <a:pt x="85" y="47"/>
                        <a:pt x="84" y="47"/>
                      </a:cubicBezTo>
                      <a:cubicBezTo>
                        <a:pt x="83" y="47"/>
                        <a:pt x="81" y="49"/>
                        <a:pt x="79" y="49"/>
                      </a:cubicBezTo>
                      <a:cubicBezTo>
                        <a:pt x="78" y="50"/>
                        <a:pt x="77" y="51"/>
                        <a:pt x="75" y="51"/>
                      </a:cubicBezTo>
                      <a:cubicBezTo>
                        <a:pt x="74" y="52"/>
                        <a:pt x="74" y="51"/>
                        <a:pt x="73" y="51"/>
                      </a:cubicBezTo>
                      <a:cubicBezTo>
                        <a:pt x="72" y="52"/>
                        <a:pt x="71" y="52"/>
                        <a:pt x="70" y="52"/>
                      </a:cubicBezTo>
                      <a:cubicBezTo>
                        <a:pt x="69" y="52"/>
                        <a:pt x="68" y="53"/>
                        <a:pt x="67" y="53"/>
                      </a:cubicBezTo>
                      <a:cubicBezTo>
                        <a:pt x="67" y="52"/>
                        <a:pt x="66" y="53"/>
                        <a:pt x="66" y="53"/>
                      </a:cubicBezTo>
                      <a:close/>
                      <a:moveTo>
                        <a:pt x="50" y="68"/>
                      </a:moveTo>
                      <a:cubicBezTo>
                        <a:pt x="51" y="66"/>
                        <a:pt x="58" y="63"/>
                        <a:pt x="59" y="61"/>
                      </a:cubicBezTo>
                      <a:cubicBezTo>
                        <a:pt x="59" y="60"/>
                        <a:pt x="58" y="60"/>
                        <a:pt x="58" y="59"/>
                      </a:cubicBezTo>
                      <a:cubicBezTo>
                        <a:pt x="61" y="58"/>
                        <a:pt x="62" y="58"/>
                        <a:pt x="66" y="57"/>
                      </a:cubicBezTo>
                      <a:cubicBezTo>
                        <a:pt x="67" y="57"/>
                        <a:pt x="69" y="56"/>
                        <a:pt x="71" y="55"/>
                      </a:cubicBezTo>
                      <a:cubicBezTo>
                        <a:pt x="74" y="55"/>
                        <a:pt x="75" y="55"/>
                        <a:pt x="78" y="55"/>
                      </a:cubicBezTo>
                      <a:cubicBezTo>
                        <a:pt x="79" y="55"/>
                        <a:pt x="81" y="54"/>
                        <a:pt x="83" y="53"/>
                      </a:cubicBezTo>
                      <a:cubicBezTo>
                        <a:pt x="86" y="53"/>
                        <a:pt x="93" y="52"/>
                        <a:pt x="92" y="54"/>
                      </a:cubicBezTo>
                      <a:cubicBezTo>
                        <a:pt x="92" y="55"/>
                        <a:pt x="84" y="56"/>
                        <a:pt x="83" y="57"/>
                      </a:cubicBezTo>
                      <a:cubicBezTo>
                        <a:pt x="78" y="58"/>
                        <a:pt x="72" y="62"/>
                        <a:pt x="71" y="64"/>
                      </a:cubicBezTo>
                      <a:cubicBezTo>
                        <a:pt x="71" y="64"/>
                        <a:pt x="61" y="68"/>
                        <a:pt x="60" y="68"/>
                      </a:cubicBezTo>
                      <a:cubicBezTo>
                        <a:pt x="59" y="68"/>
                        <a:pt x="59" y="68"/>
                        <a:pt x="58" y="68"/>
                      </a:cubicBezTo>
                      <a:cubicBezTo>
                        <a:pt x="57" y="68"/>
                        <a:pt x="57" y="68"/>
                        <a:pt x="56" y="67"/>
                      </a:cubicBezTo>
                      <a:cubicBezTo>
                        <a:pt x="55" y="67"/>
                        <a:pt x="50" y="69"/>
                        <a:pt x="50" y="68"/>
                      </a:cubicBezTo>
                      <a:close/>
                    </a:path>
                  </a:pathLst>
                </a:custGeom>
                <a:solidFill>
                  <a:srgbClr val="57C0CA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80" name="Freeform 1932">
                  <a:extLst>
                    <a:ext uri="{FF2B5EF4-FFF2-40B4-BE49-F238E27FC236}">
                      <a16:creationId xmlns="" xmlns:a16="http://schemas.microsoft.com/office/drawing/2014/main" id="{16356499-9428-4639-A272-0EFC5BF8F29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39338" y="5126038"/>
                  <a:ext cx="6350" cy="1588"/>
                </a:xfrm>
                <a:custGeom>
                  <a:avLst/>
                  <a:gdLst>
                    <a:gd name="T0" fmla="*/ 8 w 8"/>
                    <a:gd name="T1" fmla="*/ 2 h 4"/>
                    <a:gd name="T2" fmla="*/ 0 w 8"/>
                    <a:gd name="T3" fmla="*/ 0 h 4"/>
                    <a:gd name="T4" fmla="*/ 0 w 8"/>
                    <a:gd name="T5" fmla="*/ 1 h 4"/>
                    <a:gd name="T6" fmla="*/ 5 w 8"/>
                    <a:gd name="T7" fmla="*/ 1 h 4"/>
                    <a:gd name="T8" fmla="*/ 5 w 8"/>
                    <a:gd name="T9" fmla="*/ 2 h 4"/>
                    <a:gd name="T10" fmla="*/ 1 w 8"/>
                    <a:gd name="T11" fmla="*/ 2 h 4"/>
                    <a:gd name="T12" fmla="*/ 0 w 8"/>
                    <a:gd name="T13" fmla="*/ 2 h 4"/>
                    <a:gd name="T14" fmla="*/ 0 w 8"/>
                    <a:gd name="T15" fmla="*/ 3 h 4"/>
                    <a:gd name="T16" fmla="*/ 8 w 8"/>
                    <a:gd name="T17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" h="4">
                      <a:moveTo>
                        <a:pt x="8" y="2"/>
                      </a:moveTo>
                      <a:cubicBezTo>
                        <a:pt x="8" y="1"/>
                        <a:pt x="3" y="1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1"/>
                        <a:pt x="3" y="1"/>
                        <a:pt x="5" y="1"/>
                      </a:cubicBezTo>
                      <a:cubicBezTo>
                        <a:pt x="5" y="2"/>
                        <a:pt x="5" y="2"/>
                        <a:pt x="5" y="2"/>
                      </a:cubicBezTo>
                      <a:cubicBezTo>
                        <a:pt x="4" y="2"/>
                        <a:pt x="2" y="2"/>
                        <a:pt x="1" y="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4" y="3"/>
                        <a:pt x="8" y="4"/>
                        <a:pt x="8" y="2"/>
                      </a:cubicBezTo>
                      <a:close/>
                    </a:path>
                  </a:pathLst>
                </a:custGeom>
                <a:solidFill>
                  <a:srgbClr val="57C0CA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81" name="Freeform 1933">
                  <a:extLst>
                    <a:ext uri="{FF2B5EF4-FFF2-40B4-BE49-F238E27FC236}">
                      <a16:creationId xmlns="" xmlns:a16="http://schemas.microsoft.com/office/drawing/2014/main" id="{ED895023-4BDB-40AC-BA9F-003A0A7E220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39338" y="5129213"/>
                  <a:ext cx="6350" cy="1588"/>
                </a:xfrm>
                <a:custGeom>
                  <a:avLst/>
                  <a:gdLst>
                    <a:gd name="T0" fmla="*/ 8 w 8"/>
                    <a:gd name="T1" fmla="*/ 2 h 2"/>
                    <a:gd name="T2" fmla="*/ 0 w 8"/>
                    <a:gd name="T3" fmla="*/ 0 h 2"/>
                    <a:gd name="T4" fmla="*/ 0 w 8"/>
                    <a:gd name="T5" fmla="*/ 0 h 2"/>
                    <a:gd name="T6" fmla="*/ 0 w 8"/>
                    <a:gd name="T7" fmla="*/ 1 h 2"/>
                    <a:gd name="T8" fmla="*/ 5 w 8"/>
                    <a:gd name="T9" fmla="*/ 2 h 2"/>
                    <a:gd name="T10" fmla="*/ 8 w 8"/>
                    <a:gd name="T11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" h="2">
                      <a:moveTo>
                        <a:pt x="8" y="2"/>
                      </a:moveTo>
                      <a:cubicBezTo>
                        <a:pt x="6" y="1"/>
                        <a:pt x="1" y="1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2" y="1"/>
                        <a:pt x="3" y="2"/>
                        <a:pt x="5" y="2"/>
                      </a:cubicBezTo>
                      <a:cubicBezTo>
                        <a:pt x="6" y="2"/>
                        <a:pt x="7" y="2"/>
                        <a:pt x="8" y="2"/>
                      </a:cubicBezTo>
                      <a:close/>
                    </a:path>
                  </a:pathLst>
                </a:custGeom>
                <a:solidFill>
                  <a:srgbClr val="57C0CA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82" name="Freeform 1934">
                  <a:extLst>
                    <a:ext uri="{FF2B5EF4-FFF2-40B4-BE49-F238E27FC236}">
                      <a16:creationId xmlns="" xmlns:a16="http://schemas.microsoft.com/office/drawing/2014/main" id="{694774D9-3CE9-4D89-8F4D-B8EF16557EA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52026" y="5141913"/>
                  <a:ext cx="0" cy="0"/>
                </a:xfrm>
                <a:custGeom>
                  <a:avLst/>
                  <a:gdLst>
                    <a:gd name="T0" fmla="*/ 0 w 1"/>
                    <a:gd name="T1" fmla="*/ 1 w 1"/>
                    <a:gd name="T2" fmla="*/ 0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57C0CA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83" name="Freeform 1935">
                  <a:extLst>
                    <a:ext uri="{FF2B5EF4-FFF2-40B4-BE49-F238E27FC236}">
                      <a16:creationId xmlns="" xmlns:a16="http://schemas.microsoft.com/office/drawing/2014/main" id="{368AD81F-008C-4D28-BC0B-07E6479A1D30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725026" y="5184775"/>
                  <a:ext cx="214313" cy="355600"/>
                </a:xfrm>
                <a:custGeom>
                  <a:avLst/>
                  <a:gdLst>
                    <a:gd name="T0" fmla="*/ 314 w 323"/>
                    <a:gd name="T1" fmla="*/ 228 h 535"/>
                    <a:gd name="T2" fmla="*/ 281 w 323"/>
                    <a:gd name="T3" fmla="*/ 209 h 535"/>
                    <a:gd name="T4" fmla="*/ 268 w 323"/>
                    <a:gd name="T5" fmla="*/ 212 h 535"/>
                    <a:gd name="T6" fmla="*/ 249 w 323"/>
                    <a:gd name="T7" fmla="*/ 204 h 535"/>
                    <a:gd name="T8" fmla="*/ 231 w 323"/>
                    <a:gd name="T9" fmla="*/ 198 h 535"/>
                    <a:gd name="T10" fmla="*/ 217 w 323"/>
                    <a:gd name="T11" fmla="*/ 187 h 535"/>
                    <a:gd name="T12" fmla="*/ 206 w 323"/>
                    <a:gd name="T13" fmla="*/ 162 h 535"/>
                    <a:gd name="T14" fmla="*/ 192 w 323"/>
                    <a:gd name="T15" fmla="*/ 145 h 535"/>
                    <a:gd name="T16" fmla="*/ 181 w 323"/>
                    <a:gd name="T17" fmla="*/ 134 h 535"/>
                    <a:gd name="T18" fmla="*/ 170 w 323"/>
                    <a:gd name="T19" fmla="*/ 127 h 535"/>
                    <a:gd name="T20" fmla="*/ 182 w 323"/>
                    <a:gd name="T21" fmla="*/ 147 h 535"/>
                    <a:gd name="T22" fmla="*/ 197 w 323"/>
                    <a:gd name="T23" fmla="*/ 170 h 535"/>
                    <a:gd name="T24" fmla="*/ 186 w 323"/>
                    <a:gd name="T25" fmla="*/ 163 h 535"/>
                    <a:gd name="T26" fmla="*/ 179 w 323"/>
                    <a:gd name="T27" fmla="*/ 152 h 535"/>
                    <a:gd name="T28" fmla="*/ 166 w 323"/>
                    <a:gd name="T29" fmla="*/ 137 h 535"/>
                    <a:gd name="T30" fmla="*/ 160 w 323"/>
                    <a:gd name="T31" fmla="*/ 120 h 535"/>
                    <a:gd name="T32" fmla="*/ 142 w 323"/>
                    <a:gd name="T33" fmla="*/ 107 h 535"/>
                    <a:gd name="T34" fmla="*/ 132 w 323"/>
                    <a:gd name="T35" fmla="*/ 83 h 535"/>
                    <a:gd name="T36" fmla="*/ 131 w 323"/>
                    <a:gd name="T37" fmla="*/ 47 h 535"/>
                    <a:gd name="T38" fmla="*/ 140 w 323"/>
                    <a:gd name="T39" fmla="*/ 44 h 535"/>
                    <a:gd name="T40" fmla="*/ 132 w 323"/>
                    <a:gd name="T41" fmla="*/ 40 h 535"/>
                    <a:gd name="T42" fmla="*/ 116 w 323"/>
                    <a:gd name="T43" fmla="*/ 33 h 535"/>
                    <a:gd name="T44" fmla="*/ 111 w 323"/>
                    <a:gd name="T45" fmla="*/ 23 h 535"/>
                    <a:gd name="T46" fmla="*/ 105 w 323"/>
                    <a:gd name="T47" fmla="*/ 21 h 535"/>
                    <a:gd name="T48" fmla="*/ 100 w 323"/>
                    <a:gd name="T49" fmla="*/ 18 h 535"/>
                    <a:gd name="T50" fmla="*/ 99 w 323"/>
                    <a:gd name="T51" fmla="*/ 17 h 535"/>
                    <a:gd name="T52" fmla="*/ 97 w 323"/>
                    <a:gd name="T53" fmla="*/ 14 h 535"/>
                    <a:gd name="T54" fmla="*/ 87 w 323"/>
                    <a:gd name="T55" fmla="*/ 15 h 535"/>
                    <a:gd name="T56" fmla="*/ 66 w 323"/>
                    <a:gd name="T57" fmla="*/ 17 h 535"/>
                    <a:gd name="T58" fmla="*/ 0 w 323"/>
                    <a:gd name="T59" fmla="*/ 212 h 535"/>
                    <a:gd name="T60" fmla="*/ 319 w 323"/>
                    <a:gd name="T61" fmla="*/ 227 h 535"/>
                    <a:gd name="T62" fmla="*/ 5 w 323"/>
                    <a:gd name="T63" fmla="*/ 178 h 535"/>
                    <a:gd name="T64" fmla="*/ 5 w 323"/>
                    <a:gd name="T65" fmla="*/ 180 h 535"/>
                    <a:gd name="T66" fmla="*/ 8 w 323"/>
                    <a:gd name="T67" fmla="*/ 182 h 535"/>
                    <a:gd name="T68" fmla="*/ 9 w 323"/>
                    <a:gd name="T69" fmla="*/ 181 h 535"/>
                    <a:gd name="T70" fmla="*/ 10 w 323"/>
                    <a:gd name="T71" fmla="*/ 184 h 535"/>
                    <a:gd name="T72" fmla="*/ 14 w 323"/>
                    <a:gd name="T73" fmla="*/ 187 h 535"/>
                    <a:gd name="T74" fmla="*/ 14 w 323"/>
                    <a:gd name="T75" fmla="*/ 187 h 535"/>
                    <a:gd name="T76" fmla="*/ 15 w 323"/>
                    <a:gd name="T77" fmla="*/ 195 h 535"/>
                    <a:gd name="T78" fmla="*/ 18 w 323"/>
                    <a:gd name="T79" fmla="*/ 195 h 535"/>
                    <a:gd name="T80" fmla="*/ 63 w 323"/>
                    <a:gd name="T81" fmla="*/ 21 h 535"/>
                    <a:gd name="T82" fmla="*/ 95 w 323"/>
                    <a:gd name="T83" fmla="*/ 19 h 535"/>
                    <a:gd name="T84" fmla="*/ 97 w 323"/>
                    <a:gd name="T85" fmla="*/ 15 h 535"/>
                    <a:gd name="T86" fmla="*/ 96 w 323"/>
                    <a:gd name="T87" fmla="*/ 22 h 535"/>
                    <a:gd name="T88" fmla="*/ 104 w 323"/>
                    <a:gd name="T89" fmla="*/ 33 h 535"/>
                    <a:gd name="T90" fmla="*/ 101 w 323"/>
                    <a:gd name="T91" fmla="*/ 30 h 535"/>
                    <a:gd name="T92" fmla="*/ 105 w 323"/>
                    <a:gd name="T93" fmla="*/ 29 h 535"/>
                    <a:gd name="T94" fmla="*/ 104 w 323"/>
                    <a:gd name="T95" fmla="*/ 34 h 535"/>
                    <a:gd name="T96" fmla="*/ 104 w 323"/>
                    <a:gd name="T97" fmla="*/ 26 h 535"/>
                    <a:gd name="T98" fmla="*/ 100 w 323"/>
                    <a:gd name="T99" fmla="*/ 23 h 535"/>
                    <a:gd name="T100" fmla="*/ 117 w 323"/>
                    <a:gd name="T101" fmla="*/ 41 h 535"/>
                    <a:gd name="T102" fmla="*/ 116 w 323"/>
                    <a:gd name="T103" fmla="*/ 40 h 535"/>
                    <a:gd name="T104" fmla="*/ 134 w 323"/>
                    <a:gd name="T105" fmla="*/ 45 h 535"/>
                    <a:gd name="T106" fmla="*/ 122 w 323"/>
                    <a:gd name="T107" fmla="*/ 43 h 5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</a:cxnLst>
                  <a:rect l="0" t="0" r="r" b="b"/>
                  <a:pathLst>
                    <a:path w="323" h="535">
                      <a:moveTo>
                        <a:pt x="319" y="227"/>
                      </a:moveTo>
                      <a:cubicBezTo>
                        <a:pt x="318" y="227"/>
                        <a:pt x="318" y="227"/>
                        <a:pt x="317" y="227"/>
                      </a:cubicBezTo>
                      <a:cubicBezTo>
                        <a:pt x="316" y="227"/>
                        <a:pt x="315" y="228"/>
                        <a:pt x="314" y="228"/>
                      </a:cubicBezTo>
                      <a:cubicBezTo>
                        <a:pt x="310" y="228"/>
                        <a:pt x="308" y="226"/>
                        <a:pt x="305" y="225"/>
                      </a:cubicBezTo>
                      <a:cubicBezTo>
                        <a:pt x="301" y="223"/>
                        <a:pt x="299" y="224"/>
                        <a:pt x="295" y="222"/>
                      </a:cubicBezTo>
                      <a:cubicBezTo>
                        <a:pt x="288" y="219"/>
                        <a:pt x="287" y="212"/>
                        <a:pt x="281" y="209"/>
                      </a:cubicBezTo>
                      <a:cubicBezTo>
                        <a:pt x="281" y="209"/>
                        <a:pt x="280" y="209"/>
                        <a:pt x="280" y="209"/>
                      </a:cubicBezTo>
                      <a:cubicBezTo>
                        <a:pt x="278" y="209"/>
                        <a:pt x="277" y="208"/>
                        <a:pt x="276" y="208"/>
                      </a:cubicBezTo>
                      <a:cubicBezTo>
                        <a:pt x="272" y="208"/>
                        <a:pt x="272" y="212"/>
                        <a:pt x="268" y="212"/>
                      </a:cubicBezTo>
                      <a:cubicBezTo>
                        <a:pt x="267" y="212"/>
                        <a:pt x="265" y="210"/>
                        <a:pt x="264" y="210"/>
                      </a:cubicBezTo>
                      <a:cubicBezTo>
                        <a:pt x="263" y="209"/>
                        <a:pt x="261" y="210"/>
                        <a:pt x="260" y="210"/>
                      </a:cubicBezTo>
                      <a:cubicBezTo>
                        <a:pt x="257" y="210"/>
                        <a:pt x="251" y="205"/>
                        <a:pt x="249" y="204"/>
                      </a:cubicBezTo>
                      <a:cubicBezTo>
                        <a:pt x="247" y="204"/>
                        <a:pt x="245" y="205"/>
                        <a:pt x="243" y="204"/>
                      </a:cubicBezTo>
                      <a:cubicBezTo>
                        <a:pt x="240" y="203"/>
                        <a:pt x="239" y="201"/>
                        <a:pt x="237" y="200"/>
                      </a:cubicBezTo>
                      <a:cubicBezTo>
                        <a:pt x="234" y="199"/>
                        <a:pt x="233" y="199"/>
                        <a:pt x="231" y="198"/>
                      </a:cubicBezTo>
                      <a:cubicBezTo>
                        <a:pt x="230" y="198"/>
                        <a:pt x="229" y="197"/>
                        <a:pt x="228" y="197"/>
                      </a:cubicBezTo>
                      <a:cubicBezTo>
                        <a:pt x="226" y="195"/>
                        <a:pt x="221" y="193"/>
                        <a:pt x="220" y="191"/>
                      </a:cubicBezTo>
                      <a:cubicBezTo>
                        <a:pt x="218" y="191"/>
                        <a:pt x="217" y="189"/>
                        <a:pt x="217" y="187"/>
                      </a:cubicBezTo>
                      <a:cubicBezTo>
                        <a:pt x="217" y="185"/>
                        <a:pt x="219" y="184"/>
                        <a:pt x="219" y="182"/>
                      </a:cubicBezTo>
                      <a:cubicBezTo>
                        <a:pt x="219" y="180"/>
                        <a:pt x="217" y="179"/>
                        <a:pt x="217" y="178"/>
                      </a:cubicBezTo>
                      <a:cubicBezTo>
                        <a:pt x="215" y="172"/>
                        <a:pt x="210" y="166"/>
                        <a:pt x="206" y="162"/>
                      </a:cubicBezTo>
                      <a:cubicBezTo>
                        <a:pt x="205" y="160"/>
                        <a:pt x="201" y="160"/>
                        <a:pt x="200" y="158"/>
                      </a:cubicBezTo>
                      <a:cubicBezTo>
                        <a:pt x="198" y="157"/>
                        <a:pt x="200" y="155"/>
                        <a:pt x="199" y="153"/>
                      </a:cubicBezTo>
                      <a:cubicBezTo>
                        <a:pt x="197" y="150"/>
                        <a:pt x="192" y="150"/>
                        <a:pt x="192" y="145"/>
                      </a:cubicBezTo>
                      <a:cubicBezTo>
                        <a:pt x="190" y="145"/>
                        <a:pt x="190" y="145"/>
                        <a:pt x="190" y="146"/>
                      </a:cubicBezTo>
                      <a:cubicBezTo>
                        <a:pt x="187" y="143"/>
                        <a:pt x="186" y="142"/>
                        <a:pt x="184" y="140"/>
                      </a:cubicBezTo>
                      <a:cubicBezTo>
                        <a:pt x="182" y="138"/>
                        <a:pt x="183" y="135"/>
                        <a:pt x="181" y="134"/>
                      </a:cubicBezTo>
                      <a:cubicBezTo>
                        <a:pt x="180" y="132"/>
                        <a:pt x="180" y="128"/>
                        <a:pt x="179" y="128"/>
                      </a:cubicBezTo>
                      <a:cubicBezTo>
                        <a:pt x="176" y="126"/>
                        <a:pt x="173" y="127"/>
                        <a:pt x="171" y="125"/>
                      </a:cubicBezTo>
                      <a:cubicBezTo>
                        <a:pt x="170" y="125"/>
                        <a:pt x="170" y="127"/>
                        <a:pt x="170" y="127"/>
                      </a:cubicBezTo>
                      <a:cubicBezTo>
                        <a:pt x="170" y="131"/>
                        <a:pt x="172" y="133"/>
                        <a:pt x="173" y="136"/>
                      </a:cubicBezTo>
                      <a:cubicBezTo>
                        <a:pt x="174" y="138"/>
                        <a:pt x="176" y="138"/>
                        <a:pt x="178" y="140"/>
                      </a:cubicBezTo>
                      <a:cubicBezTo>
                        <a:pt x="181" y="142"/>
                        <a:pt x="181" y="144"/>
                        <a:pt x="182" y="147"/>
                      </a:cubicBezTo>
                      <a:cubicBezTo>
                        <a:pt x="183" y="151"/>
                        <a:pt x="186" y="152"/>
                        <a:pt x="188" y="156"/>
                      </a:cubicBezTo>
                      <a:cubicBezTo>
                        <a:pt x="189" y="160"/>
                        <a:pt x="190" y="165"/>
                        <a:pt x="193" y="167"/>
                      </a:cubicBezTo>
                      <a:cubicBezTo>
                        <a:pt x="195" y="165"/>
                        <a:pt x="197" y="169"/>
                        <a:pt x="197" y="170"/>
                      </a:cubicBezTo>
                      <a:cubicBezTo>
                        <a:pt x="197" y="170"/>
                        <a:pt x="196" y="172"/>
                        <a:pt x="196" y="172"/>
                      </a:cubicBezTo>
                      <a:cubicBezTo>
                        <a:pt x="195" y="172"/>
                        <a:pt x="193" y="169"/>
                        <a:pt x="193" y="169"/>
                      </a:cubicBezTo>
                      <a:cubicBezTo>
                        <a:pt x="189" y="169"/>
                        <a:pt x="188" y="165"/>
                        <a:pt x="186" y="163"/>
                      </a:cubicBezTo>
                      <a:cubicBezTo>
                        <a:pt x="185" y="163"/>
                        <a:pt x="184" y="163"/>
                        <a:pt x="184" y="162"/>
                      </a:cubicBezTo>
                      <a:cubicBezTo>
                        <a:pt x="184" y="160"/>
                        <a:pt x="184" y="159"/>
                        <a:pt x="184" y="157"/>
                      </a:cubicBezTo>
                      <a:cubicBezTo>
                        <a:pt x="182" y="155"/>
                        <a:pt x="181" y="154"/>
                        <a:pt x="179" y="152"/>
                      </a:cubicBezTo>
                      <a:cubicBezTo>
                        <a:pt x="177" y="150"/>
                        <a:pt x="173" y="150"/>
                        <a:pt x="171" y="148"/>
                      </a:cubicBezTo>
                      <a:cubicBezTo>
                        <a:pt x="172" y="148"/>
                        <a:pt x="176" y="148"/>
                        <a:pt x="174" y="146"/>
                      </a:cubicBezTo>
                      <a:cubicBezTo>
                        <a:pt x="172" y="142"/>
                        <a:pt x="169" y="139"/>
                        <a:pt x="166" y="137"/>
                      </a:cubicBezTo>
                      <a:cubicBezTo>
                        <a:pt x="164" y="136"/>
                        <a:pt x="164" y="131"/>
                        <a:pt x="164" y="129"/>
                      </a:cubicBezTo>
                      <a:cubicBezTo>
                        <a:pt x="162" y="126"/>
                        <a:pt x="161" y="125"/>
                        <a:pt x="160" y="121"/>
                      </a:cubicBezTo>
                      <a:cubicBezTo>
                        <a:pt x="160" y="121"/>
                        <a:pt x="160" y="121"/>
                        <a:pt x="160" y="120"/>
                      </a:cubicBezTo>
                      <a:cubicBezTo>
                        <a:pt x="160" y="120"/>
                        <a:pt x="160" y="120"/>
                        <a:pt x="160" y="120"/>
                      </a:cubicBezTo>
                      <a:cubicBezTo>
                        <a:pt x="157" y="115"/>
                        <a:pt x="149" y="112"/>
                        <a:pt x="144" y="111"/>
                      </a:cubicBezTo>
                      <a:cubicBezTo>
                        <a:pt x="142" y="110"/>
                        <a:pt x="143" y="108"/>
                        <a:pt x="142" y="107"/>
                      </a:cubicBezTo>
                      <a:cubicBezTo>
                        <a:pt x="140" y="101"/>
                        <a:pt x="137" y="104"/>
                        <a:pt x="138" y="97"/>
                      </a:cubicBezTo>
                      <a:cubicBezTo>
                        <a:pt x="135" y="97"/>
                        <a:pt x="132" y="91"/>
                        <a:pt x="130" y="86"/>
                      </a:cubicBezTo>
                      <a:cubicBezTo>
                        <a:pt x="129" y="85"/>
                        <a:pt x="131" y="84"/>
                        <a:pt x="132" y="83"/>
                      </a:cubicBezTo>
                      <a:cubicBezTo>
                        <a:pt x="130" y="80"/>
                        <a:pt x="131" y="78"/>
                        <a:pt x="130" y="74"/>
                      </a:cubicBezTo>
                      <a:cubicBezTo>
                        <a:pt x="129" y="70"/>
                        <a:pt x="134" y="55"/>
                        <a:pt x="134" y="52"/>
                      </a:cubicBezTo>
                      <a:cubicBezTo>
                        <a:pt x="135" y="49"/>
                        <a:pt x="131" y="49"/>
                        <a:pt x="131" y="47"/>
                      </a:cubicBezTo>
                      <a:cubicBezTo>
                        <a:pt x="131" y="46"/>
                        <a:pt x="133" y="46"/>
                        <a:pt x="134" y="46"/>
                      </a:cubicBezTo>
                      <a:cubicBezTo>
                        <a:pt x="136" y="45"/>
                        <a:pt x="137" y="46"/>
                        <a:pt x="138" y="47"/>
                      </a:cubicBezTo>
                      <a:cubicBezTo>
                        <a:pt x="139" y="46"/>
                        <a:pt x="140" y="45"/>
                        <a:pt x="140" y="44"/>
                      </a:cubicBezTo>
                      <a:cubicBezTo>
                        <a:pt x="141" y="43"/>
                        <a:pt x="139" y="43"/>
                        <a:pt x="139" y="42"/>
                      </a:cubicBezTo>
                      <a:cubicBezTo>
                        <a:pt x="138" y="42"/>
                        <a:pt x="138" y="42"/>
                        <a:pt x="137" y="41"/>
                      </a:cubicBezTo>
                      <a:cubicBezTo>
                        <a:pt x="136" y="40"/>
                        <a:pt x="132" y="41"/>
                        <a:pt x="132" y="40"/>
                      </a:cubicBezTo>
                      <a:cubicBezTo>
                        <a:pt x="131" y="38"/>
                        <a:pt x="126" y="40"/>
                        <a:pt x="125" y="38"/>
                      </a:cubicBezTo>
                      <a:cubicBezTo>
                        <a:pt x="120" y="39"/>
                        <a:pt x="121" y="36"/>
                        <a:pt x="120" y="34"/>
                      </a:cubicBezTo>
                      <a:cubicBezTo>
                        <a:pt x="120" y="34"/>
                        <a:pt x="116" y="33"/>
                        <a:pt x="116" y="33"/>
                      </a:cubicBezTo>
                      <a:cubicBezTo>
                        <a:pt x="115" y="33"/>
                        <a:pt x="117" y="31"/>
                        <a:pt x="116" y="30"/>
                      </a:cubicBezTo>
                      <a:cubicBezTo>
                        <a:pt x="115" y="30"/>
                        <a:pt x="114" y="30"/>
                        <a:pt x="113" y="30"/>
                      </a:cubicBezTo>
                      <a:cubicBezTo>
                        <a:pt x="111" y="30"/>
                        <a:pt x="111" y="24"/>
                        <a:pt x="111" y="23"/>
                      </a:cubicBezTo>
                      <a:cubicBezTo>
                        <a:pt x="112" y="22"/>
                        <a:pt x="111" y="22"/>
                        <a:pt x="111" y="22"/>
                      </a:cubicBezTo>
                      <a:cubicBezTo>
                        <a:pt x="110" y="22"/>
                        <a:pt x="110" y="22"/>
                        <a:pt x="110" y="22"/>
                      </a:cubicBezTo>
                      <a:cubicBezTo>
                        <a:pt x="107" y="23"/>
                        <a:pt x="105" y="22"/>
                        <a:pt x="105" y="21"/>
                      </a:cubicBezTo>
                      <a:cubicBezTo>
                        <a:pt x="105" y="20"/>
                        <a:pt x="105" y="20"/>
                        <a:pt x="105" y="19"/>
                      </a:cubicBezTo>
                      <a:cubicBezTo>
                        <a:pt x="105" y="18"/>
                        <a:pt x="104" y="19"/>
                        <a:pt x="102" y="19"/>
                      </a:cubicBezTo>
                      <a:cubicBezTo>
                        <a:pt x="100" y="20"/>
                        <a:pt x="100" y="19"/>
                        <a:pt x="100" y="18"/>
                      </a:cubicBezTo>
                      <a:cubicBezTo>
                        <a:pt x="100" y="18"/>
                        <a:pt x="102" y="17"/>
                        <a:pt x="102" y="16"/>
                      </a:cubicBezTo>
                      <a:cubicBezTo>
                        <a:pt x="102" y="16"/>
                        <a:pt x="102" y="16"/>
                        <a:pt x="102" y="15"/>
                      </a:cubicBezTo>
                      <a:cubicBezTo>
                        <a:pt x="100" y="16"/>
                        <a:pt x="100" y="17"/>
                        <a:pt x="99" y="17"/>
                      </a:cubicBezTo>
                      <a:cubicBezTo>
                        <a:pt x="98" y="17"/>
                        <a:pt x="97" y="17"/>
                        <a:pt x="97" y="16"/>
                      </a:cubicBezTo>
                      <a:cubicBezTo>
                        <a:pt x="97" y="15"/>
                        <a:pt x="98" y="15"/>
                        <a:pt x="99" y="14"/>
                      </a:cubicBezTo>
                      <a:cubicBezTo>
                        <a:pt x="98" y="14"/>
                        <a:pt x="98" y="14"/>
                        <a:pt x="97" y="14"/>
                      </a:cubicBezTo>
                      <a:cubicBezTo>
                        <a:pt x="95" y="15"/>
                        <a:pt x="95" y="15"/>
                        <a:pt x="94" y="14"/>
                      </a:cubicBezTo>
                      <a:cubicBezTo>
                        <a:pt x="93" y="15"/>
                        <a:pt x="93" y="16"/>
                        <a:pt x="91" y="16"/>
                      </a:cubicBezTo>
                      <a:cubicBezTo>
                        <a:pt x="89" y="17"/>
                        <a:pt x="89" y="15"/>
                        <a:pt x="87" y="15"/>
                      </a:cubicBezTo>
                      <a:cubicBezTo>
                        <a:pt x="85" y="14"/>
                        <a:pt x="81" y="16"/>
                        <a:pt x="78" y="16"/>
                      </a:cubicBezTo>
                      <a:cubicBezTo>
                        <a:pt x="77" y="16"/>
                        <a:pt x="75" y="17"/>
                        <a:pt x="73" y="18"/>
                      </a:cubicBezTo>
                      <a:cubicBezTo>
                        <a:pt x="70" y="18"/>
                        <a:pt x="67" y="19"/>
                        <a:pt x="66" y="17"/>
                      </a:cubicBezTo>
                      <a:cubicBezTo>
                        <a:pt x="66" y="18"/>
                        <a:pt x="65" y="19"/>
                        <a:pt x="64" y="19"/>
                      </a:cubicBezTo>
                      <a:cubicBezTo>
                        <a:pt x="69" y="13"/>
                        <a:pt x="74" y="6"/>
                        <a:pt x="80" y="0"/>
                      </a:cubicBezTo>
                      <a:cubicBezTo>
                        <a:pt x="30" y="56"/>
                        <a:pt x="0" y="130"/>
                        <a:pt x="0" y="212"/>
                      </a:cubicBezTo>
                      <a:cubicBezTo>
                        <a:pt x="0" y="390"/>
                        <a:pt x="145" y="535"/>
                        <a:pt x="323" y="535"/>
                      </a:cubicBezTo>
                      <a:cubicBezTo>
                        <a:pt x="323" y="233"/>
                        <a:pt x="323" y="233"/>
                        <a:pt x="323" y="233"/>
                      </a:cubicBezTo>
                      <a:cubicBezTo>
                        <a:pt x="321" y="231"/>
                        <a:pt x="319" y="230"/>
                        <a:pt x="319" y="227"/>
                      </a:cubicBezTo>
                      <a:close/>
                      <a:moveTo>
                        <a:pt x="5" y="180"/>
                      </a:moveTo>
                      <a:cubicBezTo>
                        <a:pt x="4" y="180"/>
                        <a:pt x="4" y="179"/>
                        <a:pt x="4" y="179"/>
                      </a:cubicBezTo>
                      <a:cubicBezTo>
                        <a:pt x="4" y="178"/>
                        <a:pt x="5" y="178"/>
                        <a:pt x="5" y="178"/>
                      </a:cubicBezTo>
                      <a:cubicBezTo>
                        <a:pt x="5" y="178"/>
                        <a:pt x="5" y="178"/>
                        <a:pt x="5" y="178"/>
                      </a:cubicBezTo>
                      <a:cubicBezTo>
                        <a:pt x="5" y="179"/>
                        <a:pt x="5" y="179"/>
                        <a:pt x="5" y="180"/>
                      </a:cubicBezTo>
                      <a:cubicBezTo>
                        <a:pt x="5" y="180"/>
                        <a:pt x="5" y="180"/>
                        <a:pt x="5" y="180"/>
                      </a:cubicBezTo>
                      <a:close/>
                      <a:moveTo>
                        <a:pt x="9" y="183"/>
                      </a:moveTo>
                      <a:cubicBezTo>
                        <a:pt x="9" y="183"/>
                        <a:pt x="9" y="183"/>
                        <a:pt x="9" y="183"/>
                      </a:cubicBezTo>
                      <a:cubicBezTo>
                        <a:pt x="8" y="183"/>
                        <a:pt x="8" y="182"/>
                        <a:pt x="8" y="182"/>
                      </a:cubicBezTo>
                      <a:cubicBezTo>
                        <a:pt x="8" y="182"/>
                        <a:pt x="8" y="182"/>
                        <a:pt x="9" y="182"/>
                      </a:cubicBezTo>
                      <a:cubicBezTo>
                        <a:pt x="9" y="182"/>
                        <a:pt x="8" y="182"/>
                        <a:pt x="8" y="182"/>
                      </a:cubicBezTo>
                      <a:cubicBezTo>
                        <a:pt x="9" y="181"/>
                        <a:pt x="9" y="181"/>
                        <a:pt x="9" y="181"/>
                      </a:cubicBezTo>
                      <a:cubicBezTo>
                        <a:pt x="9" y="182"/>
                        <a:pt x="9" y="182"/>
                        <a:pt x="9" y="183"/>
                      </a:cubicBezTo>
                      <a:close/>
                      <a:moveTo>
                        <a:pt x="11" y="185"/>
                      </a:moveTo>
                      <a:cubicBezTo>
                        <a:pt x="10" y="185"/>
                        <a:pt x="10" y="184"/>
                        <a:pt x="10" y="184"/>
                      </a:cubicBezTo>
                      <a:cubicBezTo>
                        <a:pt x="12" y="183"/>
                        <a:pt x="11" y="184"/>
                        <a:pt x="12" y="183"/>
                      </a:cubicBezTo>
                      <a:cubicBezTo>
                        <a:pt x="12" y="184"/>
                        <a:pt x="12" y="185"/>
                        <a:pt x="11" y="185"/>
                      </a:cubicBezTo>
                      <a:close/>
                      <a:moveTo>
                        <a:pt x="14" y="187"/>
                      </a:moveTo>
                      <a:cubicBezTo>
                        <a:pt x="13" y="187"/>
                        <a:pt x="14" y="186"/>
                        <a:pt x="13" y="185"/>
                      </a:cubicBezTo>
                      <a:cubicBezTo>
                        <a:pt x="14" y="185"/>
                        <a:pt x="14" y="186"/>
                        <a:pt x="15" y="187"/>
                      </a:cubicBezTo>
                      <a:cubicBezTo>
                        <a:pt x="15" y="187"/>
                        <a:pt x="14" y="187"/>
                        <a:pt x="14" y="187"/>
                      </a:cubicBezTo>
                      <a:close/>
                      <a:moveTo>
                        <a:pt x="18" y="195"/>
                      </a:moveTo>
                      <a:cubicBezTo>
                        <a:pt x="17" y="196"/>
                        <a:pt x="18" y="196"/>
                        <a:pt x="16" y="196"/>
                      </a:cubicBezTo>
                      <a:cubicBezTo>
                        <a:pt x="15" y="196"/>
                        <a:pt x="15" y="195"/>
                        <a:pt x="15" y="195"/>
                      </a:cubicBezTo>
                      <a:cubicBezTo>
                        <a:pt x="15" y="194"/>
                        <a:pt x="15" y="193"/>
                        <a:pt x="15" y="192"/>
                      </a:cubicBezTo>
                      <a:cubicBezTo>
                        <a:pt x="16" y="192"/>
                        <a:pt x="17" y="192"/>
                        <a:pt x="18" y="194"/>
                      </a:cubicBezTo>
                      <a:cubicBezTo>
                        <a:pt x="18" y="194"/>
                        <a:pt x="18" y="195"/>
                        <a:pt x="18" y="195"/>
                      </a:cubicBezTo>
                      <a:close/>
                      <a:moveTo>
                        <a:pt x="61" y="23"/>
                      </a:moveTo>
                      <a:cubicBezTo>
                        <a:pt x="62" y="22"/>
                        <a:pt x="62" y="22"/>
                        <a:pt x="63" y="21"/>
                      </a:cubicBezTo>
                      <a:cubicBezTo>
                        <a:pt x="63" y="21"/>
                        <a:pt x="63" y="21"/>
                        <a:pt x="63" y="21"/>
                      </a:cubicBezTo>
                      <a:cubicBezTo>
                        <a:pt x="63" y="21"/>
                        <a:pt x="62" y="22"/>
                        <a:pt x="61" y="23"/>
                      </a:cubicBezTo>
                      <a:close/>
                      <a:moveTo>
                        <a:pt x="96" y="22"/>
                      </a:moveTo>
                      <a:cubicBezTo>
                        <a:pt x="95" y="21"/>
                        <a:pt x="95" y="20"/>
                        <a:pt x="95" y="19"/>
                      </a:cubicBezTo>
                      <a:cubicBezTo>
                        <a:pt x="93" y="19"/>
                        <a:pt x="92" y="18"/>
                        <a:pt x="93" y="17"/>
                      </a:cubicBezTo>
                      <a:cubicBezTo>
                        <a:pt x="93" y="16"/>
                        <a:pt x="94" y="16"/>
                        <a:pt x="94" y="15"/>
                      </a:cubicBezTo>
                      <a:cubicBezTo>
                        <a:pt x="97" y="15"/>
                        <a:pt x="95" y="16"/>
                        <a:pt x="97" y="15"/>
                      </a:cubicBezTo>
                      <a:cubicBezTo>
                        <a:pt x="96" y="17"/>
                        <a:pt x="96" y="17"/>
                        <a:pt x="96" y="19"/>
                      </a:cubicBezTo>
                      <a:cubicBezTo>
                        <a:pt x="96" y="19"/>
                        <a:pt x="97" y="19"/>
                        <a:pt x="97" y="18"/>
                      </a:cubicBezTo>
                      <a:cubicBezTo>
                        <a:pt x="97" y="20"/>
                        <a:pt x="98" y="21"/>
                        <a:pt x="96" y="22"/>
                      </a:cubicBezTo>
                      <a:close/>
                      <a:moveTo>
                        <a:pt x="104" y="36"/>
                      </a:moveTo>
                      <a:cubicBezTo>
                        <a:pt x="103" y="36"/>
                        <a:pt x="103" y="35"/>
                        <a:pt x="103" y="34"/>
                      </a:cubicBezTo>
                      <a:cubicBezTo>
                        <a:pt x="103" y="33"/>
                        <a:pt x="103" y="33"/>
                        <a:pt x="104" y="33"/>
                      </a:cubicBezTo>
                      <a:cubicBezTo>
                        <a:pt x="103" y="33"/>
                        <a:pt x="103" y="32"/>
                        <a:pt x="102" y="32"/>
                      </a:cubicBezTo>
                      <a:cubicBezTo>
                        <a:pt x="101" y="32"/>
                        <a:pt x="101" y="31"/>
                        <a:pt x="101" y="30"/>
                      </a:cubicBezTo>
                      <a:cubicBezTo>
                        <a:pt x="101" y="30"/>
                        <a:pt x="101" y="30"/>
                        <a:pt x="101" y="30"/>
                      </a:cubicBezTo>
                      <a:cubicBezTo>
                        <a:pt x="102" y="29"/>
                        <a:pt x="102" y="30"/>
                        <a:pt x="104" y="30"/>
                      </a:cubicBezTo>
                      <a:cubicBezTo>
                        <a:pt x="104" y="30"/>
                        <a:pt x="102" y="31"/>
                        <a:pt x="103" y="31"/>
                      </a:cubicBezTo>
                      <a:cubicBezTo>
                        <a:pt x="104" y="31"/>
                        <a:pt x="104" y="30"/>
                        <a:pt x="105" y="29"/>
                      </a:cubicBezTo>
                      <a:cubicBezTo>
                        <a:pt x="105" y="30"/>
                        <a:pt x="105" y="31"/>
                        <a:pt x="104" y="32"/>
                      </a:cubicBezTo>
                      <a:cubicBezTo>
                        <a:pt x="104" y="32"/>
                        <a:pt x="105" y="32"/>
                        <a:pt x="104" y="33"/>
                      </a:cubicBezTo>
                      <a:cubicBezTo>
                        <a:pt x="104" y="33"/>
                        <a:pt x="104" y="33"/>
                        <a:pt x="104" y="34"/>
                      </a:cubicBezTo>
                      <a:cubicBezTo>
                        <a:pt x="104" y="34"/>
                        <a:pt x="106" y="35"/>
                        <a:pt x="104" y="36"/>
                      </a:cubicBezTo>
                      <a:close/>
                      <a:moveTo>
                        <a:pt x="105" y="25"/>
                      </a:moveTo>
                      <a:cubicBezTo>
                        <a:pt x="105" y="25"/>
                        <a:pt x="105" y="26"/>
                        <a:pt x="104" y="26"/>
                      </a:cubicBezTo>
                      <a:cubicBezTo>
                        <a:pt x="103" y="26"/>
                        <a:pt x="102" y="24"/>
                        <a:pt x="102" y="24"/>
                      </a:cubicBezTo>
                      <a:cubicBezTo>
                        <a:pt x="102" y="24"/>
                        <a:pt x="102" y="23"/>
                        <a:pt x="102" y="22"/>
                      </a:cubicBezTo>
                      <a:cubicBezTo>
                        <a:pt x="100" y="22"/>
                        <a:pt x="101" y="22"/>
                        <a:pt x="100" y="23"/>
                      </a:cubicBezTo>
                      <a:cubicBezTo>
                        <a:pt x="100" y="21"/>
                        <a:pt x="101" y="21"/>
                        <a:pt x="103" y="20"/>
                      </a:cubicBezTo>
                      <a:cubicBezTo>
                        <a:pt x="102" y="23"/>
                        <a:pt x="106" y="23"/>
                        <a:pt x="105" y="25"/>
                      </a:cubicBezTo>
                      <a:close/>
                      <a:moveTo>
                        <a:pt x="117" y="41"/>
                      </a:moveTo>
                      <a:cubicBezTo>
                        <a:pt x="118" y="41"/>
                        <a:pt x="118" y="40"/>
                        <a:pt x="119" y="40"/>
                      </a:cubicBezTo>
                      <a:cubicBezTo>
                        <a:pt x="118" y="40"/>
                        <a:pt x="117" y="40"/>
                        <a:pt x="117" y="40"/>
                      </a:cubicBezTo>
                      <a:cubicBezTo>
                        <a:pt x="116" y="40"/>
                        <a:pt x="116" y="40"/>
                        <a:pt x="116" y="40"/>
                      </a:cubicBezTo>
                      <a:cubicBezTo>
                        <a:pt x="117" y="39"/>
                        <a:pt x="117" y="39"/>
                        <a:pt x="118" y="39"/>
                      </a:cubicBezTo>
                      <a:cubicBezTo>
                        <a:pt x="120" y="38"/>
                        <a:pt x="121" y="40"/>
                        <a:pt x="122" y="40"/>
                      </a:cubicBezTo>
                      <a:cubicBezTo>
                        <a:pt x="128" y="40"/>
                        <a:pt x="131" y="42"/>
                        <a:pt x="134" y="45"/>
                      </a:cubicBezTo>
                      <a:cubicBezTo>
                        <a:pt x="134" y="45"/>
                        <a:pt x="134" y="45"/>
                        <a:pt x="134" y="46"/>
                      </a:cubicBezTo>
                      <a:cubicBezTo>
                        <a:pt x="134" y="46"/>
                        <a:pt x="133" y="46"/>
                        <a:pt x="133" y="46"/>
                      </a:cubicBezTo>
                      <a:cubicBezTo>
                        <a:pt x="129" y="46"/>
                        <a:pt x="125" y="44"/>
                        <a:pt x="122" y="43"/>
                      </a:cubicBezTo>
                      <a:cubicBezTo>
                        <a:pt x="123" y="43"/>
                        <a:pt x="124" y="42"/>
                        <a:pt x="124" y="42"/>
                      </a:cubicBezTo>
                      <a:cubicBezTo>
                        <a:pt x="121" y="42"/>
                        <a:pt x="118" y="42"/>
                        <a:pt x="117" y="41"/>
                      </a:cubicBezTo>
                      <a:close/>
                    </a:path>
                  </a:pathLst>
                </a:custGeom>
                <a:solidFill>
                  <a:srgbClr val="57C0CA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84" name="Freeform 1936">
                  <a:extLst>
                    <a:ext uri="{FF2B5EF4-FFF2-40B4-BE49-F238E27FC236}">
                      <a16:creationId xmlns="" xmlns:a16="http://schemas.microsoft.com/office/drawing/2014/main" id="{132FE611-3608-4D82-893E-BA07F2E2D7C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39338" y="5140325"/>
                  <a:ext cx="0" cy="0"/>
                </a:xfrm>
                <a:custGeom>
                  <a:avLst/>
                  <a:gdLst>
                    <a:gd name="T0" fmla="*/ 0 w 1"/>
                    <a:gd name="T1" fmla="*/ 1 h 2"/>
                    <a:gd name="T2" fmla="*/ 1 w 1"/>
                    <a:gd name="T3" fmla="*/ 2 h 2"/>
                    <a:gd name="T4" fmla="*/ 1 w 1"/>
                    <a:gd name="T5" fmla="*/ 0 h 2"/>
                    <a:gd name="T6" fmla="*/ 0 w 1"/>
                    <a:gd name="T7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" h="2">
                      <a:moveTo>
                        <a:pt x="0" y="1"/>
                      </a:moveTo>
                      <a:cubicBezTo>
                        <a:pt x="0" y="1"/>
                        <a:pt x="0" y="2"/>
                        <a:pt x="1" y="2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lose/>
                    </a:path>
                  </a:pathLst>
                </a:custGeom>
                <a:solidFill>
                  <a:srgbClr val="57C0CA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85" name="Freeform 1937">
                  <a:extLst>
                    <a:ext uri="{FF2B5EF4-FFF2-40B4-BE49-F238E27FC236}">
                      <a16:creationId xmlns="" xmlns:a16="http://schemas.microsoft.com/office/drawing/2014/main" id="{09CCB884-C0B9-4BA2-ACFD-086FF077247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39338" y="5124450"/>
                  <a:ext cx="20638" cy="1588"/>
                </a:xfrm>
                <a:custGeom>
                  <a:avLst/>
                  <a:gdLst>
                    <a:gd name="T0" fmla="*/ 10 w 32"/>
                    <a:gd name="T1" fmla="*/ 2 h 4"/>
                    <a:gd name="T2" fmla="*/ 21 w 32"/>
                    <a:gd name="T3" fmla="*/ 4 h 4"/>
                    <a:gd name="T4" fmla="*/ 15 w 32"/>
                    <a:gd name="T5" fmla="*/ 2 h 4"/>
                    <a:gd name="T6" fmla="*/ 16 w 32"/>
                    <a:gd name="T7" fmla="*/ 2 h 4"/>
                    <a:gd name="T8" fmla="*/ 24 w 32"/>
                    <a:gd name="T9" fmla="*/ 2 h 4"/>
                    <a:gd name="T10" fmla="*/ 32 w 32"/>
                    <a:gd name="T11" fmla="*/ 1 h 4"/>
                    <a:gd name="T12" fmla="*/ 29 w 32"/>
                    <a:gd name="T13" fmla="*/ 1 h 4"/>
                    <a:gd name="T14" fmla="*/ 17 w 32"/>
                    <a:gd name="T15" fmla="*/ 2 h 4"/>
                    <a:gd name="T16" fmla="*/ 11 w 32"/>
                    <a:gd name="T17" fmla="*/ 1 h 4"/>
                    <a:gd name="T18" fmla="*/ 8 w 32"/>
                    <a:gd name="T19" fmla="*/ 1 h 4"/>
                    <a:gd name="T20" fmla="*/ 1 w 32"/>
                    <a:gd name="T21" fmla="*/ 1 h 4"/>
                    <a:gd name="T22" fmla="*/ 1 w 32"/>
                    <a:gd name="T23" fmla="*/ 0 h 4"/>
                    <a:gd name="T24" fmla="*/ 1 w 32"/>
                    <a:gd name="T25" fmla="*/ 2 h 4"/>
                    <a:gd name="T26" fmla="*/ 2 w 32"/>
                    <a:gd name="T27" fmla="*/ 2 h 4"/>
                    <a:gd name="T28" fmla="*/ 10 w 32"/>
                    <a:gd name="T2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32" h="4">
                      <a:moveTo>
                        <a:pt x="10" y="2"/>
                      </a:moveTo>
                      <a:cubicBezTo>
                        <a:pt x="15" y="2"/>
                        <a:pt x="16" y="4"/>
                        <a:pt x="21" y="4"/>
                      </a:cubicBezTo>
                      <a:cubicBezTo>
                        <a:pt x="20" y="3"/>
                        <a:pt x="15" y="3"/>
                        <a:pt x="15" y="2"/>
                      </a:cubicBezTo>
                      <a:cubicBezTo>
                        <a:pt x="15" y="2"/>
                        <a:pt x="15" y="2"/>
                        <a:pt x="16" y="2"/>
                      </a:cubicBezTo>
                      <a:cubicBezTo>
                        <a:pt x="19" y="2"/>
                        <a:pt x="21" y="2"/>
                        <a:pt x="24" y="2"/>
                      </a:cubicBezTo>
                      <a:cubicBezTo>
                        <a:pt x="27" y="2"/>
                        <a:pt x="30" y="2"/>
                        <a:pt x="32" y="1"/>
                      </a:cubicBezTo>
                      <a:cubicBezTo>
                        <a:pt x="31" y="1"/>
                        <a:pt x="30" y="1"/>
                        <a:pt x="29" y="1"/>
                      </a:cubicBezTo>
                      <a:cubicBezTo>
                        <a:pt x="26" y="2"/>
                        <a:pt x="22" y="1"/>
                        <a:pt x="17" y="2"/>
                      </a:cubicBezTo>
                      <a:cubicBezTo>
                        <a:pt x="14" y="1"/>
                        <a:pt x="13" y="1"/>
                        <a:pt x="11" y="1"/>
                      </a:cubicBezTo>
                      <a:cubicBezTo>
                        <a:pt x="10" y="1"/>
                        <a:pt x="9" y="1"/>
                        <a:pt x="8" y="1"/>
                      </a:cubicBezTo>
                      <a:cubicBezTo>
                        <a:pt x="5" y="1"/>
                        <a:pt x="0" y="1"/>
                        <a:pt x="1" y="1"/>
                      </a:cubicBezTo>
                      <a:cubicBezTo>
                        <a:pt x="1" y="1"/>
                        <a:pt x="1" y="0"/>
                        <a:pt x="1" y="0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2"/>
                        <a:pt x="1" y="2"/>
                        <a:pt x="2" y="2"/>
                      </a:cubicBezTo>
                      <a:cubicBezTo>
                        <a:pt x="4" y="2"/>
                        <a:pt x="7" y="2"/>
                        <a:pt x="10" y="2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86" name="Freeform 1938">
                  <a:extLst>
                    <a:ext uri="{FF2B5EF4-FFF2-40B4-BE49-F238E27FC236}">
                      <a16:creationId xmlns="" xmlns:a16="http://schemas.microsoft.com/office/drawing/2014/main" id="{A1DE24A4-D486-45F9-9CB8-AEE9EA093AA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39338" y="5124450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57C0CA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87" name="Freeform 1939">
                  <a:extLst>
                    <a:ext uri="{FF2B5EF4-FFF2-40B4-BE49-F238E27FC236}">
                      <a16:creationId xmlns="" xmlns:a16="http://schemas.microsoft.com/office/drawing/2014/main" id="{B8F92EB0-B8BE-413F-9267-D75AAAEF80B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083801" y="5165725"/>
                  <a:ext cx="1588" cy="1588"/>
                </a:xfrm>
                <a:custGeom>
                  <a:avLst/>
                  <a:gdLst>
                    <a:gd name="T0" fmla="*/ 0 w 3"/>
                    <a:gd name="T1" fmla="*/ 0 h 3"/>
                    <a:gd name="T2" fmla="*/ 3 w 3"/>
                    <a:gd name="T3" fmla="*/ 3 h 3"/>
                    <a:gd name="T4" fmla="*/ 0 w 3"/>
                    <a:gd name="T5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3">
                      <a:moveTo>
                        <a:pt x="0" y="0"/>
                      </a:moveTo>
                      <a:cubicBezTo>
                        <a:pt x="1" y="1"/>
                        <a:pt x="2" y="2"/>
                        <a:pt x="3" y="3"/>
                      </a:cubicBezTo>
                      <a:cubicBezTo>
                        <a:pt x="2" y="2"/>
                        <a:pt x="1" y="1"/>
                        <a:pt x="0" y="0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88" name="Freeform 1940">
                  <a:extLst>
                    <a:ext uri="{FF2B5EF4-FFF2-40B4-BE49-F238E27FC236}">
                      <a16:creationId xmlns="" xmlns:a16="http://schemas.microsoft.com/office/drawing/2014/main" id="{EDA7CAAD-D968-4843-968E-366551C6C29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39338" y="5203825"/>
                  <a:ext cx="23813" cy="23813"/>
                </a:xfrm>
                <a:custGeom>
                  <a:avLst/>
                  <a:gdLst>
                    <a:gd name="T0" fmla="*/ 1 w 35"/>
                    <a:gd name="T1" fmla="*/ 30 h 34"/>
                    <a:gd name="T2" fmla="*/ 1 w 35"/>
                    <a:gd name="T3" fmla="*/ 25 h 34"/>
                    <a:gd name="T4" fmla="*/ 3 w 35"/>
                    <a:gd name="T5" fmla="*/ 18 h 34"/>
                    <a:gd name="T6" fmla="*/ 10 w 35"/>
                    <a:gd name="T7" fmla="*/ 14 h 34"/>
                    <a:gd name="T8" fmla="*/ 18 w 35"/>
                    <a:gd name="T9" fmla="*/ 19 h 34"/>
                    <a:gd name="T10" fmla="*/ 16 w 35"/>
                    <a:gd name="T11" fmla="*/ 25 h 34"/>
                    <a:gd name="T12" fmla="*/ 20 w 35"/>
                    <a:gd name="T13" fmla="*/ 24 h 34"/>
                    <a:gd name="T14" fmla="*/ 23 w 35"/>
                    <a:gd name="T15" fmla="*/ 28 h 34"/>
                    <a:gd name="T16" fmla="*/ 28 w 35"/>
                    <a:gd name="T17" fmla="*/ 19 h 34"/>
                    <a:gd name="T18" fmla="*/ 33 w 35"/>
                    <a:gd name="T19" fmla="*/ 21 h 34"/>
                    <a:gd name="T20" fmla="*/ 35 w 35"/>
                    <a:gd name="T21" fmla="*/ 20 h 34"/>
                    <a:gd name="T22" fmla="*/ 30 w 35"/>
                    <a:gd name="T23" fmla="*/ 15 h 34"/>
                    <a:gd name="T24" fmla="*/ 25 w 35"/>
                    <a:gd name="T25" fmla="*/ 14 h 34"/>
                    <a:gd name="T26" fmla="*/ 10 w 35"/>
                    <a:gd name="T27" fmla="*/ 9 h 34"/>
                    <a:gd name="T28" fmla="*/ 8 w 35"/>
                    <a:gd name="T29" fmla="*/ 5 h 34"/>
                    <a:gd name="T30" fmla="*/ 0 w 35"/>
                    <a:gd name="T31" fmla="*/ 0 h 34"/>
                    <a:gd name="T32" fmla="*/ 0 w 35"/>
                    <a:gd name="T33" fmla="*/ 10 h 34"/>
                    <a:gd name="T34" fmla="*/ 3 w 35"/>
                    <a:gd name="T35" fmla="*/ 10 h 34"/>
                    <a:gd name="T36" fmla="*/ 13 w 35"/>
                    <a:gd name="T37" fmla="*/ 12 h 34"/>
                    <a:gd name="T38" fmla="*/ 13 w 35"/>
                    <a:gd name="T39" fmla="*/ 13 h 34"/>
                    <a:gd name="T40" fmla="*/ 5 w 35"/>
                    <a:gd name="T41" fmla="*/ 13 h 34"/>
                    <a:gd name="T42" fmla="*/ 0 w 35"/>
                    <a:gd name="T43" fmla="*/ 15 h 34"/>
                    <a:gd name="T44" fmla="*/ 0 w 35"/>
                    <a:gd name="T45" fmla="*/ 34 h 34"/>
                    <a:gd name="T46" fmla="*/ 1 w 35"/>
                    <a:gd name="T47" fmla="*/ 3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35" h="34">
                      <a:moveTo>
                        <a:pt x="1" y="30"/>
                      </a:moveTo>
                      <a:cubicBezTo>
                        <a:pt x="1" y="28"/>
                        <a:pt x="1" y="26"/>
                        <a:pt x="1" y="25"/>
                      </a:cubicBezTo>
                      <a:cubicBezTo>
                        <a:pt x="1" y="23"/>
                        <a:pt x="1" y="18"/>
                        <a:pt x="3" y="18"/>
                      </a:cubicBezTo>
                      <a:cubicBezTo>
                        <a:pt x="10" y="18"/>
                        <a:pt x="7" y="15"/>
                        <a:pt x="10" y="14"/>
                      </a:cubicBezTo>
                      <a:cubicBezTo>
                        <a:pt x="11" y="14"/>
                        <a:pt x="18" y="17"/>
                        <a:pt x="18" y="19"/>
                      </a:cubicBezTo>
                      <a:cubicBezTo>
                        <a:pt x="18" y="21"/>
                        <a:pt x="17" y="22"/>
                        <a:pt x="16" y="25"/>
                      </a:cubicBezTo>
                      <a:cubicBezTo>
                        <a:pt x="18" y="25"/>
                        <a:pt x="18" y="24"/>
                        <a:pt x="20" y="24"/>
                      </a:cubicBezTo>
                      <a:cubicBezTo>
                        <a:pt x="21" y="26"/>
                        <a:pt x="21" y="27"/>
                        <a:pt x="23" y="28"/>
                      </a:cubicBezTo>
                      <a:cubicBezTo>
                        <a:pt x="25" y="28"/>
                        <a:pt x="27" y="21"/>
                        <a:pt x="28" y="19"/>
                      </a:cubicBezTo>
                      <a:cubicBezTo>
                        <a:pt x="28" y="19"/>
                        <a:pt x="31" y="21"/>
                        <a:pt x="33" y="21"/>
                      </a:cubicBezTo>
                      <a:cubicBezTo>
                        <a:pt x="34" y="21"/>
                        <a:pt x="35" y="20"/>
                        <a:pt x="35" y="20"/>
                      </a:cubicBezTo>
                      <a:cubicBezTo>
                        <a:pt x="35" y="17"/>
                        <a:pt x="32" y="16"/>
                        <a:pt x="30" y="15"/>
                      </a:cubicBezTo>
                      <a:cubicBezTo>
                        <a:pt x="28" y="15"/>
                        <a:pt x="26" y="15"/>
                        <a:pt x="25" y="14"/>
                      </a:cubicBezTo>
                      <a:cubicBezTo>
                        <a:pt x="20" y="12"/>
                        <a:pt x="14" y="13"/>
                        <a:pt x="10" y="9"/>
                      </a:cubicBezTo>
                      <a:cubicBezTo>
                        <a:pt x="8" y="8"/>
                        <a:pt x="9" y="7"/>
                        <a:pt x="8" y="5"/>
                      </a:cubicBezTo>
                      <a:cubicBezTo>
                        <a:pt x="8" y="5"/>
                        <a:pt x="2" y="1"/>
                        <a:pt x="0" y="0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1" y="10"/>
                        <a:pt x="1" y="10"/>
                        <a:pt x="3" y="10"/>
                      </a:cubicBezTo>
                      <a:cubicBezTo>
                        <a:pt x="7" y="10"/>
                        <a:pt x="9" y="11"/>
                        <a:pt x="13" y="12"/>
                      </a:cubicBezTo>
                      <a:cubicBezTo>
                        <a:pt x="13" y="12"/>
                        <a:pt x="13" y="13"/>
                        <a:pt x="13" y="13"/>
                      </a:cubicBezTo>
                      <a:cubicBezTo>
                        <a:pt x="11" y="14"/>
                        <a:pt x="6" y="13"/>
                        <a:pt x="5" y="13"/>
                      </a:cubicBezTo>
                      <a:cubicBezTo>
                        <a:pt x="3" y="13"/>
                        <a:pt x="2" y="14"/>
                        <a:pt x="0" y="15"/>
                      </a:cubicBezTo>
                      <a:cubicBezTo>
                        <a:pt x="0" y="34"/>
                        <a:pt x="0" y="34"/>
                        <a:pt x="0" y="34"/>
                      </a:cubicBezTo>
                      <a:cubicBezTo>
                        <a:pt x="1" y="33"/>
                        <a:pt x="1" y="31"/>
                        <a:pt x="1" y="30"/>
                      </a:cubicBezTo>
                      <a:close/>
                    </a:path>
                  </a:pathLst>
                </a:custGeom>
                <a:solidFill>
                  <a:srgbClr val="57C0CA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89" name="Freeform 1941">
                  <a:extLst>
                    <a:ext uri="{FF2B5EF4-FFF2-40B4-BE49-F238E27FC236}">
                      <a16:creationId xmlns="" xmlns:a16="http://schemas.microsoft.com/office/drawing/2014/main" id="{663974A2-56C5-4E4B-8A4E-48EAC68498A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34576" y="5214938"/>
                  <a:ext cx="4763" cy="12700"/>
                </a:xfrm>
                <a:custGeom>
                  <a:avLst/>
                  <a:gdLst>
                    <a:gd name="T0" fmla="*/ 0 w 7"/>
                    <a:gd name="T1" fmla="*/ 5 h 21"/>
                    <a:gd name="T2" fmla="*/ 4 w 7"/>
                    <a:gd name="T3" fmla="*/ 3 h 21"/>
                    <a:gd name="T4" fmla="*/ 0 w 7"/>
                    <a:gd name="T5" fmla="*/ 18 h 21"/>
                    <a:gd name="T6" fmla="*/ 4 w 7"/>
                    <a:gd name="T7" fmla="*/ 21 h 21"/>
                    <a:gd name="T8" fmla="*/ 7 w 7"/>
                    <a:gd name="T9" fmla="*/ 19 h 21"/>
                    <a:gd name="T10" fmla="*/ 7 w 7"/>
                    <a:gd name="T11" fmla="*/ 0 h 21"/>
                    <a:gd name="T12" fmla="*/ 0 w 7"/>
                    <a:gd name="T13" fmla="*/ 5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7" h="21">
                      <a:moveTo>
                        <a:pt x="0" y="5"/>
                      </a:moveTo>
                      <a:cubicBezTo>
                        <a:pt x="2" y="4"/>
                        <a:pt x="3" y="3"/>
                        <a:pt x="4" y="3"/>
                      </a:cubicBezTo>
                      <a:cubicBezTo>
                        <a:pt x="1" y="7"/>
                        <a:pt x="0" y="14"/>
                        <a:pt x="0" y="18"/>
                      </a:cubicBezTo>
                      <a:cubicBezTo>
                        <a:pt x="0" y="20"/>
                        <a:pt x="2" y="21"/>
                        <a:pt x="4" y="21"/>
                      </a:cubicBezTo>
                      <a:cubicBezTo>
                        <a:pt x="5" y="21"/>
                        <a:pt x="6" y="20"/>
                        <a:pt x="7" y="19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3" y="1"/>
                        <a:pt x="0" y="3"/>
                        <a:pt x="0" y="5"/>
                      </a:cubicBezTo>
                      <a:close/>
                    </a:path>
                  </a:pathLst>
                </a:custGeom>
                <a:solidFill>
                  <a:srgbClr val="57C0CA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0" name="Freeform 1942">
                  <a:extLst>
                    <a:ext uri="{FF2B5EF4-FFF2-40B4-BE49-F238E27FC236}">
                      <a16:creationId xmlns="" xmlns:a16="http://schemas.microsoft.com/office/drawing/2014/main" id="{33CFF3EB-DB60-4460-A3AA-6C9FF2166C3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98063" y="5268913"/>
                  <a:ext cx="41275" cy="57150"/>
                </a:xfrm>
                <a:custGeom>
                  <a:avLst/>
                  <a:gdLst>
                    <a:gd name="T0" fmla="*/ 56 w 63"/>
                    <a:gd name="T1" fmla="*/ 2 h 84"/>
                    <a:gd name="T2" fmla="*/ 54 w 63"/>
                    <a:gd name="T3" fmla="*/ 0 h 84"/>
                    <a:gd name="T4" fmla="*/ 44 w 63"/>
                    <a:gd name="T5" fmla="*/ 2 h 84"/>
                    <a:gd name="T6" fmla="*/ 46 w 63"/>
                    <a:gd name="T7" fmla="*/ 2 h 84"/>
                    <a:gd name="T8" fmla="*/ 47 w 63"/>
                    <a:gd name="T9" fmla="*/ 7 h 84"/>
                    <a:gd name="T10" fmla="*/ 33 w 63"/>
                    <a:gd name="T11" fmla="*/ 4 h 84"/>
                    <a:gd name="T12" fmla="*/ 30 w 63"/>
                    <a:gd name="T13" fmla="*/ 5 h 84"/>
                    <a:gd name="T14" fmla="*/ 24 w 63"/>
                    <a:gd name="T15" fmla="*/ 4 h 84"/>
                    <a:gd name="T16" fmla="*/ 13 w 63"/>
                    <a:gd name="T17" fmla="*/ 10 h 84"/>
                    <a:gd name="T18" fmla="*/ 8 w 63"/>
                    <a:gd name="T19" fmla="*/ 11 h 84"/>
                    <a:gd name="T20" fmla="*/ 1 w 63"/>
                    <a:gd name="T21" fmla="*/ 23 h 84"/>
                    <a:gd name="T22" fmla="*/ 2 w 63"/>
                    <a:gd name="T23" fmla="*/ 25 h 84"/>
                    <a:gd name="T24" fmla="*/ 1 w 63"/>
                    <a:gd name="T25" fmla="*/ 25 h 84"/>
                    <a:gd name="T26" fmla="*/ 1 w 63"/>
                    <a:gd name="T27" fmla="*/ 25 h 84"/>
                    <a:gd name="T28" fmla="*/ 2 w 63"/>
                    <a:gd name="T29" fmla="*/ 28 h 84"/>
                    <a:gd name="T30" fmla="*/ 0 w 63"/>
                    <a:gd name="T31" fmla="*/ 35 h 84"/>
                    <a:gd name="T32" fmla="*/ 0 w 63"/>
                    <a:gd name="T33" fmla="*/ 45 h 84"/>
                    <a:gd name="T34" fmla="*/ 1 w 63"/>
                    <a:gd name="T35" fmla="*/ 49 h 84"/>
                    <a:gd name="T36" fmla="*/ 2 w 63"/>
                    <a:gd name="T37" fmla="*/ 53 h 84"/>
                    <a:gd name="T38" fmla="*/ 7 w 63"/>
                    <a:gd name="T39" fmla="*/ 59 h 84"/>
                    <a:gd name="T40" fmla="*/ 15 w 63"/>
                    <a:gd name="T41" fmla="*/ 66 h 84"/>
                    <a:gd name="T42" fmla="*/ 19 w 63"/>
                    <a:gd name="T43" fmla="*/ 69 h 84"/>
                    <a:gd name="T44" fmla="*/ 30 w 63"/>
                    <a:gd name="T45" fmla="*/ 66 h 84"/>
                    <a:gd name="T46" fmla="*/ 34 w 63"/>
                    <a:gd name="T47" fmla="*/ 67 h 84"/>
                    <a:gd name="T48" fmla="*/ 36 w 63"/>
                    <a:gd name="T49" fmla="*/ 64 h 84"/>
                    <a:gd name="T50" fmla="*/ 41 w 63"/>
                    <a:gd name="T51" fmla="*/ 57 h 84"/>
                    <a:gd name="T52" fmla="*/ 53 w 63"/>
                    <a:gd name="T53" fmla="*/ 52 h 84"/>
                    <a:gd name="T54" fmla="*/ 57 w 63"/>
                    <a:gd name="T55" fmla="*/ 52 h 84"/>
                    <a:gd name="T56" fmla="*/ 62 w 63"/>
                    <a:gd name="T57" fmla="*/ 53 h 84"/>
                    <a:gd name="T58" fmla="*/ 62 w 63"/>
                    <a:gd name="T59" fmla="*/ 54 h 84"/>
                    <a:gd name="T60" fmla="*/ 59 w 63"/>
                    <a:gd name="T61" fmla="*/ 63 h 84"/>
                    <a:gd name="T62" fmla="*/ 56 w 63"/>
                    <a:gd name="T63" fmla="*/ 70 h 84"/>
                    <a:gd name="T64" fmla="*/ 56 w 63"/>
                    <a:gd name="T65" fmla="*/ 68 h 84"/>
                    <a:gd name="T66" fmla="*/ 55 w 63"/>
                    <a:gd name="T67" fmla="*/ 68 h 84"/>
                    <a:gd name="T68" fmla="*/ 55 w 63"/>
                    <a:gd name="T69" fmla="*/ 77 h 84"/>
                    <a:gd name="T70" fmla="*/ 51 w 63"/>
                    <a:gd name="T71" fmla="*/ 81 h 84"/>
                    <a:gd name="T72" fmla="*/ 51 w 63"/>
                    <a:gd name="T73" fmla="*/ 82 h 84"/>
                    <a:gd name="T74" fmla="*/ 53 w 63"/>
                    <a:gd name="T75" fmla="*/ 84 h 84"/>
                    <a:gd name="T76" fmla="*/ 63 w 63"/>
                    <a:gd name="T77" fmla="*/ 83 h 84"/>
                    <a:gd name="T78" fmla="*/ 63 w 63"/>
                    <a:gd name="T79" fmla="*/ 0 h 84"/>
                    <a:gd name="T80" fmla="*/ 61 w 63"/>
                    <a:gd name="T81" fmla="*/ 0 h 84"/>
                    <a:gd name="T82" fmla="*/ 56 w 63"/>
                    <a:gd name="T83" fmla="*/ 2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</a:cxnLst>
                  <a:rect l="0" t="0" r="r" b="b"/>
                  <a:pathLst>
                    <a:path w="63" h="84">
                      <a:moveTo>
                        <a:pt x="56" y="2"/>
                      </a:moveTo>
                      <a:cubicBezTo>
                        <a:pt x="55" y="2"/>
                        <a:pt x="54" y="1"/>
                        <a:pt x="54" y="0"/>
                      </a:cubicBezTo>
                      <a:cubicBezTo>
                        <a:pt x="51" y="1"/>
                        <a:pt x="47" y="1"/>
                        <a:pt x="44" y="2"/>
                      </a:cubicBezTo>
                      <a:cubicBezTo>
                        <a:pt x="46" y="2"/>
                        <a:pt x="46" y="2"/>
                        <a:pt x="46" y="2"/>
                      </a:cubicBezTo>
                      <a:cubicBezTo>
                        <a:pt x="46" y="4"/>
                        <a:pt x="44" y="6"/>
                        <a:pt x="47" y="7"/>
                      </a:cubicBezTo>
                      <a:cubicBezTo>
                        <a:pt x="41" y="10"/>
                        <a:pt x="37" y="4"/>
                        <a:pt x="33" y="4"/>
                      </a:cubicBezTo>
                      <a:cubicBezTo>
                        <a:pt x="32" y="4"/>
                        <a:pt x="30" y="5"/>
                        <a:pt x="30" y="5"/>
                      </a:cubicBezTo>
                      <a:cubicBezTo>
                        <a:pt x="27" y="5"/>
                        <a:pt x="26" y="4"/>
                        <a:pt x="24" y="4"/>
                      </a:cubicBezTo>
                      <a:cubicBezTo>
                        <a:pt x="18" y="4"/>
                        <a:pt x="16" y="8"/>
                        <a:pt x="13" y="10"/>
                      </a:cubicBezTo>
                      <a:cubicBezTo>
                        <a:pt x="11" y="12"/>
                        <a:pt x="10" y="10"/>
                        <a:pt x="8" y="11"/>
                      </a:cubicBezTo>
                      <a:cubicBezTo>
                        <a:pt x="3" y="13"/>
                        <a:pt x="1" y="18"/>
                        <a:pt x="1" y="23"/>
                      </a:cubicBezTo>
                      <a:cubicBezTo>
                        <a:pt x="1" y="23"/>
                        <a:pt x="2" y="24"/>
                        <a:pt x="2" y="25"/>
                      </a:cubicBezTo>
                      <a:cubicBezTo>
                        <a:pt x="2" y="25"/>
                        <a:pt x="1" y="25"/>
                        <a:pt x="1" y="25"/>
                      </a:cubicBezTo>
                      <a:cubicBezTo>
                        <a:pt x="1" y="25"/>
                        <a:pt x="1" y="25"/>
                        <a:pt x="1" y="25"/>
                      </a:cubicBezTo>
                      <a:cubicBezTo>
                        <a:pt x="2" y="26"/>
                        <a:pt x="2" y="27"/>
                        <a:pt x="2" y="28"/>
                      </a:cubicBezTo>
                      <a:cubicBezTo>
                        <a:pt x="2" y="31"/>
                        <a:pt x="1" y="32"/>
                        <a:pt x="0" y="35"/>
                      </a:cubicBezTo>
                      <a:cubicBezTo>
                        <a:pt x="0" y="39"/>
                        <a:pt x="0" y="42"/>
                        <a:pt x="0" y="45"/>
                      </a:cubicBezTo>
                      <a:cubicBezTo>
                        <a:pt x="0" y="47"/>
                        <a:pt x="1" y="48"/>
                        <a:pt x="1" y="49"/>
                      </a:cubicBezTo>
                      <a:cubicBezTo>
                        <a:pt x="2" y="51"/>
                        <a:pt x="1" y="52"/>
                        <a:pt x="2" y="53"/>
                      </a:cubicBezTo>
                      <a:cubicBezTo>
                        <a:pt x="3" y="55"/>
                        <a:pt x="5" y="57"/>
                        <a:pt x="7" y="59"/>
                      </a:cubicBezTo>
                      <a:cubicBezTo>
                        <a:pt x="10" y="62"/>
                        <a:pt x="10" y="65"/>
                        <a:pt x="15" y="66"/>
                      </a:cubicBezTo>
                      <a:cubicBezTo>
                        <a:pt x="17" y="67"/>
                        <a:pt x="18" y="69"/>
                        <a:pt x="19" y="69"/>
                      </a:cubicBezTo>
                      <a:cubicBezTo>
                        <a:pt x="23" y="68"/>
                        <a:pt x="26" y="66"/>
                        <a:pt x="30" y="66"/>
                      </a:cubicBezTo>
                      <a:cubicBezTo>
                        <a:pt x="32" y="66"/>
                        <a:pt x="33" y="67"/>
                        <a:pt x="34" y="67"/>
                      </a:cubicBezTo>
                      <a:cubicBezTo>
                        <a:pt x="35" y="67"/>
                        <a:pt x="36" y="65"/>
                        <a:pt x="36" y="64"/>
                      </a:cubicBezTo>
                      <a:cubicBezTo>
                        <a:pt x="37" y="62"/>
                        <a:pt x="41" y="60"/>
                        <a:pt x="41" y="57"/>
                      </a:cubicBezTo>
                      <a:cubicBezTo>
                        <a:pt x="41" y="51"/>
                        <a:pt x="48" y="52"/>
                        <a:pt x="53" y="52"/>
                      </a:cubicBezTo>
                      <a:cubicBezTo>
                        <a:pt x="55" y="51"/>
                        <a:pt x="57" y="52"/>
                        <a:pt x="57" y="52"/>
                      </a:cubicBezTo>
                      <a:cubicBezTo>
                        <a:pt x="58" y="52"/>
                        <a:pt x="61" y="53"/>
                        <a:pt x="62" y="53"/>
                      </a:cubicBezTo>
                      <a:cubicBezTo>
                        <a:pt x="62" y="53"/>
                        <a:pt x="62" y="54"/>
                        <a:pt x="62" y="54"/>
                      </a:cubicBezTo>
                      <a:cubicBezTo>
                        <a:pt x="62" y="57"/>
                        <a:pt x="59" y="60"/>
                        <a:pt x="59" y="63"/>
                      </a:cubicBezTo>
                      <a:cubicBezTo>
                        <a:pt x="59" y="67"/>
                        <a:pt x="57" y="68"/>
                        <a:pt x="56" y="70"/>
                      </a:cubicBezTo>
                      <a:cubicBezTo>
                        <a:pt x="56" y="69"/>
                        <a:pt x="56" y="69"/>
                        <a:pt x="56" y="68"/>
                      </a:cubicBezTo>
                      <a:cubicBezTo>
                        <a:pt x="56" y="68"/>
                        <a:pt x="55" y="68"/>
                        <a:pt x="55" y="68"/>
                      </a:cubicBezTo>
                      <a:cubicBezTo>
                        <a:pt x="55" y="71"/>
                        <a:pt x="54" y="74"/>
                        <a:pt x="55" y="77"/>
                      </a:cubicBezTo>
                      <a:cubicBezTo>
                        <a:pt x="55" y="79"/>
                        <a:pt x="52" y="80"/>
                        <a:pt x="51" y="81"/>
                      </a:cubicBezTo>
                      <a:cubicBezTo>
                        <a:pt x="51" y="81"/>
                        <a:pt x="51" y="81"/>
                        <a:pt x="51" y="82"/>
                      </a:cubicBezTo>
                      <a:cubicBezTo>
                        <a:pt x="51" y="83"/>
                        <a:pt x="53" y="84"/>
                        <a:pt x="53" y="84"/>
                      </a:cubicBezTo>
                      <a:cubicBezTo>
                        <a:pt x="57" y="84"/>
                        <a:pt x="60" y="83"/>
                        <a:pt x="63" y="83"/>
                      </a:cubicBezTo>
                      <a:cubicBezTo>
                        <a:pt x="63" y="0"/>
                        <a:pt x="63" y="0"/>
                        <a:pt x="63" y="0"/>
                      </a:cubicBezTo>
                      <a:cubicBezTo>
                        <a:pt x="62" y="0"/>
                        <a:pt x="61" y="0"/>
                        <a:pt x="61" y="0"/>
                      </a:cubicBezTo>
                      <a:cubicBezTo>
                        <a:pt x="58" y="0"/>
                        <a:pt x="57" y="2"/>
                        <a:pt x="56" y="2"/>
                      </a:cubicBezTo>
                      <a:close/>
                    </a:path>
                  </a:pathLst>
                </a:custGeom>
                <a:solidFill>
                  <a:srgbClr val="57C0CA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1" name="Freeform 1943">
                  <a:extLst>
                    <a:ext uri="{FF2B5EF4-FFF2-40B4-BE49-F238E27FC236}">
                      <a16:creationId xmlns="" xmlns:a16="http://schemas.microsoft.com/office/drawing/2014/main" id="{3C41DE51-59EC-4A63-ACF6-4F830C147DE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939338" y="5110163"/>
                  <a:ext cx="215900" cy="430213"/>
                </a:xfrm>
                <a:custGeom>
                  <a:avLst/>
                  <a:gdLst>
                    <a:gd name="T0" fmla="*/ 208 w 322"/>
                    <a:gd name="T1" fmla="*/ 102 h 646"/>
                    <a:gd name="T2" fmla="*/ 166 w 322"/>
                    <a:gd name="T3" fmla="*/ 91 h 646"/>
                    <a:gd name="T4" fmla="*/ 164 w 322"/>
                    <a:gd name="T5" fmla="*/ 71 h 646"/>
                    <a:gd name="T6" fmla="*/ 92 w 322"/>
                    <a:gd name="T7" fmla="*/ 43 h 646"/>
                    <a:gd name="T8" fmla="*/ 64 w 322"/>
                    <a:gd name="T9" fmla="*/ 32 h 646"/>
                    <a:gd name="T10" fmla="*/ 141 w 322"/>
                    <a:gd name="T11" fmla="*/ 35 h 646"/>
                    <a:gd name="T12" fmla="*/ 27 w 322"/>
                    <a:gd name="T13" fmla="*/ 15 h 646"/>
                    <a:gd name="T14" fmla="*/ 108 w 322"/>
                    <a:gd name="T15" fmla="*/ 27 h 646"/>
                    <a:gd name="T16" fmla="*/ 33 w 322"/>
                    <a:gd name="T17" fmla="*/ 32 h 646"/>
                    <a:gd name="T18" fmla="*/ 33 w 322"/>
                    <a:gd name="T19" fmla="*/ 38 h 646"/>
                    <a:gd name="T20" fmla="*/ 5 w 322"/>
                    <a:gd name="T21" fmla="*/ 47 h 646"/>
                    <a:gd name="T22" fmla="*/ 88 w 322"/>
                    <a:gd name="T23" fmla="*/ 59 h 646"/>
                    <a:gd name="T24" fmla="*/ 118 w 322"/>
                    <a:gd name="T25" fmla="*/ 76 h 646"/>
                    <a:gd name="T26" fmla="*/ 107 w 322"/>
                    <a:gd name="T27" fmla="*/ 80 h 646"/>
                    <a:gd name="T28" fmla="*/ 55 w 322"/>
                    <a:gd name="T29" fmla="*/ 75 h 646"/>
                    <a:gd name="T30" fmla="*/ 39 w 322"/>
                    <a:gd name="T31" fmla="*/ 55 h 646"/>
                    <a:gd name="T32" fmla="*/ 0 w 322"/>
                    <a:gd name="T33" fmla="*/ 69 h 646"/>
                    <a:gd name="T34" fmla="*/ 7 w 322"/>
                    <a:gd name="T35" fmla="*/ 78 h 646"/>
                    <a:gd name="T36" fmla="*/ 51 w 322"/>
                    <a:gd name="T37" fmla="*/ 102 h 646"/>
                    <a:gd name="T38" fmla="*/ 106 w 322"/>
                    <a:gd name="T39" fmla="*/ 98 h 646"/>
                    <a:gd name="T40" fmla="*/ 152 w 322"/>
                    <a:gd name="T41" fmla="*/ 126 h 646"/>
                    <a:gd name="T42" fmla="*/ 114 w 322"/>
                    <a:gd name="T43" fmla="*/ 153 h 646"/>
                    <a:gd name="T44" fmla="*/ 105 w 322"/>
                    <a:gd name="T45" fmla="*/ 164 h 646"/>
                    <a:gd name="T46" fmla="*/ 70 w 322"/>
                    <a:gd name="T47" fmla="*/ 183 h 646"/>
                    <a:gd name="T48" fmla="*/ 58 w 322"/>
                    <a:gd name="T49" fmla="*/ 201 h 646"/>
                    <a:gd name="T50" fmla="*/ 50 w 322"/>
                    <a:gd name="T51" fmla="*/ 219 h 646"/>
                    <a:gd name="T52" fmla="*/ 0 w 322"/>
                    <a:gd name="T53" fmla="*/ 322 h 646"/>
                    <a:gd name="T54" fmla="*/ 55 w 322"/>
                    <a:gd name="T55" fmla="*/ 364 h 646"/>
                    <a:gd name="T56" fmla="*/ 91 w 322"/>
                    <a:gd name="T57" fmla="*/ 350 h 646"/>
                    <a:gd name="T58" fmla="*/ 139 w 322"/>
                    <a:gd name="T59" fmla="*/ 358 h 646"/>
                    <a:gd name="T60" fmla="*/ 185 w 322"/>
                    <a:gd name="T61" fmla="*/ 411 h 646"/>
                    <a:gd name="T62" fmla="*/ 231 w 322"/>
                    <a:gd name="T63" fmla="*/ 416 h 646"/>
                    <a:gd name="T64" fmla="*/ 217 w 322"/>
                    <a:gd name="T65" fmla="*/ 498 h 646"/>
                    <a:gd name="T66" fmla="*/ 150 w 322"/>
                    <a:gd name="T67" fmla="*/ 562 h 646"/>
                    <a:gd name="T68" fmla="*/ 111 w 322"/>
                    <a:gd name="T69" fmla="*/ 588 h 646"/>
                    <a:gd name="T70" fmla="*/ 87 w 322"/>
                    <a:gd name="T71" fmla="*/ 612 h 646"/>
                    <a:gd name="T72" fmla="*/ 65 w 322"/>
                    <a:gd name="T73" fmla="*/ 627 h 646"/>
                    <a:gd name="T74" fmla="*/ 53 w 322"/>
                    <a:gd name="T75" fmla="*/ 608 h 646"/>
                    <a:gd name="T76" fmla="*/ 69 w 322"/>
                    <a:gd name="T77" fmla="*/ 574 h 646"/>
                    <a:gd name="T78" fmla="*/ 72 w 322"/>
                    <a:gd name="T79" fmla="*/ 493 h 646"/>
                    <a:gd name="T80" fmla="*/ 36 w 322"/>
                    <a:gd name="T81" fmla="*/ 426 h 646"/>
                    <a:gd name="T82" fmla="*/ 45 w 322"/>
                    <a:gd name="T83" fmla="*/ 368 h 646"/>
                    <a:gd name="T84" fmla="*/ 6 w 322"/>
                    <a:gd name="T85" fmla="*/ 350 h 646"/>
                    <a:gd name="T86" fmla="*/ 39 w 322"/>
                    <a:gd name="T87" fmla="*/ 43 h 646"/>
                    <a:gd name="T88" fmla="*/ 15 w 322"/>
                    <a:gd name="T89" fmla="*/ 70 h 646"/>
                    <a:gd name="T90" fmla="*/ 31 w 322"/>
                    <a:gd name="T91" fmla="*/ 83 h 646"/>
                    <a:gd name="T92" fmla="*/ 156 w 322"/>
                    <a:gd name="T93" fmla="*/ 74 h 646"/>
                    <a:gd name="T94" fmla="*/ 73 w 322"/>
                    <a:gd name="T95" fmla="*/ 291 h 646"/>
                    <a:gd name="T96" fmla="*/ 50 w 322"/>
                    <a:gd name="T97" fmla="*/ 272 h 646"/>
                    <a:gd name="T98" fmla="*/ 49 w 322"/>
                    <a:gd name="T99" fmla="*/ 307 h 646"/>
                    <a:gd name="T100" fmla="*/ 33 w 322"/>
                    <a:gd name="T101" fmla="*/ 286 h 646"/>
                    <a:gd name="T102" fmla="*/ 63 w 322"/>
                    <a:gd name="T103" fmla="*/ 299 h 646"/>
                    <a:gd name="T104" fmla="*/ 76 w 322"/>
                    <a:gd name="T105" fmla="*/ 299 h 646"/>
                    <a:gd name="T106" fmla="*/ 136 w 322"/>
                    <a:gd name="T107" fmla="*/ 164 h 646"/>
                    <a:gd name="T108" fmla="*/ 172 w 322"/>
                    <a:gd name="T109" fmla="*/ 162 h 646"/>
                    <a:gd name="T110" fmla="*/ 146 w 322"/>
                    <a:gd name="T111" fmla="*/ 151 h 646"/>
                    <a:gd name="T112" fmla="*/ 164 w 322"/>
                    <a:gd name="T113" fmla="*/ 149 h 646"/>
                    <a:gd name="T114" fmla="*/ 195 w 322"/>
                    <a:gd name="T115" fmla="*/ 406 h 646"/>
                    <a:gd name="T116" fmla="*/ 115 w 322"/>
                    <a:gd name="T117" fmla="*/ 614 h 646"/>
                    <a:gd name="T118" fmla="*/ 124 w 322"/>
                    <a:gd name="T119" fmla="*/ 611 h 646"/>
                    <a:gd name="T120" fmla="*/ 311 w 322"/>
                    <a:gd name="T121" fmla="*/ 274 h 6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</a:cxnLst>
                  <a:rect l="0" t="0" r="r" b="b"/>
                  <a:pathLst>
                    <a:path w="322" h="646">
                      <a:moveTo>
                        <a:pt x="219" y="86"/>
                      </a:moveTo>
                      <a:cubicBezTo>
                        <a:pt x="224" y="90"/>
                        <a:pt x="228" y="95"/>
                        <a:pt x="233" y="99"/>
                      </a:cubicBezTo>
                      <a:cubicBezTo>
                        <a:pt x="232" y="99"/>
                        <a:pt x="231" y="99"/>
                        <a:pt x="231" y="98"/>
                      </a:cubicBezTo>
                      <a:cubicBezTo>
                        <a:pt x="230" y="98"/>
                        <a:pt x="229" y="98"/>
                        <a:pt x="229" y="98"/>
                      </a:cubicBezTo>
                      <a:cubicBezTo>
                        <a:pt x="228" y="99"/>
                        <a:pt x="228" y="98"/>
                        <a:pt x="227" y="98"/>
                      </a:cubicBezTo>
                      <a:cubicBezTo>
                        <a:pt x="225" y="98"/>
                        <a:pt x="231" y="103"/>
                        <a:pt x="228" y="103"/>
                      </a:cubicBezTo>
                      <a:cubicBezTo>
                        <a:pt x="226" y="104"/>
                        <a:pt x="223" y="102"/>
                        <a:pt x="221" y="102"/>
                      </a:cubicBezTo>
                      <a:cubicBezTo>
                        <a:pt x="220" y="101"/>
                        <a:pt x="220" y="102"/>
                        <a:pt x="219" y="101"/>
                      </a:cubicBezTo>
                      <a:cubicBezTo>
                        <a:pt x="219" y="101"/>
                        <a:pt x="219" y="101"/>
                        <a:pt x="218" y="100"/>
                      </a:cubicBezTo>
                      <a:cubicBezTo>
                        <a:pt x="217" y="100"/>
                        <a:pt x="218" y="100"/>
                        <a:pt x="217" y="101"/>
                      </a:cubicBezTo>
                      <a:cubicBezTo>
                        <a:pt x="215" y="101"/>
                        <a:pt x="208" y="98"/>
                        <a:pt x="209" y="100"/>
                      </a:cubicBezTo>
                      <a:cubicBezTo>
                        <a:pt x="209" y="101"/>
                        <a:pt x="209" y="101"/>
                        <a:pt x="209" y="101"/>
                      </a:cubicBezTo>
                      <a:cubicBezTo>
                        <a:pt x="209" y="101"/>
                        <a:pt x="208" y="101"/>
                        <a:pt x="208" y="102"/>
                      </a:cubicBezTo>
                      <a:cubicBezTo>
                        <a:pt x="209" y="102"/>
                        <a:pt x="210" y="103"/>
                        <a:pt x="210" y="104"/>
                      </a:cubicBezTo>
                      <a:cubicBezTo>
                        <a:pt x="211" y="106"/>
                        <a:pt x="205" y="104"/>
                        <a:pt x="205" y="107"/>
                      </a:cubicBezTo>
                      <a:cubicBezTo>
                        <a:pt x="206" y="108"/>
                        <a:pt x="206" y="110"/>
                        <a:pt x="206" y="110"/>
                      </a:cubicBezTo>
                      <a:cubicBezTo>
                        <a:pt x="204" y="111"/>
                        <a:pt x="206" y="114"/>
                        <a:pt x="203" y="114"/>
                      </a:cubicBezTo>
                      <a:cubicBezTo>
                        <a:pt x="202" y="113"/>
                        <a:pt x="201" y="113"/>
                        <a:pt x="201" y="112"/>
                      </a:cubicBezTo>
                      <a:cubicBezTo>
                        <a:pt x="199" y="112"/>
                        <a:pt x="199" y="112"/>
                        <a:pt x="198" y="112"/>
                      </a:cubicBezTo>
                      <a:cubicBezTo>
                        <a:pt x="195" y="111"/>
                        <a:pt x="194" y="108"/>
                        <a:pt x="191" y="107"/>
                      </a:cubicBezTo>
                      <a:cubicBezTo>
                        <a:pt x="189" y="107"/>
                        <a:pt x="187" y="107"/>
                        <a:pt x="185" y="107"/>
                      </a:cubicBezTo>
                      <a:cubicBezTo>
                        <a:pt x="184" y="105"/>
                        <a:pt x="183" y="105"/>
                        <a:pt x="180" y="104"/>
                      </a:cubicBezTo>
                      <a:cubicBezTo>
                        <a:pt x="179" y="103"/>
                        <a:pt x="179" y="103"/>
                        <a:pt x="179" y="102"/>
                      </a:cubicBezTo>
                      <a:cubicBezTo>
                        <a:pt x="175" y="101"/>
                        <a:pt x="170" y="95"/>
                        <a:pt x="169" y="93"/>
                      </a:cubicBezTo>
                      <a:cubicBezTo>
                        <a:pt x="169" y="92"/>
                        <a:pt x="170" y="92"/>
                        <a:pt x="171" y="92"/>
                      </a:cubicBezTo>
                      <a:cubicBezTo>
                        <a:pt x="168" y="90"/>
                        <a:pt x="168" y="92"/>
                        <a:pt x="166" y="91"/>
                      </a:cubicBezTo>
                      <a:cubicBezTo>
                        <a:pt x="165" y="90"/>
                        <a:pt x="164" y="89"/>
                        <a:pt x="164" y="88"/>
                      </a:cubicBezTo>
                      <a:cubicBezTo>
                        <a:pt x="162" y="86"/>
                        <a:pt x="158" y="85"/>
                        <a:pt x="158" y="83"/>
                      </a:cubicBezTo>
                      <a:cubicBezTo>
                        <a:pt x="158" y="82"/>
                        <a:pt x="159" y="82"/>
                        <a:pt x="159" y="82"/>
                      </a:cubicBezTo>
                      <a:cubicBezTo>
                        <a:pt x="158" y="81"/>
                        <a:pt x="157" y="81"/>
                        <a:pt x="156" y="81"/>
                      </a:cubicBezTo>
                      <a:cubicBezTo>
                        <a:pt x="156" y="80"/>
                        <a:pt x="156" y="80"/>
                        <a:pt x="155" y="79"/>
                      </a:cubicBezTo>
                      <a:cubicBezTo>
                        <a:pt x="157" y="79"/>
                        <a:pt x="158" y="77"/>
                        <a:pt x="160" y="77"/>
                      </a:cubicBezTo>
                      <a:cubicBezTo>
                        <a:pt x="160" y="77"/>
                        <a:pt x="160" y="77"/>
                        <a:pt x="160" y="77"/>
                      </a:cubicBezTo>
                      <a:cubicBezTo>
                        <a:pt x="162" y="77"/>
                        <a:pt x="162" y="77"/>
                        <a:pt x="164" y="78"/>
                      </a:cubicBezTo>
                      <a:cubicBezTo>
                        <a:pt x="165" y="76"/>
                        <a:pt x="167" y="76"/>
                        <a:pt x="167" y="74"/>
                      </a:cubicBezTo>
                      <a:cubicBezTo>
                        <a:pt x="163" y="73"/>
                        <a:pt x="152" y="70"/>
                        <a:pt x="151" y="68"/>
                      </a:cubicBezTo>
                      <a:cubicBezTo>
                        <a:pt x="153" y="68"/>
                        <a:pt x="153" y="68"/>
                        <a:pt x="154" y="69"/>
                      </a:cubicBezTo>
                      <a:cubicBezTo>
                        <a:pt x="157" y="69"/>
                        <a:pt x="159" y="71"/>
                        <a:pt x="163" y="72"/>
                      </a:cubicBezTo>
                      <a:cubicBezTo>
                        <a:pt x="164" y="72"/>
                        <a:pt x="164" y="71"/>
                        <a:pt x="164" y="71"/>
                      </a:cubicBezTo>
                      <a:cubicBezTo>
                        <a:pt x="159" y="69"/>
                        <a:pt x="157" y="66"/>
                        <a:pt x="153" y="65"/>
                      </a:cubicBezTo>
                      <a:cubicBezTo>
                        <a:pt x="151" y="65"/>
                        <a:pt x="151" y="66"/>
                        <a:pt x="149" y="65"/>
                      </a:cubicBezTo>
                      <a:cubicBezTo>
                        <a:pt x="146" y="65"/>
                        <a:pt x="145" y="65"/>
                        <a:pt x="145" y="63"/>
                      </a:cubicBezTo>
                      <a:cubicBezTo>
                        <a:pt x="144" y="62"/>
                        <a:pt x="148" y="63"/>
                        <a:pt x="147" y="61"/>
                      </a:cubicBezTo>
                      <a:cubicBezTo>
                        <a:pt x="147" y="60"/>
                        <a:pt x="145" y="60"/>
                        <a:pt x="143" y="60"/>
                      </a:cubicBezTo>
                      <a:cubicBezTo>
                        <a:pt x="143" y="59"/>
                        <a:pt x="143" y="59"/>
                        <a:pt x="143" y="59"/>
                      </a:cubicBezTo>
                      <a:cubicBezTo>
                        <a:pt x="138" y="53"/>
                        <a:pt x="127" y="47"/>
                        <a:pt x="109" y="44"/>
                      </a:cubicBezTo>
                      <a:cubicBezTo>
                        <a:pt x="108" y="44"/>
                        <a:pt x="106" y="44"/>
                        <a:pt x="105" y="43"/>
                      </a:cubicBezTo>
                      <a:cubicBezTo>
                        <a:pt x="103" y="43"/>
                        <a:pt x="102" y="44"/>
                        <a:pt x="100" y="43"/>
                      </a:cubicBezTo>
                      <a:cubicBezTo>
                        <a:pt x="98" y="43"/>
                        <a:pt x="97" y="43"/>
                        <a:pt x="95" y="42"/>
                      </a:cubicBezTo>
                      <a:cubicBezTo>
                        <a:pt x="93" y="42"/>
                        <a:pt x="93" y="42"/>
                        <a:pt x="92" y="42"/>
                      </a:cubicBezTo>
                      <a:cubicBezTo>
                        <a:pt x="92" y="42"/>
                        <a:pt x="93" y="43"/>
                        <a:pt x="94" y="43"/>
                      </a:cubicBezTo>
                      <a:cubicBezTo>
                        <a:pt x="93" y="43"/>
                        <a:pt x="93" y="43"/>
                        <a:pt x="92" y="43"/>
                      </a:cubicBezTo>
                      <a:cubicBezTo>
                        <a:pt x="88" y="42"/>
                        <a:pt x="83" y="41"/>
                        <a:pt x="81" y="40"/>
                      </a:cubicBezTo>
                      <a:cubicBezTo>
                        <a:pt x="82" y="40"/>
                        <a:pt x="83" y="40"/>
                        <a:pt x="84" y="40"/>
                      </a:cubicBezTo>
                      <a:cubicBezTo>
                        <a:pt x="81" y="39"/>
                        <a:pt x="79" y="38"/>
                        <a:pt x="77" y="38"/>
                      </a:cubicBezTo>
                      <a:cubicBezTo>
                        <a:pt x="74" y="37"/>
                        <a:pt x="75" y="38"/>
                        <a:pt x="72" y="37"/>
                      </a:cubicBezTo>
                      <a:cubicBezTo>
                        <a:pt x="72" y="36"/>
                        <a:pt x="75" y="37"/>
                        <a:pt x="76" y="37"/>
                      </a:cubicBezTo>
                      <a:cubicBezTo>
                        <a:pt x="78" y="37"/>
                        <a:pt x="79" y="37"/>
                        <a:pt x="80" y="37"/>
                      </a:cubicBezTo>
                      <a:cubicBezTo>
                        <a:pt x="82" y="37"/>
                        <a:pt x="82" y="37"/>
                        <a:pt x="83" y="37"/>
                      </a:cubicBezTo>
                      <a:cubicBezTo>
                        <a:pt x="86" y="37"/>
                        <a:pt x="89" y="38"/>
                        <a:pt x="92" y="38"/>
                      </a:cubicBezTo>
                      <a:cubicBezTo>
                        <a:pt x="94" y="38"/>
                        <a:pt x="93" y="38"/>
                        <a:pt x="94" y="37"/>
                      </a:cubicBezTo>
                      <a:cubicBezTo>
                        <a:pt x="92" y="37"/>
                        <a:pt x="90" y="37"/>
                        <a:pt x="88" y="37"/>
                      </a:cubicBezTo>
                      <a:cubicBezTo>
                        <a:pt x="87" y="37"/>
                        <a:pt x="87" y="37"/>
                        <a:pt x="86" y="37"/>
                      </a:cubicBezTo>
                      <a:cubicBezTo>
                        <a:pt x="84" y="37"/>
                        <a:pt x="83" y="36"/>
                        <a:pt x="81" y="36"/>
                      </a:cubicBezTo>
                      <a:cubicBezTo>
                        <a:pt x="80" y="36"/>
                        <a:pt x="65" y="33"/>
                        <a:pt x="64" y="32"/>
                      </a:cubicBezTo>
                      <a:cubicBezTo>
                        <a:pt x="64" y="31"/>
                        <a:pt x="70" y="32"/>
                        <a:pt x="73" y="32"/>
                      </a:cubicBezTo>
                      <a:cubicBezTo>
                        <a:pt x="76" y="32"/>
                        <a:pt x="78" y="32"/>
                        <a:pt x="81" y="32"/>
                      </a:cubicBezTo>
                      <a:cubicBezTo>
                        <a:pt x="85" y="32"/>
                        <a:pt x="91" y="33"/>
                        <a:pt x="94" y="33"/>
                      </a:cubicBezTo>
                      <a:cubicBezTo>
                        <a:pt x="96" y="33"/>
                        <a:pt x="98" y="33"/>
                        <a:pt x="97" y="32"/>
                      </a:cubicBezTo>
                      <a:cubicBezTo>
                        <a:pt x="95" y="31"/>
                        <a:pt x="86" y="30"/>
                        <a:pt x="86" y="29"/>
                      </a:cubicBezTo>
                      <a:cubicBezTo>
                        <a:pt x="86" y="28"/>
                        <a:pt x="88" y="29"/>
                        <a:pt x="89" y="29"/>
                      </a:cubicBezTo>
                      <a:cubicBezTo>
                        <a:pt x="94" y="29"/>
                        <a:pt x="100" y="29"/>
                        <a:pt x="103" y="29"/>
                      </a:cubicBezTo>
                      <a:cubicBezTo>
                        <a:pt x="104" y="29"/>
                        <a:pt x="106" y="30"/>
                        <a:pt x="107" y="30"/>
                      </a:cubicBezTo>
                      <a:cubicBezTo>
                        <a:pt x="112" y="31"/>
                        <a:pt x="108" y="28"/>
                        <a:pt x="112" y="29"/>
                      </a:cubicBezTo>
                      <a:cubicBezTo>
                        <a:pt x="118" y="30"/>
                        <a:pt x="120" y="30"/>
                        <a:pt x="126" y="31"/>
                      </a:cubicBezTo>
                      <a:cubicBezTo>
                        <a:pt x="129" y="32"/>
                        <a:pt x="132" y="32"/>
                        <a:pt x="136" y="33"/>
                      </a:cubicBezTo>
                      <a:cubicBezTo>
                        <a:pt x="138" y="34"/>
                        <a:pt x="139" y="35"/>
                        <a:pt x="142" y="36"/>
                      </a:cubicBezTo>
                      <a:cubicBezTo>
                        <a:pt x="142" y="35"/>
                        <a:pt x="141" y="35"/>
                        <a:pt x="141" y="35"/>
                      </a:cubicBezTo>
                      <a:cubicBezTo>
                        <a:pt x="141" y="35"/>
                        <a:pt x="142" y="35"/>
                        <a:pt x="142" y="35"/>
                      </a:cubicBezTo>
                      <a:cubicBezTo>
                        <a:pt x="144" y="36"/>
                        <a:pt x="146" y="36"/>
                        <a:pt x="149" y="37"/>
                      </a:cubicBezTo>
                      <a:cubicBezTo>
                        <a:pt x="150" y="38"/>
                        <a:pt x="150" y="38"/>
                        <a:pt x="151" y="38"/>
                      </a:cubicBezTo>
                      <a:cubicBezTo>
                        <a:pt x="150" y="38"/>
                        <a:pt x="150" y="37"/>
                        <a:pt x="149" y="37"/>
                      </a:cubicBezTo>
                      <a:cubicBezTo>
                        <a:pt x="149" y="37"/>
                        <a:pt x="149" y="37"/>
                        <a:pt x="149" y="37"/>
                      </a:cubicBezTo>
                      <a:cubicBezTo>
                        <a:pt x="105" y="13"/>
                        <a:pt x="54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16"/>
                        <a:pt x="1" y="16"/>
                        <a:pt x="1" y="16"/>
                      </a:cubicBezTo>
                      <a:cubicBezTo>
                        <a:pt x="4" y="16"/>
                        <a:pt x="11" y="17"/>
                        <a:pt x="12" y="17"/>
                      </a:cubicBezTo>
                      <a:cubicBezTo>
                        <a:pt x="13" y="16"/>
                        <a:pt x="15" y="15"/>
                        <a:pt x="20" y="15"/>
                      </a:cubicBezTo>
                      <a:cubicBezTo>
                        <a:pt x="23" y="15"/>
                        <a:pt x="21" y="15"/>
                        <a:pt x="23" y="15"/>
                      </a:cubicBezTo>
                      <a:cubicBezTo>
                        <a:pt x="24" y="15"/>
                        <a:pt x="25" y="15"/>
                        <a:pt x="27" y="15"/>
                      </a:cubicBezTo>
                      <a:cubicBezTo>
                        <a:pt x="33" y="15"/>
                        <a:pt x="39" y="16"/>
                        <a:pt x="45" y="16"/>
                      </a:cubicBezTo>
                      <a:cubicBezTo>
                        <a:pt x="46" y="16"/>
                        <a:pt x="46" y="16"/>
                        <a:pt x="47" y="16"/>
                      </a:cubicBezTo>
                      <a:cubicBezTo>
                        <a:pt x="50" y="16"/>
                        <a:pt x="51" y="17"/>
                        <a:pt x="53" y="17"/>
                      </a:cubicBezTo>
                      <a:cubicBezTo>
                        <a:pt x="55" y="17"/>
                        <a:pt x="56" y="16"/>
                        <a:pt x="58" y="17"/>
                      </a:cubicBezTo>
                      <a:cubicBezTo>
                        <a:pt x="60" y="17"/>
                        <a:pt x="61" y="17"/>
                        <a:pt x="63" y="17"/>
                      </a:cubicBezTo>
                      <a:cubicBezTo>
                        <a:pt x="64" y="18"/>
                        <a:pt x="66" y="18"/>
                        <a:pt x="67" y="18"/>
                      </a:cubicBezTo>
                      <a:cubicBezTo>
                        <a:pt x="71" y="18"/>
                        <a:pt x="84" y="20"/>
                        <a:pt x="87" y="21"/>
                      </a:cubicBezTo>
                      <a:cubicBezTo>
                        <a:pt x="86" y="21"/>
                        <a:pt x="86" y="21"/>
                        <a:pt x="84" y="21"/>
                      </a:cubicBezTo>
                      <a:cubicBezTo>
                        <a:pt x="88" y="22"/>
                        <a:pt x="92" y="22"/>
                        <a:pt x="96" y="22"/>
                      </a:cubicBezTo>
                      <a:cubicBezTo>
                        <a:pt x="97" y="23"/>
                        <a:pt x="98" y="23"/>
                        <a:pt x="99" y="23"/>
                      </a:cubicBezTo>
                      <a:cubicBezTo>
                        <a:pt x="101" y="24"/>
                        <a:pt x="101" y="24"/>
                        <a:pt x="102" y="24"/>
                      </a:cubicBezTo>
                      <a:cubicBezTo>
                        <a:pt x="104" y="25"/>
                        <a:pt x="111" y="26"/>
                        <a:pt x="111" y="27"/>
                      </a:cubicBezTo>
                      <a:cubicBezTo>
                        <a:pt x="112" y="28"/>
                        <a:pt x="109" y="27"/>
                        <a:pt x="108" y="27"/>
                      </a:cubicBezTo>
                      <a:cubicBezTo>
                        <a:pt x="102" y="27"/>
                        <a:pt x="95" y="25"/>
                        <a:pt x="87" y="25"/>
                      </a:cubicBezTo>
                      <a:cubicBezTo>
                        <a:pt x="89" y="25"/>
                        <a:pt x="95" y="26"/>
                        <a:pt x="99" y="27"/>
                      </a:cubicBezTo>
                      <a:cubicBezTo>
                        <a:pt x="95" y="27"/>
                        <a:pt x="87" y="26"/>
                        <a:pt x="81" y="26"/>
                      </a:cubicBezTo>
                      <a:cubicBezTo>
                        <a:pt x="75" y="26"/>
                        <a:pt x="72" y="27"/>
                        <a:pt x="67" y="27"/>
                      </a:cubicBezTo>
                      <a:cubicBezTo>
                        <a:pt x="65" y="28"/>
                        <a:pt x="62" y="27"/>
                        <a:pt x="59" y="27"/>
                      </a:cubicBezTo>
                      <a:cubicBezTo>
                        <a:pt x="56" y="27"/>
                        <a:pt x="52" y="26"/>
                        <a:pt x="49" y="27"/>
                      </a:cubicBezTo>
                      <a:cubicBezTo>
                        <a:pt x="51" y="27"/>
                        <a:pt x="52" y="27"/>
                        <a:pt x="54" y="27"/>
                      </a:cubicBezTo>
                      <a:cubicBezTo>
                        <a:pt x="54" y="28"/>
                        <a:pt x="52" y="28"/>
                        <a:pt x="49" y="27"/>
                      </a:cubicBezTo>
                      <a:cubicBezTo>
                        <a:pt x="51" y="28"/>
                        <a:pt x="53" y="28"/>
                        <a:pt x="54" y="29"/>
                      </a:cubicBezTo>
                      <a:cubicBezTo>
                        <a:pt x="51" y="29"/>
                        <a:pt x="50" y="30"/>
                        <a:pt x="47" y="30"/>
                      </a:cubicBezTo>
                      <a:cubicBezTo>
                        <a:pt x="44" y="30"/>
                        <a:pt x="41" y="30"/>
                        <a:pt x="39" y="30"/>
                      </a:cubicBezTo>
                      <a:cubicBezTo>
                        <a:pt x="39" y="30"/>
                        <a:pt x="40" y="30"/>
                        <a:pt x="40" y="31"/>
                      </a:cubicBezTo>
                      <a:cubicBezTo>
                        <a:pt x="40" y="32"/>
                        <a:pt x="33" y="31"/>
                        <a:pt x="33" y="32"/>
                      </a:cubicBezTo>
                      <a:cubicBezTo>
                        <a:pt x="34" y="32"/>
                        <a:pt x="36" y="32"/>
                        <a:pt x="37" y="33"/>
                      </a:cubicBezTo>
                      <a:cubicBezTo>
                        <a:pt x="38" y="33"/>
                        <a:pt x="40" y="33"/>
                        <a:pt x="40" y="33"/>
                      </a:cubicBezTo>
                      <a:cubicBezTo>
                        <a:pt x="40" y="34"/>
                        <a:pt x="30" y="35"/>
                        <a:pt x="27" y="34"/>
                      </a:cubicBezTo>
                      <a:cubicBezTo>
                        <a:pt x="23" y="34"/>
                        <a:pt x="24" y="33"/>
                        <a:pt x="21" y="33"/>
                      </a:cubicBezTo>
                      <a:cubicBezTo>
                        <a:pt x="17" y="33"/>
                        <a:pt x="13" y="33"/>
                        <a:pt x="8" y="33"/>
                      </a:cubicBezTo>
                      <a:cubicBezTo>
                        <a:pt x="7" y="33"/>
                        <a:pt x="6" y="33"/>
                        <a:pt x="3" y="33"/>
                      </a:cubicBezTo>
                      <a:cubicBezTo>
                        <a:pt x="2" y="33"/>
                        <a:pt x="1" y="33"/>
                        <a:pt x="0" y="33"/>
                      </a:cubicBez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8" y="36"/>
                        <a:pt x="11" y="34"/>
                        <a:pt x="19" y="35"/>
                      </a:cubicBezTo>
                      <a:cubicBezTo>
                        <a:pt x="26" y="35"/>
                        <a:pt x="30" y="35"/>
                        <a:pt x="33" y="37"/>
                      </a:cubicBezTo>
                      <a:cubicBezTo>
                        <a:pt x="32" y="37"/>
                        <a:pt x="32" y="37"/>
                        <a:pt x="31" y="37"/>
                      </a:cubicBezTo>
                      <a:cubicBezTo>
                        <a:pt x="31" y="37"/>
                        <a:pt x="31" y="37"/>
                        <a:pt x="31" y="37"/>
                      </a:cubicBezTo>
                      <a:cubicBezTo>
                        <a:pt x="32" y="38"/>
                        <a:pt x="33" y="38"/>
                        <a:pt x="33" y="38"/>
                      </a:cubicBezTo>
                      <a:cubicBezTo>
                        <a:pt x="32" y="40"/>
                        <a:pt x="25" y="39"/>
                        <a:pt x="19" y="39"/>
                      </a:cubicBezTo>
                      <a:cubicBezTo>
                        <a:pt x="17" y="39"/>
                        <a:pt x="16" y="39"/>
                        <a:pt x="16" y="38"/>
                      </a:cubicBezTo>
                      <a:cubicBezTo>
                        <a:pt x="13" y="38"/>
                        <a:pt x="13" y="39"/>
                        <a:pt x="12" y="39"/>
                      </a:cubicBezTo>
                      <a:cubicBezTo>
                        <a:pt x="8" y="39"/>
                        <a:pt x="4" y="39"/>
                        <a:pt x="0" y="39"/>
                      </a:cubicBezTo>
                      <a:cubicBezTo>
                        <a:pt x="0" y="41"/>
                        <a:pt x="0" y="41"/>
                        <a:pt x="0" y="41"/>
                      </a:cubicBezTo>
                      <a:cubicBezTo>
                        <a:pt x="0" y="41"/>
                        <a:pt x="0" y="41"/>
                        <a:pt x="1" y="41"/>
                      </a:cubicBezTo>
                      <a:cubicBezTo>
                        <a:pt x="1" y="41"/>
                        <a:pt x="6" y="42"/>
                        <a:pt x="6" y="42"/>
                      </a:cubicBezTo>
                      <a:cubicBezTo>
                        <a:pt x="5" y="43"/>
                        <a:pt x="1" y="43"/>
                        <a:pt x="0" y="44"/>
                      </a:cubicBezTo>
                      <a:cubicBezTo>
                        <a:pt x="0" y="46"/>
                        <a:pt x="0" y="46"/>
                        <a:pt x="0" y="46"/>
                      </a:cubicBezTo>
                      <a:cubicBezTo>
                        <a:pt x="0" y="46"/>
                        <a:pt x="0" y="46"/>
                        <a:pt x="0" y="46"/>
                      </a:cubicBezTo>
                      <a:cubicBezTo>
                        <a:pt x="0" y="46"/>
                        <a:pt x="0" y="47"/>
                        <a:pt x="0" y="47"/>
                      </a:cubicBezTo>
                      <a:cubicBezTo>
                        <a:pt x="0" y="48"/>
                        <a:pt x="0" y="48"/>
                        <a:pt x="2" y="48"/>
                      </a:cubicBezTo>
                      <a:cubicBezTo>
                        <a:pt x="3" y="48"/>
                        <a:pt x="5" y="47"/>
                        <a:pt x="5" y="47"/>
                      </a:cubicBezTo>
                      <a:cubicBezTo>
                        <a:pt x="5" y="46"/>
                        <a:pt x="4" y="46"/>
                        <a:pt x="4" y="45"/>
                      </a:cubicBezTo>
                      <a:cubicBezTo>
                        <a:pt x="4" y="43"/>
                        <a:pt x="15" y="42"/>
                        <a:pt x="22" y="42"/>
                      </a:cubicBezTo>
                      <a:cubicBezTo>
                        <a:pt x="26" y="42"/>
                        <a:pt x="29" y="45"/>
                        <a:pt x="29" y="46"/>
                      </a:cubicBezTo>
                      <a:cubicBezTo>
                        <a:pt x="29" y="46"/>
                        <a:pt x="28" y="47"/>
                        <a:pt x="29" y="47"/>
                      </a:cubicBezTo>
                      <a:cubicBezTo>
                        <a:pt x="30" y="47"/>
                        <a:pt x="30" y="47"/>
                        <a:pt x="32" y="47"/>
                      </a:cubicBezTo>
                      <a:cubicBezTo>
                        <a:pt x="34" y="47"/>
                        <a:pt x="35" y="48"/>
                        <a:pt x="36" y="48"/>
                      </a:cubicBezTo>
                      <a:cubicBezTo>
                        <a:pt x="39" y="48"/>
                        <a:pt x="40" y="46"/>
                        <a:pt x="43" y="47"/>
                      </a:cubicBezTo>
                      <a:cubicBezTo>
                        <a:pt x="46" y="47"/>
                        <a:pt x="53" y="47"/>
                        <a:pt x="55" y="48"/>
                      </a:cubicBezTo>
                      <a:cubicBezTo>
                        <a:pt x="59" y="50"/>
                        <a:pt x="60" y="52"/>
                        <a:pt x="66" y="52"/>
                      </a:cubicBezTo>
                      <a:cubicBezTo>
                        <a:pt x="67" y="53"/>
                        <a:pt x="69" y="53"/>
                        <a:pt x="70" y="53"/>
                      </a:cubicBezTo>
                      <a:cubicBezTo>
                        <a:pt x="72" y="53"/>
                        <a:pt x="76" y="53"/>
                        <a:pt x="76" y="55"/>
                      </a:cubicBezTo>
                      <a:cubicBezTo>
                        <a:pt x="80" y="56"/>
                        <a:pt x="83" y="57"/>
                        <a:pt x="87" y="58"/>
                      </a:cubicBezTo>
                      <a:cubicBezTo>
                        <a:pt x="88" y="58"/>
                        <a:pt x="88" y="58"/>
                        <a:pt x="88" y="59"/>
                      </a:cubicBezTo>
                      <a:cubicBezTo>
                        <a:pt x="88" y="59"/>
                        <a:pt x="90" y="59"/>
                        <a:pt x="90" y="59"/>
                      </a:cubicBezTo>
                      <a:cubicBezTo>
                        <a:pt x="93" y="59"/>
                        <a:pt x="94" y="60"/>
                        <a:pt x="95" y="61"/>
                      </a:cubicBezTo>
                      <a:cubicBezTo>
                        <a:pt x="93" y="61"/>
                        <a:pt x="91" y="61"/>
                        <a:pt x="90" y="62"/>
                      </a:cubicBezTo>
                      <a:cubicBezTo>
                        <a:pt x="91" y="62"/>
                        <a:pt x="93" y="62"/>
                        <a:pt x="95" y="62"/>
                      </a:cubicBezTo>
                      <a:cubicBezTo>
                        <a:pt x="95" y="62"/>
                        <a:pt x="97" y="63"/>
                        <a:pt x="97" y="63"/>
                      </a:cubicBezTo>
                      <a:cubicBezTo>
                        <a:pt x="95" y="63"/>
                        <a:pt x="93" y="63"/>
                        <a:pt x="92" y="64"/>
                      </a:cubicBezTo>
                      <a:cubicBezTo>
                        <a:pt x="94" y="65"/>
                        <a:pt x="94" y="65"/>
                        <a:pt x="97" y="65"/>
                      </a:cubicBezTo>
                      <a:cubicBezTo>
                        <a:pt x="97" y="67"/>
                        <a:pt x="102" y="68"/>
                        <a:pt x="105" y="69"/>
                      </a:cubicBezTo>
                      <a:cubicBezTo>
                        <a:pt x="106" y="70"/>
                        <a:pt x="107" y="71"/>
                        <a:pt x="109" y="72"/>
                      </a:cubicBezTo>
                      <a:cubicBezTo>
                        <a:pt x="113" y="72"/>
                        <a:pt x="113" y="71"/>
                        <a:pt x="115" y="73"/>
                      </a:cubicBezTo>
                      <a:cubicBezTo>
                        <a:pt x="115" y="73"/>
                        <a:pt x="117" y="73"/>
                        <a:pt x="118" y="73"/>
                      </a:cubicBezTo>
                      <a:cubicBezTo>
                        <a:pt x="121" y="74"/>
                        <a:pt x="122" y="74"/>
                        <a:pt x="122" y="76"/>
                      </a:cubicBezTo>
                      <a:cubicBezTo>
                        <a:pt x="122" y="77"/>
                        <a:pt x="120" y="76"/>
                        <a:pt x="118" y="76"/>
                      </a:cubicBezTo>
                      <a:cubicBezTo>
                        <a:pt x="118" y="77"/>
                        <a:pt x="118" y="77"/>
                        <a:pt x="118" y="77"/>
                      </a:cubicBezTo>
                      <a:cubicBezTo>
                        <a:pt x="118" y="77"/>
                        <a:pt x="118" y="78"/>
                        <a:pt x="114" y="77"/>
                      </a:cubicBezTo>
                      <a:cubicBezTo>
                        <a:pt x="114" y="78"/>
                        <a:pt x="114" y="79"/>
                        <a:pt x="113" y="79"/>
                      </a:cubicBezTo>
                      <a:cubicBezTo>
                        <a:pt x="104" y="78"/>
                        <a:pt x="104" y="73"/>
                        <a:pt x="95" y="72"/>
                      </a:cubicBezTo>
                      <a:cubicBezTo>
                        <a:pt x="94" y="72"/>
                        <a:pt x="92" y="73"/>
                        <a:pt x="92" y="73"/>
                      </a:cubicBezTo>
                      <a:cubicBezTo>
                        <a:pt x="94" y="73"/>
                        <a:pt x="94" y="73"/>
                        <a:pt x="96" y="73"/>
                      </a:cubicBezTo>
                      <a:cubicBezTo>
                        <a:pt x="96" y="73"/>
                        <a:pt x="96" y="74"/>
                        <a:pt x="96" y="74"/>
                      </a:cubicBezTo>
                      <a:cubicBezTo>
                        <a:pt x="95" y="74"/>
                        <a:pt x="94" y="74"/>
                        <a:pt x="93" y="74"/>
                      </a:cubicBezTo>
                      <a:cubicBezTo>
                        <a:pt x="93" y="74"/>
                        <a:pt x="93" y="74"/>
                        <a:pt x="93" y="75"/>
                      </a:cubicBezTo>
                      <a:cubicBezTo>
                        <a:pt x="94" y="75"/>
                        <a:pt x="95" y="75"/>
                        <a:pt x="95" y="75"/>
                      </a:cubicBezTo>
                      <a:cubicBezTo>
                        <a:pt x="96" y="76"/>
                        <a:pt x="98" y="78"/>
                        <a:pt x="100" y="78"/>
                      </a:cubicBezTo>
                      <a:cubicBezTo>
                        <a:pt x="103" y="79"/>
                        <a:pt x="104" y="78"/>
                        <a:pt x="104" y="80"/>
                      </a:cubicBezTo>
                      <a:cubicBezTo>
                        <a:pt x="105" y="80"/>
                        <a:pt x="106" y="80"/>
                        <a:pt x="107" y="80"/>
                      </a:cubicBezTo>
                      <a:cubicBezTo>
                        <a:pt x="107" y="80"/>
                        <a:pt x="107" y="81"/>
                        <a:pt x="107" y="81"/>
                      </a:cubicBezTo>
                      <a:cubicBezTo>
                        <a:pt x="107" y="82"/>
                        <a:pt x="110" y="83"/>
                        <a:pt x="110" y="83"/>
                      </a:cubicBezTo>
                      <a:cubicBezTo>
                        <a:pt x="111" y="84"/>
                        <a:pt x="109" y="85"/>
                        <a:pt x="108" y="86"/>
                      </a:cubicBezTo>
                      <a:cubicBezTo>
                        <a:pt x="105" y="86"/>
                        <a:pt x="94" y="83"/>
                        <a:pt x="92" y="81"/>
                      </a:cubicBezTo>
                      <a:cubicBezTo>
                        <a:pt x="92" y="81"/>
                        <a:pt x="91" y="81"/>
                        <a:pt x="90" y="81"/>
                      </a:cubicBezTo>
                      <a:cubicBezTo>
                        <a:pt x="93" y="83"/>
                        <a:pt x="102" y="86"/>
                        <a:pt x="103" y="88"/>
                      </a:cubicBezTo>
                      <a:cubicBezTo>
                        <a:pt x="103" y="88"/>
                        <a:pt x="102" y="88"/>
                        <a:pt x="101" y="88"/>
                      </a:cubicBezTo>
                      <a:cubicBezTo>
                        <a:pt x="101" y="88"/>
                        <a:pt x="100" y="88"/>
                        <a:pt x="100" y="87"/>
                      </a:cubicBezTo>
                      <a:cubicBezTo>
                        <a:pt x="94" y="86"/>
                        <a:pt x="91" y="86"/>
                        <a:pt x="87" y="84"/>
                      </a:cubicBezTo>
                      <a:cubicBezTo>
                        <a:pt x="83" y="83"/>
                        <a:pt x="73" y="82"/>
                        <a:pt x="75" y="80"/>
                      </a:cubicBezTo>
                      <a:cubicBezTo>
                        <a:pt x="69" y="78"/>
                        <a:pt x="66" y="77"/>
                        <a:pt x="61" y="75"/>
                      </a:cubicBezTo>
                      <a:cubicBezTo>
                        <a:pt x="61" y="75"/>
                        <a:pt x="59" y="76"/>
                        <a:pt x="58" y="76"/>
                      </a:cubicBezTo>
                      <a:cubicBezTo>
                        <a:pt x="56" y="76"/>
                        <a:pt x="56" y="75"/>
                        <a:pt x="55" y="75"/>
                      </a:cubicBezTo>
                      <a:cubicBezTo>
                        <a:pt x="53" y="75"/>
                        <a:pt x="52" y="76"/>
                        <a:pt x="50" y="76"/>
                      </a:cubicBezTo>
                      <a:cubicBezTo>
                        <a:pt x="48" y="76"/>
                        <a:pt x="42" y="75"/>
                        <a:pt x="42" y="73"/>
                      </a:cubicBezTo>
                      <a:cubicBezTo>
                        <a:pt x="42" y="73"/>
                        <a:pt x="47" y="72"/>
                        <a:pt x="49" y="72"/>
                      </a:cubicBezTo>
                      <a:cubicBezTo>
                        <a:pt x="52" y="72"/>
                        <a:pt x="54" y="72"/>
                        <a:pt x="56" y="72"/>
                      </a:cubicBezTo>
                      <a:cubicBezTo>
                        <a:pt x="58" y="72"/>
                        <a:pt x="62" y="72"/>
                        <a:pt x="64" y="72"/>
                      </a:cubicBezTo>
                      <a:cubicBezTo>
                        <a:pt x="63" y="72"/>
                        <a:pt x="61" y="71"/>
                        <a:pt x="61" y="70"/>
                      </a:cubicBezTo>
                      <a:cubicBezTo>
                        <a:pt x="61" y="69"/>
                        <a:pt x="64" y="70"/>
                        <a:pt x="65" y="69"/>
                      </a:cubicBezTo>
                      <a:cubicBezTo>
                        <a:pt x="67" y="69"/>
                        <a:pt x="70" y="68"/>
                        <a:pt x="70" y="67"/>
                      </a:cubicBezTo>
                      <a:cubicBezTo>
                        <a:pt x="70" y="65"/>
                        <a:pt x="59" y="61"/>
                        <a:pt x="55" y="60"/>
                      </a:cubicBezTo>
                      <a:cubicBezTo>
                        <a:pt x="53" y="60"/>
                        <a:pt x="52" y="61"/>
                        <a:pt x="50" y="61"/>
                      </a:cubicBezTo>
                      <a:cubicBezTo>
                        <a:pt x="49" y="61"/>
                        <a:pt x="48" y="60"/>
                        <a:pt x="48" y="60"/>
                      </a:cubicBezTo>
                      <a:cubicBezTo>
                        <a:pt x="48" y="59"/>
                        <a:pt x="51" y="59"/>
                        <a:pt x="52" y="59"/>
                      </a:cubicBezTo>
                      <a:cubicBezTo>
                        <a:pt x="51" y="59"/>
                        <a:pt x="41" y="55"/>
                        <a:pt x="39" y="55"/>
                      </a:cubicBezTo>
                      <a:cubicBezTo>
                        <a:pt x="37" y="55"/>
                        <a:pt x="35" y="57"/>
                        <a:pt x="31" y="57"/>
                      </a:cubicBezTo>
                      <a:cubicBezTo>
                        <a:pt x="29" y="57"/>
                        <a:pt x="30" y="56"/>
                        <a:pt x="30" y="55"/>
                      </a:cubicBezTo>
                      <a:cubicBezTo>
                        <a:pt x="28" y="55"/>
                        <a:pt x="24" y="55"/>
                        <a:pt x="19" y="55"/>
                      </a:cubicBezTo>
                      <a:cubicBezTo>
                        <a:pt x="21" y="55"/>
                        <a:pt x="22" y="56"/>
                        <a:pt x="24" y="56"/>
                      </a:cubicBezTo>
                      <a:cubicBezTo>
                        <a:pt x="25" y="57"/>
                        <a:pt x="25" y="57"/>
                        <a:pt x="25" y="58"/>
                      </a:cubicBezTo>
                      <a:cubicBezTo>
                        <a:pt x="19" y="59"/>
                        <a:pt x="22" y="60"/>
                        <a:pt x="22" y="61"/>
                      </a:cubicBezTo>
                      <a:cubicBezTo>
                        <a:pt x="22" y="62"/>
                        <a:pt x="25" y="62"/>
                        <a:pt x="26" y="63"/>
                      </a:cubicBezTo>
                      <a:cubicBezTo>
                        <a:pt x="25" y="64"/>
                        <a:pt x="17" y="68"/>
                        <a:pt x="16" y="67"/>
                      </a:cubicBezTo>
                      <a:cubicBezTo>
                        <a:pt x="13" y="65"/>
                        <a:pt x="13" y="67"/>
                        <a:pt x="13" y="67"/>
                      </a:cubicBezTo>
                      <a:cubicBezTo>
                        <a:pt x="11" y="67"/>
                        <a:pt x="9" y="67"/>
                        <a:pt x="7" y="67"/>
                      </a:cubicBezTo>
                      <a:cubicBezTo>
                        <a:pt x="5" y="67"/>
                        <a:pt x="4" y="66"/>
                        <a:pt x="0" y="65"/>
                      </a:cubicBezTo>
                      <a:cubicBezTo>
                        <a:pt x="1" y="66"/>
                        <a:pt x="1" y="66"/>
                        <a:pt x="1" y="68"/>
                      </a:cubicBezTo>
                      <a:cubicBezTo>
                        <a:pt x="1" y="68"/>
                        <a:pt x="0" y="69"/>
                        <a:pt x="0" y="69"/>
                      </a:cubicBezTo>
                      <a:cubicBezTo>
                        <a:pt x="0" y="75"/>
                        <a:pt x="0" y="75"/>
                        <a:pt x="0" y="75"/>
                      </a:cubicBezTo>
                      <a:cubicBezTo>
                        <a:pt x="0" y="75"/>
                        <a:pt x="1" y="74"/>
                        <a:pt x="1" y="74"/>
                      </a:cubicBezTo>
                      <a:cubicBezTo>
                        <a:pt x="1" y="74"/>
                        <a:pt x="1" y="73"/>
                        <a:pt x="1" y="73"/>
                      </a:cubicBezTo>
                      <a:cubicBezTo>
                        <a:pt x="1" y="72"/>
                        <a:pt x="1" y="69"/>
                        <a:pt x="6" y="69"/>
                      </a:cubicBezTo>
                      <a:cubicBezTo>
                        <a:pt x="7" y="70"/>
                        <a:pt x="8" y="70"/>
                        <a:pt x="9" y="71"/>
                      </a:cubicBezTo>
                      <a:cubicBezTo>
                        <a:pt x="10" y="70"/>
                        <a:pt x="10" y="70"/>
                        <a:pt x="11" y="70"/>
                      </a:cubicBezTo>
                      <a:cubicBezTo>
                        <a:pt x="15" y="72"/>
                        <a:pt x="20" y="72"/>
                        <a:pt x="23" y="73"/>
                      </a:cubicBezTo>
                      <a:cubicBezTo>
                        <a:pt x="24" y="74"/>
                        <a:pt x="24" y="75"/>
                        <a:pt x="25" y="75"/>
                      </a:cubicBezTo>
                      <a:cubicBezTo>
                        <a:pt x="27" y="76"/>
                        <a:pt x="31" y="75"/>
                        <a:pt x="32" y="77"/>
                      </a:cubicBezTo>
                      <a:cubicBezTo>
                        <a:pt x="30" y="77"/>
                        <a:pt x="29" y="77"/>
                        <a:pt x="26" y="77"/>
                      </a:cubicBezTo>
                      <a:cubicBezTo>
                        <a:pt x="25" y="77"/>
                        <a:pt x="23" y="77"/>
                        <a:pt x="22" y="77"/>
                      </a:cubicBezTo>
                      <a:cubicBezTo>
                        <a:pt x="22" y="77"/>
                        <a:pt x="16" y="75"/>
                        <a:pt x="15" y="75"/>
                      </a:cubicBezTo>
                      <a:cubicBezTo>
                        <a:pt x="15" y="77"/>
                        <a:pt x="9" y="78"/>
                        <a:pt x="7" y="78"/>
                      </a:cubicBezTo>
                      <a:cubicBezTo>
                        <a:pt x="6" y="78"/>
                        <a:pt x="6" y="78"/>
                        <a:pt x="5" y="78"/>
                      </a:cubicBezTo>
                      <a:cubicBezTo>
                        <a:pt x="3" y="78"/>
                        <a:pt x="4" y="77"/>
                        <a:pt x="4" y="77"/>
                      </a:cubicBezTo>
                      <a:cubicBezTo>
                        <a:pt x="3" y="76"/>
                        <a:pt x="1" y="76"/>
                        <a:pt x="0" y="76"/>
                      </a:cubicBezTo>
                      <a:cubicBezTo>
                        <a:pt x="0" y="109"/>
                        <a:pt x="0" y="109"/>
                        <a:pt x="0" y="109"/>
                      </a:cubicBezTo>
                      <a:cubicBezTo>
                        <a:pt x="2" y="110"/>
                        <a:pt x="4" y="111"/>
                        <a:pt x="6" y="112"/>
                      </a:cubicBezTo>
                      <a:cubicBezTo>
                        <a:pt x="10" y="112"/>
                        <a:pt x="14" y="113"/>
                        <a:pt x="18" y="113"/>
                      </a:cubicBezTo>
                      <a:cubicBezTo>
                        <a:pt x="24" y="115"/>
                        <a:pt x="23" y="118"/>
                        <a:pt x="24" y="121"/>
                      </a:cubicBezTo>
                      <a:cubicBezTo>
                        <a:pt x="24" y="124"/>
                        <a:pt x="31" y="129"/>
                        <a:pt x="35" y="131"/>
                      </a:cubicBezTo>
                      <a:cubicBezTo>
                        <a:pt x="37" y="132"/>
                        <a:pt x="39" y="132"/>
                        <a:pt x="41" y="132"/>
                      </a:cubicBezTo>
                      <a:cubicBezTo>
                        <a:pt x="42" y="130"/>
                        <a:pt x="44" y="128"/>
                        <a:pt x="44" y="127"/>
                      </a:cubicBezTo>
                      <a:cubicBezTo>
                        <a:pt x="42" y="125"/>
                        <a:pt x="44" y="119"/>
                        <a:pt x="37" y="117"/>
                      </a:cubicBezTo>
                      <a:cubicBezTo>
                        <a:pt x="41" y="117"/>
                        <a:pt x="52" y="112"/>
                        <a:pt x="52" y="110"/>
                      </a:cubicBezTo>
                      <a:cubicBezTo>
                        <a:pt x="52" y="107"/>
                        <a:pt x="53" y="104"/>
                        <a:pt x="51" y="102"/>
                      </a:cubicBezTo>
                      <a:cubicBezTo>
                        <a:pt x="49" y="100"/>
                        <a:pt x="44" y="100"/>
                        <a:pt x="41" y="97"/>
                      </a:cubicBezTo>
                      <a:cubicBezTo>
                        <a:pt x="44" y="97"/>
                        <a:pt x="49" y="97"/>
                        <a:pt x="48" y="93"/>
                      </a:cubicBezTo>
                      <a:cubicBezTo>
                        <a:pt x="48" y="92"/>
                        <a:pt x="42" y="89"/>
                        <a:pt x="44" y="88"/>
                      </a:cubicBezTo>
                      <a:cubicBezTo>
                        <a:pt x="50" y="87"/>
                        <a:pt x="44" y="85"/>
                        <a:pt x="43" y="84"/>
                      </a:cubicBezTo>
                      <a:cubicBezTo>
                        <a:pt x="43" y="82"/>
                        <a:pt x="46" y="82"/>
                        <a:pt x="49" y="82"/>
                      </a:cubicBezTo>
                      <a:cubicBezTo>
                        <a:pt x="54" y="82"/>
                        <a:pt x="57" y="84"/>
                        <a:pt x="62" y="84"/>
                      </a:cubicBezTo>
                      <a:cubicBezTo>
                        <a:pt x="63" y="84"/>
                        <a:pt x="65" y="84"/>
                        <a:pt x="66" y="84"/>
                      </a:cubicBezTo>
                      <a:cubicBezTo>
                        <a:pt x="71" y="85"/>
                        <a:pt x="70" y="86"/>
                        <a:pt x="75" y="87"/>
                      </a:cubicBezTo>
                      <a:cubicBezTo>
                        <a:pt x="76" y="91"/>
                        <a:pt x="85" y="90"/>
                        <a:pt x="86" y="93"/>
                      </a:cubicBezTo>
                      <a:cubicBezTo>
                        <a:pt x="87" y="95"/>
                        <a:pt x="86" y="99"/>
                        <a:pt x="88" y="100"/>
                      </a:cubicBezTo>
                      <a:cubicBezTo>
                        <a:pt x="91" y="100"/>
                        <a:pt x="93" y="104"/>
                        <a:pt x="96" y="104"/>
                      </a:cubicBezTo>
                      <a:cubicBezTo>
                        <a:pt x="98" y="104"/>
                        <a:pt x="100" y="102"/>
                        <a:pt x="102" y="102"/>
                      </a:cubicBezTo>
                      <a:cubicBezTo>
                        <a:pt x="105" y="101"/>
                        <a:pt x="107" y="101"/>
                        <a:pt x="106" y="98"/>
                      </a:cubicBezTo>
                      <a:cubicBezTo>
                        <a:pt x="106" y="97"/>
                        <a:pt x="109" y="96"/>
                        <a:pt x="110" y="96"/>
                      </a:cubicBezTo>
                      <a:cubicBezTo>
                        <a:pt x="111" y="96"/>
                        <a:pt x="113" y="98"/>
                        <a:pt x="113" y="98"/>
                      </a:cubicBezTo>
                      <a:cubicBezTo>
                        <a:pt x="114" y="100"/>
                        <a:pt x="121" y="102"/>
                        <a:pt x="120" y="104"/>
                      </a:cubicBezTo>
                      <a:cubicBezTo>
                        <a:pt x="118" y="106"/>
                        <a:pt x="124" y="108"/>
                        <a:pt x="126" y="109"/>
                      </a:cubicBezTo>
                      <a:cubicBezTo>
                        <a:pt x="126" y="110"/>
                        <a:pt x="127" y="111"/>
                        <a:pt x="127" y="112"/>
                      </a:cubicBezTo>
                      <a:cubicBezTo>
                        <a:pt x="127" y="113"/>
                        <a:pt x="126" y="113"/>
                        <a:pt x="125" y="113"/>
                      </a:cubicBezTo>
                      <a:cubicBezTo>
                        <a:pt x="127" y="115"/>
                        <a:pt x="130" y="116"/>
                        <a:pt x="133" y="117"/>
                      </a:cubicBezTo>
                      <a:cubicBezTo>
                        <a:pt x="133" y="117"/>
                        <a:pt x="133" y="117"/>
                        <a:pt x="133" y="117"/>
                      </a:cubicBezTo>
                      <a:cubicBezTo>
                        <a:pt x="134" y="121"/>
                        <a:pt x="142" y="123"/>
                        <a:pt x="146" y="123"/>
                      </a:cubicBezTo>
                      <a:cubicBezTo>
                        <a:pt x="146" y="124"/>
                        <a:pt x="148" y="124"/>
                        <a:pt x="148" y="125"/>
                      </a:cubicBezTo>
                      <a:cubicBezTo>
                        <a:pt x="147" y="127"/>
                        <a:pt x="138" y="126"/>
                        <a:pt x="135" y="127"/>
                      </a:cubicBezTo>
                      <a:cubicBezTo>
                        <a:pt x="135" y="127"/>
                        <a:pt x="136" y="128"/>
                        <a:pt x="137" y="128"/>
                      </a:cubicBezTo>
                      <a:cubicBezTo>
                        <a:pt x="141" y="128"/>
                        <a:pt x="148" y="127"/>
                        <a:pt x="152" y="126"/>
                      </a:cubicBezTo>
                      <a:cubicBezTo>
                        <a:pt x="152" y="127"/>
                        <a:pt x="152" y="127"/>
                        <a:pt x="152" y="128"/>
                      </a:cubicBezTo>
                      <a:cubicBezTo>
                        <a:pt x="154" y="129"/>
                        <a:pt x="152" y="129"/>
                        <a:pt x="153" y="129"/>
                      </a:cubicBezTo>
                      <a:cubicBezTo>
                        <a:pt x="155" y="131"/>
                        <a:pt x="157" y="132"/>
                        <a:pt x="157" y="135"/>
                      </a:cubicBezTo>
                      <a:cubicBezTo>
                        <a:pt x="157" y="138"/>
                        <a:pt x="145" y="137"/>
                        <a:pt x="143" y="139"/>
                      </a:cubicBezTo>
                      <a:cubicBezTo>
                        <a:pt x="138" y="144"/>
                        <a:pt x="131" y="140"/>
                        <a:pt x="122" y="140"/>
                      </a:cubicBezTo>
                      <a:cubicBezTo>
                        <a:pt x="116" y="139"/>
                        <a:pt x="112" y="138"/>
                        <a:pt x="105" y="139"/>
                      </a:cubicBezTo>
                      <a:cubicBezTo>
                        <a:pt x="101" y="140"/>
                        <a:pt x="104" y="141"/>
                        <a:pt x="101" y="143"/>
                      </a:cubicBezTo>
                      <a:cubicBezTo>
                        <a:pt x="97" y="146"/>
                        <a:pt x="94" y="145"/>
                        <a:pt x="91" y="149"/>
                      </a:cubicBezTo>
                      <a:cubicBezTo>
                        <a:pt x="97" y="148"/>
                        <a:pt x="100" y="144"/>
                        <a:pt x="108" y="144"/>
                      </a:cubicBezTo>
                      <a:cubicBezTo>
                        <a:pt x="112" y="145"/>
                        <a:pt x="117" y="145"/>
                        <a:pt x="117" y="147"/>
                      </a:cubicBezTo>
                      <a:cubicBezTo>
                        <a:pt x="117" y="151"/>
                        <a:pt x="111" y="151"/>
                        <a:pt x="110" y="152"/>
                      </a:cubicBezTo>
                      <a:cubicBezTo>
                        <a:pt x="112" y="152"/>
                        <a:pt x="113" y="152"/>
                        <a:pt x="114" y="153"/>
                      </a:cubicBezTo>
                      <a:cubicBezTo>
                        <a:pt x="114" y="153"/>
                        <a:pt x="114" y="153"/>
                        <a:pt x="114" y="153"/>
                      </a:cubicBezTo>
                      <a:cubicBezTo>
                        <a:pt x="114" y="152"/>
                        <a:pt x="114" y="152"/>
                        <a:pt x="114" y="153"/>
                      </a:cubicBezTo>
                      <a:cubicBezTo>
                        <a:pt x="114" y="153"/>
                        <a:pt x="115" y="153"/>
                        <a:pt x="115" y="153"/>
                      </a:cubicBezTo>
                      <a:cubicBezTo>
                        <a:pt x="115" y="154"/>
                        <a:pt x="114" y="153"/>
                        <a:pt x="114" y="153"/>
                      </a:cubicBezTo>
                      <a:cubicBezTo>
                        <a:pt x="114" y="153"/>
                        <a:pt x="114" y="153"/>
                        <a:pt x="114" y="153"/>
                      </a:cubicBezTo>
                      <a:cubicBezTo>
                        <a:pt x="115" y="156"/>
                        <a:pt x="123" y="161"/>
                        <a:pt x="128" y="162"/>
                      </a:cubicBezTo>
                      <a:cubicBezTo>
                        <a:pt x="129" y="162"/>
                        <a:pt x="134" y="162"/>
                        <a:pt x="134" y="164"/>
                      </a:cubicBezTo>
                      <a:cubicBezTo>
                        <a:pt x="134" y="165"/>
                        <a:pt x="122" y="169"/>
                        <a:pt x="121" y="169"/>
                      </a:cubicBezTo>
                      <a:cubicBezTo>
                        <a:pt x="118" y="169"/>
                        <a:pt x="114" y="173"/>
                        <a:pt x="113" y="173"/>
                      </a:cubicBezTo>
                      <a:cubicBezTo>
                        <a:pt x="112" y="173"/>
                        <a:pt x="110" y="170"/>
                        <a:pt x="109" y="169"/>
                      </a:cubicBezTo>
                      <a:cubicBezTo>
                        <a:pt x="109" y="166"/>
                        <a:pt x="115" y="163"/>
                        <a:pt x="120" y="163"/>
                      </a:cubicBezTo>
                      <a:cubicBezTo>
                        <a:pt x="117" y="163"/>
                        <a:pt x="117" y="163"/>
                        <a:pt x="117" y="161"/>
                      </a:cubicBezTo>
                      <a:cubicBezTo>
                        <a:pt x="114" y="161"/>
                        <a:pt x="114" y="163"/>
                        <a:pt x="113" y="164"/>
                      </a:cubicBezTo>
                      <a:cubicBezTo>
                        <a:pt x="111" y="164"/>
                        <a:pt x="106" y="164"/>
                        <a:pt x="105" y="164"/>
                      </a:cubicBezTo>
                      <a:cubicBezTo>
                        <a:pt x="105" y="164"/>
                        <a:pt x="104" y="164"/>
                        <a:pt x="104" y="163"/>
                      </a:cubicBezTo>
                      <a:cubicBezTo>
                        <a:pt x="104" y="164"/>
                        <a:pt x="104" y="164"/>
                        <a:pt x="104" y="164"/>
                      </a:cubicBezTo>
                      <a:cubicBezTo>
                        <a:pt x="104" y="164"/>
                        <a:pt x="104" y="164"/>
                        <a:pt x="104" y="164"/>
                      </a:cubicBezTo>
                      <a:cubicBezTo>
                        <a:pt x="104" y="165"/>
                        <a:pt x="104" y="165"/>
                        <a:pt x="105" y="166"/>
                      </a:cubicBezTo>
                      <a:cubicBezTo>
                        <a:pt x="103" y="167"/>
                        <a:pt x="102" y="168"/>
                        <a:pt x="99" y="168"/>
                      </a:cubicBezTo>
                      <a:cubicBezTo>
                        <a:pt x="97" y="168"/>
                        <a:pt x="97" y="168"/>
                        <a:pt x="95" y="169"/>
                      </a:cubicBezTo>
                      <a:cubicBezTo>
                        <a:pt x="92" y="171"/>
                        <a:pt x="85" y="169"/>
                        <a:pt x="85" y="175"/>
                      </a:cubicBezTo>
                      <a:cubicBezTo>
                        <a:pt x="85" y="176"/>
                        <a:pt x="86" y="177"/>
                        <a:pt x="86" y="177"/>
                      </a:cubicBezTo>
                      <a:cubicBezTo>
                        <a:pt x="86" y="178"/>
                        <a:pt x="87" y="180"/>
                        <a:pt x="88" y="180"/>
                      </a:cubicBezTo>
                      <a:cubicBezTo>
                        <a:pt x="88" y="180"/>
                        <a:pt x="90" y="179"/>
                        <a:pt x="90" y="179"/>
                      </a:cubicBezTo>
                      <a:cubicBezTo>
                        <a:pt x="90" y="179"/>
                        <a:pt x="90" y="180"/>
                        <a:pt x="90" y="180"/>
                      </a:cubicBezTo>
                      <a:cubicBezTo>
                        <a:pt x="88" y="181"/>
                        <a:pt x="85" y="181"/>
                        <a:pt x="84" y="180"/>
                      </a:cubicBezTo>
                      <a:cubicBezTo>
                        <a:pt x="80" y="182"/>
                        <a:pt x="74" y="181"/>
                        <a:pt x="70" y="183"/>
                      </a:cubicBezTo>
                      <a:cubicBezTo>
                        <a:pt x="71" y="183"/>
                        <a:pt x="72" y="183"/>
                        <a:pt x="72" y="183"/>
                      </a:cubicBezTo>
                      <a:cubicBezTo>
                        <a:pt x="74" y="184"/>
                        <a:pt x="76" y="183"/>
                        <a:pt x="77" y="184"/>
                      </a:cubicBezTo>
                      <a:cubicBezTo>
                        <a:pt x="74" y="184"/>
                        <a:pt x="72" y="184"/>
                        <a:pt x="70" y="184"/>
                      </a:cubicBezTo>
                      <a:cubicBezTo>
                        <a:pt x="69" y="184"/>
                        <a:pt x="68" y="184"/>
                        <a:pt x="68" y="184"/>
                      </a:cubicBezTo>
                      <a:cubicBezTo>
                        <a:pt x="67" y="184"/>
                        <a:pt x="67" y="185"/>
                        <a:pt x="67" y="185"/>
                      </a:cubicBezTo>
                      <a:cubicBezTo>
                        <a:pt x="67" y="186"/>
                        <a:pt x="69" y="187"/>
                        <a:pt x="69" y="187"/>
                      </a:cubicBezTo>
                      <a:cubicBezTo>
                        <a:pt x="68" y="188"/>
                        <a:pt x="64" y="194"/>
                        <a:pt x="63" y="194"/>
                      </a:cubicBezTo>
                      <a:cubicBezTo>
                        <a:pt x="63" y="194"/>
                        <a:pt x="62" y="193"/>
                        <a:pt x="62" y="193"/>
                      </a:cubicBezTo>
                      <a:cubicBezTo>
                        <a:pt x="62" y="193"/>
                        <a:pt x="61" y="193"/>
                        <a:pt x="61" y="194"/>
                      </a:cubicBezTo>
                      <a:cubicBezTo>
                        <a:pt x="61" y="195"/>
                        <a:pt x="63" y="196"/>
                        <a:pt x="63" y="197"/>
                      </a:cubicBezTo>
                      <a:cubicBezTo>
                        <a:pt x="63" y="198"/>
                        <a:pt x="59" y="204"/>
                        <a:pt x="59" y="204"/>
                      </a:cubicBezTo>
                      <a:cubicBezTo>
                        <a:pt x="58" y="204"/>
                        <a:pt x="58" y="203"/>
                        <a:pt x="58" y="203"/>
                      </a:cubicBezTo>
                      <a:cubicBezTo>
                        <a:pt x="58" y="202"/>
                        <a:pt x="58" y="201"/>
                        <a:pt x="58" y="201"/>
                      </a:cubicBezTo>
                      <a:cubicBezTo>
                        <a:pt x="58" y="199"/>
                        <a:pt x="56" y="197"/>
                        <a:pt x="56" y="195"/>
                      </a:cubicBezTo>
                      <a:cubicBezTo>
                        <a:pt x="55" y="196"/>
                        <a:pt x="55" y="197"/>
                        <a:pt x="55" y="197"/>
                      </a:cubicBezTo>
                      <a:cubicBezTo>
                        <a:pt x="55" y="199"/>
                        <a:pt x="56" y="202"/>
                        <a:pt x="56" y="203"/>
                      </a:cubicBezTo>
                      <a:cubicBezTo>
                        <a:pt x="57" y="205"/>
                        <a:pt x="56" y="205"/>
                        <a:pt x="57" y="206"/>
                      </a:cubicBezTo>
                      <a:cubicBezTo>
                        <a:pt x="57" y="206"/>
                        <a:pt x="58" y="206"/>
                        <a:pt x="58" y="206"/>
                      </a:cubicBezTo>
                      <a:cubicBezTo>
                        <a:pt x="58" y="206"/>
                        <a:pt x="58" y="207"/>
                        <a:pt x="58" y="208"/>
                      </a:cubicBezTo>
                      <a:cubicBezTo>
                        <a:pt x="58" y="209"/>
                        <a:pt x="56" y="210"/>
                        <a:pt x="55" y="210"/>
                      </a:cubicBezTo>
                      <a:cubicBezTo>
                        <a:pt x="56" y="211"/>
                        <a:pt x="57" y="211"/>
                        <a:pt x="58" y="211"/>
                      </a:cubicBezTo>
                      <a:cubicBezTo>
                        <a:pt x="58" y="213"/>
                        <a:pt x="56" y="213"/>
                        <a:pt x="55" y="213"/>
                      </a:cubicBezTo>
                      <a:cubicBezTo>
                        <a:pt x="55" y="213"/>
                        <a:pt x="55" y="214"/>
                        <a:pt x="55" y="214"/>
                      </a:cubicBezTo>
                      <a:cubicBezTo>
                        <a:pt x="56" y="215"/>
                        <a:pt x="57" y="215"/>
                        <a:pt x="57" y="216"/>
                      </a:cubicBezTo>
                      <a:cubicBezTo>
                        <a:pt x="57" y="216"/>
                        <a:pt x="56" y="217"/>
                        <a:pt x="55" y="217"/>
                      </a:cubicBezTo>
                      <a:cubicBezTo>
                        <a:pt x="53" y="218"/>
                        <a:pt x="52" y="219"/>
                        <a:pt x="50" y="219"/>
                      </a:cubicBezTo>
                      <a:cubicBezTo>
                        <a:pt x="48" y="220"/>
                        <a:pt x="48" y="221"/>
                        <a:pt x="47" y="222"/>
                      </a:cubicBezTo>
                      <a:cubicBezTo>
                        <a:pt x="47" y="222"/>
                        <a:pt x="47" y="222"/>
                        <a:pt x="48" y="222"/>
                      </a:cubicBezTo>
                      <a:cubicBezTo>
                        <a:pt x="38" y="226"/>
                        <a:pt x="29" y="227"/>
                        <a:pt x="29" y="240"/>
                      </a:cubicBezTo>
                      <a:cubicBezTo>
                        <a:pt x="29" y="246"/>
                        <a:pt x="34" y="248"/>
                        <a:pt x="34" y="254"/>
                      </a:cubicBezTo>
                      <a:cubicBezTo>
                        <a:pt x="34" y="254"/>
                        <a:pt x="34" y="254"/>
                        <a:pt x="34" y="254"/>
                      </a:cubicBezTo>
                      <a:cubicBezTo>
                        <a:pt x="35" y="257"/>
                        <a:pt x="37" y="258"/>
                        <a:pt x="37" y="262"/>
                      </a:cubicBezTo>
                      <a:cubicBezTo>
                        <a:pt x="37" y="266"/>
                        <a:pt x="36" y="269"/>
                        <a:pt x="32" y="269"/>
                      </a:cubicBezTo>
                      <a:cubicBezTo>
                        <a:pt x="29" y="269"/>
                        <a:pt x="30" y="266"/>
                        <a:pt x="28" y="264"/>
                      </a:cubicBezTo>
                      <a:cubicBezTo>
                        <a:pt x="26" y="262"/>
                        <a:pt x="24" y="261"/>
                        <a:pt x="22" y="258"/>
                      </a:cubicBezTo>
                      <a:cubicBezTo>
                        <a:pt x="19" y="252"/>
                        <a:pt x="22" y="241"/>
                        <a:pt x="13" y="241"/>
                      </a:cubicBezTo>
                      <a:cubicBezTo>
                        <a:pt x="11" y="241"/>
                        <a:pt x="10" y="243"/>
                        <a:pt x="8" y="243"/>
                      </a:cubicBezTo>
                      <a:cubicBezTo>
                        <a:pt x="5" y="243"/>
                        <a:pt x="3" y="240"/>
                        <a:pt x="0" y="239"/>
                      </a:cubicBezTo>
                      <a:cubicBezTo>
                        <a:pt x="0" y="322"/>
                        <a:pt x="0" y="322"/>
                        <a:pt x="0" y="322"/>
                      </a:cubicBezTo>
                      <a:cubicBezTo>
                        <a:pt x="3" y="322"/>
                        <a:pt x="6" y="322"/>
                        <a:pt x="9" y="322"/>
                      </a:cubicBezTo>
                      <a:cubicBezTo>
                        <a:pt x="14" y="322"/>
                        <a:pt x="16" y="325"/>
                        <a:pt x="19" y="325"/>
                      </a:cubicBezTo>
                      <a:cubicBezTo>
                        <a:pt x="19" y="326"/>
                        <a:pt x="19" y="328"/>
                        <a:pt x="19" y="328"/>
                      </a:cubicBezTo>
                      <a:cubicBezTo>
                        <a:pt x="19" y="330"/>
                        <a:pt x="19" y="337"/>
                        <a:pt x="18" y="339"/>
                      </a:cubicBezTo>
                      <a:cubicBezTo>
                        <a:pt x="18" y="343"/>
                        <a:pt x="18" y="346"/>
                        <a:pt x="18" y="350"/>
                      </a:cubicBezTo>
                      <a:cubicBezTo>
                        <a:pt x="18" y="354"/>
                        <a:pt x="22" y="356"/>
                        <a:pt x="25" y="357"/>
                      </a:cubicBezTo>
                      <a:cubicBezTo>
                        <a:pt x="27" y="358"/>
                        <a:pt x="27" y="361"/>
                        <a:pt x="31" y="361"/>
                      </a:cubicBezTo>
                      <a:cubicBezTo>
                        <a:pt x="36" y="361"/>
                        <a:pt x="38" y="358"/>
                        <a:pt x="43" y="358"/>
                      </a:cubicBezTo>
                      <a:cubicBezTo>
                        <a:pt x="49" y="358"/>
                        <a:pt x="49" y="363"/>
                        <a:pt x="52" y="365"/>
                      </a:cubicBezTo>
                      <a:cubicBezTo>
                        <a:pt x="52" y="366"/>
                        <a:pt x="51" y="366"/>
                        <a:pt x="51" y="367"/>
                      </a:cubicBezTo>
                      <a:cubicBezTo>
                        <a:pt x="52" y="367"/>
                        <a:pt x="52" y="366"/>
                        <a:pt x="53" y="366"/>
                      </a:cubicBezTo>
                      <a:cubicBezTo>
                        <a:pt x="54" y="366"/>
                        <a:pt x="54" y="366"/>
                        <a:pt x="55" y="366"/>
                      </a:cubicBezTo>
                      <a:cubicBezTo>
                        <a:pt x="55" y="365"/>
                        <a:pt x="55" y="365"/>
                        <a:pt x="55" y="364"/>
                      </a:cubicBezTo>
                      <a:cubicBezTo>
                        <a:pt x="55" y="364"/>
                        <a:pt x="56" y="364"/>
                        <a:pt x="56" y="364"/>
                      </a:cubicBezTo>
                      <a:cubicBezTo>
                        <a:pt x="56" y="362"/>
                        <a:pt x="58" y="361"/>
                        <a:pt x="59" y="360"/>
                      </a:cubicBezTo>
                      <a:cubicBezTo>
                        <a:pt x="60" y="360"/>
                        <a:pt x="61" y="357"/>
                        <a:pt x="61" y="356"/>
                      </a:cubicBezTo>
                      <a:cubicBezTo>
                        <a:pt x="62" y="353"/>
                        <a:pt x="64" y="352"/>
                        <a:pt x="67" y="352"/>
                      </a:cubicBezTo>
                      <a:cubicBezTo>
                        <a:pt x="71" y="350"/>
                        <a:pt x="74" y="349"/>
                        <a:pt x="79" y="348"/>
                      </a:cubicBezTo>
                      <a:cubicBezTo>
                        <a:pt x="82" y="347"/>
                        <a:pt x="83" y="345"/>
                        <a:pt x="85" y="344"/>
                      </a:cubicBezTo>
                      <a:cubicBezTo>
                        <a:pt x="86" y="345"/>
                        <a:pt x="87" y="346"/>
                        <a:pt x="87" y="347"/>
                      </a:cubicBezTo>
                      <a:cubicBezTo>
                        <a:pt x="87" y="348"/>
                        <a:pt x="85" y="349"/>
                        <a:pt x="85" y="349"/>
                      </a:cubicBezTo>
                      <a:cubicBezTo>
                        <a:pt x="84" y="352"/>
                        <a:pt x="83" y="355"/>
                        <a:pt x="83" y="356"/>
                      </a:cubicBezTo>
                      <a:cubicBezTo>
                        <a:pt x="83" y="358"/>
                        <a:pt x="84" y="362"/>
                        <a:pt x="86" y="362"/>
                      </a:cubicBezTo>
                      <a:cubicBezTo>
                        <a:pt x="87" y="362"/>
                        <a:pt x="88" y="359"/>
                        <a:pt x="88" y="359"/>
                      </a:cubicBezTo>
                      <a:cubicBezTo>
                        <a:pt x="88" y="356"/>
                        <a:pt x="86" y="355"/>
                        <a:pt x="86" y="353"/>
                      </a:cubicBezTo>
                      <a:cubicBezTo>
                        <a:pt x="86" y="350"/>
                        <a:pt x="89" y="351"/>
                        <a:pt x="91" y="350"/>
                      </a:cubicBezTo>
                      <a:cubicBezTo>
                        <a:pt x="92" y="350"/>
                        <a:pt x="94" y="350"/>
                        <a:pt x="95" y="350"/>
                      </a:cubicBezTo>
                      <a:cubicBezTo>
                        <a:pt x="94" y="348"/>
                        <a:pt x="91" y="348"/>
                        <a:pt x="92" y="346"/>
                      </a:cubicBezTo>
                      <a:cubicBezTo>
                        <a:pt x="92" y="346"/>
                        <a:pt x="94" y="346"/>
                        <a:pt x="95" y="346"/>
                      </a:cubicBezTo>
                      <a:cubicBezTo>
                        <a:pt x="96" y="349"/>
                        <a:pt x="100" y="350"/>
                        <a:pt x="103" y="351"/>
                      </a:cubicBezTo>
                      <a:cubicBezTo>
                        <a:pt x="103" y="352"/>
                        <a:pt x="104" y="354"/>
                        <a:pt x="105" y="354"/>
                      </a:cubicBezTo>
                      <a:cubicBezTo>
                        <a:pt x="108" y="354"/>
                        <a:pt x="112" y="354"/>
                        <a:pt x="115" y="354"/>
                      </a:cubicBezTo>
                      <a:cubicBezTo>
                        <a:pt x="115" y="355"/>
                        <a:pt x="118" y="356"/>
                        <a:pt x="119" y="356"/>
                      </a:cubicBezTo>
                      <a:cubicBezTo>
                        <a:pt x="122" y="355"/>
                        <a:pt x="123" y="355"/>
                        <a:pt x="125" y="353"/>
                      </a:cubicBezTo>
                      <a:cubicBezTo>
                        <a:pt x="125" y="353"/>
                        <a:pt x="129" y="352"/>
                        <a:pt x="129" y="352"/>
                      </a:cubicBezTo>
                      <a:cubicBezTo>
                        <a:pt x="131" y="352"/>
                        <a:pt x="134" y="352"/>
                        <a:pt x="134" y="352"/>
                      </a:cubicBezTo>
                      <a:cubicBezTo>
                        <a:pt x="134" y="353"/>
                        <a:pt x="132" y="353"/>
                        <a:pt x="132" y="353"/>
                      </a:cubicBezTo>
                      <a:cubicBezTo>
                        <a:pt x="132" y="353"/>
                        <a:pt x="132" y="354"/>
                        <a:pt x="132" y="354"/>
                      </a:cubicBezTo>
                      <a:cubicBezTo>
                        <a:pt x="133" y="357"/>
                        <a:pt x="137" y="357"/>
                        <a:pt x="139" y="358"/>
                      </a:cubicBezTo>
                      <a:cubicBezTo>
                        <a:pt x="142" y="359"/>
                        <a:pt x="141" y="361"/>
                        <a:pt x="142" y="364"/>
                      </a:cubicBezTo>
                      <a:cubicBezTo>
                        <a:pt x="144" y="364"/>
                        <a:pt x="145" y="364"/>
                        <a:pt x="147" y="363"/>
                      </a:cubicBezTo>
                      <a:cubicBezTo>
                        <a:pt x="150" y="367"/>
                        <a:pt x="152" y="366"/>
                        <a:pt x="154" y="370"/>
                      </a:cubicBezTo>
                      <a:cubicBezTo>
                        <a:pt x="154" y="371"/>
                        <a:pt x="156" y="371"/>
                        <a:pt x="156" y="371"/>
                      </a:cubicBezTo>
                      <a:cubicBezTo>
                        <a:pt x="158" y="376"/>
                        <a:pt x="165" y="375"/>
                        <a:pt x="169" y="376"/>
                      </a:cubicBezTo>
                      <a:cubicBezTo>
                        <a:pt x="171" y="376"/>
                        <a:pt x="173" y="376"/>
                        <a:pt x="174" y="376"/>
                      </a:cubicBezTo>
                      <a:cubicBezTo>
                        <a:pt x="175" y="376"/>
                        <a:pt x="178" y="378"/>
                        <a:pt x="179" y="378"/>
                      </a:cubicBezTo>
                      <a:cubicBezTo>
                        <a:pt x="179" y="378"/>
                        <a:pt x="179" y="378"/>
                        <a:pt x="179" y="378"/>
                      </a:cubicBezTo>
                      <a:cubicBezTo>
                        <a:pt x="180" y="378"/>
                        <a:pt x="180" y="378"/>
                        <a:pt x="180" y="378"/>
                      </a:cubicBezTo>
                      <a:cubicBezTo>
                        <a:pt x="183" y="378"/>
                        <a:pt x="186" y="383"/>
                        <a:pt x="189" y="384"/>
                      </a:cubicBezTo>
                      <a:cubicBezTo>
                        <a:pt x="189" y="386"/>
                        <a:pt x="191" y="391"/>
                        <a:pt x="191" y="393"/>
                      </a:cubicBezTo>
                      <a:cubicBezTo>
                        <a:pt x="192" y="394"/>
                        <a:pt x="194" y="394"/>
                        <a:pt x="194" y="396"/>
                      </a:cubicBezTo>
                      <a:cubicBezTo>
                        <a:pt x="191" y="399"/>
                        <a:pt x="186" y="406"/>
                        <a:pt x="185" y="411"/>
                      </a:cubicBezTo>
                      <a:cubicBezTo>
                        <a:pt x="185" y="412"/>
                        <a:pt x="187" y="412"/>
                        <a:pt x="187" y="412"/>
                      </a:cubicBezTo>
                      <a:cubicBezTo>
                        <a:pt x="189" y="413"/>
                        <a:pt x="190" y="414"/>
                        <a:pt x="190" y="416"/>
                      </a:cubicBezTo>
                      <a:cubicBezTo>
                        <a:pt x="191" y="416"/>
                        <a:pt x="193" y="416"/>
                        <a:pt x="194" y="416"/>
                      </a:cubicBezTo>
                      <a:cubicBezTo>
                        <a:pt x="194" y="416"/>
                        <a:pt x="194" y="417"/>
                        <a:pt x="194" y="417"/>
                      </a:cubicBezTo>
                      <a:cubicBezTo>
                        <a:pt x="195" y="417"/>
                        <a:pt x="196" y="416"/>
                        <a:pt x="196" y="415"/>
                      </a:cubicBezTo>
                      <a:cubicBezTo>
                        <a:pt x="198" y="413"/>
                        <a:pt x="200" y="409"/>
                        <a:pt x="203" y="409"/>
                      </a:cubicBezTo>
                      <a:cubicBezTo>
                        <a:pt x="205" y="409"/>
                        <a:pt x="210" y="411"/>
                        <a:pt x="212" y="412"/>
                      </a:cubicBezTo>
                      <a:cubicBezTo>
                        <a:pt x="214" y="413"/>
                        <a:pt x="215" y="413"/>
                        <a:pt x="215" y="414"/>
                      </a:cubicBezTo>
                      <a:cubicBezTo>
                        <a:pt x="215" y="415"/>
                        <a:pt x="215" y="416"/>
                        <a:pt x="215" y="418"/>
                      </a:cubicBezTo>
                      <a:cubicBezTo>
                        <a:pt x="215" y="417"/>
                        <a:pt x="216" y="418"/>
                        <a:pt x="216" y="417"/>
                      </a:cubicBezTo>
                      <a:cubicBezTo>
                        <a:pt x="217" y="417"/>
                        <a:pt x="218" y="416"/>
                        <a:pt x="219" y="415"/>
                      </a:cubicBezTo>
                      <a:cubicBezTo>
                        <a:pt x="222" y="415"/>
                        <a:pt x="223" y="418"/>
                        <a:pt x="225" y="417"/>
                      </a:cubicBezTo>
                      <a:cubicBezTo>
                        <a:pt x="227" y="417"/>
                        <a:pt x="229" y="416"/>
                        <a:pt x="231" y="416"/>
                      </a:cubicBezTo>
                      <a:cubicBezTo>
                        <a:pt x="233" y="416"/>
                        <a:pt x="235" y="417"/>
                        <a:pt x="237" y="417"/>
                      </a:cubicBezTo>
                      <a:cubicBezTo>
                        <a:pt x="238" y="420"/>
                        <a:pt x="241" y="423"/>
                        <a:pt x="243" y="424"/>
                      </a:cubicBezTo>
                      <a:cubicBezTo>
                        <a:pt x="245" y="424"/>
                        <a:pt x="246" y="423"/>
                        <a:pt x="248" y="423"/>
                      </a:cubicBezTo>
                      <a:cubicBezTo>
                        <a:pt x="250" y="424"/>
                        <a:pt x="250" y="427"/>
                        <a:pt x="250" y="430"/>
                      </a:cubicBezTo>
                      <a:cubicBezTo>
                        <a:pt x="248" y="441"/>
                        <a:pt x="242" y="447"/>
                        <a:pt x="238" y="454"/>
                      </a:cubicBezTo>
                      <a:cubicBezTo>
                        <a:pt x="237" y="455"/>
                        <a:pt x="237" y="456"/>
                        <a:pt x="235" y="457"/>
                      </a:cubicBezTo>
                      <a:cubicBezTo>
                        <a:pt x="234" y="460"/>
                        <a:pt x="232" y="460"/>
                        <a:pt x="231" y="462"/>
                      </a:cubicBezTo>
                      <a:cubicBezTo>
                        <a:pt x="229" y="465"/>
                        <a:pt x="231" y="465"/>
                        <a:pt x="230" y="469"/>
                      </a:cubicBezTo>
                      <a:cubicBezTo>
                        <a:pt x="230" y="471"/>
                        <a:pt x="228" y="479"/>
                        <a:pt x="227" y="480"/>
                      </a:cubicBezTo>
                      <a:cubicBezTo>
                        <a:pt x="227" y="481"/>
                        <a:pt x="227" y="482"/>
                        <a:pt x="226" y="482"/>
                      </a:cubicBezTo>
                      <a:cubicBezTo>
                        <a:pt x="226" y="483"/>
                        <a:pt x="224" y="485"/>
                        <a:pt x="224" y="486"/>
                      </a:cubicBezTo>
                      <a:cubicBezTo>
                        <a:pt x="224" y="487"/>
                        <a:pt x="223" y="490"/>
                        <a:pt x="222" y="490"/>
                      </a:cubicBezTo>
                      <a:cubicBezTo>
                        <a:pt x="220" y="494"/>
                        <a:pt x="219" y="495"/>
                        <a:pt x="217" y="498"/>
                      </a:cubicBezTo>
                      <a:cubicBezTo>
                        <a:pt x="216" y="499"/>
                        <a:pt x="216" y="501"/>
                        <a:pt x="215" y="501"/>
                      </a:cubicBezTo>
                      <a:cubicBezTo>
                        <a:pt x="214" y="503"/>
                        <a:pt x="211" y="506"/>
                        <a:pt x="209" y="506"/>
                      </a:cubicBezTo>
                      <a:cubicBezTo>
                        <a:pt x="206" y="507"/>
                        <a:pt x="204" y="507"/>
                        <a:pt x="202" y="508"/>
                      </a:cubicBezTo>
                      <a:cubicBezTo>
                        <a:pt x="201" y="509"/>
                        <a:pt x="201" y="510"/>
                        <a:pt x="200" y="510"/>
                      </a:cubicBezTo>
                      <a:cubicBezTo>
                        <a:pt x="196" y="514"/>
                        <a:pt x="193" y="513"/>
                        <a:pt x="190" y="517"/>
                      </a:cubicBezTo>
                      <a:cubicBezTo>
                        <a:pt x="189" y="519"/>
                        <a:pt x="187" y="519"/>
                        <a:pt x="185" y="521"/>
                      </a:cubicBezTo>
                      <a:cubicBezTo>
                        <a:pt x="183" y="523"/>
                        <a:pt x="184" y="520"/>
                        <a:pt x="183" y="522"/>
                      </a:cubicBezTo>
                      <a:cubicBezTo>
                        <a:pt x="183" y="526"/>
                        <a:pt x="182" y="529"/>
                        <a:pt x="182" y="532"/>
                      </a:cubicBezTo>
                      <a:cubicBezTo>
                        <a:pt x="179" y="534"/>
                        <a:pt x="177" y="537"/>
                        <a:pt x="175" y="539"/>
                      </a:cubicBezTo>
                      <a:cubicBezTo>
                        <a:pt x="175" y="539"/>
                        <a:pt x="175" y="539"/>
                        <a:pt x="175" y="539"/>
                      </a:cubicBezTo>
                      <a:cubicBezTo>
                        <a:pt x="174" y="541"/>
                        <a:pt x="175" y="538"/>
                        <a:pt x="173" y="540"/>
                      </a:cubicBezTo>
                      <a:cubicBezTo>
                        <a:pt x="170" y="544"/>
                        <a:pt x="166" y="547"/>
                        <a:pt x="163" y="550"/>
                      </a:cubicBezTo>
                      <a:cubicBezTo>
                        <a:pt x="159" y="555"/>
                        <a:pt x="157" y="560"/>
                        <a:pt x="150" y="562"/>
                      </a:cubicBezTo>
                      <a:cubicBezTo>
                        <a:pt x="147" y="562"/>
                        <a:pt x="144" y="562"/>
                        <a:pt x="143" y="562"/>
                      </a:cubicBezTo>
                      <a:cubicBezTo>
                        <a:pt x="141" y="562"/>
                        <a:pt x="140" y="561"/>
                        <a:pt x="137" y="562"/>
                      </a:cubicBezTo>
                      <a:cubicBezTo>
                        <a:pt x="137" y="562"/>
                        <a:pt x="136" y="562"/>
                        <a:pt x="136" y="562"/>
                      </a:cubicBezTo>
                      <a:cubicBezTo>
                        <a:pt x="136" y="563"/>
                        <a:pt x="138" y="563"/>
                        <a:pt x="138" y="564"/>
                      </a:cubicBezTo>
                      <a:cubicBezTo>
                        <a:pt x="139" y="565"/>
                        <a:pt x="139" y="565"/>
                        <a:pt x="139" y="567"/>
                      </a:cubicBezTo>
                      <a:cubicBezTo>
                        <a:pt x="139" y="568"/>
                        <a:pt x="142" y="567"/>
                        <a:pt x="142" y="569"/>
                      </a:cubicBezTo>
                      <a:cubicBezTo>
                        <a:pt x="141" y="570"/>
                        <a:pt x="141" y="571"/>
                        <a:pt x="140" y="572"/>
                      </a:cubicBezTo>
                      <a:cubicBezTo>
                        <a:pt x="138" y="574"/>
                        <a:pt x="137" y="574"/>
                        <a:pt x="135" y="576"/>
                      </a:cubicBezTo>
                      <a:cubicBezTo>
                        <a:pt x="132" y="578"/>
                        <a:pt x="129" y="578"/>
                        <a:pt x="126" y="579"/>
                      </a:cubicBezTo>
                      <a:cubicBezTo>
                        <a:pt x="123" y="580"/>
                        <a:pt x="118" y="580"/>
                        <a:pt x="117" y="581"/>
                      </a:cubicBezTo>
                      <a:cubicBezTo>
                        <a:pt x="114" y="583"/>
                        <a:pt x="116" y="584"/>
                        <a:pt x="115" y="586"/>
                      </a:cubicBezTo>
                      <a:cubicBezTo>
                        <a:pt x="115" y="586"/>
                        <a:pt x="114" y="586"/>
                        <a:pt x="114" y="587"/>
                      </a:cubicBezTo>
                      <a:cubicBezTo>
                        <a:pt x="114" y="587"/>
                        <a:pt x="112" y="588"/>
                        <a:pt x="111" y="588"/>
                      </a:cubicBezTo>
                      <a:cubicBezTo>
                        <a:pt x="107" y="589"/>
                        <a:pt x="107" y="587"/>
                        <a:pt x="104" y="588"/>
                      </a:cubicBezTo>
                      <a:cubicBezTo>
                        <a:pt x="103" y="588"/>
                        <a:pt x="102" y="589"/>
                        <a:pt x="102" y="589"/>
                      </a:cubicBezTo>
                      <a:cubicBezTo>
                        <a:pt x="102" y="591"/>
                        <a:pt x="103" y="593"/>
                        <a:pt x="105" y="593"/>
                      </a:cubicBezTo>
                      <a:cubicBezTo>
                        <a:pt x="105" y="593"/>
                        <a:pt x="106" y="592"/>
                        <a:pt x="107" y="592"/>
                      </a:cubicBezTo>
                      <a:cubicBezTo>
                        <a:pt x="108" y="592"/>
                        <a:pt x="108" y="592"/>
                        <a:pt x="108" y="593"/>
                      </a:cubicBezTo>
                      <a:cubicBezTo>
                        <a:pt x="108" y="593"/>
                        <a:pt x="107" y="594"/>
                        <a:pt x="106" y="594"/>
                      </a:cubicBezTo>
                      <a:cubicBezTo>
                        <a:pt x="104" y="594"/>
                        <a:pt x="104" y="593"/>
                        <a:pt x="102" y="594"/>
                      </a:cubicBezTo>
                      <a:cubicBezTo>
                        <a:pt x="102" y="595"/>
                        <a:pt x="103" y="595"/>
                        <a:pt x="104" y="595"/>
                      </a:cubicBezTo>
                      <a:cubicBezTo>
                        <a:pt x="101" y="597"/>
                        <a:pt x="100" y="599"/>
                        <a:pt x="99" y="601"/>
                      </a:cubicBezTo>
                      <a:cubicBezTo>
                        <a:pt x="98" y="602"/>
                        <a:pt x="94" y="601"/>
                        <a:pt x="93" y="601"/>
                      </a:cubicBezTo>
                      <a:cubicBezTo>
                        <a:pt x="90" y="602"/>
                        <a:pt x="88" y="603"/>
                        <a:pt x="87" y="605"/>
                      </a:cubicBezTo>
                      <a:cubicBezTo>
                        <a:pt x="87" y="608"/>
                        <a:pt x="94" y="605"/>
                        <a:pt x="93" y="608"/>
                      </a:cubicBezTo>
                      <a:cubicBezTo>
                        <a:pt x="93" y="610"/>
                        <a:pt x="89" y="611"/>
                        <a:pt x="87" y="612"/>
                      </a:cubicBezTo>
                      <a:cubicBezTo>
                        <a:pt x="85" y="613"/>
                        <a:pt x="86" y="613"/>
                        <a:pt x="84" y="614"/>
                      </a:cubicBezTo>
                      <a:cubicBezTo>
                        <a:pt x="83" y="616"/>
                        <a:pt x="81" y="616"/>
                        <a:pt x="79" y="616"/>
                      </a:cubicBezTo>
                      <a:cubicBezTo>
                        <a:pt x="77" y="617"/>
                        <a:pt x="77" y="617"/>
                        <a:pt x="76" y="620"/>
                      </a:cubicBezTo>
                      <a:cubicBezTo>
                        <a:pt x="76" y="621"/>
                        <a:pt x="77" y="621"/>
                        <a:pt x="78" y="621"/>
                      </a:cubicBezTo>
                      <a:cubicBezTo>
                        <a:pt x="80" y="621"/>
                        <a:pt x="79" y="624"/>
                        <a:pt x="81" y="624"/>
                      </a:cubicBezTo>
                      <a:cubicBezTo>
                        <a:pt x="84" y="625"/>
                        <a:pt x="88" y="625"/>
                        <a:pt x="91" y="625"/>
                      </a:cubicBezTo>
                      <a:cubicBezTo>
                        <a:pt x="91" y="625"/>
                        <a:pt x="90" y="626"/>
                        <a:pt x="89" y="626"/>
                      </a:cubicBezTo>
                      <a:cubicBezTo>
                        <a:pt x="87" y="626"/>
                        <a:pt x="83" y="628"/>
                        <a:pt x="82" y="628"/>
                      </a:cubicBezTo>
                      <a:cubicBezTo>
                        <a:pt x="81" y="628"/>
                        <a:pt x="81" y="628"/>
                        <a:pt x="80" y="628"/>
                      </a:cubicBezTo>
                      <a:cubicBezTo>
                        <a:pt x="80" y="628"/>
                        <a:pt x="79" y="628"/>
                        <a:pt x="79" y="628"/>
                      </a:cubicBezTo>
                      <a:cubicBezTo>
                        <a:pt x="77" y="629"/>
                        <a:pt x="76" y="629"/>
                        <a:pt x="74" y="629"/>
                      </a:cubicBezTo>
                      <a:cubicBezTo>
                        <a:pt x="71" y="630"/>
                        <a:pt x="73" y="628"/>
                        <a:pt x="70" y="628"/>
                      </a:cubicBezTo>
                      <a:cubicBezTo>
                        <a:pt x="68" y="628"/>
                        <a:pt x="65" y="629"/>
                        <a:pt x="65" y="627"/>
                      </a:cubicBezTo>
                      <a:cubicBezTo>
                        <a:pt x="64" y="628"/>
                        <a:pt x="63" y="628"/>
                        <a:pt x="62" y="628"/>
                      </a:cubicBezTo>
                      <a:cubicBezTo>
                        <a:pt x="61" y="628"/>
                        <a:pt x="61" y="628"/>
                        <a:pt x="61" y="627"/>
                      </a:cubicBezTo>
                      <a:cubicBezTo>
                        <a:pt x="56" y="628"/>
                        <a:pt x="56" y="627"/>
                        <a:pt x="54" y="626"/>
                      </a:cubicBezTo>
                      <a:cubicBezTo>
                        <a:pt x="53" y="626"/>
                        <a:pt x="53" y="626"/>
                        <a:pt x="52" y="626"/>
                      </a:cubicBezTo>
                      <a:cubicBezTo>
                        <a:pt x="53" y="625"/>
                        <a:pt x="55" y="625"/>
                        <a:pt x="56" y="624"/>
                      </a:cubicBezTo>
                      <a:cubicBezTo>
                        <a:pt x="55" y="624"/>
                        <a:pt x="55" y="624"/>
                        <a:pt x="54" y="624"/>
                      </a:cubicBezTo>
                      <a:cubicBezTo>
                        <a:pt x="55" y="624"/>
                        <a:pt x="55" y="624"/>
                        <a:pt x="56" y="623"/>
                      </a:cubicBezTo>
                      <a:cubicBezTo>
                        <a:pt x="56" y="622"/>
                        <a:pt x="52" y="622"/>
                        <a:pt x="52" y="621"/>
                      </a:cubicBezTo>
                      <a:cubicBezTo>
                        <a:pt x="52" y="620"/>
                        <a:pt x="52" y="620"/>
                        <a:pt x="52" y="620"/>
                      </a:cubicBezTo>
                      <a:cubicBezTo>
                        <a:pt x="52" y="618"/>
                        <a:pt x="50" y="616"/>
                        <a:pt x="50" y="615"/>
                      </a:cubicBezTo>
                      <a:cubicBezTo>
                        <a:pt x="51" y="614"/>
                        <a:pt x="54" y="613"/>
                        <a:pt x="55" y="611"/>
                      </a:cubicBezTo>
                      <a:cubicBezTo>
                        <a:pt x="55" y="611"/>
                        <a:pt x="53" y="610"/>
                        <a:pt x="53" y="609"/>
                      </a:cubicBezTo>
                      <a:cubicBezTo>
                        <a:pt x="53" y="609"/>
                        <a:pt x="52" y="608"/>
                        <a:pt x="53" y="608"/>
                      </a:cubicBezTo>
                      <a:cubicBezTo>
                        <a:pt x="53" y="608"/>
                        <a:pt x="53" y="608"/>
                        <a:pt x="53" y="608"/>
                      </a:cubicBezTo>
                      <a:cubicBezTo>
                        <a:pt x="53" y="607"/>
                        <a:pt x="54" y="607"/>
                        <a:pt x="54" y="607"/>
                      </a:cubicBezTo>
                      <a:cubicBezTo>
                        <a:pt x="57" y="607"/>
                        <a:pt x="56" y="609"/>
                        <a:pt x="58" y="608"/>
                      </a:cubicBezTo>
                      <a:cubicBezTo>
                        <a:pt x="61" y="604"/>
                        <a:pt x="64" y="600"/>
                        <a:pt x="67" y="596"/>
                      </a:cubicBezTo>
                      <a:cubicBezTo>
                        <a:pt x="67" y="595"/>
                        <a:pt x="67" y="595"/>
                        <a:pt x="67" y="594"/>
                      </a:cubicBezTo>
                      <a:cubicBezTo>
                        <a:pt x="66" y="594"/>
                        <a:pt x="66" y="594"/>
                        <a:pt x="65" y="594"/>
                      </a:cubicBezTo>
                      <a:cubicBezTo>
                        <a:pt x="64" y="595"/>
                        <a:pt x="64" y="595"/>
                        <a:pt x="63" y="596"/>
                      </a:cubicBezTo>
                      <a:cubicBezTo>
                        <a:pt x="61" y="596"/>
                        <a:pt x="62" y="593"/>
                        <a:pt x="62" y="592"/>
                      </a:cubicBezTo>
                      <a:cubicBezTo>
                        <a:pt x="62" y="590"/>
                        <a:pt x="63" y="589"/>
                        <a:pt x="64" y="587"/>
                      </a:cubicBezTo>
                      <a:cubicBezTo>
                        <a:pt x="65" y="587"/>
                        <a:pt x="66" y="587"/>
                        <a:pt x="66" y="586"/>
                      </a:cubicBezTo>
                      <a:cubicBezTo>
                        <a:pt x="66" y="585"/>
                        <a:pt x="65" y="585"/>
                        <a:pt x="65" y="585"/>
                      </a:cubicBezTo>
                      <a:cubicBezTo>
                        <a:pt x="65" y="585"/>
                        <a:pt x="64" y="582"/>
                        <a:pt x="65" y="581"/>
                      </a:cubicBezTo>
                      <a:cubicBezTo>
                        <a:pt x="65" y="579"/>
                        <a:pt x="68" y="576"/>
                        <a:pt x="69" y="574"/>
                      </a:cubicBezTo>
                      <a:cubicBezTo>
                        <a:pt x="70" y="573"/>
                        <a:pt x="71" y="572"/>
                        <a:pt x="72" y="571"/>
                      </a:cubicBezTo>
                      <a:cubicBezTo>
                        <a:pt x="72" y="571"/>
                        <a:pt x="73" y="571"/>
                        <a:pt x="73" y="570"/>
                      </a:cubicBezTo>
                      <a:cubicBezTo>
                        <a:pt x="75" y="567"/>
                        <a:pt x="75" y="565"/>
                        <a:pt x="76" y="562"/>
                      </a:cubicBezTo>
                      <a:cubicBezTo>
                        <a:pt x="77" y="559"/>
                        <a:pt x="77" y="556"/>
                        <a:pt x="77" y="553"/>
                      </a:cubicBezTo>
                      <a:cubicBezTo>
                        <a:pt x="76" y="551"/>
                        <a:pt x="78" y="549"/>
                        <a:pt x="78" y="547"/>
                      </a:cubicBezTo>
                      <a:cubicBezTo>
                        <a:pt x="79" y="542"/>
                        <a:pt x="82" y="539"/>
                        <a:pt x="82" y="534"/>
                      </a:cubicBezTo>
                      <a:cubicBezTo>
                        <a:pt x="82" y="534"/>
                        <a:pt x="82" y="533"/>
                        <a:pt x="82" y="533"/>
                      </a:cubicBezTo>
                      <a:cubicBezTo>
                        <a:pt x="82" y="532"/>
                        <a:pt x="83" y="529"/>
                        <a:pt x="84" y="528"/>
                      </a:cubicBezTo>
                      <a:cubicBezTo>
                        <a:pt x="84" y="526"/>
                        <a:pt x="84" y="524"/>
                        <a:pt x="84" y="522"/>
                      </a:cubicBezTo>
                      <a:cubicBezTo>
                        <a:pt x="85" y="520"/>
                        <a:pt x="86" y="516"/>
                        <a:pt x="87" y="513"/>
                      </a:cubicBezTo>
                      <a:cubicBezTo>
                        <a:pt x="87" y="512"/>
                        <a:pt x="86" y="503"/>
                        <a:pt x="86" y="502"/>
                      </a:cubicBezTo>
                      <a:cubicBezTo>
                        <a:pt x="84" y="498"/>
                        <a:pt x="82" y="496"/>
                        <a:pt x="79" y="495"/>
                      </a:cubicBezTo>
                      <a:cubicBezTo>
                        <a:pt x="76" y="494"/>
                        <a:pt x="74" y="494"/>
                        <a:pt x="72" y="493"/>
                      </a:cubicBezTo>
                      <a:cubicBezTo>
                        <a:pt x="70" y="491"/>
                        <a:pt x="69" y="490"/>
                        <a:pt x="66" y="490"/>
                      </a:cubicBezTo>
                      <a:cubicBezTo>
                        <a:pt x="61" y="489"/>
                        <a:pt x="58" y="487"/>
                        <a:pt x="55" y="484"/>
                      </a:cubicBezTo>
                      <a:cubicBezTo>
                        <a:pt x="54" y="483"/>
                        <a:pt x="54" y="481"/>
                        <a:pt x="54" y="479"/>
                      </a:cubicBezTo>
                      <a:cubicBezTo>
                        <a:pt x="54" y="476"/>
                        <a:pt x="52" y="475"/>
                        <a:pt x="51" y="473"/>
                      </a:cubicBezTo>
                      <a:cubicBezTo>
                        <a:pt x="50" y="469"/>
                        <a:pt x="49" y="465"/>
                        <a:pt x="47" y="462"/>
                      </a:cubicBezTo>
                      <a:cubicBezTo>
                        <a:pt x="46" y="458"/>
                        <a:pt x="45" y="456"/>
                        <a:pt x="43" y="453"/>
                      </a:cubicBezTo>
                      <a:cubicBezTo>
                        <a:pt x="43" y="452"/>
                        <a:pt x="41" y="452"/>
                        <a:pt x="41" y="452"/>
                      </a:cubicBezTo>
                      <a:cubicBezTo>
                        <a:pt x="39" y="451"/>
                        <a:pt x="39" y="448"/>
                        <a:pt x="39" y="447"/>
                      </a:cubicBezTo>
                      <a:cubicBezTo>
                        <a:pt x="38" y="446"/>
                        <a:pt x="36" y="446"/>
                        <a:pt x="36" y="446"/>
                      </a:cubicBezTo>
                      <a:cubicBezTo>
                        <a:pt x="34" y="444"/>
                        <a:pt x="31" y="441"/>
                        <a:pt x="31" y="438"/>
                      </a:cubicBezTo>
                      <a:cubicBezTo>
                        <a:pt x="31" y="436"/>
                        <a:pt x="33" y="433"/>
                        <a:pt x="33" y="432"/>
                      </a:cubicBezTo>
                      <a:cubicBezTo>
                        <a:pt x="35" y="430"/>
                        <a:pt x="38" y="429"/>
                        <a:pt x="39" y="426"/>
                      </a:cubicBezTo>
                      <a:cubicBezTo>
                        <a:pt x="38" y="425"/>
                        <a:pt x="37" y="426"/>
                        <a:pt x="36" y="426"/>
                      </a:cubicBezTo>
                      <a:cubicBezTo>
                        <a:pt x="34" y="426"/>
                        <a:pt x="33" y="423"/>
                        <a:pt x="33" y="420"/>
                      </a:cubicBezTo>
                      <a:cubicBezTo>
                        <a:pt x="33" y="416"/>
                        <a:pt x="36" y="413"/>
                        <a:pt x="35" y="405"/>
                      </a:cubicBezTo>
                      <a:cubicBezTo>
                        <a:pt x="41" y="405"/>
                        <a:pt x="42" y="400"/>
                        <a:pt x="44" y="397"/>
                      </a:cubicBezTo>
                      <a:cubicBezTo>
                        <a:pt x="46" y="393"/>
                        <a:pt x="51" y="395"/>
                        <a:pt x="52" y="390"/>
                      </a:cubicBezTo>
                      <a:cubicBezTo>
                        <a:pt x="52" y="390"/>
                        <a:pt x="50" y="388"/>
                        <a:pt x="50" y="388"/>
                      </a:cubicBezTo>
                      <a:cubicBezTo>
                        <a:pt x="51" y="388"/>
                        <a:pt x="51" y="387"/>
                        <a:pt x="51" y="387"/>
                      </a:cubicBezTo>
                      <a:cubicBezTo>
                        <a:pt x="51" y="386"/>
                        <a:pt x="51" y="386"/>
                        <a:pt x="51" y="386"/>
                      </a:cubicBezTo>
                      <a:cubicBezTo>
                        <a:pt x="51" y="384"/>
                        <a:pt x="50" y="383"/>
                        <a:pt x="50" y="382"/>
                      </a:cubicBezTo>
                      <a:cubicBezTo>
                        <a:pt x="50" y="380"/>
                        <a:pt x="51" y="379"/>
                        <a:pt x="51" y="377"/>
                      </a:cubicBezTo>
                      <a:cubicBezTo>
                        <a:pt x="51" y="373"/>
                        <a:pt x="48" y="374"/>
                        <a:pt x="48" y="371"/>
                      </a:cubicBezTo>
                      <a:cubicBezTo>
                        <a:pt x="48" y="370"/>
                        <a:pt x="48" y="370"/>
                        <a:pt x="48" y="370"/>
                      </a:cubicBezTo>
                      <a:cubicBezTo>
                        <a:pt x="48" y="370"/>
                        <a:pt x="48" y="370"/>
                        <a:pt x="48" y="370"/>
                      </a:cubicBezTo>
                      <a:cubicBezTo>
                        <a:pt x="47" y="369"/>
                        <a:pt x="45" y="369"/>
                        <a:pt x="45" y="368"/>
                      </a:cubicBezTo>
                      <a:cubicBezTo>
                        <a:pt x="45" y="368"/>
                        <a:pt x="46" y="367"/>
                        <a:pt x="46" y="366"/>
                      </a:cubicBezTo>
                      <a:cubicBezTo>
                        <a:pt x="44" y="365"/>
                        <a:pt x="46" y="361"/>
                        <a:pt x="43" y="361"/>
                      </a:cubicBezTo>
                      <a:cubicBezTo>
                        <a:pt x="42" y="361"/>
                        <a:pt x="37" y="365"/>
                        <a:pt x="36" y="366"/>
                      </a:cubicBezTo>
                      <a:cubicBezTo>
                        <a:pt x="37" y="367"/>
                        <a:pt x="38" y="368"/>
                        <a:pt x="38" y="368"/>
                      </a:cubicBezTo>
                      <a:cubicBezTo>
                        <a:pt x="38" y="370"/>
                        <a:pt x="36" y="371"/>
                        <a:pt x="35" y="370"/>
                      </a:cubicBezTo>
                      <a:cubicBezTo>
                        <a:pt x="32" y="370"/>
                        <a:pt x="30" y="367"/>
                        <a:pt x="28" y="366"/>
                      </a:cubicBezTo>
                      <a:cubicBezTo>
                        <a:pt x="27" y="364"/>
                        <a:pt x="23" y="365"/>
                        <a:pt x="22" y="365"/>
                      </a:cubicBezTo>
                      <a:cubicBezTo>
                        <a:pt x="22" y="365"/>
                        <a:pt x="21" y="365"/>
                        <a:pt x="21" y="364"/>
                      </a:cubicBezTo>
                      <a:cubicBezTo>
                        <a:pt x="18" y="364"/>
                        <a:pt x="18" y="362"/>
                        <a:pt x="18" y="361"/>
                      </a:cubicBezTo>
                      <a:cubicBezTo>
                        <a:pt x="17" y="359"/>
                        <a:pt x="10" y="356"/>
                        <a:pt x="10" y="356"/>
                      </a:cubicBezTo>
                      <a:cubicBezTo>
                        <a:pt x="10" y="356"/>
                        <a:pt x="10" y="357"/>
                        <a:pt x="10" y="357"/>
                      </a:cubicBezTo>
                      <a:cubicBezTo>
                        <a:pt x="10" y="357"/>
                        <a:pt x="9" y="357"/>
                        <a:pt x="8" y="357"/>
                      </a:cubicBezTo>
                      <a:cubicBezTo>
                        <a:pt x="5" y="355"/>
                        <a:pt x="7" y="353"/>
                        <a:pt x="6" y="350"/>
                      </a:cubicBezTo>
                      <a:cubicBezTo>
                        <a:pt x="5" y="348"/>
                        <a:pt x="4" y="348"/>
                        <a:pt x="3" y="347"/>
                      </a:cubicBezTo>
                      <a:cubicBezTo>
                        <a:pt x="2" y="346"/>
                        <a:pt x="1" y="345"/>
                        <a:pt x="0" y="344"/>
                      </a:cubicBezTo>
                      <a:cubicBezTo>
                        <a:pt x="0" y="646"/>
                        <a:pt x="0" y="646"/>
                        <a:pt x="0" y="646"/>
                      </a:cubicBezTo>
                      <a:cubicBezTo>
                        <a:pt x="0" y="646"/>
                        <a:pt x="0" y="646"/>
                        <a:pt x="0" y="646"/>
                      </a:cubicBezTo>
                      <a:cubicBezTo>
                        <a:pt x="178" y="646"/>
                        <a:pt x="322" y="501"/>
                        <a:pt x="322" y="323"/>
                      </a:cubicBezTo>
                      <a:cubicBezTo>
                        <a:pt x="322" y="229"/>
                        <a:pt x="283" y="145"/>
                        <a:pt x="219" y="86"/>
                      </a:cubicBezTo>
                      <a:close/>
                      <a:moveTo>
                        <a:pt x="47" y="47"/>
                      </a:moveTo>
                      <a:cubicBezTo>
                        <a:pt x="45" y="46"/>
                        <a:pt x="44" y="46"/>
                        <a:pt x="42" y="46"/>
                      </a:cubicBezTo>
                      <a:cubicBezTo>
                        <a:pt x="40" y="46"/>
                        <a:pt x="39" y="46"/>
                        <a:pt x="36" y="46"/>
                      </a:cubicBezTo>
                      <a:cubicBezTo>
                        <a:pt x="33" y="46"/>
                        <a:pt x="30" y="45"/>
                        <a:pt x="31" y="44"/>
                      </a:cubicBezTo>
                      <a:cubicBezTo>
                        <a:pt x="29" y="44"/>
                        <a:pt x="27" y="44"/>
                        <a:pt x="27" y="43"/>
                      </a:cubicBezTo>
                      <a:cubicBezTo>
                        <a:pt x="27" y="42"/>
                        <a:pt x="29" y="42"/>
                        <a:pt x="30" y="42"/>
                      </a:cubicBezTo>
                      <a:cubicBezTo>
                        <a:pt x="34" y="42"/>
                        <a:pt x="35" y="43"/>
                        <a:pt x="39" y="43"/>
                      </a:cubicBezTo>
                      <a:cubicBezTo>
                        <a:pt x="43" y="43"/>
                        <a:pt x="47" y="45"/>
                        <a:pt x="50" y="46"/>
                      </a:cubicBezTo>
                      <a:cubicBezTo>
                        <a:pt x="49" y="46"/>
                        <a:pt x="48" y="47"/>
                        <a:pt x="47" y="47"/>
                      </a:cubicBezTo>
                      <a:close/>
                      <a:moveTo>
                        <a:pt x="61" y="63"/>
                      </a:moveTo>
                      <a:cubicBezTo>
                        <a:pt x="62" y="64"/>
                        <a:pt x="64" y="64"/>
                        <a:pt x="64" y="65"/>
                      </a:cubicBezTo>
                      <a:cubicBezTo>
                        <a:pt x="62" y="65"/>
                        <a:pt x="63" y="65"/>
                        <a:pt x="61" y="65"/>
                      </a:cubicBezTo>
                      <a:cubicBezTo>
                        <a:pt x="60" y="65"/>
                        <a:pt x="59" y="64"/>
                        <a:pt x="59" y="64"/>
                      </a:cubicBezTo>
                      <a:cubicBezTo>
                        <a:pt x="59" y="64"/>
                        <a:pt x="61" y="63"/>
                        <a:pt x="61" y="63"/>
                      </a:cubicBezTo>
                      <a:close/>
                      <a:moveTo>
                        <a:pt x="57" y="65"/>
                      </a:moveTo>
                      <a:cubicBezTo>
                        <a:pt x="57" y="66"/>
                        <a:pt x="53" y="66"/>
                        <a:pt x="51" y="66"/>
                      </a:cubicBezTo>
                      <a:cubicBezTo>
                        <a:pt x="48" y="66"/>
                        <a:pt x="46" y="65"/>
                        <a:pt x="46" y="64"/>
                      </a:cubicBezTo>
                      <a:cubicBezTo>
                        <a:pt x="46" y="61"/>
                        <a:pt x="57" y="62"/>
                        <a:pt x="57" y="65"/>
                      </a:cubicBezTo>
                      <a:close/>
                      <a:moveTo>
                        <a:pt x="12" y="68"/>
                      </a:moveTo>
                      <a:cubicBezTo>
                        <a:pt x="14" y="68"/>
                        <a:pt x="14" y="69"/>
                        <a:pt x="15" y="70"/>
                      </a:cubicBezTo>
                      <a:cubicBezTo>
                        <a:pt x="13" y="70"/>
                        <a:pt x="12" y="69"/>
                        <a:pt x="12" y="68"/>
                      </a:cubicBezTo>
                      <a:close/>
                      <a:moveTo>
                        <a:pt x="15" y="82"/>
                      </a:moveTo>
                      <a:cubicBezTo>
                        <a:pt x="15" y="81"/>
                        <a:pt x="15" y="81"/>
                        <a:pt x="15" y="81"/>
                      </a:cubicBezTo>
                      <a:cubicBezTo>
                        <a:pt x="16" y="80"/>
                        <a:pt x="18" y="79"/>
                        <a:pt x="19" y="79"/>
                      </a:cubicBezTo>
                      <a:cubicBezTo>
                        <a:pt x="22" y="79"/>
                        <a:pt x="21" y="79"/>
                        <a:pt x="24" y="79"/>
                      </a:cubicBezTo>
                      <a:cubicBezTo>
                        <a:pt x="22" y="80"/>
                        <a:pt x="17" y="82"/>
                        <a:pt x="15" y="82"/>
                      </a:cubicBezTo>
                      <a:close/>
                      <a:moveTo>
                        <a:pt x="31" y="124"/>
                      </a:moveTo>
                      <a:cubicBezTo>
                        <a:pt x="30" y="125"/>
                        <a:pt x="28" y="124"/>
                        <a:pt x="27" y="123"/>
                      </a:cubicBezTo>
                      <a:cubicBezTo>
                        <a:pt x="28" y="123"/>
                        <a:pt x="28" y="122"/>
                        <a:pt x="27" y="122"/>
                      </a:cubicBezTo>
                      <a:cubicBezTo>
                        <a:pt x="30" y="122"/>
                        <a:pt x="32" y="123"/>
                        <a:pt x="32" y="124"/>
                      </a:cubicBezTo>
                      <a:cubicBezTo>
                        <a:pt x="32" y="125"/>
                        <a:pt x="31" y="124"/>
                        <a:pt x="31" y="124"/>
                      </a:cubicBezTo>
                      <a:close/>
                      <a:moveTo>
                        <a:pt x="34" y="84"/>
                      </a:moveTo>
                      <a:cubicBezTo>
                        <a:pt x="34" y="84"/>
                        <a:pt x="31" y="83"/>
                        <a:pt x="31" y="83"/>
                      </a:cubicBezTo>
                      <a:cubicBezTo>
                        <a:pt x="31" y="81"/>
                        <a:pt x="35" y="81"/>
                        <a:pt x="37" y="82"/>
                      </a:cubicBezTo>
                      <a:cubicBezTo>
                        <a:pt x="36" y="83"/>
                        <a:pt x="36" y="84"/>
                        <a:pt x="34" y="84"/>
                      </a:cubicBezTo>
                      <a:close/>
                      <a:moveTo>
                        <a:pt x="36" y="59"/>
                      </a:moveTo>
                      <a:cubicBezTo>
                        <a:pt x="34" y="59"/>
                        <a:pt x="38" y="58"/>
                        <a:pt x="40" y="58"/>
                      </a:cubicBezTo>
                      <a:cubicBezTo>
                        <a:pt x="39" y="59"/>
                        <a:pt x="38" y="59"/>
                        <a:pt x="36" y="59"/>
                      </a:cubicBezTo>
                      <a:close/>
                      <a:moveTo>
                        <a:pt x="42" y="78"/>
                      </a:moveTo>
                      <a:cubicBezTo>
                        <a:pt x="43" y="78"/>
                        <a:pt x="43" y="78"/>
                        <a:pt x="46" y="79"/>
                      </a:cubicBezTo>
                      <a:cubicBezTo>
                        <a:pt x="44" y="79"/>
                        <a:pt x="43" y="79"/>
                        <a:pt x="42" y="78"/>
                      </a:cubicBezTo>
                      <a:close/>
                      <a:moveTo>
                        <a:pt x="153" y="73"/>
                      </a:moveTo>
                      <a:cubicBezTo>
                        <a:pt x="152" y="73"/>
                        <a:pt x="150" y="71"/>
                        <a:pt x="149" y="70"/>
                      </a:cubicBezTo>
                      <a:cubicBezTo>
                        <a:pt x="149" y="69"/>
                        <a:pt x="151" y="69"/>
                        <a:pt x="152" y="70"/>
                      </a:cubicBezTo>
                      <a:cubicBezTo>
                        <a:pt x="156" y="70"/>
                        <a:pt x="158" y="72"/>
                        <a:pt x="162" y="74"/>
                      </a:cubicBezTo>
                      <a:cubicBezTo>
                        <a:pt x="162" y="75"/>
                        <a:pt x="159" y="74"/>
                        <a:pt x="156" y="74"/>
                      </a:cubicBezTo>
                      <a:cubicBezTo>
                        <a:pt x="155" y="73"/>
                        <a:pt x="154" y="73"/>
                        <a:pt x="153" y="73"/>
                      </a:cubicBezTo>
                      <a:close/>
                      <a:moveTo>
                        <a:pt x="127" y="161"/>
                      </a:moveTo>
                      <a:cubicBezTo>
                        <a:pt x="126" y="161"/>
                        <a:pt x="119" y="158"/>
                        <a:pt x="119" y="157"/>
                      </a:cubicBezTo>
                      <a:cubicBezTo>
                        <a:pt x="119" y="157"/>
                        <a:pt x="119" y="156"/>
                        <a:pt x="120" y="156"/>
                      </a:cubicBezTo>
                      <a:cubicBezTo>
                        <a:pt x="121" y="158"/>
                        <a:pt x="122" y="158"/>
                        <a:pt x="124" y="159"/>
                      </a:cubicBezTo>
                      <a:cubicBezTo>
                        <a:pt x="126" y="159"/>
                        <a:pt x="127" y="159"/>
                        <a:pt x="129" y="159"/>
                      </a:cubicBezTo>
                      <a:cubicBezTo>
                        <a:pt x="129" y="159"/>
                        <a:pt x="129" y="160"/>
                        <a:pt x="129" y="160"/>
                      </a:cubicBezTo>
                      <a:cubicBezTo>
                        <a:pt x="129" y="161"/>
                        <a:pt x="127" y="161"/>
                        <a:pt x="127" y="161"/>
                      </a:cubicBezTo>
                      <a:close/>
                      <a:moveTo>
                        <a:pt x="127" y="147"/>
                      </a:moveTo>
                      <a:cubicBezTo>
                        <a:pt x="124" y="147"/>
                        <a:pt x="119" y="144"/>
                        <a:pt x="117" y="142"/>
                      </a:cubicBezTo>
                      <a:cubicBezTo>
                        <a:pt x="122" y="142"/>
                        <a:pt x="126" y="144"/>
                        <a:pt x="130" y="146"/>
                      </a:cubicBezTo>
                      <a:cubicBezTo>
                        <a:pt x="129" y="147"/>
                        <a:pt x="128" y="147"/>
                        <a:pt x="127" y="147"/>
                      </a:cubicBezTo>
                      <a:close/>
                      <a:moveTo>
                        <a:pt x="73" y="291"/>
                      </a:moveTo>
                      <a:cubicBezTo>
                        <a:pt x="74" y="291"/>
                        <a:pt x="76" y="290"/>
                        <a:pt x="77" y="289"/>
                      </a:cubicBezTo>
                      <a:cubicBezTo>
                        <a:pt x="77" y="289"/>
                        <a:pt x="77" y="290"/>
                        <a:pt x="77" y="291"/>
                      </a:cubicBezTo>
                      <a:cubicBezTo>
                        <a:pt x="76" y="291"/>
                        <a:pt x="74" y="292"/>
                        <a:pt x="74" y="292"/>
                      </a:cubicBezTo>
                      <a:cubicBezTo>
                        <a:pt x="73" y="292"/>
                        <a:pt x="73" y="292"/>
                        <a:pt x="73" y="292"/>
                      </a:cubicBezTo>
                      <a:cubicBezTo>
                        <a:pt x="73" y="291"/>
                        <a:pt x="73" y="291"/>
                        <a:pt x="73" y="291"/>
                      </a:cubicBezTo>
                      <a:close/>
                      <a:moveTo>
                        <a:pt x="53" y="261"/>
                      </a:moveTo>
                      <a:cubicBezTo>
                        <a:pt x="53" y="261"/>
                        <a:pt x="54" y="262"/>
                        <a:pt x="54" y="262"/>
                      </a:cubicBezTo>
                      <a:cubicBezTo>
                        <a:pt x="53" y="263"/>
                        <a:pt x="53" y="261"/>
                        <a:pt x="53" y="261"/>
                      </a:cubicBezTo>
                      <a:close/>
                      <a:moveTo>
                        <a:pt x="50" y="272"/>
                      </a:moveTo>
                      <a:cubicBezTo>
                        <a:pt x="50" y="272"/>
                        <a:pt x="49" y="273"/>
                        <a:pt x="49" y="273"/>
                      </a:cubicBezTo>
                      <a:cubicBezTo>
                        <a:pt x="47" y="273"/>
                        <a:pt x="47" y="270"/>
                        <a:pt x="47" y="269"/>
                      </a:cubicBezTo>
                      <a:cubicBezTo>
                        <a:pt x="47" y="269"/>
                        <a:pt x="48" y="269"/>
                        <a:pt x="48" y="269"/>
                      </a:cubicBezTo>
                      <a:cubicBezTo>
                        <a:pt x="50" y="269"/>
                        <a:pt x="50" y="271"/>
                        <a:pt x="50" y="272"/>
                      </a:cubicBezTo>
                      <a:close/>
                      <a:moveTo>
                        <a:pt x="47" y="259"/>
                      </a:moveTo>
                      <a:cubicBezTo>
                        <a:pt x="48" y="259"/>
                        <a:pt x="49" y="260"/>
                        <a:pt x="49" y="260"/>
                      </a:cubicBezTo>
                      <a:cubicBezTo>
                        <a:pt x="47" y="260"/>
                        <a:pt x="45" y="260"/>
                        <a:pt x="44" y="260"/>
                      </a:cubicBezTo>
                      <a:cubicBezTo>
                        <a:pt x="44" y="260"/>
                        <a:pt x="46" y="259"/>
                        <a:pt x="47" y="259"/>
                      </a:cubicBezTo>
                      <a:close/>
                      <a:moveTo>
                        <a:pt x="22" y="289"/>
                      </a:moveTo>
                      <a:cubicBezTo>
                        <a:pt x="22" y="289"/>
                        <a:pt x="20" y="290"/>
                        <a:pt x="20" y="289"/>
                      </a:cubicBezTo>
                      <a:cubicBezTo>
                        <a:pt x="20" y="288"/>
                        <a:pt x="21" y="288"/>
                        <a:pt x="21" y="288"/>
                      </a:cubicBezTo>
                      <a:cubicBezTo>
                        <a:pt x="21" y="287"/>
                        <a:pt x="22" y="287"/>
                        <a:pt x="21" y="286"/>
                      </a:cubicBezTo>
                      <a:cubicBezTo>
                        <a:pt x="22" y="287"/>
                        <a:pt x="22" y="286"/>
                        <a:pt x="22" y="286"/>
                      </a:cubicBezTo>
                      <a:cubicBezTo>
                        <a:pt x="22" y="286"/>
                        <a:pt x="22" y="287"/>
                        <a:pt x="22" y="287"/>
                      </a:cubicBezTo>
                      <a:cubicBezTo>
                        <a:pt x="22" y="287"/>
                        <a:pt x="23" y="289"/>
                        <a:pt x="22" y="289"/>
                      </a:cubicBezTo>
                      <a:close/>
                      <a:moveTo>
                        <a:pt x="52" y="309"/>
                      </a:moveTo>
                      <a:cubicBezTo>
                        <a:pt x="51" y="309"/>
                        <a:pt x="49" y="308"/>
                        <a:pt x="49" y="307"/>
                      </a:cubicBezTo>
                      <a:cubicBezTo>
                        <a:pt x="49" y="306"/>
                        <a:pt x="50" y="305"/>
                        <a:pt x="51" y="305"/>
                      </a:cubicBezTo>
                      <a:cubicBezTo>
                        <a:pt x="53" y="305"/>
                        <a:pt x="56" y="307"/>
                        <a:pt x="57" y="307"/>
                      </a:cubicBezTo>
                      <a:cubicBezTo>
                        <a:pt x="57" y="307"/>
                        <a:pt x="57" y="307"/>
                        <a:pt x="57" y="307"/>
                      </a:cubicBezTo>
                      <a:cubicBezTo>
                        <a:pt x="58" y="307"/>
                        <a:pt x="59" y="308"/>
                        <a:pt x="59" y="308"/>
                      </a:cubicBezTo>
                      <a:cubicBezTo>
                        <a:pt x="56" y="309"/>
                        <a:pt x="55" y="309"/>
                        <a:pt x="52" y="309"/>
                      </a:cubicBezTo>
                      <a:close/>
                      <a:moveTo>
                        <a:pt x="63" y="299"/>
                      </a:moveTo>
                      <a:cubicBezTo>
                        <a:pt x="58" y="298"/>
                        <a:pt x="55" y="297"/>
                        <a:pt x="51" y="297"/>
                      </a:cubicBezTo>
                      <a:cubicBezTo>
                        <a:pt x="51" y="297"/>
                        <a:pt x="51" y="296"/>
                        <a:pt x="51" y="296"/>
                      </a:cubicBezTo>
                      <a:cubicBezTo>
                        <a:pt x="52" y="296"/>
                        <a:pt x="53" y="295"/>
                        <a:pt x="53" y="294"/>
                      </a:cubicBezTo>
                      <a:cubicBezTo>
                        <a:pt x="50" y="293"/>
                        <a:pt x="47" y="293"/>
                        <a:pt x="46" y="290"/>
                      </a:cubicBezTo>
                      <a:cubicBezTo>
                        <a:pt x="45" y="290"/>
                        <a:pt x="45" y="289"/>
                        <a:pt x="44" y="289"/>
                      </a:cubicBezTo>
                      <a:cubicBezTo>
                        <a:pt x="43" y="288"/>
                        <a:pt x="41" y="289"/>
                        <a:pt x="40" y="289"/>
                      </a:cubicBezTo>
                      <a:cubicBezTo>
                        <a:pt x="37" y="289"/>
                        <a:pt x="36" y="286"/>
                        <a:pt x="33" y="286"/>
                      </a:cubicBezTo>
                      <a:cubicBezTo>
                        <a:pt x="31" y="286"/>
                        <a:pt x="30" y="286"/>
                        <a:pt x="28" y="286"/>
                      </a:cubicBezTo>
                      <a:cubicBezTo>
                        <a:pt x="26" y="285"/>
                        <a:pt x="27" y="284"/>
                        <a:pt x="27" y="284"/>
                      </a:cubicBezTo>
                      <a:cubicBezTo>
                        <a:pt x="27" y="283"/>
                        <a:pt x="25" y="283"/>
                        <a:pt x="24" y="283"/>
                      </a:cubicBezTo>
                      <a:cubicBezTo>
                        <a:pt x="21" y="283"/>
                        <a:pt x="15" y="286"/>
                        <a:pt x="13" y="288"/>
                      </a:cubicBezTo>
                      <a:cubicBezTo>
                        <a:pt x="13" y="288"/>
                        <a:pt x="12" y="287"/>
                        <a:pt x="12" y="288"/>
                      </a:cubicBezTo>
                      <a:cubicBezTo>
                        <a:pt x="15" y="282"/>
                        <a:pt x="19" y="279"/>
                        <a:pt x="28" y="279"/>
                      </a:cubicBezTo>
                      <a:cubicBezTo>
                        <a:pt x="37" y="280"/>
                        <a:pt x="40" y="284"/>
                        <a:pt x="47" y="284"/>
                      </a:cubicBezTo>
                      <a:cubicBezTo>
                        <a:pt x="48" y="284"/>
                        <a:pt x="50" y="286"/>
                        <a:pt x="50" y="286"/>
                      </a:cubicBezTo>
                      <a:cubicBezTo>
                        <a:pt x="53" y="289"/>
                        <a:pt x="58" y="291"/>
                        <a:pt x="62" y="291"/>
                      </a:cubicBezTo>
                      <a:cubicBezTo>
                        <a:pt x="62" y="291"/>
                        <a:pt x="62" y="292"/>
                        <a:pt x="63" y="292"/>
                      </a:cubicBezTo>
                      <a:cubicBezTo>
                        <a:pt x="63" y="292"/>
                        <a:pt x="65" y="293"/>
                        <a:pt x="65" y="293"/>
                      </a:cubicBezTo>
                      <a:cubicBezTo>
                        <a:pt x="68" y="293"/>
                        <a:pt x="69" y="296"/>
                        <a:pt x="70" y="296"/>
                      </a:cubicBezTo>
                      <a:cubicBezTo>
                        <a:pt x="68" y="299"/>
                        <a:pt x="65" y="299"/>
                        <a:pt x="63" y="299"/>
                      </a:cubicBezTo>
                      <a:close/>
                      <a:moveTo>
                        <a:pt x="96" y="306"/>
                      </a:moveTo>
                      <a:cubicBezTo>
                        <a:pt x="94" y="307"/>
                        <a:pt x="93" y="308"/>
                        <a:pt x="92" y="308"/>
                      </a:cubicBezTo>
                      <a:cubicBezTo>
                        <a:pt x="92" y="308"/>
                        <a:pt x="91" y="307"/>
                        <a:pt x="90" y="307"/>
                      </a:cubicBezTo>
                      <a:cubicBezTo>
                        <a:pt x="88" y="307"/>
                        <a:pt x="88" y="310"/>
                        <a:pt x="86" y="310"/>
                      </a:cubicBezTo>
                      <a:cubicBezTo>
                        <a:pt x="84" y="310"/>
                        <a:pt x="84" y="308"/>
                        <a:pt x="84" y="308"/>
                      </a:cubicBezTo>
                      <a:cubicBezTo>
                        <a:pt x="82" y="307"/>
                        <a:pt x="77" y="307"/>
                        <a:pt x="75" y="307"/>
                      </a:cubicBezTo>
                      <a:cubicBezTo>
                        <a:pt x="74" y="307"/>
                        <a:pt x="74" y="307"/>
                        <a:pt x="73" y="307"/>
                      </a:cubicBezTo>
                      <a:cubicBezTo>
                        <a:pt x="73" y="307"/>
                        <a:pt x="73" y="308"/>
                        <a:pt x="73" y="308"/>
                      </a:cubicBezTo>
                      <a:cubicBezTo>
                        <a:pt x="71" y="308"/>
                        <a:pt x="70" y="306"/>
                        <a:pt x="70" y="305"/>
                      </a:cubicBezTo>
                      <a:cubicBezTo>
                        <a:pt x="71" y="305"/>
                        <a:pt x="71" y="305"/>
                        <a:pt x="71" y="305"/>
                      </a:cubicBezTo>
                      <a:cubicBezTo>
                        <a:pt x="76" y="305"/>
                        <a:pt x="78" y="306"/>
                        <a:pt x="80" y="305"/>
                      </a:cubicBezTo>
                      <a:cubicBezTo>
                        <a:pt x="79" y="303"/>
                        <a:pt x="79" y="302"/>
                        <a:pt x="79" y="301"/>
                      </a:cubicBezTo>
                      <a:cubicBezTo>
                        <a:pt x="78" y="301"/>
                        <a:pt x="76" y="299"/>
                        <a:pt x="76" y="299"/>
                      </a:cubicBezTo>
                      <a:cubicBezTo>
                        <a:pt x="76" y="298"/>
                        <a:pt x="77" y="297"/>
                        <a:pt x="78" y="297"/>
                      </a:cubicBezTo>
                      <a:cubicBezTo>
                        <a:pt x="80" y="297"/>
                        <a:pt x="81" y="299"/>
                        <a:pt x="82" y="299"/>
                      </a:cubicBezTo>
                      <a:cubicBezTo>
                        <a:pt x="85" y="299"/>
                        <a:pt x="86" y="298"/>
                        <a:pt x="88" y="298"/>
                      </a:cubicBezTo>
                      <a:cubicBezTo>
                        <a:pt x="94" y="298"/>
                        <a:pt x="95" y="301"/>
                        <a:pt x="99" y="303"/>
                      </a:cubicBezTo>
                      <a:cubicBezTo>
                        <a:pt x="98" y="303"/>
                        <a:pt x="98" y="303"/>
                        <a:pt x="98" y="302"/>
                      </a:cubicBezTo>
                      <a:cubicBezTo>
                        <a:pt x="100" y="304"/>
                        <a:pt x="101" y="304"/>
                        <a:pt x="103" y="306"/>
                      </a:cubicBezTo>
                      <a:cubicBezTo>
                        <a:pt x="100" y="306"/>
                        <a:pt x="98" y="306"/>
                        <a:pt x="96" y="306"/>
                      </a:cubicBezTo>
                      <a:close/>
                      <a:moveTo>
                        <a:pt x="114" y="308"/>
                      </a:moveTo>
                      <a:cubicBezTo>
                        <a:pt x="112" y="308"/>
                        <a:pt x="110" y="308"/>
                        <a:pt x="110" y="306"/>
                      </a:cubicBezTo>
                      <a:cubicBezTo>
                        <a:pt x="109" y="306"/>
                        <a:pt x="111" y="305"/>
                        <a:pt x="112" y="305"/>
                      </a:cubicBezTo>
                      <a:cubicBezTo>
                        <a:pt x="112" y="305"/>
                        <a:pt x="117" y="306"/>
                        <a:pt x="117" y="307"/>
                      </a:cubicBezTo>
                      <a:cubicBezTo>
                        <a:pt x="117" y="308"/>
                        <a:pt x="115" y="308"/>
                        <a:pt x="114" y="308"/>
                      </a:cubicBezTo>
                      <a:close/>
                      <a:moveTo>
                        <a:pt x="136" y="164"/>
                      </a:moveTo>
                      <a:cubicBezTo>
                        <a:pt x="135" y="164"/>
                        <a:pt x="134" y="163"/>
                        <a:pt x="134" y="162"/>
                      </a:cubicBezTo>
                      <a:cubicBezTo>
                        <a:pt x="134" y="161"/>
                        <a:pt x="136" y="158"/>
                        <a:pt x="137" y="158"/>
                      </a:cubicBezTo>
                      <a:cubicBezTo>
                        <a:pt x="138" y="158"/>
                        <a:pt x="139" y="159"/>
                        <a:pt x="138" y="159"/>
                      </a:cubicBezTo>
                      <a:cubicBezTo>
                        <a:pt x="139" y="160"/>
                        <a:pt x="136" y="161"/>
                        <a:pt x="140" y="161"/>
                      </a:cubicBezTo>
                      <a:cubicBezTo>
                        <a:pt x="140" y="162"/>
                        <a:pt x="140" y="162"/>
                        <a:pt x="140" y="162"/>
                      </a:cubicBezTo>
                      <a:cubicBezTo>
                        <a:pt x="140" y="163"/>
                        <a:pt x="138" y="164"/>
                        <a:pt x="136" y="164"/>
                      </a:cubicBezTo>
                      <a:close/>
                      <a:moveTo>
                        <a:pt x="143" y="351"/>
                      </a:moveTo>
                      <a:cubicBezTo>
                        <a:pt x="142" y="351"/>
                        <a:pt x="141" y="353"/>
                        <a:pt x="140" y="353"/>
                      </a:cubicBezTo>
                      <a:cubicBezTo>
                        <a:pt x="140" y="353"/>
                        <a:pt x="139" y="354"/>
                        <a:pt x="139" y="353"/>
                      </a:cubicBezTo>
                      <a:cubicBezTo>
                        <a:pt x="139" y="351"/>
                        <a:pt x="140" y="349"/>
                        <a:pt x="141" y="349"/>
                      </a:cubicBezTo>
                      <a:cubicBezTo>
                        <a:pt x="141" y="349"/>
                        <a:pt x="142" y="349"/>
                        <a:pt x="143" y="349"/>
                      </a:cubicBezTo>
                      <a:cubicBezTo>
                        <a:pt x="143" y="350"/>
                        <a:pt x="142" y="350"/>
                        <a:pt x="143" y="351"/>
                      </a:cubicBezTo>
                      <a:close/>
                      <a:moveTo>
                        <a:pt x="172" y="162"/>
                      </a:moveTo>
                      <a:cubicBezTo>
                        <a:pt x="170" y="162"/>
                        <a:pt x="170" y="161"/>
                        <a:pt x="170" y="161"/>
                      </a:cubicBezTo>
                      <a:cubicBezTo>
                        <a:pt x="170" y="160"/>
                        <a:pt x="169" y="160"/>
                        <a:pt x="169" y="160"/>
                      </a:cubicBezTo>
                      <a:cubicBezTo>
                        <a:pt x="167" y="160"/>
                        <a:pt x="168" y="158"/>
                        <a:pt x="167" y="157"/>
                      </a:cubicBezTo>
                      <a:cubicBezTo>
                        <a:pt x="165" y="158"/>
                        <a:pt x="164" y="160"/>
                        <a:pt x="162" y="159"/>
                      </a:cubicBezTo>
                      <a:cubicBezTo>
                        <a:pt x="162" y="159"/>
                        <a:pt x="161" y="160"/>
                        <a:pt x="161" y="159"/>
                      </a:cubicBezTo>
                      <a:cubicBezTo>
                        <a:pt x="161" y="158"/>
                        <a:pt x="163" y="158"/>
                        <a:pt x="163" y="157"/>
                      </a:cubicBezTo>
                      <a:cubicBezTo>
                        <a:pt x="161" y="157"/>
                        <a:pt x="159" y="158"/>
                        <a:pt x="158" y="156"/>
                      </a:cubicBezTo>
                      <a:cubicBezTo>
                        <a:pt x="157" y="157"/>
                        <a:pt x="156" y="157"/>
                        <a:pt x="155" y="157"/>
                      </a:cubicBezTo>
                      <a:cubicBezTo>
                        <a:pt x="153" y="156"/>
                        <a:pt x="152" y="155"/>
                        <a:pt x="150" y="155"/>
                      </a:cubicBezTo>
                      <a:cubicBezTo>
                        <a:pt x="147" y="155"/>
                        <a:pt x="147" y="156"/>
                        <a:pt x="145" y="155"/>
                      </a:cubicBezTo>
                      <a:cubicBezTo>
                        <a:pt x="144" y="155"/>
                        <a:pt x="143" y="154"/>
                        <a:pt x="143" y="154"/>
                      </a:cubicBezTo>
                      <a:cubicBezTo>
                        <a:pt x="143" y="154"/>
                        <a:pt x="146" y="152"/>
                        <a:pt x="146" y="152"/>
                      </a:cubicBezTo>
                      <a:cubicBezTo>
                        <a:pt x="146" y="152"/>
                        <a:pt x="146" y="151"/>
                        <a:pt x="146" y="151"/>
                      </a:cubicBezTo>
                      <a:cubicBezTo>
                        <a:pt x="145" y="151"/>
                        <a:pt x="145" y="151"/>
                        <a:pt x="144" y="150"/>
                      </a:cubicBezTo>
                      <a:cubicBezTo>
                        <a:pt x="149" y="149"/>
                        <a:pt x="150" y="144"/>
                        <a:pt x="152" y="141"/>
                      </a:cubicBezTo>
                      <a:cubicBezTo>
                        <a:pt x="153" y="140"/>
                        <a:pt x="154" y="138"/>
                        <a:pt x="157" y="138"/>
                      </a:cubicBezTo>
                      <a:cubicBezTo>
                        <a:pt x="157" y="138"/>
                        <a:pt x="158" y="139"/>
                        <a:pt x="158" y="139"/>
                      </a:cubicBezTo>
                      <a:cubicBezTo>
                        <a:pt x="158" y="142"/>
                        <a:pt x="155" y="143"/>
                        <a:pt x="154" y="145"/>
                      </a:cubicBezTo>
                      <a:cubicBezTo>
                        <a:pt x="154" y="145"/>
                        <a:pt x="154" y="146"/>
                        <a:pt x="154" y="146"/>
                      </a:cubicBezTo>
                      <a:cubicBezTo>
                        <a:pt x="156" y="146"/>
                        <a:pt x="156" y="145"/>
                        <a:pt x="157" y="146"/>
                      </a:cubicBezTo>
                      <a:cubicBezTo>
                        <a:pt x="158" y="146"/>
                        <a:pt x="159" y="146"/>
                        <a:pt x="159" y="146"/>
                      </a:cubicBezTo>
                      <a:cubicBezTo>
                        <a:pt x="159" y="147"/>
                        <a:pt x="159" y="147"/>
                        <a:pt x="159" y="147"/>
                      </a:cubicBezTo>
                      <a:cubicBezTo>
                        <a:pt x="159" y="147"/>
                        <a:pt x="159" y="148"/>
                        <a:pt x="159" y="148"/>
                      </a:cubicBezTo>
                      <a:cubicBezTo>
                        <a:pt x="160" y="148"/>
                        <a:pt x="161" y="148"/>
                        <a:pt x="162" y="148"/>
                      </a:cubicBezTo>
                      <a:cubicBezTo>
                        <a:pt x="162" y="149"/>
                        <a:pt x="162" y="149"/>
                        <a:pt x="162" y="149"/>
                      </a:cubicBezTo>
                      <a:cubicBezTo>
                        <a:pt x="162" y="149"/>
                        <a:pt x="163" y="149"/>
                        <a:pt x="164" y="149"/>
                      </a:cubicBezTo>
                      <a:cubicBezTo>
                        <a:pt x="166" y="149"/>
                        <a:pt x="168" y="150"/>
                        <a:pt x="168" y="149"/>
                      </a:cubicBezTo>
                      <a:cubicBezTo>
                        <a:pt x="168" y="151"/>
                        <a:pt x="168" y="152"/>
                        <a:pt x="169" y="154"/>
                      </a:cubicBezTo>
                      <a:cubicBezTo>
                        <a:pt x="169" y="153"/>
                        <a:pt x="170" y="153"/>
                        <a:pt x="170" y="153"/>
                      </a:cubicBezTo>
                      <a:cubicBezTo>
                        <a:pt x="170" y="154"/>
                        <a:pt x="169" y="155"/>
                        <a:pt x="169" y="155"/>
                      </a:cubicBezTo>
                      <a:cubicBezTo>
                        <a:pt x="169" y="156"/>
                        <a:pt x="170" y="156"/>
                        <a:pt x="170" y="157"/>
                      </a:cubicBezTo>
                      <a:cubicBezTo>
                        <a:pt x="172" y="157"/>
                        <a:pt x="171" y="157"/>
                        <a:pt x="172" y="157"/>
                      </a:cubicBezTo>
                      <a:cubicBezTo>
                        <a:pt x="173" y="158"/>
                        <a:pt x="174" y="158"/>
                        <a:pt x="174" y="160"/>
                      </a:cubicBezTo>
                      <a:cubicBezTo>
                        <a:pt x="174" y="161"/>
                        <a:pt x="173" y="162"/>
                        <a:pt x="172" y="162"/>
                      </a:cubicBezTo>
                      <a:close/>
                      <a:moveTo>
                        <a:pt x="194" y="414"/>
                      </a:moveTo>
                      <a:cubicBezTo>
                        <a:pt x="192" y="414"/>
                        <a:pt x="188" y="411"/>
                        <a:pt x="188" y="410"/>
                      </a:cubicBezTo>
                      <a:cubicBezTo>
                        <a:pt x="189" y="407"/>
                        <a:pt x="190" y="405"/>
                        <a:pt x="192" y="405"/>
                      </a:cubicBezTo>
                      <a:cubicBezTo>
                        <a:pt x="192" y="405"/>
                        <a:pt x="192" y="405"/>
                        <a:pt x="192" y="405"/>
                      </a:cubicBezTo>
                      <a:cubicBezTo>
                        <a:pt x="193" y="405"/>
                        <a:pt x="194" y="406"/>
                        <a:pt x="195" y="406"/>
                      </a:cubicBezTo>
                      <a:cubicBezTo>
                        <a:pt x="196" y="408"/>
                        <a:pt x="197" y="406"/>
                        <a:pt x="198" y="406"/>
                      </a:cubicBezTo>
                      <a:cubicBezTo>
                        <a:pt x="198" y="406"/>
                        <a:pt x="199" y="408"/>
                        <a:pt x="199" y="408"/>
                      </a:cubicBezTo>
                      <a:cubicBezTo>
                        <a:pt x="199" y="409"/>
                        <a:pt x="196" y="414"/>
                        <a:pt x="194" y="414"/>
                      </a:cubicBezTo>
                      <a:close/>
                      <a:moveTo>
                        <a:pt x="59" y="599"/>
                      </a:moveTo>
                      <a:cubicBezTo>
                        <a:pt x="59" y="599"/>
                        <a:pt x="60" y="597"/>
                        <a:pt x="61" y="597"/>
                      </a:cubicBezTo>
                      <a:cubicBezTo>
                        <a:pt x="62" y="597"/>
                        <a:pt x="63" y="597"/>
                        <a:pt x="63" y="598"/>
                      </a:cubicBezTo>
                      <a:cubicBezTo>
                        <a:pt x="63" y="599"/>
                        <a:pt x="62" y="599"/>
                        <a:pt x="62" y="599"/>
                      </a:cubicBezTo>
                      <a:cubicBezTo>
                        <a:pt x="62" y="600"/>
                        <a:pt x="62" y="600"/>
                        <a:pt x="62" y="601"/>
                      </a:cubicBezTo>
                      <a:cubicBezTo>
                        <a:pt x="61" y="601"/>
                        <a:pt x="61" y="601"/>
                        <a:pt x="60" y="602"/>
                      </a:cubicBezTo>
                      <a:cubicBezTo>
                        <a:pt x="59" y="602"/>
                        <a:pt x="58" y="601"/>
                        <a:pt x="59" y="601"/>
                      </a:cubicBezTo>
                      <a:cubicBezTo>
                        <a:pt x="59" y="600"/>
                        <a:pt x="59" y="600"/>
                        <a:pt x="59" y="599"/>
                      </a:cubicBezTo>
                      <a:close/>
                      <a:moveTo>
                        <a:pt x="113" y="615"/>
                      </a:moveTo>
                      <a:cubicBezTo>
                        <a:pt x="113" y="615"/>
                        <a:pt x="114" y="615"/>
                        <a:pt x="115" y="614"/>
                      </a:cubicBezTo>
                      <a:cubicBezTo>
                        <a:pt x="114" y="614"/>
                        <a:pt x="114" y="614"/>
                        <a:pt x="114" y="613"/>
                      </a:cubicBezTo>
                      <a:cubicBezTo>
                        <a:pt x="116" y="613"/>
                        <a:pt x="117" y="613"/>
                        <a:pt x="119" y="612"/>
                      </a:cubicBezTo>
                      <a:cubicBezTo>
                        <a:pt x="119" y="613"/>
                        <a:pt x="119" y="613"/>
                        <a:pt x="119" y="613"/>
                      </a:cubicBezTo>
                      <a:cubicBezTo>
                        <a:pt x="117" y="614"/>
                        <a:pt x="115" y="615"/>
                        <a:pt x="113" y="615"/>
                      </a:cubicBezTo>
                      <a:cubicBezTo>
                        <a:pt x="113" y="615"/>
                        <a:pt x="113" y="615"/>
                        <a:pt x="113" y="615"/>
                      </a:cubicBezTo>
                      <a:close/>
                      <a:moveTo>
                        <a:pt x="124" y="612"/>
                      </a:moveTo>
                      <a:cubicBezTo>
                        <a:pt x="123" y="613"/>
                        <a:pt x="121" y="613"/>
                        <a:pt x="120" y="613"/>
                      </a:cubicBezTo>
                      <a:cubicBezTo>
                        <a:pt x="120" y="614"/>
                        <a:pt x="119" y="614"/>
                        <a:pt x="118" y="615"/>
                      </a:cubicBezTo>
                      <a:cubicBezTo>
                        <a:pt x="118" y="615"/>
                        <a:pt x="117" y="615"/>
                        <a:pt x="117" y="615"/>
                      </a:cubicBezTo>
                      <a:cubicBezTo>
                        <a:pt x="117" y="615"/>
                        <a:pt x="117" y="615"/>
                        <a:pt x="117" y="614"/>
                      </a:cubicBezTo>
                      <a:cubicBezTo>
                        <a:pt x="118" y="614"/>
                        <a:pt x="118" y="613"/>
                        <a:pt x="119" y="613"/>
                      </a:cubicBezTo>
                      <a:cubicBezTo>
                        <a:pt x="120" y="613"/>
                        <a:pt x="121" y="612"/>
                        <a:pt x="122" y="612"/>
                      </a:cubicBezTo>
                      <a:cubicBezTo>
                        <a:pt x="123" y="612"/>
                        <a:pt x="123" y="612"/>
                        <a:pt x="124" y="611"/>
                      </a:cubicBezTo>
                      <a:cubicBezTo>
                        <a:pt x="124" y="612"/>
                        <a:pt x="124" y="612"/>
                        <a:pt x="124" y="612"/>
                      </a:cubicBezTo>
                      <a:close/>
                      <a:moveTo>
                        <a:pt x="316" y="361"/>
                      </a:moveTo>
                      <a:cubicBezTo>
                        <a:pt x="315" y="360"/>
                        <a:pt x="314" y="359"/>
                        <a:pt x="314" y="357"/>
                      </a:cubicBezTo>
                      <a:cubicBezTo>
                        <a:pt x="313" y="353"/>
                        <a:pt x="313" y="349"/>
                        <a:pt x="312" y="347"/>
                      </a:cubicBezTo>
                      <a:cubicBezTo>
                        <a:pt x="311" y="346"/>
                        <a:pt x="308" y="340"/>
                        <a:pt x="308" y="339"/>
                      </a:cubicBezTo>
                      <a:cubicBezTo>
                        <a:pt x="308" y="338"/>
                        <a:pt x="308" y="338"/>
                        <a:pt x="308" y="337"/>
                      </a:cubicBezTo>
                      <a:cubicBezTo>
                        <a:pt x="308" y="337"/>
                        <a:pt x="308" y="337"/>
                        <a:pt x="308" y="337"/>
                      </a:cubicBezTo>
                      <a:cubicBezTo>
                        <a:pt x="308" y="335"/>
                        <a:pt x="307" y="334"/>
                        <a:pt x="307" y="332"/>
                      </a:cubicBezTo>
                      <a:cubicBezTo>
                        <a:pt x="307" y="330"/>
                        <a:pt x="306" y="327"/>
                        <a:pt x="306" y="325"/>
                      </a:cubicBezTo>
                      <a:cubicBezTo>
                        <a:pt x="307" y="324"/>
                        <a:pt x="309" y="317"/>
                        <a:pt x="309" y="313"/>
                      </a:cubicBezTo>
                      <a:cubicBezTo>
                        <a:pt x="309" y="306"/>
                        <a:pt x="307" y="302"/>
                        <a:pt x="307" y="296"/>
                      </a:cubicBezTo>
                      <a:cubicBezTo>
                        <a:pt x="307" y="293"/>
                        <a:pt x="308" y="291"/>
                        <a:pt x="308" y="289"/>
                      </a:cubicBezTo>
                      <a:cubicBezTo>
                        <a:pt x="309" y="283"/>
                        <a:pt x="310" y="278"/>
                        <a:pt x="311" y="274"/>
                      </a:cubicBezTo>
                      <a:cubicBezTo>
                        <a:pt x="312" y="271"/>
                        <a:pt x="313" y="270"/>
                        <a:pt x="314" y="269"/>
                      </a:cubicBezTo>
                      <a:cubicBezTo>
                        <a:pt x="315" y="268"/>
                        <a:pt x="315" y="266"/>
                        <a:pt x="315" y="265"/>
                      </a:cubicBezTo>
                      <a:cubicBezTo>
                        <a:pt x="319" y="283"/>
                        <a:pt x="320" y="301"/>
                        <a:pt x="320" y="320"/>
                      </a:cubicBezTo>
                      <a:cubicBezTo>
                        <a:pt x="320" y="335"/>
                        <a:pt x="319" y="350"/>
                        <a:pt x="317" y="364"/>
                      </a:cubicBezTo>
                      <a:cubicBezTo>
                        <a:pt x="316" y="362"/>
                        <a:pt x="317" y="361"/>
                        <a:pt x="316" y="361"/>
                      </a:cubicBezTo>
                      <a:close/>
                    </a:path>
                  </a:pathLst>
                </a:custGeom>
                <a:solidFill>
                  <a:srgbClr val="FAD15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2" name="Freeform 1944">
                  <a:extLst>
                    <a:ext uri="{FF2B5EF4-FFF2-40B4-BE49-F238E27FC236}">
                      <a16:creationId xmlns="" xmlns:a16="http://schemas.microsoft.com/office/drawing/2014/main" id="{5E10C48F-90A4-486D-9D89-EACA9204C28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20288" y="5202238"/>
                  <a:ext cx="19050" cy="9525"/>
                </a:xfrm>
                <a:custGeom>
                  <a:avLst/>
                  <a:gdLst>
                    <a:gd name="T0" fmla="*/ 29 w 30"/>
                    <a:gd name="T1" fmla="*/ 1 h 13"/>
                    <a:gd name="T2" fmla="*/ 27 w 30"/>
                    <a:gd name="T3" fmla="*/ 1 h 13"/>
                    <a:gd name="T4" fmla="*/ 27 w 30"/>
                    <a:gd name="T5" fmla="*/ 3 h 13"/>
                    <a:gd name="T6" fmla="*/ 23 w 30"/>
                    <a:gd name="T7" fmla="*/ 0 h 13"/>
                    <a:gd name="T8" fmla="*/ 20 w 30"/>
                    <a:gd name="T9" fmla="*/ 3 h 13"/>
                    <a:gd name="T10" fmla="*/ 15 w 30"/>
                    <a:gd name="T11" fmla="*/ 4 h 13"/>
                    <a:gd name="T12" fmla="*/ 0 w 30"/>
                    <a:gd name="T13" fmla="*/ 13 h 13"/>
                    <a:gd name="T14" fmla="*/ 3 w 30"/>
                    <a:gd name="T15" fmla="*/ 13 h 13"/>
                    <a:gd name="T16" fmla="*/ 6 w 30"/>
                    <a:gd name="T17" fmla="*/ 11 h 13"/>
                    <a:gd name="T18" fmla="*/ 9 w 30"/>
                    <a:gd name="T19" fmla="*/ 13 h 13"/>
                    <a:gd name="T20" fmla="*/ 14 w 30"/>
                    <a:gd name="T21" fmla="*/ 11 h 13"/>
                    <a:gd name="T22" fmla="*/ 23 w 30"/>
                    <a:gd name="T23" fmla="*/ 8 h 13"/>
                    <a:gd name="T24" fmla="*/ 20 w 30"/>
                    <a:gd name="T25" fmla="*/ 11 h 13"/>
                    <a:gd name="T26" fmla="*/ 24 w 30"/>
                    <a:gd name="T27" fmla="*/ 11 h 13"/>
                    <a:gd name="T28" fmla="*/ 27 w 30"/>
                    <a:gd name="T29" fmla="*/ 13 h 13"/>
                    <a:gd name="T30" fmla="*/ 30 w 30"/>
                    <a:gd name="T31" fmla="*/ 12 h 13"/>
                    <a:gd name="T32" fmla="*/ 30 w 30"/>
                    <a:gd name="T33" fmla="*/ 2 h 13"/>
                    <a:gd name="T34" fmla="*/ 29 w 30"/>
                    <a:gd name="T35" fmla="*/ 1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30" h="13">
                      <a:moveTo>
                        <a:pt x="29" y="1"/>
                      </a:moveTo>
                      <a:cubicBezTo>
                        <a:pt x="29" y="1"/>
                        <a:pt x="28" y="1"/>
                        <a:pt x="27" y="1"/>
                      </a:cubicBezTo>
                      <a:cubicBezTo>
                        <a:pt x="27" y="2"/>
                        <a:pt x="28" y="3"/>
                        <a:pt x="27" y="3"/>
                      </a:cubicBezTo>
                      <a:cubicBezTo>
                        <a:pt x="27" y="3"/>
                        <a:pt x="25" y="0"/>
                        <a:pt x="23" y="0"/>
                      </a:cubicBezTo>
                      <a:cubicBezTo>
                        <a:pt x="21" y="0"/>
                        <a:pt x="22" y="3"/>
                        <a:pt x="20" y="3"/>
                      </a:cubicBezTo>
                      <a:cubicBezTo>
                        <a:pt x="18" y="4"/>
                        <a:pt x="17" y="3"/>
                        <a:pt x="15" y="4"/>
                      </a:cubicBezTo>
                      <a:cubicBezTo>
                        <a:pt x="10" y="7"/>
                        <a:pt x="5" y="8"/>
                        <a:pt x="0" y="13"/>
                      </a:cubicBezTo>
                      <a:cubicBezTo>
                        <a:pt x="1" y="13"/>
                        <a:pt x="2" y="12"/>
                        <a:pt x="3" y="13"/>
                      </a:cubicBezTo>
                      <a:cubicBezTo>
                        <a:pt x="4" y="12"/>
                        <a:pt x="5" y="12"/>
                        <a:pt x="6" y="11"/>
                      </a:cubicBezTo>
                      <a:cubicBezTo>
                        <a:pt x="7" y="13"/>
                        <a:pt x="8" y="13"/>
                        <a:pt x="9" y="13"/>
                      </a:cubicBezTo>
                      <a:cubicBezTo>
                        <a:pt x="12" y="13"/>
                        <a:pt x="13" y="11"/>
                        <a:pt x="14" y="11"/>
                      </a:cubicBezTo>
                      <a:cubicBezTo>
                        <a:pt x="16" y="11"/>
                        <a:pt x="20" y="8"/>
                        <a:pt x="23" y="8"/>
                      </a:cubicBezTo>
                      <a:cubicBezTo>
                        <a:pt x="23" y="10"/>
                        <a:pt x="21" y="10"/>
                        <a:pt x="20" y="11"/>
                      </a:cubicBezTo>
                      <a:cubicBezTo>
                        <a:pt x="22" y="11"/>
                        <a:pt x="23" y="11"/>
                        <a:pt x="24" y="11"/>
                      </a:cubicBezTo>
                      <a:cubicBezTo>
                        <a:pt x="24" y="12"/>
                        <a:pt x="26" y="13"/>
                        <a:pt x="27" y="13"/>
                      </a:cubicBezTo>
                      <a:cubicBezTo>
                        <a:pt x="28" y="13"/>
                        <a:pt x="29" y="13"/>
                        <a:pt x="30" y="12"/>
                      </a:cubicBezTo>
                      <a:cubicBezTo>
                        <a:pt x="30" y="2"/>
                        <a:pt x="30" y="2"/>
                        <a:pt x="30" y="2"/>
                      </a:cubicBezTo>
                      <a:cubicBezTo>
                        <a:pt x="29" y="2"/>
                        <a:pt x="29" y="1"/>
                        <a:pt x="29" y="1"/>
                      </a:cubicBezTo>
                      <a:close/>
                    </a:path>
                  </a:pathLst>
                </a:custGeom>
                <a:solidFill>
                  <a:srgbClr val="57C0CA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3" name="Freeform 1945">
                  <a:extLst>
                    <a:ext uri="{FF2B5EF4-FFF2-40B4-BE49-F238E27FC236}">
                      <a16:creationId xmlns="" xmlns:a16="http://schemas.microsoft.com/office/drawing/2014/main" id="{33F4DF23-781C-4EDD-AD26-524B21B1D70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039351" y="5133975"/>
                  <a:ext cx="44450" cy="31750"/>
                </a:xfrm>
                <a:custGeom>
                  <a:avLst/>
                  <a:gdLst>
                    <a:gd name="T0" fmla="*/ 1 w 67"/>
                    <a:gd name="T1" fmla="*/ 1 h 47"/>
                    <a:gd name="T2" fmla="*/ 0 w 67"/>
                    <a:gd name="T3" fmla="*/ 1 h 47"/>
                    <a:gd name="T4" fmla="*/ 67 w 67"/>
                    <a:gd name="T5" fmla="*/ 47 h 47"/>
                    <a:gd name="T6" fmla="*/ 1 w 67"/>
                    <a:gd name="T7" fmla="*/ 1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47">
                      <a:moveTo>
                        <a:pt x="1" y="1"/>
                      </a:moveTo>
                      <a:cubicBezTo>
                        <a:pt x="1" y="1"/>
                        <a:pt x="1" y="0"/>
                        <a:pt x="0" y="1"/>
                      </a:cubicBezTo>
                      <a:cubicBezTo>
                        <a:pt x="25" y="13"/>
                        <a:pt x="47" y="29"/>
                        <a:pt x="67" y="47"/>
                      </a:cubicBezTo>
                      <a:cubicBezTo>
                        <a:pt x="47" y="29"/>
                        <a:pt x="25" y="13"/>
                        <a:pt x="1" y="1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4" name="Freeform 1946">
                  <a:extLst>
                    <a:ext uri="{FF2B5EF4-FFF2-40B4-BE49-F238E27FC236}">
                      <a16:creationId xmlns="" xmlns:a16="http://schemas.microsoft.com/office/drawing/2014/main" id="{CDBA1198-0CF3-4889-BFCD-28D23DCC9DE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777413" y="5172075"/>
                  <a:ext cx="11113" cy="12700"/>
                </a:xfrm>
                <a:custGeom>
                  <a:avLst/>
                  <a:gdLst>
                    <a:gd name="T0" fmla="*/ 16 w 16"/>
                    <a:gd name="T1" fmla="*/ 0 h 18"/>
                    <a:gd name="T2" fmla="*/ 15 w 16"/>
                    <a:gd name="T3" fmla="*/ 0 h 18"/>
                    <a:gd name="T4" fmla="*/ 0 w 16"/>
                    <a:gd name="T5" fmla="*/ 18 h 18"/>
                    <a:gd name="T6" fmla="*/ 16 w 16"/>
                    <a:gd name="T7" fmla="*/ 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6" h="18">
                      <a:moveTo>
                        <a:pt x="16" y="0"/>
                      </a:moveTo>
                      <a:cubicBezTo>
                        <a:pt x="16" y="0"/>
                        <a:pt x="15" y="0"/>
                        <a:pt x="15" y="0"/>
                      </a:cubicBezTo>
                      <a:cubicBezTo>
                        <a:pt x="10" y="6"/>
                        <a:pt x="5" y="12"/>
                        <a:pt x="0" y="18"/>
                      </a:cubicBezTo>
                      <a:cubicBezTo>
                        <a:pt x="5" y="12"/>
                        <a:pt x="10" y="6"/>
                        <a:pt x="16" y="0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5" name="Freeform 1947">
                  <a:extLst>
                    <a:ext uri="{FF2B5EF4-FFF2-40B4-BE49-F238E27FC236}">
                      <a16:creationId xmlns="" xmlns:a16="http://schemas.microsoft.com/office/drawing/2014/main" id="{527E3493-68FD-4EC3-8160-0AEC9824093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085388" y="51673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6" name="Freeform 1948">
                  <a:extLst>
                    <a:ext uri="{FF2B5EF4-FFF2-40B4-BE49-F238E27FC236}">
                      <a16:creationId xmlns="" xmlns:a16="http://schemas.microsoft.com/office/drawing/2014/main" id="{26620A53-A9D5-4AFA-ADA6-3AFE540D46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02826" y="5127625"/>
                  <a:ext cx="11113" cy="3175"/>
                </a:xfrm>
                <a:custGeom>
                  <a:avLst/>
                  <a:gdLst>
                    <a:gd name="T0" fmla="*/ 0 w 15"/>
                    <a:gd name="T1" fmla="*/ 1 h 4"/>
                    <a:gd name="T2" fmla="*/ 6 w 15"/>
                    <a:gd name="T3" fmla="*/ 3 h 4"/>
                    <a:gd name="T4" fmla="*/ 4 w 15"/>
                    <a:gd name="T5" fmla="*/ 3 h 4"/>
                    <a:gd name="T6" fmla="*/ 15 w 15"/>
                    <a:gd name="T7" fmla="*/ 3 h 4"/>
                    <a:gd name="T8" fmla="*/ 15 w 15"/>
                    <a:gd name="T9" fmla="*/ 1 h 4"/>
                    <a:gd name="T10" fmla="*/ 10 w 15"/>
                    <a:gd name="T11" fmla="*/ 1 h 4"/>
                    <a:gd name="T12" fmla="*/ 4 w 15"/>
                    <a:gd name="T13" fmla="*/ 0 h 4"/>
                    <a:gd name="T14" fmla="*/ 0 w 15"/>
                    <a:gd name="T15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5" h="4">
                      <a:moveTo>
                        <a:pt x="0" y="1"/>
                      </a:moveTo>
                      <a:cubicBezTo>
                        <a:pt x="0" y="3"/>
                        <a:pt x="4" y="2"/>
                        <a:pt x="6" y="3"/>
                      </a:cubicBezTo>
                      <a:cubicBezTo>
                        <a:pt x="5" y="3"/>
                        <a:pt x="4" y="3"/>
                        <a:pt x="4" y="3"/>
                      </a:cubicBezTo>
                      <a:cubicBezTo>
                        <a:pt x="4" y="4"/>
                        <a:pt x="9" y="4"/>
                        <a:pt x="15" y="3"/>
                      </a:cubicBezTo>
                      <a:cubicBezTo>
                        <a:pt x="15" y="2"/>
                        <a:pt x="15" y="2"/>
                        <a:pt x="15" y="1"/>
                      </a:cubicBezTo>
                      <a:cubicBezTo>
                        <a:pt x="15" y="0"/>
                        <a:pt x="10" y="2"/>
                        <a:pt x="10" y="1"/>
                      </a:cubicBezTo>
                      <a:cubicBezTo>
                        <a:pt x="8" y="1"/>
                        <a:pt x="5" y="1"/>
                        <a:pt x="4" y="0"/>
                      </a:cubicBezTo>
                      <a:cubicBezTo>
                        <a:pt x="3" y="0"/>
                        <a:pt x="1" y="0"/>
                        <a:pt x="0" y="1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7" name="Freeform 1949">
                  <a:extLst>
                    <a:ext uri="{FF2B5EF4-FFF2-40B4-BE49-F238E27FC236}">
                      <a16:creationId xmlns="" xmlns:a16="http://schemas.microsoft.com/office/drawing/2014/main" id="{B1839E28-EBD5-4E46-9EDC-97B036EB9F7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21876" y="5121275"/>
                  <a:ext cx="17463" cy="3175"/>
                </a:xfrm>
                <a:custGeom>
                  <a:avLst/>
                  <a:gdLst>
                    <a:gd name="T0" fmla="*/ 19 w 26"/>
                    <a:gd name="T1" fmla="*/ 1 h 5"/>
                    <a:gd name="T2" fmla="*/ 16 w 26"/>
                    <a:gd name="T3" fmla="*/ 1 h 5"/>
                    <a:gd name="T4" fmla="*/ 0 w 26"/>
                    <a:gd name="T5" fmla="*/ 3 h 5"/>
                    <a:gd name="T6" fmla="*/ 3 w 26"/>
                    <a:gd name="T7" fmla="*/ 2 h 5"/>
                    <a:gd name="T8" fmla="*/ 6 w 26"/>
                    <a:gd name="T9" fmla="*/ 2 h 5"/>
                    <a:gd name="T10" fmla="*/ 11 w 26"/>
                    <a:gd name="T11" fmla="*/ 2 h 5"/>
                    <a:gd name="T12" fmla="*/ 6 w 26"/>
                    <a:gd name="T13" fmla="*/ 3 h 5"/>
                    <a:gd name="T14" fmla="*/ 9 w 26"/>
                    <a:gd name="T15" fmla="*/ 3 h 5"/>
                    <a:gd name="T16" fmla="*/ 15 w 26"/>
                    <a:gd name="T17" fmla="*/ 2 h 5"/>
                    <a:gd name="T18" fmla="*/ 19 w 26"/>
                    <a:gd name="T19" fmla="*/ 2 h 5"/>
                    <a:gd name="T20" fmla="*/ 9 w 26"/>
                    <a:gd name="T21" fmla="*/ 4 h 5"/>
                    <a:gd name="T22" fmla="*/ 16 w 26"/>
                    <a:gd name="T23" fmla="*/ 4 h 5"/>
                    <a:gd name="T24" fmla="*/ 12 w 26"/>
                    <a:gd name="T25" fmla="*/ 4 h 5"/>
                    <a:gd name="T26" fmla="*/ 21 w 26"/>
                    <a:gd name="T27" fmla="*/ 5 h 5"/>
                    <a:gd name="T28" fmla="*/ 24 w 26"/>
                    <a:gd name="T29" fmla="*/ 4 h 5"/>
                    <a:gd name="T30" fmla="*/ 26 w 26"/>
                    <a:gd name="T31" fmla="*/ 4 h 5"/>
                    <a:gd name="T32" fmla="*/ 26 w 26"/>
                    <a:gd name="T33" fmla="*/ 0 h 5"/>
                    <a:gd name="T34" fmla="*/ 21 w 26"/>
                    <a:gd name="T35" fmla="*/ 0 h 5"/>
                    <a:gd name="T36" fmla="*/ 19 w 26"/>
                    <a:gd name="T37" fmla="*/ 1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6" h="5">
                      <a:moveTo>
                        <a:pt x="19" y="1"/>
                      </a:moveTo>
                      <a:cubicBezTo>
                        <a:pt x="18" y="1"/>
                        <a:pt x="17" y="1"/>
                        <a:pt x="16" y="1"/>
                      </a:cubicBezTo>
                      <a:cubicBezTo>
                        <a:pt x="11" y="1"/>
                        <a:pt x="1" y="2"/>
                        <a:pt x="0" y="3"/>
                      </a:cubicBezTo>
                      <a:cubicBezTo>
                        <a:pt x="1" y="3"/>
                        <a:pt x="2" y="3"/>
                        <a:pt x="3" y="2"/>
                      </a:cubicBezTo>
                      <a:cubicBezTo>
                        <a:pt x="4" y="2"/>
                        <a:pt x="5" y="2"/>
                        <a:pt x="6" y="2"/>
                      </a:cubicBezTo>
                      <a:cubicBezTo>
                        <a:pt x="7" y="2"/>
                        <a:pt x="9" y="2"/>
                        <a:pt x="11" y="2"/>
                      </a:cubicBezTo>
                      <a:cubicBezTo>
                        <a:pt x="9" y="2"/>
                        <a:pt x="8" y="2"/>
                        <a:pt x="6" y="3"/>
                      </a:cubicBezTo>
                      <a:cubicBezTo>
                        <a:pt x="6" y="3"/>
                        <a:pt x="8" y="3"/>
                        <a:pt x="9" y="3"/>
                      </a:cubicBezTo>
                      <a:cubicBezTo>
                        <a:pt x="12" y="3"/>
                        <a:pt x="12" y="2"/>
                        <a:pt x="15" y="2"/>
                      </a:cubicBezTo>
                      <a:cubicBezTo>
                        <a:pt x="16" y="2"/>
                        <a:pt x="18" y="2"/>
                        <a:pt x="19" y="2"/>
                      </a:cubicBezTo>
                      <a:cubicBezTo>
                        <a:pt x="14" y="3"/>
                        <a:pt x="10" y="3"/>
                        <a:pt x="9" y="4"/>
                      </a:cubicBezTo>
                      <a:cubicBezTo>
                        <a:pt x="10" y="4"/>
                        <a:pt x="13" y="4"/>
                        <a:pt x="16" y="4"/>
                      </a:cubicBezTo>
                      <a:cubicBezTo>
                        <a:pt x="14" y="4"/>
                        <a:pt x="13" y="4"/>
                        <a:pt x="12" y="4"/>
                      </a:cubicBezTo>
                      <a:cubicBezTo>
                        <a:pt x="13" y="4"/>
                        <a:pt x="17" y="5"/>
                        <a:pt x="21" y="5"/>
                      </a:cubicBezTo>
                      <a:cubicBezTo>
                        <a:pt x="22" y="5"/>
                        <a:pt x="23" y="5"/>
                        <a:pt x="24" y="4"/>
                      </a:cubicBezTo>
                      <a:cubicBezTo>
                        <a:pt x="25" y="4"/>
                        <a:pt x="25" y="4"/>
                        <a:pt x="26" y="4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4" y="0"/>
                        <a:pt x="25" y="0"/>
                        <a:pt x="21" y="0"/>
                      </a:cubicBezTo>
                      <a:cubicBezTo>
                        <a:pt x="21" y="1"/>
                        <a:pt x="20" y="1"/>
                        <a:pt x="19" y="1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8" name="Freeform 1950">
                  <a:extLst>
                    <a:ext uri="{FF2B5EF4-FFF2-40B4-BE49-F238E27FC236}">
                      <a16:creationId xmlns="" xmlns:a16="http://schemas.microsoft.com/office/drawing/2014/main" id="{38A23E80-3A06-4F1A-A624-D97BD625B04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39338" y="5126038"/>
                  <a:ext cx="3175" cy="1588"/>
                </a:xfrm>
                <a:custGeom>
                  <a:avLst/>
                  <a:gdLst>
                    <a:gd name="T0" fmla="*/ 5 w 5"/>
                    <a:gd name="T1" fmla="*/ 1 h 1"/>
                    <a:gd name="T2" fmla="*/ 5 w 5"/>
                    <a:gd name="T3" fmla="*/ 0 h 1"/>
                    <a:gd name="T4" fmla="*/ 0 w 5"/>
                    <a:gd name="T5" fmla="*/ 0 h 1"/>
                    <a:gd name="T6" fmla="*/ 0 w 5"/>
                    <a:gd name="T7" fmla="*/ 1 h 1"/>
                    <a:gd name="T8" fmla="*/ 1 w 5"/>
                    <a:gd name="T9" fmla="*/ 1 h 1"/>
                    <a:gd name="T10" fmla="*/ 5 w 5"/>
                    <a:gd name="T11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cubicBezTo>
                        <a:pt x="5" y="1"/>
                        <a:pt x="5" y="1"/>
                        <a:pt x="5" y="0"/>
                      </a:cubicBezTo>
                      <a:cubicBezTo>
                        <a:pt x="3" y="0"/>
                        <a:pt x="1" y="0"/>
                        <a:pt x="0" y="0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1" y="1"/>
                      </a:cubicBezTo>
                      <a:cubicBezTo>
                        <a:pt x="2" y="1"/>
                        <a:pt x="4" y="1"/>
                        <a:pt x="5" y="1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99" name="Freeform 1951">
                  <a:extLst>
                    <a:ext uri="{FF2B5EF4-FFF2-40B4-BE49-F238E27FC236}">
                      <a16:creationId xmlns="" xmlns:a16="http://schemas.microsoft.com/office/drawing/2014/main" id="{CA638A11-7163-40E5-9BE6-ABB35E45C16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39326" y="5140325"/>
                  <a:ext cx="53975" cy="15875"/>
                </a:xfrm>
                <a:custGeom>
                  <a:avLst/>
                  <a:gdLst>
                    <a:gd name="T0" fmla="*/ 65 w 81"/>
                    <a:gd name="T1" fmla="*/ 8 h 22"/>
                    <a:gd name="T2" fmla="*/ 61 w 81"/>
                    <a:gd name="T3" fmla="*/ 3 h 22"/>
                    <a:gd name="T4" fmla="*/ 65 w 81"/>
                    <a:gd name="T5" fmla="*/ 1 h 22"/>
                    <a:gd name="T6" fmla="*/ 60 w 81"/>
                    <a:gd name="T7" fmla="*/ 0 h 22"/>
                    <a:gd name="T8" fmla="*/ 55 w 81"/>
                    <a:gd name="T9" fmla="*/ 2 h 22"/>
                    <a:gd name="T10" fmla="*/ 55 w 81"/>
                    <a:gd name="T11" fmla="*/ 2 h 22"/>
                    <a:gd name="T12" fmla="*/ 51 w 81"/>
                    <a:gd name="T13" fmla="*/ 3 h 22"/>
                    <a:gd name="T14" fmla="*/ 48 w 81"/>
                    <a:gd name="T15" fmla="*/ 4 h 22"/>
                    <a:gd name="T16" fmla="*/ 50 w 81"/>
                    <a:gd name="T17" fmla="*/ 8 h 22"/>
                    <a:gd name="T18" fmla="*/ 48 w 81"/>
                    <a:gd name="T19" fmla="*/ 8 h 22"/>
                    <a:gd name="T20" fmla="*/ 46 w 81"/>
                    <a:gd name="T21" fmla="*/ 6 h 22"/>
                    <a:gd name="T22" fmla="*/ 41 w 81"/>
                    <a:gd name="T23" fmla="*/ 5 h 22"/>
                    <a:gd name="T24" fmla="*/ 38 w 81"/>
                    <a:gd name="T25" fmla="*/ 6 h 22"/>
                    <a:gd name="T26" fmla="*/ 38 w 81"/>
                    <a:gd name="T27" fmla="*/ 7 h 22"/>
                    <a:gd name="T28" fmla="*/ 34 w 81"/>
                    <a:gd name="T29" fmla="*/ 8 h 22"/>
                    <a:gd name="T30" fmla="*/ 27 w 81"/>
                    <a:gd name="T31" fmla="*/ 7 h 22"/>
                    <a:gd name="T32" fmla="*/ 22 w 81"/>
                    <a:gd name="T33" fmla="*/ 9 h 22"/>
                    <a:gd name="T34" fmla="*/ 20 w 81"/>
                    <a:gd name="T35" fmla="*/ 8 h 22"/>
                    <a:gd name="T36" fmla="*/ 0 w 81"/>
                    <a:gd name="T37" fmla="*/ 16 h 22"/>
                    <a:gd name="T38" fmla="*/ 4 w 81"/>
                    <a:gd name="T39" fmla="*/ 17 h 22"/>
                    <a:gd name="T40" fmla="*/ 9 w 81"/>
                    <a:gd name="T41" fmla="*/ 16 h 22"/>
                    <a:gd name="T42" fmla="*/ 3 w 81"/>
                    <a:gd name="T43" fmla="*/ 18 h 22"/>
                    <a:gd name="T44" fmla="*/ 14 w 81"/>
                    <a:gd name="T45" fmla="*/ 17 h 22"/>
                    <a:gd name="T46" fmla="*/ 22 w 81"/>
                    <a:gd name="T47" fmla="*/ 16 h 22"/>
                    <a:gd name="T48" fmla="*/ 26 w 81"/>
                    <a:gd name="T49" fmla="*/ 16 h 22"/>
                    <a:gd name="T50" fmla="*/ 21 w 81"/>
                    <a:gd name="T51" fmla="*/ 17 h 22"/>
                    <a:gd name="T52" fmla="*/ 6 w 81"/>
                    <a:gd name="T53" fmla="*/ 21 h 22"/>
                    <a:gd name="T54" fmla="*/ 13 w 81"/>
                    <a:gd name="T55" fmla="*/ 22 h 22"/>
                    <a:gd name="T56" fmla="*/ 21 w 81"/>
                    <a:gd name="T57" fmla="*/ 21 h 22"/>
                    <a:gd name="T58" fmla="*/ 23 w 81"/>
                    <a:gd name="T59" fmla="*/ 22 h 22"/>
                    <a:gd name="T60" fmla="*/ 37 w 81"/>
                    <a:gd name="T61" fmla="*/ 20 h 22"/>
                    <a:gd name="T62" fmla="*/ 49 w 81"/>
                    <a:gd name="T63" fmla="*/ 17 h 22"/>
                    <a:gd name="T64" fmla="*/ 54 w 81"/>
                    <a:gd name="T65" fmla="*/ 15 h 22"/>
                    <a:gd name="T66" fmla="*/ 67 w 81"/>
                    <a:gd name="T67" fmla="*/ 16 h 22"/>
                    <a:gd name="T68" fmla="*/ 76 w 81"/>
                    <a:gd name="T69" fmla="*/ 14 h 22"/>
                    <a:gd name="T70" fmla="*/ 75 w 81"/>
                    <a:gd name="T71" fmla="*/ 13 h 22"/>
                    <a:gd name="T72" fmla="*/ 72 w 81"/>
                    <a:gd name="T73" fmla="*/ 13 h 22"/>
                    <a:gd name="T74" fmla="*/ 74 w 81"/>
                    <a:gd name="T75" fmla="*/ 12 h 22"/>
                    <a:gd name="T76" fmla="*/ 81 w 81"/>
                    <a:gd name="T77" fmla="*/ 11 h 22"/>
                    <a:gd name="T78" fmla="*/ 65 w 81"/>
                    <a:gd name="T79" fmla="*/ 8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81" h="22">
                      <a:moveTo>
                        <a:pt x="65" y="8"/>
                      </a:moveTo>
                      <a:cubicBezTo>
                        <a:pt x="65" y="6"/>
                        <a:pt x="61" y="5"/>
                        <a:pt x="61" y="3"/>
                      </a:cubicBezTo>
                      <a:cubicBezTo>
                        <a:pt x="61" y="2"/>
                        <a:pt x="65" y="2"/>
                        <a:pt x="65" y="1"/>
                      </a:cubicBezTo>
                      <a:cubicBezTo>
                        <a:pt x="65" y="0"/>
                        <a:pt x="63" y="0"/>
                        <a:pt x="60" y="0"/>
                      </a:cubicBezTo>
                      <a:cubicBezTo>
                        <a:pt x="57" y="0"/>
                        <a:pt x="55" y="1"/>
                        <a:pt x="55" y="2"/>
                      </a:cubicBezTo>
                      <a:cubicBezTo>
                        <a:pt x="55" y="2"/>
                        <a:pt x="55" y="2"/>
                        <a:pt x="55" y="2"/>
                      </a:cubicBezTo>
                      <a:cubicBezTo>
                        <a:pt x="52" y="3"/>
                        <a:pt x="53" y="2"/>
                        <a:pt x="51" y="3"/>
                      </a:cubicBezTo>
                      <a:cubicBezTo>
                        <a:pt x="49" y="3"/>
                        <a:pt x="48" y="3"/>
                        <a:pt x="48" y="4"/>
                      </a:cubicBezTo>
                      <a:cubicBezTo>
                        <a:pt x="47" y="5"/>
                        <a:pt x="49" y="7"/>
                        <a:pt x="50" y="8"/>
                      </a:cubicBezTo>
                      <a:cubicBezTo>
                        <a:pt x="50" y="8"/>
                        <a:pt x="49" y="8"/>
                        <a:pt x="48" y="8"/>
                      </a:cubicBezTo>
                      <a:cubicBezTo>
                        <a:pt x="45" y="9"/>
                        <a:pt x="47" y="7"/>
                        <a:pt x="46" y="6"/>
                      </a:cubicBezTo>
                      <a:cubicBezTo>
                        <a:pt x="45" y="6"/>
                        <a:pt x="43" y="5"/>
                        <a:pt x="41" y="5"/>
                      </a:cubicBezTo>
                      <a:cubicBezTo>
                        <a:pt x="40" y="6"/>
                        <a:pt x="39" y="6"/>
                        <a:pt x="38" y="6"/>
                      </a:cubicBezTo>
                      <a:cubicBezTo>
                        <a:pt x="38" y="6"/>
                        <a:pt x="38" y="6"/>
                        <a:pt x="38" y="7"/>
                      </a:cubicBezTo>
                      <a:cubicBezTo>
                        <a:pt x="37" y="7"/>
                        <a:pt x="35" y="8"/>
                        <a:pt x="34" y="8"/>
                      </a:cubicBezTo>
                      <a:cubicBezTo>
                        <a:pt x="33" y="7"/>
                        <a:pt x="31" y="7"/>
                        <a:pt x="27" y="7"/>
                      </a:cubicBezTo>
                      <a:cubicBezTo>
                        <a:pt x="25" y="8"/>
                        <a:pt x="24" y="9"/>
                        <a:pt x="22" y="9"/>
                      </a:cubicBezTo>
                      <a:cubicBezTo>
                        <a:pt x="22" y="9"/>
                        <a:pt x="22" y="7"/>
                        <a:pt x="20" y="8"/>
                      </a:cubicBezTo>
                      <a:cubicBezTo>
                        <a:pt x="15" y="9"/>
                        <a:pt x="1" y="13"/>
                        <a:pt x="0" y="16"/>
                      </a:cubicBezTo>
                      <a:cubicBezTo>
                        <a:pt x="0" y="17"/>
                        <a:pt x="3" y="17"/>
                        <a:pt x="4" y="17"/>
                      </a:cubicBezTo>
                      <a:cubicBezTo>
                        <a:pt x="6" y="16"/>
                        <a:pt x="7" y="16"/>
                        <a:pt x="9" y="16"/>
                      </a:cubicBezTo>
                      <a:cubicBezTo>
                        <a:pt x="8" y="17"/>
                        <a:pt x="4" y="17"/>
                        <a:pt x="3" y="18"/>
                      </a:cubicBezTo>
                      <a:cubicBezTo>
                        <a:pt x="3" y="20"/>
                        <a:pt x="11" y="18"/>
                        <a:pt x="14" y="17"/>
                      </a:cubicBezTo>
                      <a:cubicBezTo>
                        <a:pt x="17" y="17"/>
                        <a:pt x="20" y="16"/>
                        <a:pt x="22" y="16"/>
                      </a:cubicBezTo>
                      <a:cubicBezTo>
                        <a:pt x="24" y="15"/>
                        <a:pt x="25" y="16"/>
                        <a:pt x="26" y="16"/>
                      </a:cubicBezTo>
                      <a:cubicBezTo>
                        <a:pt x="24" y="16"/>
                        <a:pt x="23" y="16"/>
                        <a:pt x="21" y="17"/>
                      </a:cubicBezTo>
                      <a:cubicBezTo>
                        <a:pt x="15" y="18"/>
                        <a:pt x="10" y="19"/>
                        <a:pt x="6" y="21"/>
                      </a:cubicBezTo>
                      <a:cubicBezTo>
                        <a:pt x="7" y="21"/>
                        <a:pt x="9" y="22"/>
                        <a:pt x="13" y="22"/>
                      </a:cubicBezTo>
                      <a:cubicBezTo>
                        <a:pt x="15" y="21"/>
                        <a:pt x="19" y="20"/>
                        <a:pt x="21" y="21"/>
                      </a:cubicBezTo>
                      <a:cubicBezTo>
                        <a:pt x="23" y="21"/>
                        <a:pt x="21" y="22"/>
                        <a:pt x="23" y="22"/>
                      </a:cubicBezTo>
                      <a:cubicBezTo>
                        <a:pt x="28" y="21"/>
                        <a:pt x="32" y="20"/>
                        <a:pt x="37" y="20"/>
                      </a:cubicBezTo>
                      <a:cubicBezTo>
                        <a:pt x="41" y="18"/>
                        <a:pt x="45" y="18"/>
                        <a:pt x="49" y="17"/>
                      </a:cubicBezTo>
                      <a:cubicBezTo>
                        <a:pt x="52" y="16"/>
                        <a:pt x="51" y="16"/>
                        <a:pt x="54" y="15"/>
                      </a:cubicBezTo>
                      <a:cubicBezTo>
                        <a:pt x="58" y="15"/>
                        <a:pt x="60" y="17"/>
                        <a:pt x="67" y="16"/>
                      </a:cubicBezTo>
                      <a:cubicBezTo>
                        <a:pt x="71" y="16"/>
                        <a:pt x="75" y="15"/>
                        <a:pt x="76" y="14"/>
                      </a:cubicBezTo>
                      <a:cubicBezTo>
                        <a:pt x="76" y="14"/>
                        <a:pt x="75" y="14"/>
                        <a:pt x="75" y="13"/>
                      </a:cubicBezTo>
                      <a:cubicBezTo>
                        <a:pt x="74" y="13"/>
                        <a:pt x="72" y="14"/>
                        <a:pt x="72" y="13"/>
                      </a:cubicBezTo>
                      <a:cubicBezTo>
                        <a:pt x="72" y="12"/>
                        <a:pt x="73" y="12"/>
                        <a:pt x="74" y="12"/>
                      </a:cubicBezTo>
                      <a:cubicBezTo>
                        <a:pt x="78" y="12"/>
                        <a:pt x="78" y="12"/>
                        <a:pt x="81" y="11"/>
                      </a:cubicBezTo>
                      <a:cubicBezTo>
                        <a:pt x="78" y="10"/>
                        <a:pt x="65" y="10"/>
                        <a:pt x="65" y="8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0" name="Freeform 1952">
                  <a:extLst>
                    <a:ext uri="{FF2B5EF4-FFF2-40B4-BE49-F238E27FC236}">
                      <a16:creationId xmlns="" xmlns:a16="http://schemas.microsoft.com/office/drawing/2014/main" id="{24436C70-1FA4-49B2-A480-AC4E241CCA6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09176" y="5129213"/>
                  <a:ext cx="9525" cy="1588"/>
                </a:xfrm>
                <a:custGeom>
                  <a:avLst/>
                  <a:gdLst>
                    <a:gd name="T0" fmla="*/ 10 w 13"/>
                    <a:gd name="T1" fmla="*/ 2 h 2"/>
                    <a:gd name="T2" fmla="*/ 12 w 13"/>
                    <a:gd name="T3" fmla="*/ 1 h 2"/>
                    <a:gd name="T4" fmla="*/ 12 w 13"/>
                    <a:gd name="T5" fmla="*/ 0 h 2"/>
                    <a:gd name="T6" fmla="*/ 10 w 13"/>
                    <a:gd name="T7" fmla="*/ 0 h 2"/>
                    <a:gd name="T8" fmla="*/ 0 w 13"/>
                    <a:gd name="T9" fmla="*/ 2 h 2"/>
                    <a:gd name="T10" fmla="*/ 10 w 13"/>
                    <a:gd name="T11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3" h="2">
                      <a:moveTo>
                        <a:pt x="10" y="2"/>
                      </a:moveTo>
                      <a:cubicBezTo>
                        <a:pt x="11" y="2"/>
                        <a:pt x="12" y="1"/>
                        <a:pt x="12" y="1"/>
                      </a:cubicBezTo>
                      <a:cubicBezTo>
                        <a:pt x="13" y="1"/>
                        <a:pt x="12" y="1"/>
                        <a:pt x="12" y="0"/>
                      </a:cubicBezTo>
                      <a:cubicBezTo>
                        <a:pt x="11" y="0"/>
                        <a:pt x="12" y="0"/>
                        <a:pt x="10" y="0"/>
                      </a:cubicBezTo>
                      <a:cubicBezTo>
                        <a:pt x="7" y="1"/>
                        <a:pt x="1" y="1"/>
                        <a:pt x="0" y="2"/>
                      </a:cubicBezTo>
                      <a:cubicBezTo>
                        <a:pt x="0" y="2"/>
                        <a:pt x="9" y="2"/>
                        <a:pt x="10" y="2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1" name="Freeform 1953">
                  <a:extLst>
                    <a:ext uri="{FF2B5EF4-FFF2-40B4-BE49-F238E27FC236}">
                      <a16:creationId xmlns="" xmlns:a16="http://schemas.microsoft.com/office/drawing/2014/main" id="{CD9532E2-2667-4335-9C57-E53F51FB696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88538" y="5138738"/>
                  <a:ext cx="19050" cy="6350"/>
                </a:xfrm>
                <a:custGeom>
                  <a:avLst/>
                  <a:gdLst>
                    <a:gd name="T0" fmla="*/ 25 w 28"/>
                    <a:gd name="T1" fmla="*/ 3 h 9"/>
                    <a:gd name="T2" fmla="*/ 19 w 28"/>
                    <a:gd name="T3" fmla="*/ 3 h 9"/>
                    <a:gd name="T4" fmla="*/ 25 w 28"/>
                    <a:gd name="T5" fmla="*/ 0 h 9"/>
                    <a:gd name="T6" fmla="*/ 23 w 28"/>
                    <a:gd name="T7" fmla="*/ 0 h 9"/>
                    <a:gd name="T8" fmla="*/ 16 w 28"/>
                    <a:gd name="T9" fmla="*/ 0 h 9"/>
                    <a:gd name="T10" fmla="*/ 6 w 28"/>
                    <a:gd name="T11" fmla="*/ 2 h 9"/>
                    <a:gd name="T12" fmla="*/ 5 w 28"/>
                    <a:gd name="T13" fmla="*/ 2 h 9"/>
                    <a:gd name="T14" fmla="*/ 10 w 28"/>
                    <a:gd name="T15" fmla="*/ 3 h 9"/>
                    <a:gd name="T16" fmla="*/ 10 w 28"/>
                    <a:gd name="T17" fmla="*/ 4 h 9"/>
                    <a:gd name="T18" fmla="*/ 8 w 28"/>
                    <a:gd name="T19" fmla="*/ 4 h 9"/>
                    <a:gd name="T20" fmla="*/ 0 w 28"/>
                    <a:gd name="T21" fmla="*/ 4 h 9"/>
                    <a:gd name="T22" fmla="*/ 0 w 28"/>
                    <a:gd name="T23" fmla="*/ 5 h 9"/>
                    <a:gd name="T24" fmla="*/ 14 w 28"/>
                    <a:gd name="T25" fmla="*/ 8 h 9"/>
                    <a:gd name="T26" fmla="*/ 18 w 28"/>
                    <a:gd name="T27" fmla="*/ 8 h 9"/>
                    <a:gd name="T28" fmla="*/ 21 w 28"/>
                    <a:gd name="T29" fmla="*/ 7 h 9"/>
                    <a:gd name="T30" fmla="*/ 28 w 28"/>
                    <a:gd name="T31" fmla="*/ 4 h 9"/>
                    <a:gd name="T32" fmla="*/ 25 w 28"/>
                    <a:gd name="T33" fmla="*/ 4 h 9"/>
                    <a:gd name="T34" fmla="*/ 25 w 28"/>
                    <a:gd name="T35" fmla="*/ 3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8" h="9">
                      <a:moveTo>
                        <a:pt x="25" y="3"/>
                      </a:moveTo>
                      <a:cubicBezTo>
                        <a:pt x="25" y="2"/>
                        <a:pt x="20" y="3"/>
                        <a:pt x="19" y="3"/>
                      </a:cubicBezTo>
                      <a:cubicBezTo>
                        <a:pt x="20" y="2"/>
                        <a:pt x="24" y="2"/>
                        <a:pt x="25" y="0"/>
                      </a:cubicBezTo>
                      <a:cubicBezTo>
                        <a:pt x="24" y="0"/>
                        <a:pt x="23" y="0"/>
                        <a:pt x="23" y="0"/>
                      </a:cubicBezTo>
                      <a:cubicBezTo>
                        <a:pt x="21" y="0"/>
                        <a:pt x="19" y="0"/>
                        <a:pt x="16" y="0"/>
                      </a:cubicBezTo>
                      <a:cubicBezTo>
                        <a:pt x="13" y="1"/>
                        <a:pt x="9" y="1"/>
                        <a:pt x="6" y="2"/>
                      </a:cubicBezTo>
                      <a:cubicBezTo>
                        <a:pt x="6" y="2"/>
                        <a:pt x="5" y="2"/>
                        <a:pt x="5" y="2"/>
                      </a:cubicBezTo>
                      <a:cubicBezTo>
                        <a:pt x="5" y="3"/>
                        <a:pt x="8" y="3"/>
                        <a:pt x="10" y="3"/>
                      </a:cubicBezTo>
                      <a:cubicBezTo>
                        <a:pt x="10" y="3"/>
                        <a:pt x="10" y="4"/>
                        <a:pt x="10" y="4"/>
                      </a:cubicBezTo>
                      <a:cubicBezTo>
                        <a:pt x="9" y="4"/>
                        <a:pt x="8" y="4"/>
                        <a:pt x="8" y="4"/>
                      </a:cubicBezTo>
                      <a:cubicBezTo>
                        <a:pt x="5" y="5"/>
                        <a:pt x="3" y="4"/>
                        <a:pt x="0" y="4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5" y="7"/>
                        <a:pt x="10" y="6"/>
                        <a:pt x="14" y="8"/>
                      </a:cubicBezTo>
                      <a:cubicBezTo>
                        <a:pt x="15" y="8"/>
                        <a:pt x="16" y="9"/>
                        <a:pt x="18" y="8"/>
                      </a:cubicBezTo>
                      <a:cubicBezTo>
                        <a:pt x="19" y="8"/>
                        <a:pt x="20" y="8"/>
                        <a:pt x="21" y="7"/>
                      </a:cubicBezTo>
                      <a:cubicBezTo>
                        <a:pt x="27" y="6"/>
                        <a:pt x="27" y="7"/>
                        <a:pt x="28" y="4"/>
                      </a:cubicBezTo>
                      <a:cubicBezTo>
                        <a:pt x="27" y="4"/>
                        <a:pt x="25" y="4"/>
                        <a:pt x="25" y="4"/>
                      </a:cubicBezTo>
                      <a:cubicBezTo>
                        <a:pt x="25" y="3"/>
                        <a:pt x="25" y="3"/>
                        <a:pt x="25" y="3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2" name="Freeform 1954">
                  <a:extLst>
                    <a:ext uri="{FF2B5EF4-FFF2-40B4-BE49-F238E27FC236}">
                      <a16:creationId xmlns="" xmlns:a16="http://schemas.microsoft.com/office/drawing/2014/main" id="{9B7F7C24-CF13-4DB5-BF98-5839E8FFBC9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83776" y="513556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3" name="Freeform 1955">
                  <a:extLst>
                    <a:ext uri="{FF2B5EF4-FFF2-40B4-BE49-F238E27FC236}">
                      <a16:creationId xmlns="" xmlns:a16="http://schemas.microsoft.com/office/drawing/2014/main" id="{558CB967-DB99-4D16-87FE-A723FE6BE93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98063" y="5148263"/>
                  <a:ext cx="12700" cy="3175"/>
                </a:xfrm>
                <a:custGeom>
                  <a:avLst/>
                  <a:gdLst>
                    <a:gd name="T0" fmla="*/ 3 w 19"/>
                    <a:gd name="T1" fmla="*/ 3 h 5"/>
                    <a:gd name="T2" fmla="*/ 0 w 19"/>
                    <a:gd name="T3" fmla="*/ 3 h 5"/>
                    <a:gd name="T4" fmla="*/ 14 w 19"/>
                    <a:gd name="T5" fmla="*/ 5 h 5"/>
                    <a:gd name="T6" fmla="*/ 19 w 19"/>
                    <a:gd name="T7" fmla="*/ 3 h 5"/>
                    <a:gd name="T8" fmla="*/ 8 w 19"/>
                    <a:gd name="T9" fmla="*/ 0 h 5"/>
                    <a:gd name="T10" fmla="*/ 3 w 19"/>
                    <a:gd name="T11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9" h="5">
                      <a:moveTo>
                        <a:pt x="3" y="3"/>
                      </a:moveTo>
                      <a:cubicBezTo>
                        <a:pt x="3" y="3"/>
                        <a:pt x="0" y="3"/>
                        <a:pt x="0" y="3"/>
                      </a:cubicBezTo>
                      <a:cubicBezTo>
                        <a:pt x="0" y="3"/>
                        <a:pt x="12" y="5"/>
                        <a:pt x="14" y="5"/>
                      </a:cubicBezTo>
                      <a:cubicBezTo>
                        <a:pt x="16" y="4"/>
                        <a:pt x="17" y="4"/>
                        <a:pt x="19" y="3"/>
                      </a:cubicBezTo>
                      <a:cubicBezTo>
                        <a:pt x="18" y="2"/>
                        <a:pt x="11" y="0"/>
                        <a:pt x="8" y="0"/>
                      </a:cubicBezTo>
                      <a:cubicBezTo>
                        <a:pt x="5" y="0"/>
                        <a:pt x="5" y="2"/>
                        <a:pt x="3" y="3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4" name="Freeform 1956">
                  <a:extLst>
                    <a:ext uri="{FF2B5EF4-FFF2-40B4-BE49-F238E27FC236}">
                      <a16:creationId xmlns="" xmlns:a16="http://schemas.microsoft.com/office/drawing/2014/main" id="{B056038C-E8FB-4196-913C-AFBA149E1D6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39338" y="5124450"/>
                  <a:ext cx="1588" cy="0"/>
                </a:xfrm>
                <a:custGeom>
                  <a:avLst/>
                  <a:gdLst>
                    <a:gd name="T0" fmla="*/ 0 w 1"/>
                    <a:gd name="T1" fmla="*/ 1 w 1"/>
                    <a:gd name="T2" fmla="*/ 0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5" name="Freeform 1957">
                  <a:extLst>
                    <a:ext uri="{FF2B5EF4-FFF2-40B4-BE49-F238E27FC236}">
                      <a16:creationId xmlns="" xmlns:a16="http://schemas.microsoft.com/office/drawing/2014/main" id="{F5185DFF-CB60-4656-87A7-75CEEB5780B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07588" y="5133975"/>
                  <a:ext cx="9525" cy="1588"/>
                </a:xfrm>
                <a:custGeom>
                  <a:avLst/>
                  <a:gdLst>
                    <a:gd name="T0" fmla="*/ 14 w 14"/>
                    <a:gd name="T1" fmla="*/ 2 h 4"/>
                    <a:gd name="T2" fmla="*/ 8 w 14"/>
                    <a:gd name="T3" fmla="*/ 1 h 4"/>
                    <a:gd name="T4" fmla="*/ 3 w 14"/>
                    <a:gd name="T5" fmla="*/ 2 h 4"/>
                    <a:gd name="T6" fmla="*/ 0 w 14"/>
                    <a:gd name="T7" fmla="*/ 3 h 4"/>
                    <a:gd name="T8" fmla="*/ 11 w 14"/>
                    <a:gd name="T9" fmla="*/ 4 h 4"/>
                    <a:gd name="T10" fmla="*/ 14 w 14"/>
                    <a:gd name="T11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4" h="4">
                      <a:moveTo>
                        <a:pt x="14" y="2"/>
                      </a:moveTo>
                      <a:cubicBezTo>
                        <a:pt x="14" y="1"/>
                        <a:pt x="11" y="0"/>
                        <a:pt x="8" y="1"/>
                      </a:cubicBezTo>
                      <a:cubicBezTo>
                        <a:pt x="4" y="1"/>
                        <a:pt x="4" y="2"/>
                        <a:pt x="3" y="2"/>
                      </a:cubicBezTo>
                      <a:cubicBezTo>
                        <a:pt x="2" y="2"/>
                        <a:pt x="1" y="2"/>
                        <a:pt x="0" y="3"/>
                      </a:cubicBezTo>
                      <a:cubicBezTo>
                        <a:pt x="0" y="3"/>
                        <a:pt x="10" y="4"/>
                        <a:pt x="11" y="4"/>
                      </a:cubicBezTo>
                      <a:cubicBezTo>
                        <a:pt x="13" y="4"/>
                        <a:pt x="14" y="3"/>
                        <a:pt x="14" y="2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6" name="Freeform 1958">
                  <a:extLst>
                    <a:ext uri="{FF2B5EF4-FFF2-40B4-BE49-F238E27FC236}">
                      <a16:creationId xmlns="" xmlns:a16="http://schemas.microsoft.com/office/drawing/2014/main" id="{E3445A36-EC61-4AF7-8B2A-5D16768F923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83776" y="5132388"/>
                  <a:ext cx="20638" cy="4763"/>
                </a:xfrm>
                <a:custGeom>
                  <a:avLst/>
                  <a:gdLst>
                    <a:gd name="T0" fmla="*/ 2 w 31"/>
                    <a:gd name="T1" fmla="*/ 3 h 7"/>
                    <a:gd name="T2" fmla="*/ 0 w 31"/>
                    <a:gd name="T3" fmla="*/ 3 h 7"/>
                    <a:gd name="T4" fmla="*/ 1 w 31"/>
                    <a:gd name="T5" fmla="*/ 4 h 7"/>
                    <a:gd name="T6" fmla="*/ 1 w 31"/>
                    <a:gd name="T7" fmla="*/ 4 h 7"/>
                    <a:gd name="T8" fmla="*/ 1 w 31"/>
                    <a:gd name="T9" fmla="*/ 4 h 7"/>
                    <a:gd name="T10" fmla="*/ 1 w 31"/>
                    <a:gd name="T11" fmla="*/ 3 h 7"/>
                    <a:gd name="T12" fmla="*/ 0 w 31"/>
                    <a:gd name="T13" fmla="*/ 4 h 7"/>
                    <a:gd name="T14" fmla="*/ 4 w 31"/>
                    <a:gd name="T15" fmla="*/ 5 h 7"/>
                    <a:gd name="T16" fmla="*/ 5 w 31"/>
                    <a:gd name="T17" fmla="*/ 5 h 7"/>
                    <a:gd name="T18" fmla="*/ 7 w 31"/>
                    <a:gd name="T19" fmla="*/ 5 h 7"/>
                    <a:gd name="T20" fmla="*/ 9 w 31"/>
                    <a:gd name="T21" fmla="*/ 5 h 7"/>
                    <a:gd name="T22" fmla="*/ 21 w 31"/>
                    <a:gd name="T23" fmla="*/ 4 h 7"/>
                    <a:gd name="T24" fmla="*/ 23 w 31"/>
                    <a:gd name="T25" fmla="*/ 4 h 7"/>
                    <a:gd name="T26" fmla="*/ 19 w 31"/>
                    <a:gd name="T27" fmla="*/ 5 h 7"/>
                    <a:gd name="T28" fmla="*/ 18 w 31"/>
                    <a:gd name="T29" fmla="*/ 6 h 7"/>
                    <a:gd name="T30" fmla="*/ 17 w 31"/>
                    <a:gd name="T31" fmla="*/ 6 h 7"/>
                    <a:gd name="T32" fmla="*/ 22 w 31"/>
                    <a:gd name="T33" fmla="*/ 6 h 7"/>
                    <a:gd name="T34" fmla="*/ 29 w 31"/>
                    <a:gd name="T35" fmla="*/ 5 h 7"/>
                    <a:gd name="T36" fmla="*/ 31 w 31"/>
                    <a:gd name="T37" fmla="*/ 2 h 7"/>
                    <a:gd name="T38" fmla="*/ 28 w 31"/>
                    <a:gd name="T39" fmla="*/ 0 h 7"/>
                    <a:gd name="T40" fmla="*/ 24 w 31"/>
                    <a:gd name="T41" fmla="*/ 1 h 7"/>
                    <a:gd name="T42" fmla="*/ 17 w 31"/>
                    <a:gd name="T43" fmla="*/ 1 h 7"/>
                    <a:gd name="T44" fmla="*/ 14 w 31"/>
                    <a:gd name="T45" fmla="*/ 1 h 7"/>
                    <a:gd name="T46" fmla="*/ 20 w 31"/>
                    <a:gd name="T47" fmla="*/ 2 h 7"/>
                    <a:gd name="T48" fmla="*/ 20 w 31"/>
                    <a:gd name="T49" fmla="*/ 3 h 7"/>
                    <a:gd name="T50" fmla="*/ 11 w 31"/>
                    <a:gd name="T51" fmla="*/ 3 h 7"/>
                    <a:gd name="T52" fmla="*/ 11 w 31"/>
                    <a:gd name="T53" fmla="*/ 3 h 7"/>
                    <a:gd name="T54" fmla="*/ 14 w 31"/>
                    <a:gd name="T55" fmla="*/ 4 h 7"/>
                    <a:gd name="T56" fmla="*/ 2 w 31"/>
                    <a:gd name="T57" fmla="*/ 3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31" h="7">
                      <a:moveTo>
                        <a:pt x="2" y="3"/>
                      </a:moveTo>
                      <a:cubicBezTo>
                        <a:pt x="2" y="3"/>
                        <a:pt x="1" y="3"/>
                        <a:pt x="0" y="3"/>
                      </a:cubicBezTo>
                      <a:cubicBezTo>
                        <a:pt x="1" y="3"/>
                        <a:pt x="1" y="3"/>
                        <a:pt x="1" y="4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1" y="4"/>
                        <a:pt x="1" y="4"/>
                        <a:pt x="1" y="3"/>
                      </a:cubicBezTo>
                      <a:cubicBezTo>
                        <a:pt x="1" y="4"/>
                        <a:pt x="1" y="4"/>
                        <a:pt x="0" y="4"/>
                      </a:cubicBezTo>
                      <a:cubicBezTo>
                        <a:pt x="2" y="5"/>
                        <a:pt x="3" y="5"/>
                        <a:pt x="4" y="5"/>
                      </a:cubicBezTo>
                      <a:cubicBezTo>
                        <a:pt x="5" y="5"/>
                        <a:pt x="5" y="5"/>
                        <a:pt x="5" y="5"/>
                      </a:cubicBezTo>
                      <a:cubicBezTo>
                        <a:pt x="5" y="5"/>
                        <a:pt x="6" y="5"/>
                        <a:pt x="7" y="5"/>
                      </a:cubicBezTo>
                      <a:cubicBezTo>
                        <a:pt x="7" y="5"/>
                        <a:pt x="8" y="6"/>
                        <a:pt x="9" y="5"/>
                      </a:cubicBezTo>
                      <a:cubicBezTo>
                        <a:pt x="12" y="5"/>
                        <a:pt x="18" y="4"/>
                        <a:pt x="21" y="4"/>
                      </a:cubicBezTo>
                      <a:cubicBezTo>
                        <a:pt x="21" y="4"/>
                        <a:pt x="22" y="4"/>
                        <a:pt x="23" y="4"/>
                      </a:cubicBezTo>
                      <a:cubicBezTo>
                        <a:pt x="22" y="4"/>
                        <a:pt x="19" y="4"/>
                        <a:pt x="19" y="5"/>
                      </a:cubicBezTo>
                      <a:cubicBezTo>
                        <a:pt x="18" y="5"/>
                        <a:pt x="19" y="5"/>
                        <a:pt x="18" y="6"/>
                      </a:cubicBezTo>
                      <a:cubicBezTo>
                        <a:pt x="18" y="6"/>
                        <a:pt x="17" y="6"/>
                        <a:pt x="17" y="6"/>
                      </a:cubicBezTo>
                      <a:cubicBezTo>
                        <a:pt x="17" y="7"/>
                        <a:pt x="21" y="6"/>
                        <a:pt x="22" y="6"/>
                      </a:cubicBezTo>
                      <a:cubicBezTo>
                        <a:pt x="23" y="6"/>
                        <a:pt x="26" y="6"/>
                        <a:pt x="29" y="5"/>
                      </a:cubicBezTo>
                      <a:cubicBezTo>
                        <a:pt x="28" y="4"/>
                        <a:pt x="30" y="3"/>
                        <a:pt x="31" y="2"/>
                      </a:cubicBezTo>
                      <a:cubicBezTo>
                        <a:pt x="31" y="0"/>
                        <a:pt x="31" y="0"/>
                        <a:pt x="28" y="0"/>
                      </a:cubicBezTo>
                      <a:cubicBezTo>
                        <a:pt x="26" y="1"/>
                        <a:pt x="26" y="1"/>
                        <a:pt x="24" y="1"/>
                      </a:cubicBezTo>
                      <a:cubicBezTo>
                        <a:pt x="21" y="1"/>
                        <a:pt x="20" y="1"/>
                        <a:pt x="17" y="1"/>
                      </a:cubicBezTo>
                      <a:cubicBezTo>
                        <a:pt x="16" y="1"/>
                        <a:pt x="15" y="1"/>
                        <a:pt x="14" y="1"/>
                      </a:cubicBezTo>
                      <a:cubicBezTo>
                        <a:pt x="15" y="2"/>
                        <a:pt x="17" y="2"/>
                        <a:pt x="20" y="2"/>
                      </a:cubicBezTo>
                      <a:cubicBezTo>
                        <a:pt x="20" y="2"/>
                        <a:pt x="20" y="2"/>
                        <a:pt x="20" y="3"/>
                      </a:cubicBezTo>
                      <a:cubicBezTo>
                        <a:pt x="15" y="4"/>
                        <a:pt x="15" y="2"/>
                        <a:pt x="11" y="3"/>
                      </a:cubicBezTo>
                      <a:cubicBezTo>
                        <a:pt x="11" y="3"/>
                        <a:pt x="11" y="3"/>
                        <a:pt x="11" y="3"/>
                      </a:cubicBezTo>
                      <a:cubicBezTo>
                        <a:pt x="11" y="4"/>
                        <a:pt x="13" y="4"/>
                        <a:pt x="14" y="4"/>
                      </a:cubicBezTo>
                      <a:cubicBezTo>
                        <a:pt x="9" y="5"/>
                        <a:pt x="7" y="2"/>
                        <a:pt x="2" y="3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7" name="Freeform 1959">
                  <a:extLst>
                    <a:ext uri="{FF2B5EF4-FFF2-40B4-BE49-F238E27FC236}">
                      <a16:creationId xmlns="" xmlns:a16="http://schemas.microsoft.com/office/drawing/2014/main" id="{0B748303-1B11-45F1-95E0-8608A539592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82188" y="5135563"/>
                  <a:ext cx="3175" cy="1588"/>
                </a:xfrm>
                <a:custGeom>
                  <a:avLst/>
                  <a:gdLst>
                    <a:gd name="T0" fmla="*/ 0 w 5"/>
                    <a:gd name="T1" fmla="*/ 2 h 2"/>
                    <a:gd name="T2" fmla="*/ 3 w 5"/>
                    <a:gd name="T3" fmla="*/ 2 h 2"/>
                    <a:gd name="T4" fmla="*/ 5 w 5"/>
                    <a:gd name="T5" fmla="*/ 1 h 2"/>
                    <a:gd name="T6" fmla="*/ 4 w 5"/>
                    <a:gd name="T7" fmla="*/ 0 h 2"/>
                    <a:gd name="T8" fmla="*/ 0 w 5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2">
                      <a:moveTo>
                        <a:pt x="0" y="2"/>
                      </a:moveTo>
                      <a:cubicBezTo>
                        <a:pt x="1" y="2"/>
                        <a:pt x="1" y="2"/>
                        <a:pt x="3" y="2"/>
                      </a:cubicBezTo>
                      <a:cubicBezTo>
                        <a:pt x="4" y="2"/>
                        <a:pt x="5" y="2"/>
                        <a:pt x="5" y="1"/>
                      </a:cubicBezTo>
                      <a:cubicBezTo>
                        <a:pt x="5" y="1"/>
                        <a:pt x="5" y="1"/>
                        <a:pt x="4" y="0"/>
                      </a:cubicBezTo>
                      <a:cubicBezTo>
                        <a:pt x="2" y="1"/>
                        <a:pt x="0" y="2"/>
                        <a:pt x="0" y="2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8" name="Freeform 1960">
                  <a:extLst>
                    <a:ext uri="{FF2B5EF4-FFF2-40B4-BE49-F238E27FC236}">
                      <a16:creationId xmlns="" xmlns:a16="http://schemas.microsoft.com/office/drawing/2014/main" id="{76FBC282-B1FB-402B-B8A1-0499D67041E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88538" y="5132388"/>
                  <a:ext cx="6350" cy="0"/>
                </a:xfrm>
                <a:custGeom>
                  <a:avLst/>
                  <a:gdLst>
                    <a:gd name="T0" fmla="*/ 8 w 8"/>
                    <a:gd name="T1" fmla="*/ 0 h 1"/>
                    <a:gd name="T2" fmla="*/ 4 w 8"/>
                    <a:gd name="T3" fmla="*/ 0 h 1"/>
                    <a:gd name="T4" fmla="*/ 2 w 8"/>
                    <a:gd name="T5" fmla="*/ 1 h 1"/>
                    <a:gd name="T6" fmla="*/ 8 w 8"/>
                    <a:gd name="T7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" h="1">
                      <a:moveTo>
                        <a:pt x="8" y="0"/>
                      </a:moveTo>
                      <a:cubicBezTo>
                        <a:pt x="6" y="0"/>
                        <a:pt x="6" y="0"/>
                        <a:pt x="4" y="0"/>
                      </a:cubicBezTo>
                      <a:cubicBezTo>
                        <a:pt x="3" y="0"/>
                        <a:pt x="0" y="1"/>
                        <a:pt x="2" y="1"/>
                      </a:cubicBezTo>
                      <a:cubicBezTo>
                        <a:pt x="5" y="0"/>
                        <a:pt x="7" y="0"/>
                        <a:pt x="8" y="0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09" name="Freeform 1961">
                  <a:extLst>
                    <a:ext uri="{FF2B5EF4-FFF2-40B4-BE49-F238E27FC236}">
                      <a16:creationId xmlns="" xmlns:a16="http://schemas.microsoft.com/office/drawing/2014/main" id="{CB9B5290-9EA2-4FBD-9381-D8A997BEB23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39338" y="5119688"/>
                  <a:ext cx="74613" cy="14288"/>
                </a:xfrm>
                <a:custGeom>
                  <a:avLst/>
                  <a:gdLst>
                    <a:gd name="T0" fmla="*/ 8 w 113"/>
                    <a:gd name="T1" fmla="*/ 6 h 20"/>
                    <a:gd name="T2" fmla="*/ 17 w 113"/>
                    <a:gd name="T3" fmla="*/ 7 h 20"/>
                    <a:gd name="T4" fmla="*/ 32 w 113"/>
                    <a:gd name="T5" fmla="*/ 6 h 20"/>
                    <a:gd name="T6" fmla="*/ 16 w 113"/>
                    <a:gd name="T7" fmla="*/ 7 h 20"/>
                    <a:gd name="T8" fmla="*/ 21 w 113"/>
                    <a:gd name="T9" fmla="*/ 9 h 20"/>
                    <a:gd name="T10" fmla="*/ 2 w 113"/>
                    <a:gd name="T11" fmla="*/ 7 h 20"/>
                    <a:gd name="T12" fmla="*/ 1 w 113"/>
                    <a:gd name="T13" fmla="*/ 7 h 20"/>
                    <a:gd name="T14" fmla="*/ 2 w 113"/>
                    <a:gd name="T15" fmla="*/ 7 h 20"/>
                    <a:gd name="T16" fmla="*/ 1 w 113"/>
                    <a:gd name="T17" fmla="*/ 7 h 20"/>
                    <a:gd name="T18" fmla="*/ 9 w 113"/>
                    <a:gd name="T19" fmla="*/ 10 h 20"/>
                    <a:gd name="T20" fmla="*/ 1 w 113"/>
                    <a:gd name="T21" fmla="*/ 13 h 20"/>
                    <a:gd name="T22" fmla="*/ 9 w 113"/>
                    <a:gd name="T23" fmla="*/ 15 h 20"/>
                    <a:gd name="T24" fmla="*/ 1 w 113"/>
                    <a:gd name="T25" fmla="*/ 14 h 20"/>
                    <a:gd name="T26" fmla="*/ 4 w 113"/>
                    <a:gd name="T27" fmla="*/ 18 h 20"/>
                    <a:gd name="T28" fmla="*/ 22 w 113"/>
                    <a:gd name="T29" fmla="*/ 18 h 20"/>
                    <a:gd name="T30" fmla="*/ 41 w 113"/>
                    <a:gd name="T31" fmla="*/ 18 h 20"/>
                    <a:gd name="T32" fmla="*/ 34 w 113"/>
                    <a:gd name="T33" fmla="*/ 17 h 20"/>
                    <a:gd name="T34" fmla="*/ 40 w 113"/>
                    <a:gd name="T35" fmla="*/ 15 h 20"/>
                    <a:gd name="T36" fmla="*/ 55 w 113"/>
                    <a:gd name="T37" fmla="*/ 14 h 20"/>
                    <a:gd name="T38" fmla="*/ 55 w 113"/>
                    <a:gd name="T39" fmla="*/ 12 h 20"/>
                    <a:gd name="T40" fmla="*/ 60 w 113"/>
                    <a:gd name="T41" fmla="*/ 12 h 20"/>
                    <a:gd name="T42" fmla="*/ 82 w 113"/>
                    <a:gd name="T43" fmla="*/ 11 h 20"/>
                    <a:gd name="T44" fmla="*/ 88 w 113"/>
                    <a:gd name="T45" fmla="*/ 10 h 20"/>
                    <a:gd name="T46" fmla="*/ 112 w 113"/>
                    <a:gd name="T47" fmla="*/ 12 h 20"/>
                    <a:gd name="T48" fmla="*/ 100 w 113"/>
                    <a:gd name="T49" fmla="*/ 8 h 20"/>
                    <a:gd name="T50" fmla="*/ 85 w 113"/>
                    <a:gd name="T51" fmla="*/ 6 h 20"/>
                    <a:gd name="T52" fmla="*/ 68 w 113"/>
                    <a:gd name="T53" fmla="*/ 3 h 20"/>
                    <a:gd name="T54" fmla="*/ 59 w 113"/>
                    <a:gd name="T55" fmla="*/ 2 h 20"/>
                    <a:gd name="T56" fmla="*/ 48 w 113"/>
                    <a:gd name="T57" fmla="*/ 1 h 20"/>
                    <a:gd name="T58" fmla="*/ 28 w 113"/>
                    <a:gd name="T59" fmla="*/ 0 h 20"/>
                    <a:gd name="T60" fmla="*/ 21 w 113"/>
                    <a:gd name="T61" fmla="*/ 0 h 20"/>
                    <a:gd name="T62" fmla="*/ 2 w 113"/>
                    <a:gd name="T63" fmla="*/ 1 h 20"/>
                    <a:gd name="T64" fmla="*/ 1 w 113"/>
                    <a:gd name="T65" fmla="*/ 5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113" h="20">
                      <a:moveTo>
                        <a:pt x="1" y="6"/>
                      </a:moveTo>
                      <a:cubicBezTo>
                        <a:pt x="0" y="6"/>
                        <a:pt x="5" y="6"/>
                        <a:pt x="8" y="6"/>
                      </a:cubicBezTo>
                      <a:cubicBezTo>
                        <a:pt x="9" y="6"/>
                        <a:pt x="10" y="6"/>
                        <a:pt x="11" y="6"/>
                      </a:cubicBezTo>
                      <a:cubicBezTo>
                        <a:pt x="13" y="6"/>
                        <a:pt x="14" y="6"/>
                        <a:pt x="17" y="7"/>
                      </a:cubicBezTo>
                      <a:cubicBezTo>
                        <a:pt x="22" y="6"/>
                        <a:pt x="26" y="7"/>
                        <a:pt x="29" y="6"/>
                      </a:cubicBezTo>
                      <a:cubicBezTo>
                        <a:pt x="30" y="6"/>
                        <a:pt x="31" y="6"/>
                        <a:pt x="32" y="6"/>
                      </a:cubicBezTo>
                      <a:cubicBezTo>
                        <a:pt x="30" y="7"/>
                        <a:pt x="27" y="7"/>
                        <a:pt x="24" y="7"/>
                      </a:cubicBezTo>
                      <a:cubicBezTo>
                        <a:pt x="21" y="7"/>
                        <a:pt x="19" y="7"/>
                        <a:pt x="16" y="7"/>
                      </a:cubicBezTo>
                      <a:cubicBezTo>
                        <a:pt x="15" y="7"/>
                        <a:pt x="15" y="7"/>
                        <a:pt x="15" y="7"/>
                      </a:cubicBezTo>
                      <a:cubicBezTo>
                        <a:pt x="15" y="8"/>
                        <a:pt x="20" y="8"/>
                        <a:pt x="21" y="9"/>
                      </a:cubicBezTo>
                      <a:cubicBezTo>
                        <a:pt x="16" y="9"/>
                        <a:pt x="15" y="7"/>
                        <a:pt x="10" y="7"/>
                      </a:cubicBezTo>
                      <a:cubicBezTo>
                        <a:pt x="7" y="7"/>
                        <a:pt x="4" y="7"/>
                        <a:pt x="2" y="7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1" y="7"/>
                        <a:pt x="2" y="7"/>
                        <a:pt x="2" y="7"/>
                      </a:cubicBezTo>
                      <a:cubicBezTo>
                        <a:pt x="2" y="7"/>
                        <a:pt x="1" y="7"/>
                        <a:pt x="1" y="7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4" y="9"/>
                        <a:pt x="9" y="9"/>
                        <a:pt x="9" y="10"/>
                      </a:cubicBezTo>
                      <a:cubicBezTo>
                        <a:pt x="9" y="12"/>
                        <a:pt x="5" y="11"/>
                        <a:pt x="1" y="11"/>
                      </a:cubicBezTo>
                      <a:cubicBezTo>
                        <a:pt x="1" y="13"/>
                        <a:pt x="1" y="13"/>
                        <a:pt x="1" y="13"/>
                      </a:cubicBezTo>
                      <a:cubicBezTo>
                        <a:pt x="1" y="13"/>
                        <a:pt x="1" y="13"/>
                        <a:pt x="1" y="13"/>
                      </a:cubicBezTo>
                      <a:cubicBezTo>
                        <a:pt x="2" y="14"/>
                        <a:pt x="7" y="14"/>
                        <a:pt x="9" y="15"/>
                      </a:cubicBezTo>
                      <a:cubicBezTo>
                        <a:pt x="8" y="15"/>
                        <a:pt x="7" y="15"/>
                        <a:pt x="6" y="15"/>
                      </a:cubicBezTo>
                      <a:cubicBezTo>
                        <a:pt x="4" y="15"/>
                        <a:pt x="3" y="14"/>
                        <a:pt x="1" y="14"/>
                      </a:cubicBezTo>
                      <a:cubicBezTo>
                        <a:pt x="1" y="18"/>
                        <a:pt x="1" y="18"/>
                        <a:pt x="1" y="18"/>
                      </a:cubicBezTo>
                      <a:cubicBezTo>
                        <a:pt x="2" y="18"/>
                        <a:pt x="3" y="18"/>
                        <a:pt x="4" y="18"/>
                      </a:cubicBezTo>
                      <a:cubicBezTo>
                        <a:pt x="7" y="18"/>
                        <a:pt x="8" y="18"/>
                        <a:pt x="9" y="18"/>
                      </a:cubicBezTo>
                      <a:cubicBezTo>
                        <a:pt x="14" y="18"/>
                        <a:pt x="18" y="18"/>
                        <a:pt x="22" y="18"/>
                      </a:cubicBezTo>
                      <a:cubicBezTo>
                        <a:pt x="25" y="18"/>
                        <a:pt x="24" y="19"/>
                        <a:pt x="28" y="19"/>
                      </a:cubicBezTo>
                      <a:cubicBezTo>
                        <a:pt x="31" y="20"/>
                        <a:pt x="41" y="19"/>
                        <a:pt x="41" y="18"/>
                      </a:cubicBezTo>
                      <a:cubicBezTo>
                        <a:pt x="41" y="18"/>
                        <a:pt x="39" y="18"/>
                        <a:pt x="38" y="18"/>
                      </a:cubicBezTo>
                      <a:cubicBezTo>
                        <a:pt x="37" y="17"/>
                        <a:pt x="35" y="17"/>
                        <a:pt x="34" y="17"/>
                      </a:cubicBezTo>
                      <a:cubicBezTo>
                        <a:pt x="34" y="16"/>
                        <a:pt x="41" y="17"/>
                        <a:pt x="41" y="16"/>
                      </a:cubicBezTo>
                      <a:cubicBezTo>
                        <a:pt x="41" y="15"/>
                        <a:pt x="40" y="15"/>
                        <a:pt x="40" y="15"/>
                      </a:cubicBezTo>
                      <a:cubicBezTo>
                        <a:pt x="42" y="15"/>
                        <a:pt x="45" y="15"/>
                        <a:pt x="48" y="15"/>
                      </a:cubicBezTo>
                      <a:cubicBezTo>
                        <a:pt x="51" y="15"/>
                        <a:pt x="52" y="14"/>
                        <a:pt x="55" y="14"/>
                      </a:cubicBezTo>
                      <a:cubicBezTo>
                        <a:pt x="54" y="13"/>
                        <a:pt x="52" y="13"/>
                        <a:pt x="50" y="12"/>
                      </a:cubicBezTo>
                      <a:cubicBezTo>
                        <a:pt x="53" y="13"/>
                        <a:pt x="55" y="13"/>
                        <a:pt x="55" y="12"/>
                      </a:cubicBezTo>
                      <a:cubicBezTo>
                        <a:pt x="53" y="12"/>
                        <a:pt x="52" y="12"/>
                        <a:pt x="50" y="12"/>
                      </a:cubicBezTo>
                      <a:cubicBezTo>
                        <a:pt x="53" y="11"/>
                        <a:pt x="57" y="12"/>
                        <a:pt x="60" y="12"/>
                      </a:cubicBezTo>
                      <a:cubicBezTo>
                        <a:pt x="63" y="12"/>
                        <a:pt x="66" y="13"/>
                        <a:pt x="68" y="12"/>
                      </a:cubicBezTo>
                      <a:cubicBezTo>
                        <a:pt x="73" y="12"/>
                        <a:pt x="76" y="11"/>
                        <a:pt x="82" y="11"/>
                      </a:cubicBezTo>
                      <a:cubicBezTo>
                        <a:pt x="88" y="11"/>
                        <a:pt x="96" y="12"/>
                        <a:pt x="100" y="12"/>
                      </a:cubicBezTo>
                      <a:cubicBezTo>
                        <a:pt x="96" y="11"/>
                        <a:pt x="90" y="10"/>
                        <a:pt x="88" y="10"/>
                      </a:cubicBezTo>
                      <a:cubicBezTo>
                        <a:pt x="96" y="10"/>
                        <a:pt x="103" y="12"/>
                        <a:pt x="109" y="12"/>
                      </a:cubicBezTo>
                      <a:cubicBezTo>
                        <a:pt x="110" y="12"/>
                        <a:pt x="113" y="13"/>
                        <a:pt x="112" y="12"/>
                      </a:cubicBezTo>
                      <a:cubicBezTo>
                        <a:pt x="112" y="11"/>
                        <a:pt x="105" y="10"/>
                        <a:pt x="103" y="9"/>
                      </a:cubicBezTo>
                      <a:cubicBezTo>
                        <a:pt x="102" y="9"/>
                        <a:pt x="102" y="9"/>
                        <a:pt x="100" y="8"/>
                      </a:cubicBezTo>
                      <a:cubicBezTo>
                        <a:pt x="99" y="8"/>
                        <a:pt x="98" y="8"/>
                        <a:pt x="97" y="7"/>
                      </a:cubicBezTo>
                      <a:cubicBezTo>
                        <a:pt x="93" y="7"/>
                        <a:pt x="89" y="7"/>
                        <a:pt x="85" y="6"/>
                      </a:cubicBezTo>
                      <a:cubicBezTo>
                        <a:pt x="87" y="6"/>
                        <a:pt x="87" y="6"/>
                        <a:pt x="88" y="6"/>
                      </a:cubicBezTo>
                      <a:cubicBezTo>
                        <a:pt x="85" y="5"/>
                        <a:pt x="72" y="3"/>
                        <a:pt x="68" y="3"/>
                      </a:cubicBezTo>
                      <a:cubicBezTo>
                        <a:pt x="67" y="3"/>
                        <a:pt x="65" y="3"/>
                        <a:pt x="64" y="2"/>
                      </a:cubicBezTo>
                      <a:cubicBezTo>
                        <a:pt x="62" y="2"/>
                        <a:pt x="61" y="2"/>
                        <a:pt x="59" y="2"/>
                      </a:cubicBezTo>
                      <a:cubicBezTo>
                        <a:pt x="57" y="1"/>
                        <a:pt x="56" y="2"/>
                        <a:pt x="54" y="2"/>
                      </a:cubicBezTo>
                      <a:cubicBezTo>
                        <a:pt x="52" y="2"/>
                        <a:pt x="51" y="1"/>
                        <a:pt x="48" y="1"/>
                      </a:cubicBezTo>
                      <a:cubicBezTo>
                        <a:pt x="47" y="1"/>
                        <a:pt x="47" y="1"/>
                        <a:pt x="46" y="1"/>
                      </a:cubicBezTo>
                      <a:cubicBezTo>
                        <a:pt x="40" y="1"/>
                        <a:pt x="34" y="0"/>
                        <a:pt x="28" y="0"/>
                      </a:cubicBezTo>
                      <a:cubicBezTo>
                        <a:pt x="26" y="0"/>
                        <a:pt x="25" y="0"/>
                        <a:pt x="24" y="0"/>
                      </a:cubicBezTo>
                      <a:cubicBezTo>
                        <a:pt x="22" y="0"/>
                        <a:pt x="24" y="0"/>
                        <a:pt x="21" y="0"/>
                      </a:cubicBezTo>
                      <a:cubicBezTo>
                        <a:pt x="16" y="0"/>
                        <a:pt x="14" y="1"/>
                        <a:pt x="13" y="2"/>
                      </a:cubicBezTo>
                      <a:cubicBezTo>
                        <a:pt x="12" y="2"/>
                        <a:pt x="5" y="1"/>
                        <a:pt x="2" y="1"/>
                      </a:cubicBezTo>
                      <a:cubicBezTo>
                        <a:pt x="2" y="1"/>
                        <a:pt x="1" y="1"/>
                        <a:pt x="1" y="1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1" y="5"/>
                        <a:pt x="1" y="6"/>
                        <a:pt x="1" y="6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10" name="Freeform 1962">
                  <a:extLst>
                    <a:ext uri="{FF2B5EF4-FFF2-40B4-BE49-F238E27FC236}">
                      <a16:creationId xmlns="" xmlns:a16="http://schemas.microsoft.com/office/drawing/2014/main" id="{DD3FD744-45CA-4D9E-B7AB-5251FD73DFF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015538" y="5211763"/>
                  <a:ext cx="0" cy="0"/>
                </a:xfrm>
                <a:custGeom>
                  <a:avLst/>
                  <a:gdLst>
                    <a:gd name="T0" fmla="*/ 1 h 1"/>
                    <a:gd name="T1" fmla="*/ 1 h 1"/>
                    <a:gd name="T2" fmla="*/ 1 h 1"/>
                    <a:gd name="T3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  <a:cxn ang="0">
                      <a:pos x="0" y="T3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0"/>
                        <a:pt x="0" y="0"/>
                        <a:pt x="0" y="1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11" name="Freeform 1963">
                  <a:extLst>
                    <a:ext uri="{FF2B5EF4-FFF2-40B4-BE49-F238E27FC236}">
                      <a16:creationId xmlns="" xmlns:a16="http://schemas.microsoft.com/office/drawing/2014/main" id="{063E70BB-4ACB-4059-B727-A09876B70FC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39338" y="5138738"/>
                  <a:ext cx="82550" cy="30163"/>
                </a:xfrm>
                <a:custGeom>
                  <a:avLst/>
                  <a:gdLst>
                    <a:gd name="T0" fmla="*/ 4 w 122"/>
                    <a:gd name="T1" fmla="*/ 13 h 46"/>
                    <a:gd name="T2" fmla="*/ 2 w 122"/>
                    <a:gd name="T3" fmla="*/ 16 h 46"/>
                    <a:gd name="T4" fmla="*/ 0 w 122"/>
                    <a:gd name="T5" fmla="*/ 27 h 46"/>
                    <a:gd name="T6" fmla="*/ 0 w 122"/>
                    <a:gd name="T7" fmla="*/ 23 h 46"/>
                    <a:gd name="T8" fmla="*/ 13 w 122"/>
                    <a:gd name="T9" fmla="*/ 25 h 46"/>
                    <a:gd name="T10" fmla="*/ 26 w 122"/>
                    <a:gd name="T11" fmla="*/ 21 h 46"/>
                    <a:gd name="T12" fmla="*/ 25 w 122"/>
                    <a:gd name="T13" fmla="*/ 16 h 46"/>
                    <a:gd name="T14" fmla="*/ 19 w 122"/>
                    <a:gd name="T15" fmla="*/ 13 h 46"/>
                    <a:gd name="T16" fmla="*/ 31 w 122"/>
                    <a:gd name="T17" fmla="*/ 15 h 46"/>
                    <a:gd name="T18" fmla="*/ 52 w 122"/>
                    <a:gd name="T19" fmla="*/ 17 h 46"/>
                    <a:gd name="T20" fmla="*/ 50 w 122"/>
                    <a:gd name="T21" fmla="*/ 19 h 46"/>
                    <a:gd name="T22" fmla="*/ 70 w 122"/>
                    <a:gd name="T23" fmla="*/ 25 h 46"/>
                    <a:gd name="T24" fmla="*/ 61 w 122"/>
                    <a:gd name="T25" fmla="*/ 28 h 46"/>
                    <a:gd name="T26" fmla="*/ 56 w 122"/>
                    <a:gd name="T27" fmla="*/ 30 h 46"/>
                    <a:gd name="T28" fmla="*/ 42 w 122"/>
                    <a:gd name="T29" fmla="*/ 31 h 46"/>
                    <a:gd name="T30" fmla="*/ 55 w 122"/>
                    <a:gd name="T31" fmla="*/ 33 h 46"/>
                    <a:gd name="T32" fmla="*/ 61 w 122"/>
                    <a:gd name="T33" fmla="*/ 33 h 46"/>
                    <a:gd name="T34" fmla="*/ 87 w 122"/>
                    <a:gd name="T35" fmla="*/ 42 h 46"/>
                    <a:gd name="T36" fmla="*/ 101 w 122"/>
                    <a:gd name="T37" fmla="*/ 46 h 46"/>
                    <a:gd name="T38" fmla="*/ 90 w 122"/>
                    <a:gd name="T39" fmla="*/ 39 h 46"/>
                    <a:gd name="T40" fmla="*/ 108 w 122"/>
                    <a:gd name="T41" fmla="*/ 44 h 46"/>
                    <a:gd name="T42" fmla="*/ 107 w 122"/>
                    <a:gd name="T43" fmla="*/ 39 h 46"/>
                    <a:gd name="T44" fmla="*/ 104 w 122"/>
                    <a:gd name="T45" fmla="*/ 38 h 46"/>
                    <a:gd name="T46" fmla="*/ 95 w 122"/>
                    <a:gd name="T47" fmla="*/ 33 h 46"/>
                    <a:gd name="T48" fmla="*/ 93 w 122"/>
                    <a:gd name="T49" fmla="*/ 32 h 46"/>
                    <a:gd name="T50" fmla="*/ 96 w 122"/>
                    <a:gd name="T51" fmla="*/ 31 h 46"/>
                    <a:gd name="T52" fmla="*/ 95 w 122"/>
                    <a:gd name="T53" fmla="*/ 30 h 46"/>
                    <a:gd name="T54" fmla="*/ 114 w 122"/>
                    <a:gd name="T55" fmla="*/ 35 h 46"/>
                    <a:gd name="T56" fmla="*/ 118 w 122"/>
                    <a:gd name="T57" fmla="*/ 34 h 46"/>
                    <a:gd name="T58" fmla="*/ 118 w 122"/>
                    <a:gd name="T59" fmla="*/ 31 h 46"/>
                    <a:gd name="T60" fmla="*/ 109 w 122"/>
                    <a:gd name="T61" fmla="*/ 30 h 46"/>
                    <a:gd name="T62" fmla="*/ 97 w 122"/>
                    <a:gd name="T63" fmla="*/ 23 h 46"/>
                    <a:gd name="T64" fmla="*/ 97 w 122"/>
                    <a:gd name="T65" fmla="*/ 21 h 46"/>
                    <a:gd name="T66" fmla="*/ 90 w 122"/>
                    <a:gd name="T67" fmla="*/ 20 h 46"/>
                    <a:gd name="T68" fmla="*/ 90 w 122"/>
                    <a:gd name="T69" fmla="*/ 17 h 46"/>
                    <a:gd name="T70" fmla="*/ 87 w 122"/>
                    <a:gd name="T71" fmla="*/ 16 h 46"/>
                    <a:gd name="T72" fmla="*/ 70 w 122"/>
                    <a:gd name="T73" fmla="*/ 11 h 46"/>
                    <a:gd name="T74" fmla="*/ 55 w 122"/>
                    <a:gd name="T75" fmla="*/ 6 h 46"/>
                    <a:gd name="T76" fmla="*/ 36 w 122"/>
                    <a:gd name="T77" fmla="*/ 6 h 46"/>
                    <a:gd name="T78" fmla="*/ 29 w 122"/>
                    <a:gd name="T79" fmla="*/ 5 h 46"/>
                    <a:gd name="T80" fmla="*/ 22 w 122"/>
                    <a:gd name="T81" fmla="*/ 0 h 46"/>
                    <a:gd name="T82" fmla="*/ 5 w 122"/>
                    <a:gd name="T83" fmla="*/ 5 h 46"/>
                    <a:gd name="T84" fmla="*/ 0 w 122"/>
                    <a:gd name="T85" fmla="*/ 5 h 46"/>
                    <a:gd name="T86" fmla="*/ 0 w 122"/>
                    <a:gd name="T87" fmla="*/ 4 h 46"/>
                    <a:gd name="T88" fmla="*/ 4 w 122"/>
                    <a:gd name="T89" fmla="*/ 13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22" h="46">
                      <a:moveTo>
                        <a:pt x="4" y="13"/>
                      </a:moveTo>
                      <a:cubicBezTo>
                        <a:pt x="4" y="13"/>
                        <a:pt x="4" y="13"/>
                        <a:pt x="4" y="13"/>
                      </a:cubicBezTo>
                      <a:cubicBezTo>
                        <a:pt x="4" y="14"/>
                        <a:pt x="7" y="14"/>
                        <a:pt x="7" y="15"/>
                      </a:cubicBezTo>
                      <a:cubicBezTo>
                        <a:pt x="7" y="16"/>
                        <a:pt x="3" y="16"/>
                        <a:pt x="2" y="16"/>
                      </a:cubicBezTo>
                      <a:cubicBezTo>
                        <a:pt x="1" y="17"/>
                        <a:pt x="1" y="18"/>
                        <a:pt x="0" y="20"/>
                      </a:cubicBezTo>
                      <a:cubicBezTo>
                        <a:pt x="0" y="27"/>
                        <a:pt x="0" y="27"/>
                        <a:pt x="0" y="27"/>
                      </a:cubicBezTo>
                      <a:cubicBezTo>
                        <a:pt x="0" y="27"/>
                        <a:pt x="1" y="26"/>
                        <a:pt x="1" y="26"/>
                      </a:cubicBezTo>
                      <a:cubicBezTo>
                        <a:pt x="1" y="24"/>
                        <a:pt x="1" y="24"/>
                        <a:pt x="0" y="23"/>
                      </a:cubicBezTo>
                      <a:cubicBezTo>
                        <a:pt x="4" y="24"/>
                        <a:pt x="5" y="25"/>
                        <a:pt x="7" y="25"/>
                      </a:cubicBezTo>
                      <a:cubicBezTo>
                        <a:pt x="9" y="25"/>
                        <a:pt x="11" y="25"/>
                        <a:pt x="13" y="25"/>
                      </a:cubicBezTo>
                      <a:cubicBezTo>
                        <a:pt x="13" y="25"/>
                        <a:pt x="13" y="23"/>
                        <a:pt x="16" y="25"/>
                      </a:cubicBezTo>
                      <a:cubicBezTo>
                        <a:pt x="17" y="26"/>
                        <a:pt x="25" y="22"/>
                        <a:pt x="26" y="21"/>
                      </a:cubicBezTo>
                      <a:cubicBezTo>
                        <a:pt x="25" y="20"/>
                        <a:pt x="22" y="20"/>
                        <a:pt x="22" y="19"/>
                      </a:cubicBezTo>
                      <a:cubicBezTo>
                        <a:pt x="22" y="18"/>
                        <a:pt x="19" y="17"/>
                        <a:pt x="25" y="16"/>
                      </a:cubicBezTo>
                      <a:cubicBezTo>
                        <a:pt x="25" y="15"/>
                        <a:pt x="25" y="15"/>
                        <a:pt x="24" y="14"/>
                      </a:cubicBezTo>
                      <a:cubicBezTo>
                        <a:pt x="22" y="14"/>
                        <a:pt x="21" y="13"/>
                        <a:pt x="19" y="13"/>
                      </a:cubicBezTo>
                      <a:cubicBezTo>
                        <a:pt x="24" y="13"/>
                        <a:pt x="28" y="13"/>
                        <a:pt x="30" y="13"/>
                      </a:cubicBezTo>
                      <a:cubicBezTo>
                        <a:pt x="30" y="14"/>
                        <a:pt x="29" y="15"/>
                        <a:pt x="31" y="15"/>
                      </a:cubicBezTo>
                      <a:cubicBezTo>
                        <a:pt x="35" y="15"/>
                        <a:pt x="37" y="13"/>
                        <a:pt x="39" y="13"/>
                      </a:cubicBezTo>
                      <a:cubicBezTo>
                        <a:pt x="41" y="13"/>
                        <a:pt x="51" y="17"/>
                        <a:pt x="52" y="17"/>
                      </a:cubicBezTo>
                      <a:cubicBezTo>
                        <a:pt x="51" y="17"/>
                        <a:pt x="48" y="17"/>
                        <a:pt x="48" y="18"/>
                      </a:cubicBezTo>
                      <a:cubicBezTo>
                        <a:pt x="48" y="18"/>
                        <a:pt x="49" y="19"/>
                        <a:pt x="50" y="19"/>
                      </a:cubicBezTo>
                      <a:cubicBezTo>
                        <a:pt x="52" y="19"/>
                        <a:pt x="53" y="18"/>
                        <a:pt x="55" y="18"/>
                      </a:cubicBezTo>
                      <a:cubicBezTo>
                        <a:pt x="59" y="19"/>
                        <a:pt x="70" y="23"/>
                        <a:pt x="70" y="25"/>
                      </a:cubicBezTo>
                      <a:cubicBezTo>
                        <a:pt x="70" y="26"/>
                        <a:pt x="67" y="27"/>
                        <a:pt x="65" y="27"/>
                      </a:cubicBezTo>
                      <a:cubicBezTo>
                        <a:pt x="64" y="28"/>
                        <a:pt x="61" y="27"/>
                        <a:pt x="61" y="28"/>
                      </a:cubicBezTo>
                      <a:cubicBezTo>
                        <a:pt x="61" y="29"/>
                        <a:pt x="63" y="30"/>
                        <a:pt x="64" y="30"/>
                      </a:cubicBezTo>
                      <a:cubicBezTo>
                        <a:pt x="62" y="30"/>
                        <a:pt x="58" y="30"/>
                        <a:pt x="56" y="30"/>
                      </a:cubicBezTo>
                      <a:cubicBezTo>
                        <a:pt x="54" y="30"/>
                        <a:pt x="52" y="30"/>
                        <a:pt x="49" y="30"/>
                      </a:cubicBezTo>
                      <a:cubicBezTo>
                        <a:pt x="47" y="30"/>
                        <a:pt x="42" y="31"/>
                        <a:pt x="42" y="31"/>
                      </a:cubicBezTo>
                      <a:cubicBezTo>
                        <a:pt x="42" y="33"/>
                        <a:pt x="48" y="34"/>
                        <a:pt x="50" y="34"/>
                      </a:cubicBezTo>
                      <a:cubicBezTo>
                        <a:pt x="52" y="34"/>
                        <a:pt x="53" y="33"/>
                        <a:pt x="55" y="33"/>
                      </a:cubicBezTo>
                      <a:cubicBezTo>
                        <a:pt x="56" y="33"/>
                        <a:pt x="56" y="34"/>
                        <a:pt x="58" y="34"/>
                      </a:cubicBezTo>
                      <a:cubicBezTo>
                        <a:pt x="59" y="34"/>
                        <a:pt x="61" y="33"/>
                        <a:pt x="61" y="33"/>
                      </a:cubicBezTo>
                      <a:cubicBezTo>
                        <a:pt x="66" y="35"/>
                        <a:pt x="69" y="36"/>
                        <a:pt x="75" y="38"/>
                      </a:cubicBezTo>
                      <a:cubicBezTo>
                        <a:pt x="73" y="40"/>
                        <a:pt x="83" y="41"/>
                        <a:pt x="87" y="42"/>
                      </a:cubicBezTo>
                      <a:cubicBezTo>
                        <a:pt x="91" y="44"/>
                        <a:pt x="94" y="44"/>
                        <a:pt x="100" y="45"/>
                      </a:cubicBezTo>
                      <a:cubicBezTo>
                        <a:pt x="100" y="46"/>
                        <a:pt x="101" y="46"/>
                        <a:pt x="101" y="46"/>
                      </a:cubicBezTo>
                      <a:cubicBezTo>
                        <a:pt x="102" y="46"/>
                        <a:pt x="103" y="46"/>
                        <a:pt x="103" y="46"/>
                      </a:cubicBezTo>
                      <a:cubicBezTo>
                        <a:pt x="102" y="44"/>
                        <a:pt x="93" y="41"/>
                        <a:pt x="90" y="39"/>
                      </a:cubicBezTo>
                      <a:cubicBezTo>
                        <a:pt x="91" y="39"/>
                        <a:pt x="92" y="39"/>
                        <a:pt x="92" y="39"/>
                      </a:cubicBezTo>
                      <a:cubicBezTo>
                        <a:pt x="94" y="41"/>
                        <a:pt x="105" y="44"/>
                        <a:pt x="108" y="44"/>
                      </a:cubicBezTo>
                      <a:cubicBezTo>
                        <a:pt x="109" y="43"/>
                        <a:pt x="111" y="42"/>
                        <a:pt x="110" y="41"/>
                      </a:cubicBezTo>
                      <a:cubicBezTo>
                        <a:pt x="110" y="41"/>
                        <a:pt x="107" y="40"/>
                        <a:pt x="107" y="39"/>
                      </a:cubicBezTo>
                      <a:cubicBezTo>
                        <a:pt x="107" y="39"/>
                        <a:pt x="107" y="38"/>
                        <a:pt x="107" y="38"/>
                      </a:cubicBezTo>
                      <a:cubicBezTo>
                        <a:pt x="106" y="38"/>
                        <a:pt x="105" y="38"/>
                        <a:pt x="104" y="38"/>
                      </a:cubicBezTo>
                      <a:cubicBezTo>
                        <a:pt x="104" y="36"/>
                        <a:pt x="103" y="37"/>
                        <a:pt x="100" y="36"/>
                      </a:cubicBezTo>
                      <a:cubicBezTo>
                        <a:pt x="98" y="36"/>
                        <a:pt x="96" y="34"/>
                        <a:pt x="95" y="33"/>
                      </a:cubicBezTo>
                      <a:cubicBezTo>
                        <a:pt x="95" y="33"/>
                        <a:pt x="94" y="33"/>
                        <a:pt x="93" y="33"/>
                      </a:cubicBezTo>
                      <a:cubicBezTo>
                        <a:pt x="93" y="32"/>
                        <a:pt x="93" y="32"/>
                        <a:pt x="93" y="32"/>
                      </a:cubicBezTo>
                      <a:cubicBezTo>
                        <a:pt x="94" y="32"/>
                        <a:pt x="95" y="32"/>
                        <a:pt x="96" y="32"/>
                      </a:cubicBezTo>
                      <a:cubicBezTo>
                        <a:pt x="96" y="32"/>
                        <a:pt x="96" y="31"/>
                        <a:pt x="96" y="31"/>
                      </a:cubicBezTo>
                      <a:cubicBezTo>
                        <a:pt x="94" y="31"/>
                        <a:pt x="94" y="31"/>
                        <a:pt x="92" y="31"/>
                      </a:cubicBezTo>
                      <a:cubicBezTo>
                        <a:pt x="92" y="31"/>
                        <a:pt x="94" y="30"/>
                        <a:pt x="95" y="30"/>
                      </a:cubicBezTo>
                      <a:cubicBezTo>
                        <a:pt x="104" y="31"/>
                        <a:pt x="104" y="36"/>
                        <a:pt x="113" y="37"/>
                      </a:cubicBezTo>
                      <a:cubicBezTo>
                        <a:pt x="114" y="37"/>
                        <a:pt x="114" y="36"/>
                        <a:pt x="114" y="35"/>
                      </a:cubicBezTo>
                      <a:cubicBezTo>
                        <a:pt x="118" y="36"/>
                        <a:pt x="118" y="35"/>
                        <a:pt x="118" y="35"/>
                      </a:cubicBezTo>
                      <a:cubicBezTo>
                        <a:pt x="118" y="35"/>
                        <a:pt x="118" y="35"/>
                        <a:pt x="118" y="34"/>
                      </a:cubicBezTo>
                      <a:cubicBezTo>
                        <a:pt x="120" y="34"/>
                        <a:pt x="122" y="35"/>
                        <a:pt x="122" y="34"/>
                      </a:cubicBezTo>
                      <a:cubicBezTo>
                        <a:pt x="122" y="32"/>
                        <a:pt x="121" y="32"/>
                        <a:pt x="118" y="31"/>
                      </a:cubicBezTo>
                      <a:cubicBezTo>
                        <a:pt x="117" y="31"/>
                        <a:pt x="115" y="31"/>
                        <a:pt x="115" y="31"/>
                      </a:cubicBezTo>
                      <a:cubicBezTo>
                        <a:pt x="113" y="29"/>
                        <a:pt x="113" y="30"/>
                        <a:pt x="109" y="30"/>
                      </a:cubicBezTo>
                      <a:cubicBezTo>
                        <a:pt x="107" y="29"/>
                        <a:pt x="106" y="28"/>
                        <a:pt x="105" y="27"/>
                      </a:cubicBezTo>
                      <a:cubicBezTo>
                        <a:pt x="102" y="26"/>
                        <a:pt x="97" y="25"/>
                        <a:pt x="97" y="23"/>
                      </a:cubicBezTo>
                      <a:cubicBezTo>
                        <a:pt x="94" y="23"/>
                        <a:pt x="94" y="23"/>
                        <a:pt x="92" y="22"/>
                      </a:cubicBezTo>
                      <a:cubicBezTo>
                        <a:pt x="93" y="21"/>
                        <a:pt x="95" y="21"/>
                        <a:pt x="97" y="21"/>
                      </a:cubicBezTo>
                      <a:cubicBezTo>
                        <a:pt x="97" y="21"/>
                        <a:pt x="95" y="20"/>
                        <a:pt x="95" y="20"/>
                      </a:cubicBezTo>
                      <a:cubicBezTo>
                        <a:pt x="93" y="20"/>
                        <a:pt x="91" y="20"/>
                        <a:pt x="90" y="20"/>
                      </a:cubicBezTo>
                      <a:cubicBezTo>
                        <a:pt x="91" y="19"/>
                        <a:pt x="93" y="19"/>
                        <a:pt x="95" y="19"/>
                      </a:cubicBezTo>
                      <a:cubicBezTo>
                        <a:pt x="94" y="18"/>
                        <a:pt x="93" y="17"/>
                        <a:pt x="90" y="17"/>
                      </a:cubicBezTo>
                      <a:cubicBezTo>
                        <a:pt x="90" y="17"/>
                        <a:pt x="88" y="17"/>
                        <a:pt x="88" y="17"/>
                      </a:cubicBezTo>
                      <a:cubicBezTo>
                        <a:pt x="88" y="16"/>
                        <a:pt x="88" y="16"/>
                        <a:pt x="87" y="16"/>
                      </a:cubicBezTo>
                      <a:cubicBezTo>
                        <a:pt x="83" y="15"/>
                        <a:pt x="80" y="14"/>
                        <a:pt x="76" y="13"/>
                      </a:cubicBezTo>
                      <a:cubicBezTo>
                        <a:pt x="76" y="11"/>
                        <a:pt x="72" y="11"/>
                        <a:pt x="70" y="11"/>
                      </a:cubicBezTo>
                      <a:cubicBezTo>
                        <a:pt x="69" y="11"/>
                        <a:pt x="67" y="11"/>
                        <a:pt x="66" y="10"/>
                      </a:cubicBezTo>
                      <a:cubicBezTo>
                        <a:pt x="60" y="10"/>
                        <a:pt x="59" y="8"/>
                        <a:pt x="55" y="6"/>
                      </a:cubicBezTo>
                      <a:cubicBezTo>
                        <a:pt x="53" y="5"/>
                        <a:pt x="46" y="5"/>
                        <a:pt x="43" y="5"/>
                      </a:cubicBezTo>
                      <a:cubicBezTo>
                        <a:pt x="40" y="4"/>
                        <a:pt x="39" y="6"/>
                        <a:pt x="36" y="6"/>
                      </a:cubicBezTo>
                      <a:cubicBezTo>
                        <a:pt x="35" y="6"/>
                        <a:pt x="34" y="5"/>
                        <a:pt x="32" y="5"/>
                      </a:cubicBezTo>
                      <a:cubicBezTo>
                        <a:pt x="30" y="5"/>
                        <a:pt x="30" y="5"/>
                        <a:pt x="29" y="5"/>
                      </a:cubicBezTo>
                      <a:cubicBezTo>
                        <a:pt x="28" y="5"/>
                        <a:pt x="29" y="4"/>
                        <a:pt x="29" y="4"/>
                      </a:cubicBezTo>
                      <a:cubicBezTo>
                        <a:pt x="29" y="3"/>
                        <a:pt x="26" y="0"/>
                        <a:pt x="22" y="0"/>
                      </a:cubicBezTo>
                      <a:cubicBezTo>
                        <a:pt x="15" y="0"/>
                        <a:pt x="4" y="1"/>
                        <a:pt x="4" y="3"/>
                      </a:cubicBezTo>
                      <a:cubicBezTo>
                        <a:pt x="4" y="4"/>
                        <a:pt x="5" y="4"/>
                        <a:pt x="5" y="5"/>
                      </a:cubicBezTo>
                      <a:cubicBezTo>
                        <a:pt x="5" y="5"/>
                        <a:pt x="3" y="6"/>
                        <a:pt x="2" y="6"/>
                      </a:cubicBezTo>
                      <a:cubicBezTo>
                        <a:pt x="0" y="6"/>
                        <a:pt x="0" y="6"/>
                        <a:pt x="0" y="5"/>
                      </a:cubicBezTo>
                      <a:cubicBezTo>
                        <a:pt x="0" y="5"/>
                        <a:pt x="0" y="4"/>
                        <a:pt x="0" y="4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1" y="12"/>
                        <a:pt x="3" y="13"/>
                        <a:pt x="4" y="13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12" name="Freeform 1964">
                  <a:extLst>
                    <a:ext uri="{FF2B5EF4-FFF2-40B4-BE49-F238E27FC236}">
                      <a16:creationId xmlns="" xmlns:a16="http://schemas.microsoft.com/office/drawing/2014/main" id="{64E3A5ED-64FC-4198-9CB9-4F16EA976AE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39338" y="5137150"/>
                  <a:ext cx="4763" cy="3175"/>
                </a:xfrm>
                <a:custGeom>
                  <a:avLst/>
                  <a:gdLst>
                    <a:gd name="T0" fmla="*/ 6 w 6"/>
                    <a:gd name="T1" fmla="*/ 1 h 3"/>
                    <a:gd name="T2" fmla="*/ 1 w 6"/>
                    <a:gd name="T3" fmla="*/ 0 h 3"/>
                    <a:gd name="T4" fmla="*/ 0 w 6"/>
                    <a:gd name="T5" fmla="*/ 0 h 3"/>
                    <a:gd name="T6" fmla="*/ 0 w 6"/>
                    <a:gd name="T7" fmla="*/ 3 h 3"/>
                    <a:gd name="T8" fmla="*/ 6 w 6"/>
                    <a:gd name="T9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3">
                      <a:moveTo>
                        <a:pt x="6" y="1"/>
                      </a:moveTo>
                      <a:cubicBezTo>
                        <a:pt x="6" y="1"/>
                        <a:pt x="1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1" y="2"/>
                        <a:pt x="5" y="2"/>
                        <a:pt x="6" y="1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13" name="Freeform 1965">
                  <a:extLst>
                    <a:ext uri="{FF2B5EF4-FFF2-40B4-BE49-F238E27FC236}">
                      <a16:creationId xmlns="" xmlns:a16="http://schemas.microsoft.com/office/drawing/2014/main" id="{8FD7B113-750E-4503-93B6-AA931F1C71F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015538" y="5211763"/>
                  <a:ext cx="1588" cy="1588"/>
                </a:xfrm>
                <a:custGeom>
                  <a:avLst/>
                  <a:gdLst>
                    <a:gd name="T0" fmla="*/ 1 w 1"/>
                    <a:gd name="T1" fmla="*/ 0 h 1"/>
                    <a:gd name="T2" fmla="*/ 0 w 1"/>
                    <a:gd name="T3" fmla="*/ 0 h 1"/>
                    <a:gd name="T4" fmla="*/ 1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1" y="0"/>
                      </a:move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0"/>
                        <a:pt x="1" y="1"/>
                        <a:pt x="1" y="0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14" name="Freeform 1966">
                  <a:extLst>
                    <a:ext uri="{FF2B5EF4-FFF2-40B4-BE49-F238E27FC236}">
                      <a16:creationId xmlns="" xmlns:a16="http://schemas.microsoft.com/office/drawing/2014/main" id="{4A8EB2AC-4CE8-4D35-A084-75D2214E58B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39338" y="5156200"/>
                  <a:ext cx="22225" cy="6350"/>
                </a:xfrm>
                <a:custGeom>
                  <a:avLst/>
                  <a:gdLst>
                    <a:gd name="T0" fmla="*/ 4 w 32"/>
                    <a:gd name="T1" fmla="*/ 8 h 9"/>
                    <a:gd name="T2" fmla="*/ 5 w 32"/>
                    <a:gd name="T3" fmla="*/ 9 h 9"/>
                    <a:gd name="T4" fmla="*/ 7 w 32"/>
                    <a:gd name="T5" fmla="*/ 9 h 9"/>
                    <a:gd name="T6" fmla="*/ 15 w 32"/>
                    <a:gd name="T7" fmla="*/ 6 h 9"/>
                    <a:gd name="T8" fmla="*/ 22 w 32"/>
                    <a:gd name="T9" fmla="*/ 8 h 9"/>
                    <a:gd name="T10" fmla="*/ 26 w 32"/>
                    <a:gd name="T11" fmla="*/ 8 h 9"/>
                    <a:gd name="T12" fmla="*/ 32 w 32"/>
                    <a:gd name="T13" fmla="*/ 8 h 9"/>
                    <a:gd name="T14" fmla="*/ 25 w 32"/>
                    <a:gd name="T15" fmla="*/ 6 h 9"/>
                    <a:gd name="T16" fmla="*/ 23 w 32"/>
                    <a:gd name="T17" fmla="*/ 4 h 9"/>
                    <a:gd name="T18" fmla="*/ 11 w 32"/>
                    <a:gd name="T19" fmla="*/ 1 h 9"/>
                    <a:gd name="T20" fmla="*/ 9 w 32"/>
                    <a:gd name="T21" fmla="*/ 2 h 9"/>
                    <a:gd name="T22" fmla="*/ 6 w 32"/>
                    <a:gd name="T23" fmla="*/ 0 h 9"/>
                    <a:gd name="T24" fmla="*/ 1 w 32"/>
                    <a:gd name="T25" fmla="*/ 4 h 9"/>
                    <a:gd name="T26" fmla="*/ 1 w 32"/>
                    <a:gd name="T27" fmla="*/ 5 h 9"/>
                    <a:gd name="T28" fmla="*/ 0 w 32"/>
                    <a:gd name="T29" fmla="*/ 6 h 9"/>
                    <a:gd name="T30" fmla="*/ 0 w 32"/>
                    <a:gd name="T31" fmla="*/ 7 h 9"/>
                    <a:gd name="T32" fmla="*/ 4 w 32"/>
                    <a:gd name="T33" fmla="*/ 8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32" h="9">
                      <a:moveTo>
                        <a:pt x="4" y="8"/>
                      </a:moveTo>
                      <a:cubicBezTo>
                        <a:pt x="4" y="8"/>
                        <a:pt x="3" y="9"/>
                        <a:pt x="5" y="9"/>
                      </a:cubicBezTo>
                      <a:cubicBezTo>
                        <a:pt x="6" y="9"/>
                        <a:pt x="6" y="9"/>
                        <a:pt x="7" y="9"/>
                      </a:cubicBezTo>
                      <a:cubicBezTo>
                        <a:pt x="9" y="9"/>
                        <a:pt x="15" y="8"/>
                        <a:pt x="15" y="6"/>
                      </a:cubicBezTo>
                      <a:cubicBezTo>
                        <a:pt x="16" y="6"/>
                        <a:pt x="22" y="8"/>
                        <a:pt x="22" y="8"/>
                      </a:cubicBezTo>
                      <a:cubicBezTo>
                        <a:pt x="23" y="8"/>
                        <a:pt x="25" y="8"/>
                        <a:pt x="26" y="8"/>
                      </a:cubicBezTo>
                      <a:cubicBezTo>
                        <a:pt x="29" y="8"/>
                        <a:pt x="30" y="8"/>
                        <a:pt x="32" y="8"/>
                      </a:cubicBezTo>
                      <a:cubicBezTo>
                        <a:pt x="31" y="6"/>
                        <a:pt x="27" y="7"/>
                        <a:pt x="25" y="6"/>
                      </a:cubicBezTo>
                      <a:cubicBezTo>
                        <a:pt x="24" y="6"/>
                        <a:pt x="24" y="5"/>
                        <a:pt x="23" y="4"/>
                      </a:cubicBezTo>
                      <a:cubicBezTo>
                        <a:pt x="20" y="3"/>
                        <a:pt x="15" y="3"/>
                        <a:pt x="11" y="1"/>
                      </a:cubicBezTo>
                      <a:cubicBezTo>
                        <a:pt x="10" y="1"/>
                        <a:pt x="10" y="1"/>
                        <a:pt x="9" y="2"/>
                      </a:cubicBezTo>
                      <a:cubicBezTo>
                        <a:pt x="8" y="1"/>
                        <a:pt x="7" y="1"/>
                        <a:pt x="6" y="0"/>
                      </a:cubicBezTo>
                      <a:cubicBezTo>
                        <a:pt x="1" y="0"/>
                        <a:pt x="1" y="3"/>
                        <a:pt x="1" y="4"/>
                      </a:cubicBezTo>
                      <a:cubicBezTo>
                        <a:pt x="1" y="4"/>
                        <a:pt x="1" y="5"/>
                        <a:pt x="1" y="5"/>
                      </a:cubicBezTo>
                      <a:cubicBezTo>
                        <a:pt x="1" y="5"/>
                        <a:pt x="0" y="6"/>
                        <a:pt x="0" y="6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1" y="7"/>
                        <a:pt x="3" y="7"/>
                        <a:pt x="4" y="8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15" name="Freeform 1967">
                  <a:extLst>
                    <a:ext uri="{FF2B5EF4-FFF2-40B4-BE49-F238E27FC236}">
                      <a16:creationId xmlns="" xmlns:a16="http://schemas.microsoft.com/office/drawing/2014/main" id="{BCAAB850-323E-4DA9-8D70-92E4CC4707B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39338" y="5324475"/>
                  <a:ext cx="166688" cy="204788"/>
                </a:xfrm>
                <a:custGeom>
                  <a:avLst/>
                  <a:gdLst>
                    <a:gd name="T0" fmla="*/ 10 w 250"/>
                    <a:gd name="T1" fmla="*/ 35 h 308"/>
                    <a:gd name="T2" fmla="*/ 22 w 250"/>
                    <a:gd name="T3" fmla="*/ 43 h 308"/>
                    <a:gd name="T4" fmla="*/ 36 w 250"/>
                    <a:gd name="T5" fmla="*/ 44 h 308"/>
                    <a:gd name="T6" fmla="*/ 48 w 250"/>
                    <a:gd name="T7" fmla="*/ 48 h 308"/>
                    <a:gd name="T8" fmla="*/ 50 w 250"/>
                    <a:gd name="T9" fmla="*/ 60 h 308"/>
                    <a:gd name="T10" fmla="*/ 52 w 250"/>
                    <a:gd name="T11" fmla="*/ 68 h 308"/>
                    <a:gd name="T12" fmla="*/ 36 w 250"/>
                    <a:gd name="T13" fmla="*/ 104 h 308"/>
                    <a:gd name="T14" fmla="*/ 36 w 250"/>
                    <a:gd name="T15" fmla="*/ 124 h 308"/>
                    <a:gd name="T16" fmla="*/ 47 w 250"/>
                    <a:gd name="T17" fmla="*/ 140 h 308"/>
                    <a:gd name="T18" fmla="*/ 66 w 250"/>
                    <a:gd name="T19" fmla="*/ 168 h 308"/>
                    <a:gd name="T20" fmla="*/ 87 w 250"/>
                    <a:gd name="T21" fmla="*/ 191 h 308"/>
                    <a:gd name="T22" fmla="*/ 82 w 250"/>
                    <a:gd name="T23" fmla="*/ 212 h 308"/>
                    <a:gd name="T24" fmla="*/ 73 w 250"/>
                    <a:gd name="T25" fmla="*/ 248 h 308"/>
                    <a:gd name="T26" fmla="*/ 65 w 250"/>
                    <a:gd name="T27" fmla="*/ 263 h 308"/>
                    <a:gd name="T28" fmla="*/ 63 w 250"/>
                    <a:gd name="T29" fmla="*/ 274 h 308"/>
                    <a:gd name="T30" fmla="*/ 58 w 250"/>
                    <a:gd name="T31" fmla="*/ 286 h 308"/>
                    <a:gd name="T32" fmla="*/ 53 w 250"/>
                    <a:gd name="T33" fmla="*/ 287 h 308"/>
                    <a:gd name="T34" fmla="*/ 52 w 250"/>
                    <a:gd name="T35" fmla="*/ 299 h 308"/>
                    <a:gd name="T36" fmla="*/ 52 w 250"/>
                    <a:gd name="T37" fmla="*/ 304 h 308"/>
                    <a:gd name="T38" fmla="*/ 65 w 250"/>
                    <a:gd name="T39" fmla="*/ 305 h 308"/>
                    <a:gd name="T40" fmla="*/ 80 w 250"/>
                    <a:gd name="T41" fmla="*/ 306 h 308"/>
                    <a:gd name="T42" fmla="*/ 81 w 250"/>
                    <a:gd name="T43" fmla="*/ 302 h 308"/>
                    <a:gd name="T44" fmla="*/ 84 w 250"/>
                    <a:gd name="T45" fmla="*/ 292 h 308"/>
                    <a:gd name="T46" fmla="*/ 93 w 250"/>
                    <a:gd name="T47" fmla="*/ 279 h 308"/>
                    <a:gd name="T48" fmla="*/ 106 w 250"/>
                    <a:gd name="T49" fmla="*/ 272 h 308"/>
                    <a:gd name="T50" fmla="*/ 102 w 250"/>
                    <a:gd name="T51" fmla="*/ 267 h 308"/>
                    <a:gd name="T52" fmla="*/ 115 w 250"/>
                    <a:gd name="T53" fmla="*/ 264 h 308"/>
                    <a:gd name="T54" fmla="*/ 140 w 250"/>
                    <a:gd name="T55" fmla="*/ 250 h 308"/>
                    <a:gd name="T56" fmla="*/ 136 w 250"/>
                    <a:gd name="T57" fmla="*/ 240 h 308"/>
                    <a:gd name="T58" fmla="*/ 163 w 250"/>
                    <a:gd name="T59" fmla="*/ 228 h 308"/>
                    <a:gd name="T60" fmla="*/ 182 w 250"/>
                    <a:gd name="T61" fmla="*/ 210 h 308"/>
                    <a:gd name="T62" fmla="*/ 200 w 250"/>
                    <a:gd name="T63" fmla="*/ 188 h 308"/>
                    <a:gd name="T64" fmla="*/ 217 w 250"/>
                    <a:gd name="T65" fmla="*/ 176 h 308"/>
                    <a:gd name="T66" fmla="*/ 227 w 250"/>
                    <a:gd name="T67" fmla="*/ 158 h 308"/>
                    <a:gd name="T68" fmla="*/ 238 w 250"/>
                    <a:gd name="T69" fmla="*/ 132 h 308"/>
                    <a:gd name="T70" fmla="*/ 237 w 250"/>
                    <a:gd name="T71" fmla="*/ 95 h 308"/>
                    <a:gd name="T72" fmla="*/ 216 w 250"/>
                    <a:gd name="T73" fmla="*/ 95 h 308"/>
                    <a:gd name="T74" fmla="*/ 203 w 250"/>
                    <a:gd name="T75" fmla="*/ 87 h 308"/>
                    <a:gd name="T76" fmla="*/ 190 w 250"/>
                    <a:gd name="T77" fmla="*/ 94 h 308"/>
                    <a:gd name="T78" fmla="*/ 191 w 250"/>
                    <a:gd name="T79" fmla="*/ 71 h 308"/>
                    <a:gd name="T80" fmla="*/ 179 w 250"/>
                    <a:gd name="T81" fmla="*/ 56 h 308"/>
                    <a:gd name="T82" fmla="*/ 154 w 250"/>
                    <a:gd name="T83" fmla="*/ 48 h 308"/>
                    <a:gd name="T84" fmla="*/ 132 w 250"/>
                    <a:gd name="T85" fmla="*/ 32 h 308"/>
                    <a:gd name="T86" fmla="*/ 125 w 250"/>
                    <a:gd name="T87" fmla="*/ 31 h 308"/>
                    <a:gd name="T88" fmla="*/ 103 w 250"/>
                    <a:gd name="T89" fmla="*/ 29 h 308"/>
                    <a:gd name="T90" fmla="*/ 91 w 250"/>
                    <a:gd name="T91" fmla="*/ 28 h 308"/>
                    <a:gd name="T92" fmla="*/ 83 w 250"/>
                    <a:gd name="T93" fmla="*/ 34 h 308"/>
                    <a:gd name="T94" fmla="*/ 79 w 250"/>
                    <a:gd name="T95" fmla="*/ 26 h 308"/>
                    <a:gd name="T96" fmla="*/ 56 w 250"/>
                    <a:gd name="T97" fmla="*/ 42 h 308"/>
                    <a:gd name="T98" fmla="*/ 51 w 250"/>
                    <a:gd name="T99" fmla="*/ 45 h 308"/>
                    <a:gd name="T100" fmla="*/ 25 w 250"/>
                    <a:gd name="T101" fmla="*/ 35 h 308"/>
                    <a:gd name="T102" fmla="*/ 19 w 250"/>
                    <a:gd name="T103" fmla="*/ 3 h 308"/>
                    <a:gd name="T104" fmla="*/ 3 w 250"/>
                    <a:gd name="T105" fmla="*/ 25 h 3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250" h="308">
                      <a:moveTo>
                        <a:pt x="3" y="25"/>
                      </a:moveTo>
                      <a:cubicBezTo>
                        <a:pt x="4" y="26"/>
                        <a:pt x="5" y="26"/>
                        <a:pt x="6" y="28"/>
                      </a:cubicBezTo>
                      <a:cubicBezTo>
                        <a:pt x="7" y="31"/>
                        <a:pt x="5" y="33"/>
                        <a:pt x="8" y="35"/>
                      </a:cubicBezTo>
                      <a:cubicBezTo>
                        <a:pt x="9" y="35"/>
                        <a:pt x="10" y="35"/>
                        <a:pt x="10" y="35"/>
                      </a:cubicBezTo>
                      <a:cubicBezTo>
                        <a:pt x="10" y="35"/>
                        <a:pt x="10" y="34"/>
                        <a:pt x="10" y="34"/>
                      </a:cubicBezTo>
                      <a:cubicBezTo>
                        <a:pt x="10" y="34"/>
                        <a:pt x="17" y="37"/>
                        <a:pt x="18" y="39"/>
                      </a:cubicBezTo>
                      <a:cubicBezTo>
                        <a:pt x="18" y="40"/>
                        <a:pt x="18" y="42"/>
                        <a:pt x="21" y="42"/>
                      </a:cubicBezTo>
                      <a:cubicBezTo>
                        <a:pt x="21" y="43"/>
                        <a:pt x="22" y="43"/>
                        <a:pt x="22" y="43"/>
                      </a:cubicBezTo>
                      <a:cubicBezTo>
                        <a:pt x="23" y="43"/>
                        <a:pt x="27" y="42"/>
                        <a:pt x="28" y="44"/>
                      </a:cubicBezTo>
                      <a:cubicBezTo>
                        <a:pt x="30" y="45"/>
                        <a:pt x="32" y="48"/>
                        <a:pt x="35" y="48"/>
                      </a:cubicBezTo>
                      <a:cubicBezTo>
                        <a:pt x="36" y="49"/>
                        <a:pt x="38" y="48"/>
                        <a:pt x="38" y="46"/>
                      </a:cubicBezTo>
                      <a:cubicBezTo>
                        <a:pt x="38" y="46"/>
                        <a:pt x="37" y="45"/>
                        <a:pt x="36" y="44"/>
                      </a:cubicBezTo>
                      <a:cubicBezTo>
                        <a:pt x="37" y="43"/>
                        <a:pt x="42" y="39"/>
                        <a:pt x="43" y="39"/>
                      </a:cubicBezTo>
                      <a:cubicBezTo>
                        <a:pt x="46" y="39"/>
                        <a:pt x="44" y="43"/>
                        <a:pt x="46" y="44"/>
                      </a:cubicBezTo>
                      <a:cubicBezTo>
                        <a:pt x="46" y="45"/>
                        <a:pt x="45" y="46"/>
                        <a:pt x="45" y="46"/>
                      </a:cubicBezTo>
                      <a:cubicBezTo>
                        <a:pt x="45" y="47"/>
                        <a:pt x="47" y="47"/>
                        <a:pt x="48" y="48"/>
                      </a:cubicBezTo>
                      <a:cubicBezTo>
                        <a:pt x="48" y="48"/>
                        <a:pt x="48" y="48"/>
                        <a:pt x="48" y="48"/>
                      </a:cubicBezTo>
                      <a:cubicBezTo>
                        <a:pt x="48" y="48"/>
                        <a:pt x="48" y="48"/>
                        <a:pt x="48" y="49"/>
                      </a:cubicBezTo>
                      <a:cubicBezTo>
                        <a:pt x="48" y="52"/>
                        <a:pt x="51" y="51"/>
                        <a:pt x="51" y="55"/>
                      </a:cubicBezTo>
                      <a:cubicBezTo>
                        <a:pt x="51" y="57"/>
                        <a:pt x="50" y="58"/>
                        <a:pt x="50" y="60"/>
                      </a:cubicBezTo>
                      <a:cubicBezTo>
                        <a:pt x="50" y="61"/>
                        <a:pt x="51" y="62"/>
                        <a:pt x="51" y="64"/>
                      </a:cubicBezTo>
                      <a:cubicBezTo>
                        <a:pt x="51" y="64"/>
                        <a:pt x="51" y="64"/>
                        <a:pt x="51" y="65"/>
                      </a:cubicBezTo>
                      <a:cubicBezTo>
                        <a:pt x="51" y="65"/>
                        <a:pt x="51" y="66"/>
                        <a:pt x="50" y="66"/>
                      </a:cubicBezTo>
                      <a:cubicBezTo>
                        <a:pt x="50" y="66"/>
                        <a:pt x="52" y="68"/>
                        <a:pt x="52" y="68"/>
                      </a:cubicBezTo>
                      <a:cubicBezTo>
                        <a:pt x="51" y="73"/>
                        <a:pt x="46" y="71"/>
                        <a:pt x="44" y="75"/>
                      </a:cubicBezTo>
                      <a:cubicBezTo>
                        <a:pt x="42" y="78"/>
                        <a:pt x="41" y="83"/>
                        <a:pt x="35" y="83"/>
                      </a:cubicBezTo>
                      <a:cubicBezTo>
                        <a:pt x="36" y="91"/>
                        <a:pt x="33" y="94"/>
                        <a:pt x="33" y="98"/>
                      </a:cubicBezTo>
                      <a:cubicBezTo>
                        <a:pt x="33" y="101"/>
                        <a:pt x="34" y="104"/>
                        <a:pt x="36" y="104"/>
                      </a:cubicBezTo>
                      <a:cubicBezTo>
                        <a:pt x="37" y="104"/>
                        <a:pt x="38" y="103"/>
                        <a:pt x="39" y="104"/>
                      </a:cubicBezTo>
                      <a:cubicBezTo>
                        <a:pt x="38" y="107"/>
                        <a:pt x="35" y="108"/>
                        <a:pt x="33" y="110"/>
                      </a:cubicBezTo>
                      <a:cubicBezTo>
                        <a:pt x="33" y="111"/>
                        <a:pt x="31" y="114"/>
                        <a:pt x="31" y="116"/>
                      </a:cubicBezTo>
                      <a:cubicBezTo>
                        <a:pt x="31" y="119"/>
                        <a:pt x="34" y="122"/>
                        <a:pt x="36" y="124"/>
                      </a:cubicBezTo>
                      <a:cubicBezTo>
                        <a:pt x="36" y="124"/>
                        <a:pt x="38" y="124"/>
                        <a:pt x="39" y="125"/>
                      </a:cubicBezTo>
                      <a:cubicBezTo>
                        <a:pt x="39" y="126"/>
                        <a:pt x="39" y="129"/>
                        <a:pt x="41" y="130"/>
                      </a:cubicBezTo>
                      <a:cubicBezTo>
                        <a:pt x="41" y="130"/>
                        <a:pt x="43" y="130"/>
                        <a:pt x="43" y="131"/>
                      </a:cubicBezTo>
                      <a:cubicBezTo>
                        <a:pt x="45" y="134"/>
                        <a:pt x="46" y="136"/>
                        <a:pt x="47" y="140"/>
                      </a:cubicBezTo>
                      <a:cubicBezTo>
                        <a:pt x="49" y="143"/>
                        <a:pt x="50" y="147"/>
                        <a:pt x="51" y="151"/>
                      </a:cubicBezTo>
                      <a:cubicBezTo>
                        <a:pt x="52" y="153"/>
                        <a:pt x="54" y="154"/>
                        <a:pt x="54" y="157"/>
                      </a:cubicBezTo>
                      <a:cubicBezTo>
                        <a:pt x="54" y="159"/>
                        <a:pt x="54" y="161"/>
                        <a:pt x="55" y="162"/>
                      </a:cubicBezTo>
                      <a:cubicBezTo>
                        <a:pt x="58" y="165"/>
                        <a:pt x="61" y="167"/>
                        <a:pt x="66" y="168"/>
                      </a:cubicBezTo>
                      <a:cubicBezTo>
                        <a:pt x="69" y="168"/>
                        <a:pt x="70" y="169"/>
                        <a:pt x="72" y="171"/>
                      </a:cubicBezTo>
                      <a:cubicBezTo>
                        <a:pt x="74" y="172"/>
                        <a:pt x="76" y="172"/>
                        <a:pt x="79" y="173"/>
                      </a:cubicBezTo>
                      <a:cubicBezTo>
                        <a:pt x="82" y="174"/>
                        <a:pt x="84" y="176"/>
                        <a:pt x="86" y="180"/>
                      </a:cubicBezTo>
                      <a:cubicBezTo>
                        <a:pt x="86" y="181"/>
                        <a:pt x="87" y="190"/>
                        <a:pt x="87" y="191"/>
                      </a:cubicBezTo>
                      <a:cubicBezTo>
                        <a:pt x="86" y="194"/>
                        <a:pt x="85" y="198"/>
                        <a:pt x="84" y="200"/>
                      </a:cubicBezTo>
                      <a:cubicBezTo>
                        <a:pt x="84" y="202"/>
                        <a:pt x="84" y="204"/>
                        <a:pt x="84" y="206"/>
                      </a:cubicBezTo>
                      <a:cubicBezTo>
                        <a:pt x="83" y="207"/>
                        <a:pt x="82" y="210"/>
                        <a:pt x="82" y="211"/>
                      </a:cubicBezTo>
                      <a:cubicBezTo>
                        <a:pt x="82" y="211"/>
                        <a:pt x="82" y="212"/>
                        <a:pt x="82" y="212"/>
                      </a:cubicBezTo>
                      <a:cubicBezTo>
                        <a:pt x="82" y="217"/>
                        <a:pt x="79" y="220"/>
                        <a:pt x="78" y="225"/>
                      </a:cubicBezTo>
                      <a:cubicBezTo>
                        <a:pt x="78" y="227"/>
                        <a:pt x="76" y="229"/>
                        <a:pt x="77" y="231"/>
                      </a:cubicBezTo>
                      <a:cubicBezTo>
                        <a:pt x="77" y="234"/>
                        <a:pt x="77" y="237"/>
                        <a:pt x="76" y="240"/>
                      </a:cubicBezTo>
                      <a:cubicBezTo>
                        <a:pt x="75" y="243"/>
                        <a:pt x="75" y="245"/>
                        <a:pt x="73" y="248"/>
                      </a:cubicBezTo>
                      <a:cubicBezTo>
                        <a:pt x="73" y="249"/>
                        <a:pt x="72" y="249"/>
                        <a:pt x="72" y="249"/>
                      </a:cubicBezTo>
                      <a:cubicBezTo>
                        <a:pt x="71" y="250"/>
                        <a:pt x="70" y="251"/>
                        <a:pt x="69" y="252"/>
                      </a:cubicBezTo>
                      <a:cubicBezTo>
                        <a:pt x="68" y="254"/>
                        <a:pt x="65" y="257"/>
                        <a:pt x="65" y="259"/>
                      </a:cubicBezTo>
                      <a:cubicBezTo>
                        <a:pt x="64" y="260"/>
                        <a:pt x="65" y="263"/>
                        <a:pt x="65" y="263"/>
                      </a:cubicBezTo>
                      <a:cubicBezTo>
                        <a:pt x="65" y="263"/>
                        <a:pt x="66" y="263"/>
                        <a:pt x="66" y="264"/>
                      </a:cubicBezTo>
                      <a:cubicBezTo>
                        <a:pt x="66" y="265"/>
                        <a:pt x="65" y="265"/>
                        <a:pt x="64" y="265"/>
                      </a:cubicBezTo>
                      <a:cubicBezTo>
                        <a:pt x="63" y="267"/>
                        <a:pt x="62" y="268"/>
                        <a:pt x="62" y="270"/>
                      </a:cubicBezTo>
                      <a:cubicBezTo>
                        <a:pt x="62" y="271"/>
                        <a:pt x="61" y="274"/>
                        <a:pt x="63" y="274"/>
                      </a:cubicBezTo>
                      <a:cubicBezTo>
                        <a:pt x="64" y="273"/>
                        <a:pt x="64" y="273"/>
                        <a:pt x="65" y="272"/>
                      </a:cubicBezTo>
                      <a:cubicBezTo>
                        <a:pt x="66" y="272"/>
                        <a:pt x="66" y="272"/>
                        <a:pt x="67" y="272"/>
                      </a:cubicBezTo>
                      <a:cubicBezTo>
                        <a:pt x="67" y="273"/>
                        <a:pt x="67" y="273"/>
                        <a:pt x="67" y="274"/>
                      </a:cubicBezTo>
                      <a:cubicBezTo>
                        <a:pt x="64" y="278"/>
                        <a:pt x="61" y="282"/>
                        <a:pt x="58" y="286"/>
                      </a:cubicBezTo>
                      <a:cubicBezTo>
                        <a:pt x="56" y="287"/>
                        <a:pt x="57" y="285"/>
                        <a:pt x="54" y="285"/>
                      </a:cubicBezTo>
                      <a:cubicBezTo>
                        <a:pt x="54" y="285"/>
                        <a:pt x="53" y="285"/>
                        <a:pt x="53" y="286"/>
                      </a:cubicBezTo>
                      <a:cubicBezTo>
                        <a:pt x="53" y="286"/>
                        <a:pt x="53" y="286"/>
                        <a:pt x="53" y="286"/>
                      </a:cubicBezTo>
                      <a:cubicBezTo>
                        <a:pt x="52" y="286"/>
                        <a:pt x="53" y="287"/>
                        <a:pt x="53" y="287"/>
                      </a:cubicBezTo>
                      <a:cubicBezTo>
                        <a:pt x="53" y="288"/>
                        <a:pt x="55" y="289"/>
                        <a:pt x="55" y="289"/>
                      </a:cubicBezTo>
                      <a:cubicBezTo>
                        <a:pt x="54" y="291"/>
                        <a:pt x="51" y="292"/>
                        <a:pt x="50" y="293"/>
                      </a:cubicBezTo>
                      <a:cubicBezTo>
                        <a:pt x="50" y="294"/>
                        <a:pt x="52" y="296"/>
                        <a:pt x="52" y="298"/>
                      </a:cubicBezTo>
                      <a:cubicBezTo>
                        <a:pt x="52" y="298"/>
                        <a:pt x="52" y="298"/>
                        <a:pt x="52" y="299"/>
                      </a:cubicBezTo>
                      <a:cubicBezTo>
                        <a:pt x="52" y="300"/>
                        <a:pt x="56" y="300"/>
                        <a:pt x="56" y="301"/>
                      </a:cubicBezTo>
                      <a:cubicBezTo>
                        <a:pt x="55" y="302"/>
                        <a:pt x="55" y="302"/>
                        <a:pt x="54" y="302"/>
                      </a:cubicBezTo>
                      <a:cubicBezTo>
                        <a:pt x="55" y="302"/>
                        <a:pt x="55" y="302"/>
                        <a:pt x="56" y="302"/>
                      </a:cubicBezTo>
                      <a:cubicBezTo>
                        <a:pt x="55" y="303"/>
                        <a:pt x="53" y="303"/>
                        <a:pt x="52" y="304"/>
                      </a:cubicBezTo>
                      <a:cubicBezTo>
                        <a:pt x="53" y="304"/>
                        <a:pt x="53" y="304"/>
                        <a:pt x="54" y="304"/>
                      </a:cubicBezTo>
                      <a:cubicBezTo>
                        <a:pt x="56" y="305"/>
                        <a:pt x="56" y="306"/>
                        <a:pt x="61" y="305"/>
                      </a:cubicBezTo>
                      <a:cubicBezTo>
                        <a:pt x="61" y="306"/>
                        <a:pt x="61" y="306"/>
                        <a:pt x="62" y="306"/>
                      </a:cubicBezTo>
                      <a:cubicBezTo>
                        <a:pt x="63" y="306"/>
                        <a:pt x="64" y="306"/>
                        <a:pt x="65" y="305"/>
                      </a:cubicBezTo>
                      <a:cubicBezTo>
                        <a:pt x="65" y="307"/>
                        <a:pt x="68" y="306"/>
                        <a:pt x="70" y="306"/>
                      </a:cubicBezTo>
                      <a:cubicBezTo>
                        <a:pt x="73" y="306"/>
                        <a:pt x="71" y="308"/>
                        <a:pt x="74" y="307"/>
                      </a:cubicBezTo>
                      <a:cubicBezTo>
                        <a:pt x="76" y="307"/>
                        <a:pt x="77" y="307"/>
                        <a:pt x="79" y="306"/>
                      </a:cubicBezTo>
                      <a:cubicBezTo>
                        <a:pt x="79" y="306"/>
                        <a:pt x="80" y="306"/>
                        <a:pt x="80" y="306"/>
                      </a:cubicBezTo>
                      <a:cubicBezTo>
                        <a:pt x="81" y="306"/>
                        <a:pt x="81" y="306"/>
                        <a:pt x="82" y="306"/>
                      </a:cubicBezTo>
                      <a:cubicBezTo>
                        <a:pt x="83" y="306"/>
                        <a:pt x="87" y="304"/>
                        <a:pt x="89" y="304"/>
                      </a:cubicBezTo>
                      <a:cubicBezTo>
                        <a:pt x="90" y="304"/>
                        <a:pt x="91" y="303"/>
                        <a:pt x="91" y="303"/>
                      </a:cubicBezTo>
                      <a:cubicBezTo>
                        <a:pt x="88" y="303"/>
                        <a:pt x="84" y="303"/>
                        <a:pt x="81" y="302"/>
                      </a:cubicBezTo>
                      <a:cubicBezTo>
                        <a:pt x="79" y="302"/>
                        <a:pt x="80" y="299"/>
                        <a:pt x="78" y="299"/>
                      </a:cubicBezTo>
                      <a:cubicBezTo>
                        <a:pt x="77" y="299"/>
                        <a:pt x="76" y="299"/>
                        <a:pt x="76" y="298"/>
                      </a:cubicBezTo>
                      <a:cubicBezTo>
                        <a:pt x="77" y="295"/>
                        <a:pt x="77" y="295"/>
                        <a:pt x="79" y="294"/>
                      </a:cubicBezTo>
                      <a:cubicBezTo>
                        <a:pt x="81" y="294"/>
                        <a:pt x="83" y="294"/>
                        <a:pt x="84" y="292"/>
                      </a:cubicBezTo>
                      <a:cubicBezTo>
                        <a:pt x="86" y="291"/>
                        <a:pt x="85" y="291"/>
                        <a:pt x="87" y="290"/>
                      </a:cubicBezTo>
                      <a:cubicBezTo>
                        <a:pt x="89" y="289"/>
                        <a:pt x="93" y="288"/>
                        <a:pt x="93" y="286"/>
                      </a:cubicBezTo>
                      <a:cubicBezTo>
                        <a:pt x="94" y="283"/>
                        <a:pt x="87" y="286"/>
                        <a:pt x="87" y="283"/>
                      </a:cubicBezTo>
                      <a:cubicBezTo>
                        <a:pt x="88" y="281"/>
                        <a:pt x="90" y="280"/>
                        <a:pt x="93" y="279"/>
                      </a:cubicBezTo>
                      <a:cubicBezTo>
                        <a:pt x="94" y="279"/>
                        <a:pt x="98" y="280"/>
                        <a:pt x="99" y="279"/>
                      </a:cubicBezTo>
                      <a:cubicBezTo>
                        <a:pt x="100" y="277"/>
                        <a:pt x="101" y="275"/>
                        <a:pt x="104" y="273"/>
                      </a:cubicBezTo>
                      <a:cubicBezTo>
                        <a:pt x="103" y="273"/>
                        <a:pt x="102" y="273"/>
                        <a:pt x="102" y="272"/>
                      </a:cubicBezTo>
                      <a:cubicBezTo>
                        <a:pt x="104" y="271"/>
                        <a:pt x="104" y="272"/>
                        <a:pt x="106" y="272"/>
                      </a:cubicBezTo>
                      <a:cubicBezTo>
                        <a:pt x="107" y="272"/>
                        <a:pt x="108" y="271"/>
                        <a:pt x="108" y="271"/>
                      </a:cubicBezTo>
                      <a:cubicBezTo>
                        <a:pt x="108" y="270"/>
                        <a:pt x="108" y="270"/>
                        <a:pt x="107" y="270"/>
                      </a:cubicBezTo>
                      <a:cubicBezTo>
                        <a:pt x="106" y="270"/>
                        <a:pt x="105" y="271"/>
                        <a:pt x="105" y="271"/>
                      </a:cubicBezTo>
                      <a:cubicBezTo>
                        <a:pt x="103" y="271"/>
                        <a:pt x="102" y="269"/>
                        <a:pt x="102" y="267"/>
                      </a:cubicBezTo>
                      <a:cubicBezTo>
                        <a:pt x="102" y="267"/>
                        <a:pt x="103" y="266"/>
                        <a:pt x="104" y="266"/>
                      </a:cubicBezTo>
                      <a:cubicBezTo>
                        <a:pt x="107" y="265"/>
                        <a:pt x="107" y="267"/>
                        <a:pt x="111" y="266"/>
                      </a:cubicBezTo>
                      <a:cubicBezTo>
                        <a:pt x="112" y="266"/>
                        <a:pt x="114" y="265"/>
                        <a:pt x="114" y="265"/>
                      </a:cubicBezTo>
                      <a:cubicBezTo>
                        <a:pt x="114" y="264"/>
                        <a:pt x="115" y="264"/>
                        <a:pt x="115" y="264"/>
                      </a:cubicBezTo>
                      <a:cubicBezTo>
                        <a:pt x="116" y="262"/>
                        <a:pt x="114" y="261"/>
                        <a:pt x="117" y="259"/>
                      </a:cubicBezTo>
                      <a:cubicBezTo>
                        <a:pt x="118" y="258"/>
                        <a:pt x="123" y="258"/>
                        <a:pt x="126" y="257"/>
                      </a:cubicBezTo>
                      <a:cubicBezTo>
                        <a:pt x="129" y="256"/>
                        <a:pt x="132" y="256"/>
                        <a:pt x="135" y="254"/>
                      </a:cubicBezTo>
                      <a:cubicBezTo>
                        <a:pt x="137" y="252"/>
                        <a:pt x="138" y="252"/>
                        <a:pt x="140" y="250"/>
                      </a:cubicBezTo>
                      <a:cubicBezTo>
                        <a:pt x="141" y="249"/>
                        <a:pt x="141" y="248"/>
                        <a:pt x="142" y="247"/>
                      </a:cubicBezTo>
                      <a:cubicBezTo>
                        <a:pt x="142" y="245"/>
                        <a:pt x="139" y="246"/>
                        <a:pt x="139" y="245"/>
                      </a:cubicBezTo>
                      <a:cubicBezTo>
                        <a:pt x="139" y="243"/>
                        <a:pt x="139" y="243"/>
                        <a:pt x="138" y="242"/>
                      </a:cubicBezTo>
                      <a:cubicBezTo>
                        <a:pt x="138" y="241"/>
                        <a:pt x="136" y="241"/>
                        <a:pt x="136" y="240"/>
                      </a:cubicBezTo>
                      <a:cubicBezTo>
                        <a:pt x="136" y="240"/>
                        <a:pt x="137" y="240"/>
                        <a:pt x="137" y="240"/>
                      </a:cubicBezTo>
                      <a:cubicBezTo>
                        <a:pt x="140" y="239"/>
                        <a:pt x="141" y="240"/>
                        <a:pt x="143" y="240"/>
                      </a:cubicBezTo>
                      <a:cubicBezTo>
                        <a:pt x="144" y="240"/>
                        <a:pt x="147" y="240"/>
                        <a:pt x="150" y="240"/>
                      </a:cubicBezTo>
                      <a:cubicBezTo>
                        <a:pt x="157" y="238"/>
                        <a:pt x="159" y="233"/>
                        <a:pt x="163" y="228"/>
                      </a:cubicBezTo>
                      <a:cubicBezTo>
                        <a:pt x="166" y="225"/>
                        <a:pt x="170" y="222"/>
                        <a:pt x="173" y="218"/>
                      </a:cubicBezTo>
                      <a:cubicBezTo>
                        <a:pt x="175" y="216"/>
                        <a:pt x="174" y="219"/>
                        <a:pt x="175" y="217"/>
                      </a:cubicBezTo>
                      <a:cubicBezTo>
                        <a:pt x="175" y="217"/>
                        <a:pt x="175" y="217"/>
                        <a:pt x="175" y="217"/>
                      </a:cubicBezTo>
                      <a:cubicBezTo>
                        <a:pt x="177" y="215"/>
                        <a:pt x="179" y="212"/>
                        <a:pt x="182" y="210"/>
                      </a:cubicBezTo>
                      <a:cubicBezTo>
                        <a:pt x="182" y="207"/>
                        <a:pt x="183" y="204"/>
                        <a:pt x="183" y="200"/>
                      </a:cubicBezTo>
                      <a:cubicBezTo>
                        <a:pt x="184" y="198"/>
                        <a:pt x="183" y="201"/>
                        <a:pt x="185" y="199"/>
                      </a:cubicBezTo>
                      <a:cubicBezTo>
                        <a:pt x="187" y="197"/>
                        <a:pt x="189" y="197"/>
                        <a:pt x="190" y="195"/>
                      </a:cubicBezTo>
                      <a:cubicBezTo>
                        <a:pt x="193" y="191"/>
                        <a:pt x="196" y="192"/>
                        <a:pt x="200" y="188"/>
                      </a:cubicBezTo>
                      <a:cubicBezTo>
                        <a:pt x="201" y="188"/>
                        <a:pt x="201" y="187"/>
                        <a:pt x="202" y="186"/>
                      </a:cubicBezTo>
                      <a:cubicBezTo>
                        <a:pt x="204" y="185"/>
                        <a:pt x="206" y="185"/>
                        <a:pt x="209" y="184"/>
                      </a:cubicBezTo>
                      <a:cubicBezTo>
                        <a:pt x="211" y="184"/>
                        <a:pt x="214" y="181"/>
                        <a:pt x="215" y="179"/>
                      </a:cubicBezTo>
                      <a:cubicBezTo>
                        <a:pt x="216" y="179"/>
                        <a:pt x="216" y="177"/>
                        <a:pt x="217" y="176"/>
                      </a:cubicBezTo>
                      <a:cubicBezTo>
                        <a:pt x="219" y="173"/>
                        <a:pt x="220" y="172"/>
                        <a:pt x="222" y="168"/>
                      </a:cubicBezTo>
                      <a:cubicBezTo>
                        <a:pt x="223" y="168"/>
                        <a:pt x="224" y="165"/>
                        <a:pt x="224" y="164"/>
                      </a:cubicBezTo>
                      <a:cubicBezTo>
                        <a:pt x="224" y="163"/>
                        <a:pt x="226" y="161"/>
                        <a:pt x="226" y="160"/>
                      </a:cubicBezTo>
                      <a:cubicBezTo>
                        <a:pt x="227" y="160"/>
                        <a:pt x="227" y="159"/>
                        <a:pt x="227" y="158"/>
                      </a:cubicBezTo>
                      <a:cubicBezTo>
                        <a:pt x="228" y="157"/>
                        <a:pt x="230" y="149"/>
                        <a:pt x="230" y="147"/>
                      </a:cubicBezTo>
                      <a:cubicBezTo>
                        <a:pt x="231" y="143"/>
                        <a:pt x="229" y="143"/>
                        <a:pt x="231" y="140"/>
                      </a:cubicBezTo>
                      <a:cubicBezTo>
                        <a:pt x="232" y="138"/>
                        <a:pt x="234" y="138"/>
                        <a:pt x="235" y="135"/>
                      </a:cubicBezTo>
                      <a:cubicBezTo>
                        <a:pt x="237" y="134"/>
                        <a:pt x="237" y="133"/>
                        <a:pt x="238" y="132"/>
                      </a:cubicBezTo>
                      <a:cubicBezTo>
                        <a:pt x="242" y="125"/>
                        <a:pt x="248" y="119"/>
                        <a:pt x="250" y="108"/>
                      </a:cubicBezTo>
                      <a:cubicBezTo>
                        <a:pt x="250" y="105"/>
                        <a:pt x="250" y="102"/>
                        <a:pt x="248" y="101"/>
                      </a:cubicBezTo>
                      <a:cubicBezTo>
                        <a:pt x="246" y="101"/>
                        <a:pt x="245" y="102"/>
                        <a:pt x="243" y="102"/>
                      </a:cubicBezTo>
                      <a:cubicBezTo>
                        <a:pt x="241" y="101"/>
                        <a:pt x="238" y="98"/>
                        <a:pt x="237" y="95"/>
                      </a:cubicBezTo>
                      <a:cubicBezTo>
                        <a:pt x="235" y="95"/>
                        <a:pt x="233" y="94"/>
                        <a:pt x="231" y="94"/>
                      </a:cubicBezTo>
                      <a:cubicBezTo>
                        <a:pt x="229" y="94"/>
                        <a:pt x="227" y="95"/>
                        <a:pt x="225" y="95"/>
                      </a:cubicBezTo>
                      <a:cubicBezTo>
                        <a:pt x="223" y="96"/>
                        <a:pt x="222" y="93"/>
                        <a:pt x="219" y="93"/>
                      </a:cubicBezTo>
                      <a:cubicBezTo>
                        <a:pt x="218" y="94"/>
                        <a:pt x="217" y="95"/>
                        <a:pt x="216" y="95"/>
                      </a:cubicBezTo>
                      <a:cubicBezTo>
                        <a:pt x="216" y="96"/>
                        <a:pt x="215" y="95"/>
                        <a:pt x="215" y="96"/>
                      </a:cubicBezTo>
                      <a:cubicBezTo>
                        <a:pt x="215" y="94"/>
                        <a:pt x="215" y="93"/>
                        <a:pt x="215" y="92"/>
                      </a:cubicBezTo>
                      <a:cubicBezTo>
                        <a:pt x="215" y="91"/>
                        <a:pt x="214" y="91"/>
                        <a:pt x="212" y="90"/>
                      </a:cubicBezTo>
                      <a:cubicBezTo>
                        <a:pt x="210" y="89"/>
                        <a:pt x="205" y="87"/>
                        <a:pt x="203" y="87"/>
                      </a:cubicBezTo>
                      <a:cubicBezTo>
                        <a:pt x="200" y="87"/>
                        <a:pt x="198" y="91"/>
                        <a:pt x="196" y="93"/>
                      </a:cubicBezTo>
                      <a:cubicBezTo>
                        <a:pt x="196" y="94"/>
                        <a:pt x="195" y="95"/>
                        <a:pt x="194" y="95"/>
                      </a:cubicBezTo>
                      <a:cubicBezTo>
                        <a:pt x="194" y="95"/>
                        <a:pt x="194" y="94"/>
                        <a:pt x="194" y="94"/>
                      </a:cubicBezTo>
                      <a:cubicBezTo>
                        <a:pt x="193" y="94"/>
                        <a:pt x="191" y="94"/>
                        <a:pt x="190" y="94"/>
                      </a:cubicBezTo>
                      <a:cubicBezTo>
                        <a:pt x="190" y="92"/>
                        <a:pt x="189" y="91"/>
                        <a:pt x="187" y="90"/>
                      </a:cubicBezTo>
                      <a:cubicBezTo>
                        <a:pt x="187" y="90"/>
                        <a:pt x="185" y="90"/>
                        <a:pt x="185" y="89"/>
                      </a:cubicBezTo>
                      <a:cubicBezTo>
                        <a:pt x="186" y="84"/>
                        <a:pt x="191" y="77"/>
                        <a:pt x="194" y="74"/>
                      </a:cubicBezTo>
                      <a:cubicBezTo>
                        <a:pt x="194" y="72"/>
                        <a:pt x="192" y="72"/>
                        <a:pt x="191" y="71"/>
                      </a:cubicBezTo>
                      <a:cubicBezTo>
                        <a:pt x="191" y="69"/>
                        <a:pt x="189" y="64"/>
                        <a:pt x="189" y="62"/>
                      </a:cubicBezTo>
                      <a:cubicBezTo>
                        <a:pt x="186" y="61"/>
                        <a:pt x="183" y="56"/>
                        <a:pt x="180" y="56"/>
                      </a:cubicBezTo>
                      <a:cubicBezTo>
                        <a:pt x="180" y="56"/>
                        <a:pt x="180" y="56"/>
                        <a:pt x="179" y="56"/>
                      </a:cubicBezTo>
                      <a:cubicBezTo>
                        <a:pt x="179" y="56"/>
                        <a:pt x="179" y="56"/>
                        <a:pt x="179" y="56"/>
                      </a:cubicBezTo>
                      <a:cubicBezTo>
                        <a:pt x="178" y="56"/>
                        <a:pt x="175" y="54"/>
                        <a:pt x="174" y="54"/>
                      </a:cubicBezTo>
                      <a:cubicBezTo>
                        <a:pt x="173" y="54"/>
                        <a:pt x="171" y="54"/>
                        <a:pt x="169" y="54"/>
                      </a:cubicBezTo>
                      <a:cubicBezTo>
                        <a:pt x="165" y="53"/>
                        <a:pt x="158" y="54"/>
                        <a:pt x="156" y="49"/>
                      </a:cubicBezTo>
                      <a:cubicBezTo>
                        <a:pt x="156" y="49"/>
                        <a:pt x="154" y="49"/>
                        <a:pt x="154" y="48"/>
                      </a:cubicBezTo>
                      <a:cubicBezTo>
                        <a:pt x="152" y="44"/>
                        <a:pt x="150" y="45"/>
                        <a:pt x="147" y="41"/>
                      </a:cubicBezTo>
                      <a:cubicBezTo>
                        <a:pt x="145" y="42"/>
                        <a:pt x="144" y="42"/>
                        <a:pt x="142" y="42"/>
                      </a:cubicBezTo>
                      <a:cubicBezTo>
                        <a:pt x="141" y="39"/>
                        <a:pt x="142" y="37"/>
                        <a:pt x="139" y="36"/>
                      </a:cubicBezTo>
                      <a:cubicBezTo>
                        <a:pt x="137" y="35"/>
                        <a:pt x="133" y="35"/>
                        <a:pt x="132" y="32"/>
                      </a:cubicBezTo>
                      <a:cubicBezTo>
                        <a:pt x="132" y="32"/>
                        <a:pt x="132" y="31"/>
                        <a:pt x="132" y="31"/>
                      </a:cubicBezTo>
                      <a:cubicBezTo>
                        <a:pt x="132" y="31"/>
                        <a:pt x="134" y="31"/>
                        <a:pt x="134" y="30"/>
                      </a:cubicBezTo>
                      <a:cubicBezTo>
                        <a:pt x="134" y="30"/>
                        <a:pt x="131" y="30"/>
                        <a:pt x="129" y="30"/>
                      </a:cubicBezTo>
                      <a:cubicBezTo>
                        <a:pt x="129" y="30"/>
                        <a:pt x="125" y="31"/>
                        <a:pt x="125" y="31"/>
                      </a:cubicBezTo>
                      <a:cubicBezTo>
                        <a:pt x="123" y="33"/>
                        <a:pt x="122" y="33"/>
                        <a:pt x="119" y="34"/>
                      </a:cubicBezTo>
                      <a:cubicBezTo>
                        <a:pt x="118" y="34"/>
                        <a:pt x="115" y="33"/>
                        <a:pt x="115" y="32"/>
                      </a:cubicBezTo>
                      <a:cubicBezTo>
                        <a:pt x="112" y="32"/>
                        <a:pt x="108" y="32"/>
                        <a:pt x="105" y="32"/>
                      </a:cubicBezTo>
                      <a:cubicBezTo>
                        <a:pt x="104" y="32"/>
                        <a:pt x="103" y="30"/>
                        <a:pt x="103" y="29"/>
                      </a:cubicBezTo>
                      <a:cubicBezTo>
                        <a:pt x="100" y="28"/>
                        <a:pt x="96" y="27"/>
                        <a:pt x="95" y="24"/>
                      </a:cubicBezTo>
                      <a:cubicBezTo>
                        <a:pt x="94" y="24"/>
                        <a:pt x="92" y="24"/>
                        <a:pt x="92" y="24"/>
                      </a:cubicBezTo>
                      <a:cubicBezTo>
                        <a:pt x="91" y="26"/>
                        <a:pt x="94" y="26"/>
                        <a:pt x="95" y="28"/>
                      </a:cubicBezTo>
                      <a:cubicBezTo>
                        <a:pt x="94" y="28"/>
                        <a:pt x="92" y="28"/>
                        <a:pt x="91" y="28"/>
                      </a:cubicBezTo>
                      <a:cubicBezTo>
                        <a:pt x="89" y="29"/>
                        <a:pt x="86" y="28"/>
                        <a:pt x="86" y="31"/>
                      </a:cubicBezTo>
                      <a:cubicBezTo>
                        <a:pt x="86" y="33"/>
                        <a:pt x="88" y="34"/>
                        <a:pt x="88" y="37"/>
                      </a:cubicBezTo>
                      <a:cubicBezTo>
                        <a:pt x="88" y="37"/>
                        <a:pt x="87" y="40"/>
                        <a:pt x="86" y="40"/>
                      </a:cubicBezTo>
                      <a:cubicBezTo>
                        <a:pt x="84" y="40"/>
                        <a:pt x="83" y="36"/>
                        <a:pt x="83" y="34"/>
                      </a:cubicBezTo>
                      <a:cubicBezTo>
                        <a:pt x="83" y="33"/>
                        <a:pt x="84" y="30"/>
                        <a:pt x="85" y="27"/>
                      </a:cubicBezTo>
                      <a:cubicBezTo>
                        <a:pt x="85" y="27"/>
                        <a:pt x="87" y="26"/>
                        <a:pt x="87" y="25"/>
                      </a:cubicBezTo>
                      <a:cubicBezTo>
                        <a:pt x="87" y="24"/>
                        <a:pt x="86" y="23"/>
                        <a:pt x="85" y="22"/>
                      </a:cubicBezTo>
                      <a:cubicBezTo>
                        <a:pt x="83" y="23"/>
                        <a:pt x="82" y="25"/>
                        <a:pt x="79" y="26"/>
                      </a:cubicBezTo>
                      <a:cubicBezTo>
                        <a:pt x="74" y="27"/>
                        <a:pt x="71" y="28"/>
                        <a:pt x="67" y="30"/>
                      </a:cubicBezTo>
                      <a:cubicBezTo>
                        <a:pt x="64" y="30"/>
                        <a:pt x="62" y="31"/>
                        <a:pt x="61" y="34"/>
                      </a:cubicBezTo>
                      <a:cubicBezTo>
                        <a:pt x="61" y="35"/>
                        <a:pt x="60" y="38"/>
                        <a:pt x="59" y="38"/>
                      </a:cubicBezTo>
                      <a:cubicBezTo>
                        <a:pt x="58" y="39"/>
                        <a:pt x="56" y="40"/>
                        <a:pt x="56" y="42"/>
                      </a:cubicBezTo>
                      <a:cubicBezTo>
                        <a:pt x="56" y="42"/>
                        <a:pt x="55" y="42"/>
                        <a:pt x="55" y="42"/>
                      </a:cubicBezTo>
                      <a:cubicBezTo>
                        <a:pt x="55" y="43"/>
                        <a:pt x="55" y="43"/>
                        <a:pt x="55" y="44"/>
                      </a:cubicBezTo>
                      <a:cubicBezTo>
                        <a:pt x="54" y="44"/>
                        <a:pt x="54" y="44"/>
                        <a:pt x="53" y="44"/>
                      </a:cubicBezTo>
                      <a:cubicBezTo>
                        <a:pt x="52" y="44"/>
                        <a:pt x="52" y="45"/>
                        <a:pt x="51" y="45"/>
                      </a:cubicBezTo>
                      <a:cubicBezTo>
                        <a:pt x="51" y="44"/>
                        <a:pt x="52" y="44"/>
                        <a:pt x="52" y="43"/>
                      </a:cubicBezTo>
                      <a:cubicBezTo>
                        <a:pt x="49" y="41"/>
                        <a:pt x="49" y="36"/>
                        <a:pt x="43" y="36"/>
                      </a:cubicBezTo>
                      <a:cubicBezTo>
                        <a:pt x="38" y="36"/>
                        <a:pt x="36" y="39"/>
                        <a:pt x="31" y="39"/>
                      </a:cubicBezTo>
                      <a:cubicBezTo>
                        <a:pt x="27" y="39"/>
                        <a:pt x="27" y="36"/>
                        <a:pt x="25" y="35"/>
                      </a:cubicBezTo>
                      <a:cubicBezTo>
                        <a:pt x="22" y="34"/>
                        <a:pt x="18" y="32"/>
                        <a:pt x="18" y="28"/>
                      </a:cubicBezTo>
                      <a:cubicBezTo>
                        <a:pt x="18" y="24"/>
                        <a:pt x="18" y="21"/>
                        <a:pt x="18" y="17"/>
                      </a:cubicBezTo>
                      <a:cubicBezTo>
                        <a:pt x="19" y="15"/>
                        <a:pt x="19" y="8"/>
                        <a:pt x="19" y="6"/>
                      </a:cubicBezTo>
                      <a:cubicBezTo>
                        <a:pt x="19" y="6"/>
                        <a:pt x="19" y="4"/>
                        <a:pt x="19" y="3"/>
                      </a:cubicBezTo>
                      <a:cubicBezTo>
                        <a:pt x="16" y="3"/>
                        <a:pt x="14" y="0"/>
                        <a:pt x="9" y="0"/>
                      </a:cubicBezTo>
                      <a:cubicBezTo>
                        <a:pt x="6" y="0"/>
                        <a:pt x="3" y="0"/>
                        <a:pt x="0" y="0"/>
                      </a:cubicBezTo>
                      <a:cubicBezTo>
                        <a:pt x="0" y="22"/>
                        <a:pt x="0" y="22"/>
                        <a:pt x="0" y="22"/>
                      </a:cubicBezTo>
                      <a:cubicBezTo>
                        <a:pt x="1" y="23"/>
                        <a:pt x="2" y="24"/>
                        <a:pt x="3" y="25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16" name="Freeform 1968">
                  <a:extLst>
                    <a:ext uri="{FF2B5EF4-FFF2-40B4-BE49-F238E27FC236}">
                      <a16:creationId xmlns="" xmlns:a16="http://schemas.microsoft.com/office/drawing/2014/main" id="{17CB8B5F-68D2-4025-BEE6-F3BA484D934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39338" y="5210175"/>
                  <a:ext cx="9525" cy="4763"/>
                </a:xfrm>
                <a:custGeom>
                  <a:avLst/>
                  <a:gdLst>
                    <a:gd name="T0" fmla="*/ 13 w 13"/>
                    <a:gd name="T1" fmla="*/ 3 h 5"/>
                    <a:gd name="T2" fmla="*/ 13 w 13"/>
                    <a:gd name="T3" fmla="*/ 2 h 5"/>
                    <a:gd name="T4" fmla="*/ 3 w 13"/>
                    <a:gd name="T5" fmla="*/ 0 h 5"/>
                    <a:gd name="T6" fmla="*/ 0 w 13"/>
                    <a:gd name="T7" fmla="*/ 0 h 5"/>
                    <a:gd name="T8" fmla="*/ 0 w 13"/>
                    <a:gd name="T9" fmla="*/ 5 h 5"/>
                    <a:gd name="T10" fmla="*/ 5 w 13"/>
                    <a:gd name="T11" fmla="*/ 3 h 5"/>
                    <a:gd name="T12" fmla="*/ 13 w 13"/>
                    <a:gd name="T13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" h="5">
                      <a:moveTo>
                        <a:pt x="13" y="3"/>
                      </a:moveTo>
                      <a:cubicBezTo>
                        <a:pt x="13" y="3"/>
                        <a:pt x="13" y="2"/>
                        <a:pt x="13" y="2"/>
                      </a:cubicBezTo>
                      <a:cubicBezTo>
                        <a:pt x="9" y="1"/>
                        <a:pt x="7" y="0"/>
                        <a:pt x="3" y="0"/>
                      </a:cubicBez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2" y="4"/>
                        <a:pt x="3" y="3"/>
                        <a:pt x="5" y="3"/>
                      </a:cubicBezTo>
                      <a:cubicBezTo>
                        <a:pt x="6" y="3"/>
                        <a:pt x="11" y="4"/>
                        <a:pt x="13" y="3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17" name="Freeform 1969">
                  <a:extLst>
                    <a:ext uri="{FF2B5EF4-FFF2-40B4-BE49-F238E27FC236}">
                      <a16:creationId xmlns="" xmlns:a16="http://schemas.microsoft.com/office/drawing/2014/main" id="{4489268D-CB6C-4798-8D70-B6077EF34B3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939338" y="5165725"/>
                  <a:ext cx="104775" cy="123825"/>
                </a:xfrm>
                <a:custGeom>
                  <a:avLst/>
                  <a:gdLst>
                    <a:gd name="T0" fmla="*/ 25 w 157"/>
                    <a:gd name="T1" fmla="*/ 73 h 187"/>
                    <a:gd name="T2" fmla="*/ 33 w 157"/>
                    <a:gd name="T3" fmla="*/ 80 h 187"/>
                    <a:gd name="T4" fmla="*/ 20 w 157"/>
                    <a:gd name="T5" fmla="*/ 83 h 187"/>
                    <a:gd name="T6" fmla="*/ 10 w 157"/>
                    <a:gd name="T7" fmla="*/ 73 h 187"/>
                    <a:gd name="T8" fmla="*/ 1 w 157"/>
                    <a:gd name="T9" fmla="*/ 89 h 187"/>
                    <a:gd name="T10" fmla="*/ 8 w 157"/>
                    <a:gd name="T11" fmla="*/ 161 h 187"/>
                    <a:gd name="T12" fmla="*/ 28 w 157"/>
                    <a:gd name="T13" fmla="*/ 182 h 187"/>
                    <a:gd name="T14" fmla="*/ 34 w 157"/>
                    <a:gd name="T15" fmla="*/ 172 h 187"/>
                    <a:gd name="T16" fmla="*/ 48 w 157"/>
                    <a:gd name="T17" fmla="*/ 140 h 187"/>
                    <a:gd name="T18" fmla="*/ 55 w 157"/>
                    <a:gd name="T19" fmla="*/ 135 h 187"/>
                    <a:gd name="T20" fmla="*/ 55 w 157"/>
                    <a:gd name="T21" fmla="*/ 131 h 187"/>
                    <a:gd name="T22" fmla="*/ 58 w 157"/>
                    <a:gd name="T23" fmla="*/ 126 h 187"/>
                    <a:gd name="T24" fmla="*/ 56 w 157"/>
                    <a:gd name="T25" fmla="*/ 121 h 187"/>
                    <a:gd name="T26" fmla="*/ 58 w 157"/>
                    <a:gd name="T27" fmla="*/ 119 h 187"/>
                    <a:gd name="T28" fmla="*/ 63 w 157"/>
                    <a:gd name="T29" fmla="*/ 115 h 187"/>
                    <a:gd name="T30" fmla="*/ 63 w 157"/>
                    <a:gd name="T31" fmla="*/ 112 h 187"/>
                    <a:gd name="T32" fmla="*/ 68 w 157"/>
                    <a:gd name="T33" fmla="*/ 102 h 187"/>
                    <a:gd name="T34" fmla="*/ 72 w 157"/>
                    <a:gd name="T35" fmla="*/ 101 h 187"/>
                    <a:gd name="T36" fmla="*/ 90 w 157"/>
                    <a:gd name="T37" fmla="*/ 98 h 187"/>
                    <a:gd name="T38" fmla="*/ 86 w 157"/>
                    <a:gd name="T39" fmla="*/ 95 h 187"/>
                    <a:gd name="T40" fmla="*/ 99 w 157"/>
                    <a:gd name="T41" fmla="*/ 86 h 187"/>
                    <a:gd name="T42" fmla="*/ 104 w 157"/>
                    <a:gd name="T43" fmla="*/ 82 h 187"/>
                    <a:gd name="T44" fmla="*/ 113 w 157"/>
                    <a:gd name="T45" fmla="*/ 82 h 187"/>
                    <a:gd name="T46" fmla="*/ 109 w 157"/>
                    <a:gd name="T47" fmla="*/ 87 h 187"/>
                    <a:gd name="T48" fmla="*/ 134 w 157"/>
                    <a:gd name="T49" fmla="*/ 82 h 187"/>
                    <a:gd name="T50" fmla="*/ 110 w 157"/>
                    <a:gd name="T51" fmla="*/ 70 h 187"/>
                    <a:gd name="T52" fmla="*/ 91 w 157"/>
                    <a:gd name="T53" fmla="*/ 67 h 187"/>
                    <a:gd name="T54" fmla="*/ 122 w 157"/>
                    <a:gd name="T55" fmla="*/ 58 h 187"/>
                    <a:gd name="T56" fmla="*/ 153 w 157"/>
                    <a:gd name="T57" fmla="*/ 47 h 187"/>
                    <a:gd name="T58" fmla="*/ 137 w 157"/>
                    <a:gd name="T59" fmla="*/ 46 h 187"/>
                    <a:gd name="T60" fmla="*/ 146 w 157"/>
                    <a:gd name="T61" fmla="*/ 41 h 187"/>
                    <a:gd name="T62" fmla="*/ 125 w 157"/>
                    <a:gd name="T63" fmla="*/ 31 h 187"/>
                    <a:gd name="T64" fmla="*/ 120 w 157"/>
                    <a:gd name="T65" fmla="*/ 22 h 187"/>
                    <a:gd name="T66" fmla="*/ 106 w 157"/>
                    <a:gd name="T67" fmla="*/ 16 h 187"/>
                    <a:gd name="T68" fmla="*/ 88 w 157"/>
                    <a:gd name="T69" fmla="*/ 18 h 187"/>
                    <a:gd name="T70" fmla="*/ 66 w 157"/>
                    <a:gd name="T71" fmla="*/ 2 h 187"/>
                    <a:gd name="T72" fmla="*/ 43 w 157"/>
                    <a:gd name="T73" fmla="*/ 2 h 187"/>
                    <a:gd name="T74" fmla="*/ 41 w 157"/>
                    <a:gd name="T75" fmla="*/ 15 h 187"/>
                    <a:gd name="T76" fmla="*/ 37 w 157"/>
                    <a:gd name="T77" fmla="*/ 35 h 187"/>
                    <a:gd name="T78" fmla="*/ 35 w 157"/>
                    <a:gd name="T79" fmla="*/ 49 h 187"/>
                    <a:gd name="T80" fmla="*/ 6 w 157"/>
                    <a:gd name="T81" fmla="*/ 30 h 187"/>
                    <a:gd name="T82" fmla="*/ 8 w 157"/>
                    <a:gd name="T83" fmla="*/ 64 h 187"/>
                    <a:gd name="T84" fmla="*/ 104 w 157"/>
                    <a:gd name="T85" fmla="*/ 82 h 187"/>
                    <a:gd name="T86" fmla="*/ 103 w 157"/>
                    <a:gd name="T87" fmla="*/ 81 h 187"/>
                    <a:gd name="T88" fmla="*/ 102 w 157"/>
                    <a:gd name="T89" fmla="*/ 77 h 187"/>
                    <a:gd name="T90" fmla="*/ 38 w 157"/>
                    <a:gd name="T91" fmla="*/ 89 h 187"/>
                    <a:gd name="T92" fmla="*/ 38 w 157"/>
                    <a:gd name="T93" fmla="*/ 90 h 187"/>
                    <a:gd name="T94" fmla="*/ 39 w 157"/>
                    <a:gd name="T95" fmla="*/ 87 h 187"/>
                    <a:gd name="T96" fmla="*/ 36 w 157"/>
                    <a:gd name="T97" fmla="*/ 87 h 187"/>
                    <a:gd name="T98" fmla="*/ 38 w 157"/>
                    <a:gd name="T99" fmla="*/ 92 h 187"/>
                    <a:gd name="T100" fmla="*/ 21 w 157"/>
                    <a:gd name="T101" fmla="*/ 94 h 187"/>
                    <a:gd name="T102" fmla="*/ 36 w 157"/>
                    <a:gd name="T103" fmla="*/ 92 h 1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157" h="187">
                      <a:moveTo>
                        <a:pt x="8" y="64"/>
                      </a:moveTo>
                      <a:cubicBezTo>
                        <a:pt x="9" y="66"/>
                        <a:pt x="8" y="67"/>
                        <a:pt x="10" y="68"/>
                      </a:cubicBezTo>
                      <a:cubicBezTo>
                        <a:pt x="14" y="72"/>
                        <a:pt x="20" y="71"/>
                        <a:pt x="25" y="73"/>
                      </a:cubicBezTo>
                      <a:cubicBezTo>
                        <a:pt x="26" y="74"/>
                        <a:pt x="28" y="74"/>
                        <a:pt x="30" y="74"/>
                      </a:cubicBezTo>
                      <a:cubicBezTo>
                        <a:pt x="32" y="75"/>
                        <a:pt x="35" y="76"/>
                        <a:pt x="35" y="79"/>
                      </a:cubicBezTo>
                      <a:cubicBezTo>
                        <a:pt x="35" y="79"/>
                        <a:pt x="34" y="80"/>
                        <a:pt x="33" y="80"/>
                      </a:cubicBezTo>
                      <a:cubicBezTo>
                        <a:pt x="31" y="80"/>
                        <a:pt x="28" y="78"/>
                        <a:pt x="28" y="78"/>
                      </a:cubicBezTo>
                      <a:cubicBezTo>
                        <a:pt x="27" y="80"/>
                        <a:pt x="25" y="87"/>
                        <a:pt x="23" y="87"/>
                      </a:cubicBezTo>
                      <a:cubicBezTo>
                        <a:pt x="21" y="86"/>
                        <a:pt x="21" y="85"/>
                        <a:pt x="20" y="83"/>
                      </a:cubicBezTo>
                      <a:cubicBezTo>
                        <a:pt x="18" y="83"/>
                        <a:pt x="18" y="84"/>
                        <a:pt x="16" y="84"/>
                      </a:cubicBezTo>
                      <a:cubicBezTo>
                        <a:pt x="17" y="81"/>
                        <a:pt x="18" y="80"/>
                        <a:pt x="18" y="78"/>
                      </a:cubicBezTo>
                      <a:cubicBezTo>
                        <a:pt x="18" y="76"/>
                        <a:pt x="11" y="73"/>
                        <a:pt x="10" y="73"/>
                      </a:cubicBezTo>
                      <a:cubicBezTo>
                        <a:pt x="7" y="74"/>
                        <a:pt x="10" y="77"/>
                        <a:pt x="3" y="77"/>
                      </a:cubicBezTo>
                      <a:cubicBezTo>
                        <a:pt x="1" y="77"/>
                        <a:pt x="1" y="82"/>
                        <a:pt x="1" y="84"/>
                      </a:cubicBezTo>
                      <a:cubicBezTo>
                        <a:pt x="1" y="85"/>
                        <a:pt x="1" y="87"/>
                        <a:pt x="1" y="89"/>
                      </a:cubicBezTo>
                      <a:cubicBezTo>
                        <a:pt x="1" y="90"/>
                        <a:pt x="1" y="92"/>
                        <a:pt x="0" y="93"/>
                      </a:cubicBezTo>
                      <a:cubicBezTo>
                        <a:pt x="0" y="157"/>
                        <a:pt x="0" y="157"/>
                        <a:pt x="0" y="157"/>
                      </a:cubicBezTo>
                      <a:cubicBezTo>
                        <a:pt x="3" y="158"/>
                        <a:pt x="5" y="161"/>
                        <a:pt x="8" y="161"/>
                      </a:cubicBezTo>
                      <a:cubicBezTo>
                        <a:pt x="10" y="161"/>
                        <a:pt x="11" y="159"/>
                        <a:pt x="13" y="159"/>
                      </a:cubicBezTo>
                      <a:cubicBezTo>
                        <a:pt x="22" y="159"/>
                        <a:pt x="19" y="170"/>
                        <a:pt x="22" y="176"/>
                      </a:cubicBezTo>
                      <a:cubicBezTo>
                        <a:pt x="24" y="179"/>
                        <a:pt x="26" y="180"/>
                        <a:pt x="28" y="182"/>
                      </a:cubicBezTo>
                      <a:cubicBezTo>
                        <a:pt x="30" y="184"/>
                        <a:pt x="29" y="187"/>
                        <a:pt x="32" y="187"/>
                      </a:cubicBezTo>
                      <a:cubicBezTo>
                        <a:pt x="36" y="187"/>
                        <a:pt x="37" y="184"/>
                        <a:pt x="37" y="180"/>
                      </a:cubicBezTo>
                      <a:cubicBezTo>
                        <a:pt x="37" y="176"/>
                        <a:pt x="35" y="175"/>
                        <a:pt x="34" y="172"/>
                      </a:cubicBezTo>
                      <a:cubicBezTo>
                        <a:pt x="34" y="172"/>
                        <a:pt x="34" y="172"/>
                        <a:pt x="34" y="172"/>
                      </a:cubicBezTo>
                      <a:cubicBezTo>
                        <a:pt x="34" y="166"/>
                        <a:pt x="29" y="164"/>
                        <a:pt x="29" y="158"/>
                      </a:cubicBezTo>
                      <a:cubicBezTo>
                        <a:pt x="29" y="145"/>
                        <a:pt x="38" y="144"/>
                        <a:pt x="48" y="140"/>
                      </a:cubicBezTo>
                      <a:cubicBezTo>
                        <a:pt x="47" y="140"/>
                        <a:pt x="47" y="140"/>
                        <a:pt x="47" y="140"/>
                      </a:cubicBezTo>
                      <a:cubicBezTo>
                        <a:pt x="48" y="139"/>
                        <a:pt x="48" y="138"/>
                        <a:pt x="50" y="137"/>
                      </a:cubicBezTo>
                      <a:cubicBezTo>
                        <a:pt x="52" y="137"/>
                        <a:pt x="53" y="136"/>
                        <a:pt x="55" y="135"/>
                      </a:cubicBezTo>
                      <a:cubicBezTo>
                        <a:pt x="56" y="135"/>
                        <a:pt x="57" y="134"/>
                        <a:pt x="57" y="134"/>
                      </a:cubicBezTo>
                      <a:cubicBezTo>
                        <a:pt x="57" y="133"/>
                        <a:pt x="56" y="133"/>
                        <a:pt x="55" y="132"/>
                      </a:cubicBezTo>
                      <a:cubicBezTo>
                        <a:pt x="55" y="132"/>
                        <a:pt x="55" y="131"/>
                        <a:pt x="55" y="131"/>
                      </a:cubicBezTo>
                      <a:cubicBezTo>
                        <a:pt x="56" y="131"/>
                        <a:pt x="58" y="131"/>
                        <a:pt x="58" y="129"/>
                      </a:cubicBezTo>
                      <a:cubicBezTo>
                        <a:pt x="57" y="129"/>
                        <a:pt x="56" y="129"/>
                        <a:pt x="55" y="128"/>
                      </a:cubicBezTo>
                      <a:cubicBezTo>
                        <a:pt x="56" y="128"/>
                        <a:pt x="58" y="127"/>
                        <a:pt x="58" y="126"/>
                      </a:cubicBezTo>
                      <a:cubicBezTo>
                        <a:pt x="58" y="125"/>
                        <a:pt x="58" y="124"/>
                        <a:pt x="58" y="124"/>
                      </a:cubicBezTo>
                      <a:cubicBezTo>
                        <a:pt x="58" y="124"/>
                        <a:pt x="57" y="124"/>
                        <a:pt x="57" y="124"/>
                      </a:cubicBezTo>
                      <a:cubicBezTo>
                        <a:pt x="56" y="123"/>
                        <a:pt x="57" y="123"/>
                        <a:pt x="56" y="121"/>
                      </a:cubicBezTo>
                      <a:cubicBezTo>
                        <a:pt x="56" y="120"/>
                        <a:pt x="55" y="117"/>
                        <a:pt x="55" y="115"/>
                      </a:cubicBezTo>
                      <a:cubicBezTo>
                        <a:pt x="55" y="115"/>
                        <a:pt x="55" y="114"/>
                        <a:pt x="56" y="113"/>
                      </a:cubicBezTo>
                      <a:cubicBezTo>
                        <a:pt x="56" y="115"/>
                        <a:pt x="58" y="117"/>
                        <a:pt x="58" y="119"/>
                      </a:cubicBezTo>
                      <a:cubicBezTo>
                        <a:pt x="58" y="119"/>
                        <a:pt x="58" y="120"/>
                        <a:pt x="58" y="121"/>
                      </a:cubicBezTo>
                      <a:cubicBezTo>
                        <a:pt x="58" y="121"/>
                        <a:pt x="58" y="122"/>
                        <a:pt x="59" y="122"/>
                      </a:cubicBezTo>
                      <a:cubicBezTo>
                        <a:pt x="59" y="122"/>
                        <a:pt x="63" y="116"/>
                        <a:pt x="63" y="115"/>
                      </a:cubicBezTo>
                      <a:cubicBezTo>
                        <a:pt x="63" y="114"/>
                        <a:pt x="61" y="113"/>
                        <a:pt x="61" y="112"/>
                      </a:cubicBezTo>
                      <a:cubicBezTo>
                        <a:pt x="61" y="111"/>
                        <a:pt x="62" y="111"/>
                        <a:pt x="62" y="111"/>
                      </a:cubicBezTo>
                      <a:cubicBezTo>
                        <a:pt x="62" y="111"/>
                        <a:pt x="63" y="112"/>
                        <a:pt x="63" y="112"/>
                      </a:cubicBezTo>
                      <a:cubicBezTo>
                        <a:pt x="64" y="112"/>
                        <a:pt x="68" y="106"/>
                        <a:pt x="69" y="105"/>
                      </a:cubicBezTo>
                      <a:cubicBezTo>
                        <a:pt x="69" y="105"/>
                        <a:pt x="67" y="104"/>
                        <a:pt x="67" y="103"/>
                      </a:cubicBezTo>
                      <a:cubicBezTo>
                        <a:pt x="67" y="103"/>
                        <a:pt x="67" y="102"/>
                        <a:pt x="68" y="102"/>
                      </a:cubicBezTo>
                      <a:cubicBezTo>
                        <a:pt x="68" y="102"/>
                        <a:pt x="69" y="102"/>
                        <a:pt x="70" y="102"/>
                      </a:cubicBezTo>
                      <a:cubicBezTo>
                        <a:pt x="72" y="102"/>
                        <a:pt x="74" y="102"/>
                        <a:pt x="77" y="102"/>
                      </a:cubicBezTo>
                      <a:cubicBezTo>
                        <a:pt x="76" y="101"/>
                        <a:pt x="74" y="102"/>
                        <a:pt x="72" y="101"/>
                      </a:cubicBezTo>
                      <a:cubicBezTo>
                        <a:pt x="72" y="101"/>
                        <a:pt x="71" y="101"/>
                        <a:pt x="70" y="101"/>
                      </a:cubicBezTo>
                      <a:cubicBezTo>
                        <a:pt x="74" y="99"/>
                        <a:pt x="80" y="100"/>
                        <a:pt x="84" y="98"/>
                      </a:cubicBezTo>
                      <a:cubicBezTo>
                        <a:pt x="85" y="99"/>
                        <a:pt x="88" y="99"/>
                        <a:pt x="90" y="98"/>
                      </a:cubicBezTo>
                      <a:cubicBezTo>
                        <a:pt x="90" y="98"/>
                        <a:pt x="90" y="97"/>
                        <a:pt x="90" y="97"/>
                      </a:cubicBezTo>
                      <a:cubicBezTo>
                        <a:pt x="90" y="97"/>
                        <a:pt x="88" y="98"/>
                        <a:pt x="88" y="98"/>
                      </a:cubicBezTo>
                      <a:cubicBezTo>
                        <a:pt x="87" y="98"/>
                        <a:pt x="86" y="96"/>
                        <a:pt x="86" y="95"/>
                      </a:cubicBezTo>
                      <a:cubicBezTo>
                        <a:pt x="86" y="95"/>
                        <a:pt x="85" y="94"/>
                        <a:pt x="85" y="93"/>
                      </a:cubicBezTo>
                      <a:cubicBezTo>
                        <a:pt x="85" y="87"/>
                        <a:pt x="92" y="89"/>
                        <a:pt x="95" y="87"/>
                      </a:cubicBezTo>
                      <a:cubicBezTo>
                        <a:pt x="97" y="86"/>
                        <a:pt x="97" y="86"/>
                        <a:pt x="99" y="86"/>
                      </a:cubicBezTo>
                      <a:cubicBezTo>
                        <a:pt x="102" y="86"/>
                        <a:pt x="103" y="85"/>
                        <a:pt x="105" y="84"/>
                      </a:cubicBezTo>
                      <a:cubicBezTo>
                        <a:pt x="104" y="83"/>
                        <a:pt x="104" y="83"/>
                        <a:pt x="104" y="82"/>
                      </a:cubicBezTo>
                      <a:cubicBezTo>
                        <a:pt x="104" y="82"/>
                        <a:pt x="104" y="82"/>
                        <a:pt x="104" y="82"/>
                      </a:cubicBezTo>
                      <a:cubicBezTo>
                        <a:pt x="104" y="82"/>
                        <a:pt x="104" y="82"/>
                        <a:pt x="104" y="81"/>
                      </a:cubicBezTo>
                      <a:cubicBezTo>
                        <a:pt x="104" y="82"/>
                        <a:pt x="105" y="82"/>
                        <a:pt x="105" y="82"/>
                      </a:cubicBezTo>
                      <a:cubicBezTo>
                        <a:pt x="106" y="82"/>
                        <a:pt x="111" y="82"/>
                        <a:pt x="113" y="82"/>
                      </a:cubicBezTo>
                      <a:cubicBezTo>
                        <a:pt x="114" y="81"/>
                        <a:pt x="114" y="79"/>
                        <a:pt x="117" y="79"/>
                      </a:cubicBezTo>
                      <a:cubicBezTo>
                        <a:pt x="117" y="81"/>
                        <a:pt x="117" y="81"/>
                        <a:pt x="120" y="81"/>
                      </a:cubicBezTo>
                      <a:cubicBezTo>
                        <a:pt x="115" y="81"/>
                        <a:pt x="109" y="84"/>
                        <a:pt x="109" y="87"/>
                      </a:cubicBezTo>
                      <a:cubicBezTo>
                        <a:pt x="110" y="88"/>
                        <a:pt x="112" y="91"/>
                        <a:pt x="113" y="91"/>
                      </a:cubicBezTo>
                      <a:cubicBezTo>
                        <a:pt x="114" y="91"/>
                        <a:pt x="118" y="87"/>
                        <a:pt x="121" y="87"/>
                      </a:cubicBezTo>
                      <a:cubicBezTo>
                        <a:pt x="122" y="87"/>
                        <a:pt x="134" y="83"/>
                        <a:pt x="134" y="82"/>
                      </a:cubicBezTo>
                      <a:cubicBezTo>
                        <a:pt x="134" y="80"/>
                        <a:pt x="129" y="80"/>
                        <a:pt x="128" y="80"/>
                      </a:cubicBezTo>
                      <a:cubicBezTo>
                        <a:pt x="123" y="79"/>
                        <a:pt x="115" y="74"/>
                        <a:pt x="114" y="71"/>
                      </a:cubicBezTo>
                      <a:cubicBezTo>
                        <a:pt x="113" y="70"/>
                        <a:pt x="112" y="70"/>
                        <a:pt x="110" y="70"/>
                      </a:cubicBezTo>
                      <a:cubicBezTo>
                        <a:pt x="111" y="69"/>
                        <a:pt x="117" y="69"/>
                        <a:pt x="117" y="65"/>
                      </a:cubicBezTo>
                      <a:cubicBezTo>
                        <a:pt x="117" y="63"/>
                        <a:pt x="112" y="63"/>
                        <a:pt x="108" y="62"/>
                      </a:cubicBezTo>
                      <a:cubicBezTo>
                        <a:pt x="100" y="62"/>
                        <a:pt x="97" y="66"/>
                        <a:pt x="91" y="67"/>
                      </a:cubicBezTo>
                      <a:cubicBezTo>
                        <a:pt x="94" y="63"/>
                        <a:pt x="97" y="64"/>
                        <a:pt x="101" y="61"/>
                      </a:cubicBezTo>
                      <a:cubicBezTo>
                        <a:pt x="104" y="59"/>
                        <a:pt x="101" y="58"/>
                        <a:pt x="105" y="57"/>
                      </a:cubicBezTo>
                      <a:cubicBezTo>
                        <a:pt x="112" y="56"/>
                        <a:pt x="116" y="57"/>
                        <a:pt x="122" y="58"/>
                      </a:cubicBezTo>
                      <a:cubicBezTo>
                        <a:pt x="131" y="58"/>
                        <a:pt x="138" y="62"/>
                        <a:pt x="143" y="57"/>
                      </a:cubicBezTo>
                      <a:cubicBezTo>
                        <a:pt x="145" y="55"/>
                        <a:pt x="157" y="56"/>
                        <a:pt x="157" y="53"/>
                      </a:cubicBezTo>
                      <a:cubicBezTo>
                        <a:pt x="157" y="50"/>
                        <a:pt x="155" y="49"/>
                        <a:pt x="153" y="47"/>
                      </a:cubicBezTo>
                      <a:cubicBezTo>
                        <a:pt x="152" y="47"/>
                        <a:pt x="154" y="47"/>
                        <a:pt x="152" y="46"/>
                      </a:cubicBezTo>
                      <a:cubicBezTo>
                        <a:pt x="152" y="45"/>
                        <a:pt x="152" y="45"/>
                        <a:pt x="152" y="44"/>
                      </a:cubicBezTo>
                      <a:cubicBezTo>
                        <a:pt x="148" y="45"/>
                        <a:pt x="141" y="46"/>
                        <a:pt x="137" y="46"/>
                      </a:cubicBezTo>
                      <a:cubicBezTo>
                        <a:pt x="136" y="46"/>
                        <a:pt x="135" y="45"/>
                        <a:pt x="135" y="45"/>
                      </a:cubicBezTo>
                      <a:cubicBezTo>
                        <a:pt x="138" y="44"/>
                        <a:pt x="147" y="45"/>
                        <a:pt x="148" y="43"/>
                      </a:cubicBezTo>
                      <a:cubicBezTo>
                        <a:pt x="148" y="42"/>
                        <a:pt x="146" y="42"/>
                        <a:pt x="146" y="41"/>
                      </a:cubicBezTo>
                      <a:cubicBezTo>
                        <a:pt x="142" y="41"/>
                        <a:pt x="134" y="39"/>
                        <a:pt x="133" y="35"/>
                      </a:cubicBezTo>
                      <a:cubicBezTo>
                        <a:pt x="133" y="35"/>
                        <a:pt x="133" y="35"/>
                        <a:pt x="133" y="35"/>
                      </a:cubicBezTo>
                      <a:cubicBezTo>
                        <a:pt x="130" y="34"/>
                        <a:pt x="127" y="33"/>
                        <a:pt x="125" y="31"/>
                      </a:cubicBezTo>
                      <a:cubicBezTo>
                        <a:pt x="126" y="31"/>
                        <a:pt x="127" y="31"/>
                        <a:pt x="127" y="30"/>
                      </a:cubicBezTo>
                      <a:cubicBezTo>
                        <a:pt x="127" y="29"/>
                        <a:pt x="126" y="28"/>
                        <a:pt x="126" y="27"/>
                      </a:cubicBezTo>
                      <a:cubicBezTo>
                        <a:pt x="124" y="26"/>
                        <a:pt x="118" y="24"/>
                        <a:pt x="120" y="22"/>
                      </a:cubicBezTo>
                      <a:cubicBezTo>
                        <a:pt x="121" y="20"/>
                        <a:pt x="114" y="18"/>
                        <a:pt x="113" y="16"/>
                      </a:cubicBezTo>
                      <a:cubicBezTo>
                        <a:pt x="113" y="16"/>
                        <a:pt x="111" y="14"/>
                        <a:pt x="110" y="14"/>
                      </a:cubicBezTo>
                      <a:cubicBezTo>
                        <a:pt x="109" y="14"/>
                        <a:pt x="106" y="15"/>
                        <a:pt x="106" y="16"/>
                      </a:cubicBezTo>
                      <a:cubicBezTo>
                        <a:pt x="107" y="19"/>
                        <a:pt x="105" y="19"/>
                        <a:pt x="102" y="20"/>
                      </a:cubicBezTo>
                      <a:cubicBezTo>
                        <a:pt x="100" y="20"/>
                        <a:pt x="98" y="22"/>
                        <a:pt x="96" y="22"/>
                      </a:cubicBezTo>
                      <a:cubicBezTo>
                        <a:pt x="93" y="22"/>
                        <a:pt x="91" y="18"/>
                        <a:pt x="88" y="18"/>
                      </a:cubicBezTo>
                      <a:cubicBezTo>
                        <a:pt x="86" y="17"/>
                        <a:pt x="87" y="13"/>
                        <a:pt x="86" y="11"/>
                      </a:cubicBezTo>
                      <a:cubicBezTo>
                        <a:pt x="85" y="8"/>
                        <a:pt x="76" y="9"/>
                        <a:pt x="75" y="5"/>
                      </a:cubicBezTo>
                      <a:cubicBezTo>
                        <a:pt x="70" y="4"/>
                        <a:pt x="71" y="3"/>
                        <a:pt x="66" y="2"/>
                      </a:cubicBezTo>
                      <a:cubicBezTo>
                        <a:pt x="65" y="2"/>
                        <a:pt x="63" y="2"/>
                        <a:pt x="62" y="2"/>
                      </a:cubicBezTo>
                      <a:cubicBezTo>
                        <a:pt x="57" y="2"/>
                        <a:pt x="54" y="0"/>
                        <a:pt x="49" y="0"/>
                      </a:cubicBezTo>
                      <a:cubicBezTo>
                        <a:pt x="46" y="0"/>
                        <a:pt x="43" y="0"/>
                        <a:pt x="43" y="2"/>
                      </a:cubicBezTo>
                      <a:cubicBezTo>
                        <a:pt x="44" y="3"/>
                        <a:pt x="50" y="5"/>
                        <a:pt x="44" y="6"/>
                      </a:cubicBezTo>
                      <a:cubicBezTo>
                        <a:pt x="42" y="7"/>
                        <a:pt x="48" y="10"/>
                        <a:pt x="48" y="11"/>
                      </a:cubicBezTo>
                      <a:cubicBezTo>
                        <a:pt x="49" y="15"/>
                        <a:pt x="44" y="15"/>
                        <a:pt x="41" y="15"/>
                      </a:cubicBezTo>
                      <a:cubicBezTo>
                        <a:pt x="44" y="18"/>
                        <a:pt x="49" y="18"/>
                        <a:pt x="51" y="20"/>
                      </a:cubicBezTo>
                      <a:cubicBezTo>
                        <a:pt x="53" y="22"/>
                        <a:pt x="52" y="25"/>
                        <a:pt x="52" y="28"/>
                      </a:cubicBezTo>
                      <a:cubicBezTo>
                        <a:pt x="52" y="30"/>
                        <a:pt x="41" y="35"/>
                        <a:pt x="37" y="35"/>
                      </a:cubicBezTo>
                      <a:cubicBezTo>
                        <a:pt x="44" y="37"/>
                        <a:pt x="42" y="43"/>
                        <a:pt x="44" y="45"/>
                      </a:cubicBezTo>
                      <a:cubicBezTo>
                        <a:pt x="44" y="46"/>
                        <a:pt x="42" y="48"/>
                        <a:pt x="41" y="50"/>
                      </a:cubicBezTo>
                      <a:cubicBezTo>
                        <a:pt x="39" y="50"/>
                        <a:pt x="37" y="50"/>
                        <a:pt x="35" y="49"/>
                      </a:cubicBezTo>
                      <a:cubicBezTo>
                        <a:pt x="31" y="47"/>
                        <a:pt x="24" y="42"/>
                        <a:pt x="24" y="39"/>
                      </a:cubicBezTo>
                      <a:cubicBezTo>
                        <a:pt x="23" y="36"/>
                        <a:pt x="24" y="33"/>
                        <a:pt x="18" y="31"/>
                      </a:cubicBezTo>
                      <a:cubicBezTo>
                        <a:pt x="14" y="31"/>
                        <a:pt x="10" y="30"/>
                        <a:pt x="6" y="30"/>
                      </a:cubicBezTo>
                      <a:cubicBezTo>
                        <a:pt x="4" y="29"/>
                        <a:pt x="2" y="28"/>
                        <a:pt x="0" y="27"/>
                      </a:cubicBezTo>
                      <a:cubicBezTo>
                        <a:pt x="0" y="59"/>
                        <a:pt x="0" y="59"/>
                        <a:pt x="0" y="59"/>
                      </a:cubicBezTo>
                      <a:cubicBezTo>
                        <a:pt x="2" y="60"/>
                        <a:pt x="8" y="64"/>
                        <a:pt x="8" y="64"/>
                      </a:cubicBezTo>
                      <a:close/>
                      <a:moveTo>
                        <a:pt x="104" y="82"/>
                      </a:moveTo>
                      <a:cubicBezTo>
                        <a:pt x="104" y="82"/>
                        <a:pt x="103" y="81"/>
                        <a:pt x="103" y="81"/>
                      </a:cubicBezTo>
                      <a:cubicBezTo>
                        <a:pt x="103" y="81"/>
                        <a:pt x="104" y="82"/>
                        <a:pt x="104" y="82"/>
                      </a:cubicBezTo>
                      <a:close/>
                      <a:moveTo>
                        <a:pt x="103" y="81"/>
                      </a:moveTo>
                      <a:cubicBezTo>
                        <a:pt x="103" y="80"/>
                        <a:pt x="103" y="80"/>
                        <a:pt x="103" y="79"/>
                      </a:cubicBezTo>
                      <a:cubicBezTo>
                        <a:pt x="103" y="80"/>
                        <a:pt x="103" y="80"/>
                        <a:pt x="103" y="81"/>
                      </a:cubicBezTo>
                      <a:close/>
                      <a:moveTo>
                        <a:pt x="102" y="77"/>
                      </a:moveTo>
                      <a:cubicBezTo>
                        <a:pt x="102" y="77"/>
                        <a:pt x="102" y="76"/>
                        <a:pt x="102" y="76"/>
                      </a:cubicBezTo>
                      <a:cubicBezTo>
                        <a:pt x="102" y="76"/>
                        <a:pt x="102" y="77"/>
                        <a:pt x="102" y="77"/>
                      </a:cubicBezTo>
                      <a:close/>
                      <a:moveTo>
                        <a:pt x="38" y="89"/>
                      </a:moveTo>
                      <a:cubicBezTo>
                        <a:pt x="38" y="89"/>
                        <a:pt x="38" y="89"/>
                        <a:pt x="38" y="90"/>
                      </a:cubicBezTo>
                      <a:cubicBezTo>
                        <a:pt x="38" y="90"/>
                        <a:pt x="38" y="89"/>
                        <a:pt x="38" y="89"/>
                      </a:cubicBezTo>
                      <a:close/>
                      <a:moveTo>
                        <a:pt x="38" y="90"/>
                      </a:moveTo>
                      <a:cubicBezTo>
                        <a:pt x="38" y="90"/>
                        <a:pt x="39" y="91"/>
                        <a:pt x="39" y="91"/>
                      </a:cubicBezTo>
                      <a:cubicBezTo>
                        <a:pt x="38" y="91"/>
                        <a:pt x="38" y="90"/>
                        <a:pt x="38" y="90"/>
                      </a:cubicBezTo>
                      <a:close/>
                      <a:moveTo>
                        <a:pt x="39" y="86"/>
                      </a:moveTo>
                      <a:cubicBezTo>
                        <a:pt x="43" y="85"/>
                        <a:pt x="52" y="84"/>
                        <a:pt x="56" y="84"/>
                      </a:cubicBezTo>
                      <a:cubicBezTo>
                        <a:pt x="56" y="89"/>
                        <a:pt x="44" y="88"/>
                        <a:pt x="39" y="87"/>
                      </a:cubicBezTo>
                      <a:cubicBezTo>
                        <a:pt x="38" y="87"/>
                        <a:pt x="38" y="88"/>
                        <a:pt x="37" y="87"/>
                      </a:cubicBezTo>
                      <a:cubicBezTo>
                        <a:pt x="37" y="88"/>
                        <a:pt x="37" y="88"/>
                        <a:pt x="37" y="89"/>
                      </a:cubicBezTo>
                      <a:cubicBezTo>
                        <a:pt x="37" y="88"/>
                        <a:pt x="36" y="88"/>
                        <a:pt x="36" y="87"/>
                      </a:cubicBezTo>
                      <a:cubicBezTo>
                        <a:pt x="36" y="87"/>
                        <a:pt x="38" y="86"/>
                        <a:pt x="39" y="86"/>
                      </a:cubicBezTo>
                      <a:close/>
                      <a:moveTo>
                        <a:pt x="36" y="92"/>
                      </a:moveTo>
                      <a:cubicBezTo>
                        <a:pt x="36" y="92"/>
                        <a:pt x="37" y="92"/>
                        <a:pt x="38" y="92"/>
                      </a:cubicBezTo>
                      <a:cubicBezTo>
                        <a:pt x="33" y="93"/>
                        <a:pt x="26" y="96"/>
                        <a:pt x="21" y="96"/>
                      </a:cubicBezTo>
                      <a:cubicBezTo>
                        <a:pt x="19" y="96"/>
                        <a:pt x="19" y="94"/>
                        <a:pt x="18" y="92"/>
                      </a:cubicBezTo>
                      <a:cubicBezTo>
                        <a:pt x="19" y="93"/>
                        <a:pt x="20" y="94"/>
                        <a:pt x="21" y="94"/>
                      </a:cubicBezTo>
                      <a:cubicBezTo>
                        <a:pt x="23" y="94"/>
                        <a:pt x="23" y="93"/>
                        <a:pt x="24" y="93"/>
                      </a:cubicBezTo>
                      <a:cubicBezTo>
                        <a:pt x="26" y="92"/>
                        <a:pt x="28" y="91"/>
                        <a:pt x="31" y="92"/>
                      </a:cubicBezTo>
                      <a:cubicBezTo>
                        <a:pt x="34" y="92"/>
                        <a:pt x="35" y="93"/>
                        <a:pt x="36" y="92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18" name="Freeform 1970">
                  <a:extLst>
                    <a:ext uri="{FF2B5EF4-FFF2-40B4-BE49-F238E27FC236}">
                      <a16:creationId xmlns="" xmlns:a16="http://schemas.microsoft.com/office/drawing/2014/main" id="{82690A8D-8B40-4A3D-A8B2-CFEFED86962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37751" y="5160963"/>
                  <a:ext cx="1588" cy="0"/>
                </a:xfrm>
                <a:custGeom>
                  <a:avLst/>
                  <a:gdLst>
                    <a:gd name="T0" fmla="*/ 0 w 4"/>
                    <a:gd name="T1" fmla="*/ 2 h 2"/>
                    <a:gd name="T2" fmla="*/ 4 w 4"/>
                    <a:gd name="T3" fmla="*/ 1 h 2"/>
                    <a:gd name="T4" fmla="*/ 4 w 4"/>
                    <a:gd name="T5" fmla="*/ 0 h 2"/>
                    <a:gd name="T6" fmla="*/ 3 w 4"/>
                    <a:gd name="T7" fmla="*/ 0 h 2"/>
                    <a:gd name="T8" fmla="*/ 0 w 4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2">
                      <a:moveTo>
                        <a:pt x="0" y="2"/>
                      </a:moveTo>
                      <a:cubicBezTo>
                        <a:pt x="1" y="2"/>
                        <a:pt x="2" y="1"/>
                        <a:pt x="4" y="1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3" y="0"/>
                        <a:pt x="0" y="0"/>
                        <a:pt x="0" y="2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19" name="Freeform 1971">
                  <a:extLst>
                    <a:ext uri="{FF2B5EF4-FFF2-40B4-BE49-F238E27FC236}">
                      <a16:creationId xmlns="" xmlns:a16="http://schemas.microsoft.com/office/drawing/2014/main" id="{FB374270-E61E-44C5-8418-62852FC4742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29813" y="5129213"/>
                  <a:ext cx="9525" cy="3175"/>
                </a:xfrm>
                <a:custGeom>
                  <a:avLst/>
                  <a:gdLst>
                    <a:gd name="T0" fmla="*/ 11 w 16"/>
                    <a:gd name="T1" fmla="*/ 1 h 5"/>
                    <a:gd name="T2" fmla="*/ 6 w 16"/>
                    <a:gd name="T3" fmla="*/ 1 h 5"/>
                    <a:gd name="T4" fmla="*/ 12 w 16"/>
                    <a:gd name="T5" fmla="*/ 2 h 5"/>
                    <a:gd name="T6" fmla="*/ 0 w 16"/>
                    <a:gd name="T7" fmla="*/ 4 h 5"/>
                    <a:gd name="T8" fmla="*/ 1 w 16"/>
                    <a:gd name="T9" fmla="*/ 5 h 5"/>
                    <a:gd name="T10" fmla="*/ 3 w 16"/>
                    <a:gd name="T11" fmla="*/ 4 h 5"/>
                    <a:gd name="T12" fmla="*/ 16 w 16"/>
                    <a:gd name="T13" fmla="*/ 5 h 5"/>
                    <a:gd name="T14" fmla="*/ 16 w 16"/>
                    <a:gd name="T15" fmla="*/ 1 h 5"/>
                    <a:gd name="T16" fmla="*/ 11 w 16"/>
                    <a:gd name="T17" fmla="*/ 1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6" h="5">
                      <a:moveTo>
                        <a:pt x="11" y="1"/>
                      </a:moveTo>
                      <a:cubicBezTo>
                        <a:pt x="9" y="1"/>
                        <a:pt x="7" y="0"/>
                        <a:pt x="6" y="1"/>
                      </a:cubicBezTo>
                      <a:cubicBezTo>
                        <a:pt x="7" y="2"/>
                        <a:pt x="10" y="2"/>
                        <a:pt x="12" y="2"/>
                      </a:cubicBezTo>
                      <a:cubicBezTo>
                        <a:pt x="8" y="3"/>
                        <a:pt x="0" y="3"/>
                        <a:pt x="0" y="4"/>
                      </a:cubicBezTo>
                      <a:cubicBezTo>
                        <a:pt x="0" y="5"/>
                        <a:pt x="0" y="5"/>
                        <a:pt x="1" y="5"/>
                      </a:cubicBezTo>
                      <a:cubicBezTo>
                        <a:pt x="2" y="5"/>
                        <a:pt x="3" y="5"/>
                        <a:pt x="3" y="4"/>
                      </a:cubicBezTo>
                      <a:cubicBezTo>
                        <a:pt x="8" y="5"/>
                        <a:pt x="12" y="5"/>
                        <a:pt x="16" y="5"/>
                      </a:cubicBezTo>
                      <a:cubicBezTo>
                        <a:pt x="16" y="1"/>
                        <a:pt x="16" y="1"/>
                        <a:pt x="16" y="1"/>
                      </a:cubicBezTo>
                      <a:cubicBezTo>
                        <a:pt x="14" y="1"/>
                        <a:pt x="13" y="1"/>
                        <a:pt x="11" y="1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20" name="Freeform 1972">
                  <a:extLst>
                    <a:ext uri="{FF2B5EF4-FFF2-40B4-BE49-F238E27FC236}">
                      <a16:creationId xmlns="" xmlns:a16="http://schemas.microsoft.com/office/drawing/2014/main" id="{C26BAAF2-4DDC-4AE6-9298-7A2D4B6012C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37751" y="5124450"/>
                  <a:ext cx="1588" cy="0"/>
                </a:xfrm>
                <a:custGeom>
                  <a:avLst/>
                  <a:gdLst>
                    <a:gd name="T0" fmla="*/ 0 w 2"/>
                    <a:gd name="T1" fmla="*/ 2 w 2"/>
                    <a:gd name="T2" fmla="*/ 2 w 2"/>
                    <a:gd name="T3" fmla="*/ 0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  <a:cxn ang="0">
                      <a:pos x="T3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cubicBezTo>
                        <a:pt x="1" y="0"/>
                        <a:pt x="1" y="0"/>
                        <a:pt x="2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0"/>
                        <a:pt x="1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21" name="Freeform 1973">
                  <a:extLst>
                    <a:ext uri="{FF2B5EF4-FFF2-40B4-BE49-F238E27FC236}">
                      <a16:creationId xmlns="" xmlns:a16="http://schemas.microsoft.com/office/drawing/2014/main" id="{CF9607C5-DC71-498F-AAF4-1BF012F4AFF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09176" y="5122863"/>
                  <a:ext cx="30163" cy="6350"/>
                </a:xfrm>
                <a:custGeom>
                  <a:avLst/>
                  <a:gdLst>
                    <a:gd name="T0" fmla="*/ 43 w 46"/>
                    <a:gd name="T1" fmla="*/ 4 h 9"/>
                    <a:gd name="T2" fmla="*/ 40 w 46"/>
                    <a:gd name="T3" fmla="*/ 4 h 9"/>
                    <a:gd name="T4" fmla="*/ 41 w 46"/>
                    <a:gd name="T5" fmla="*/ 4 h 9"/>
                    <a:gd name="T6" fmla="*/ 39 w 46"/>
                    <a:gd name="T7" fmla="*/ 3 h 9"/>
                    <a:gd name="T8" fmla="*/ 37 w 46"/>
                    <a:gd name="T9" fmla="*/ 2 h 9"/>
                    <a:gd name="T10" fmla="*/ 35 w 46"/>
                    <a:gd name="T11" fmla="*/ 2 h 9"/>
                    <a:gd name="T12" fmla="*/ 36 w 46"/>
                    <a:gd name="T13" fmla="*/ 3 h 9"/>
                    <a:gd name="T14" fmla="*/ 36 w 46"/>
                    <a:gd name="T15" fmla="*/ 3 h 9"/>
                    <a:gd name="T16" fmla="*/ 34 w 46"/>
                    <a:gd name="T17" fmla="*/ 3 h 9"/>
                    <a:gd name="T18" fmla="*/ 31 w 46"/>
                    <a:gd name="T19" fmla="*/ 2 h 9"/>
                    <a:gd name="T20" fmla="*/ 25 w 46"/>
                    <a:gd name="T21" fmla="*/ 2 h 9"/>
                    <a:gd name="T22" fmla="*/ 20 w 46"/>
                    <a:gd name="T23" fmla="*/ 1 h 9"/>
                    <a:gd name="T24" fmla="*/ 10 w 46"/>
                    <a:gd name="T25" fmla="*/ 1 h 9"/>
                    <a:gd name="T26" fmla="*/ 14 w 46"/>
                    <a:gd name="T27" fmla="*/ 1 h 9"/>
                    <a:gd name="T28" fmla="*/ 12 w 46"/>
                    <a:gd name="T29" fmla="*/ 1 h 9"/>
                    <a:gd name="T30" fmla="*/ 5 w 46"/>
                    <a:gd name="T31" fmla="*/ 2 h 9"/>
                    <a:gd name="T32" fmla="*/ 7 w 46"/>
                    <a:gd name="T33" fmla="*/ 3 h 9"/>
                    <a:gd name="T34" fmla="*/ 12 w 46"/>
                    <a:gd name="T35" fmla="*/ 2 h 9"/>
                    <a:gd name="T36" fmla="*/ 10 w 46"/>
                    <a:gd name="T37" fmla="*/ 3 h 9"/>
                    <a:gd name="T38" fmla="*/ 6 w 46"/>
                    <a:gd name="T39" fmla="*/ 3 h 9"/>
                    <a:gd name="T40" fmla="*/ 2 w 46"/>
                    <a:gd name="T41" fmla="*/ 3 h 9"/>
                    <a:gd name="T42" fmla="*/ 9 w 46"/>
                    <a:gd name="T43" fmla="*/ 4 h 9"/>
                    <a:gd name="T44" fmla="*/ 8 w 46"/>
                    <a:gd name="T45" fmla="*/ 4 h 9"/>
                    <a:gd name="T46" fmla="*/ 3 w 46"/>
                    <a:gd name="T47" fmla="*/ 4 h 9"/>
                    <a:gd name="T48" fmla="*/ 0 w 46"/>
                    <a:gd name="T49" fmla="*/ 4 h 9"/>
                    <a:gd name="T50" fmla="*/ 10 w 46"/>
                    <a:gd name="T51" fmla="*/ 5 h 9"/>
                    <a:gd name="T52" fmla="*/ 6 w 46"/>
                    <a:gd name="T53" fmla="*/ 6 h 9"/>
                    <a:gd name="T54" fmla="*/ 7 w 46"/>
                    <a:gd name="T55" fmla="*/ 6 h 9"/>
                    <a:gd name="T56" fmla="*/ 11 w 46"/>
                    <a:gd name="T57" fmla="*/ 6 h 9"/>
                    <a:gd name="T58" fmla="*/ 13 w 46"/>
                    <a:gd name="T59" fmla="*/ 6 h 9"/>
                    <a:gd name="T60" fmla="*/ 18 w 46"/>
                    <a:gd name="T61" fmla="*/ 6 h 9"/>
                    <a:gd name="T62" fmla="*/ 24 w 46"/>
                    <a:gd name="T63" fmla="*/ 6 h 9"/>
                    <a:gd name="T64" fmla="*/ 12 w 46"/>
                    <a:gd name="T65" fmla="*/ 7 h 9"/>
                    <a:gd name="T66" fmla="*/ 19 w 46"/>
                    <a:gd name="T67" fmla="*/ 8 h 9"/>
                    <a:gd name="T68" fmla="*/ 17 w 46"/>
                    <a:gd name="T69" fmla="*/ 8 h 9"/>
                    <a:gd name="T70" fmla="*/ 24 w 46"/>
                    <a:gd name="T71" fmla="*/ 9 h 9"/>
                    <a:gd name="T72" fmla="*/ 28 w 46"/>
                    <a:gd name="T73" fmla="*/ 8 h 9"/>
                    <a:gd name="T74" fmla="*/ 34 w 46"/>
                    <a:gd name="T75" fmla="*/ 9 h 9"/>
                    <a:gd name="T76" fmla="*/ 34 w 46"/>
                    <a:gd name="T77" fmla="*/ 8 h 9"/>
                    <a:gd name="T78" fmla="*/ 37 w 46"/>
                    <a:gd name="T79" fmla="*/ 8 h 9"/>
                    <a:gd name="T80" fmla="*/ 34 w 46"/>
                    <a:gd name="T81" fmla="*/ 7 h 9"/>
                    <a:gd name="T82" fmla="*/ 36 w 46"/>
                    <a:gd name="T83" fmla="*/ 6 h 9"/>
                    <a:gd name="T84" fmla="*/ 39 w 46"/>
                    <a:gd name="T85" fmla="*/ 7 h 9"/>
                    <a:gd name="T86" fmla="*/ 46 w 46"/>
                    <a:gd name="T87" fmla="*/ 6 h 9"/>
                    <a:gd name="T88" fmla="*/ 46 w 46"/>
                    <a:gd name="T89" fmla="*/ 5 h 9"/>
                    <a:gd name="T90" fmla="*/ 43 w 46"/>
                    <a:gd name="T91" fmla="*/ 4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46" h="9">
                      <a:moveTo>
                        <a:pt x="43" y="4"/>
                      </a:moveTo>
                      <a:cubicBezTo>
                        <a:pt x="42" y="4"/>
                        <a:pt x="40" y="5"/>
                        <a:pt x="40" y="4"/>
                      </a:cubicBezTo>
                      <a:cubicBezTo>
                        <a:pt x="40" y="4"/>
                        <a:pt x="41" y="4"/>
                        <a:pt x="41" y="4"/>
                      </a:cubicBezTo>
                      <a:cubicBezTo>
                        <a:pt x="41" y="3"/>
                        <a:pt x="39" y="4"/>
                        <a:pt x="39" y="3"/>
                      </a:cubicBezTo>
                      <a:cubicBezTo>
                        <a:pt x="39" y="2"/>
                        <a:pt x="39" y="2"/>
                        <a:pt x="37" y="2"/>
                      </a:cubicBezTo>
                      <a:cubicBezTo>
                        <a:pt x="36" y="3"/>
                        <a:pt x="36" y="2"/>
                        <a:pt x="35" y="2"/>
                      </a:cubicBezTo>
                      <a:cubicBezTo>
                        <a:pt x="36" y="3"/>
                        <a:pt x="36" y="3"/>
                        <a:pt x="36" y="3"/>
                      </a:cubicBezTo>
                      <a:cubicBezTo>
                        <a:pt x="36" y="3"/>
                        <a:pt x="36" y="3"/>
                        <a:pt x="36" y="3"/>
                      </a:cubicBezTo>
                      <a:cubicBezTo>
                        <a:pt x="36" y="3"/>
                        <a:pt x="35" y="3"/>
                        <a:pt x="34" y="3"/>
                      </a:cubicBezTo>
                      <a:cubicBezTo>
                        <a:pt x="33" y="3"/>
                        <a:pt x="34" y="2"/>
                        <a:pt x="31" y="2"/>
                      </a:cubicBezTo>
                      <a:cubicBezTo>
                        <a:pt x="29" y="2"/>
                        <a:pt x="27" y="3"/>
                        <a:pt x="25" y="2"/>
                      </a:cubicBezTo>
                      <a:cubicBezTo>
                        <a:pt x="22" y="2"/>
                        <a:pt x="23" y="1"/>
                        <a:pt x="20" y="1"/>
                      </a:cubicBezTo>
                      <a:cubicBezTo>
                        <a:pt x="17" y="0"/>
                        <a:pt x="14" y="1"/>
                        <a:pt x="10" y="1"/>
                      </a:cubicBezTo>
                      <a:cubicBezTo>
                        <a:pt x="10" y="2"/>
                        <a:pt x="12" y="1"/>
                        <a:pt x="14" y="1"/>
                      </a:cubicBezTo>
                      <a:cubicBezTo>
                        <a:pt x="13" y="1"/>
                        <a:pt x="12" y="1"/>
                        <a:pt x="12" y="1"/>
                      </a:cubicBezTo>
                      <a:cubicBezTo>
                        <a:pt x="9" y="1"/>
                        <a:pt x="7" y="2"/>
                        <a:pt x="5" y="2"/>
                      </a:cubicBezTo>
                      <a:cubicBezTo>
                        <a:pt x="5" y="2"/>
                        <a:pt x="7" y="3"/>
                        <a:pt x="7" y="3"/>
                      </a:cubicBezTo>
                      <a:cubicBezTo>
                        <a:pt x="8" y="3"/>
                        <a:pt x="10" y="2"/>
                        <a:pt x="12" y="2"/>
                      </a:cubicBezTo>
                      <a:cubicBezTo>
                        <a:pt x="12" y="3"/>
                        <a:pt x="11" y="3"/>
                        <a:pt x="10" y="3"/>
                      </a:cubicBezTo>
                      <a:cubicBezTo>
                        <a:pt x="9" y="3"/>
                        <a:pt x="8" y="3"/>
                        <a:pt x="6" y="3"/>
                      </a:cubicBezTo>
                      <a:cubicBezTo>
                        <a:pt x="4" y="3"/>
                        <a:pt x="2" y="3"/>
                        <a:pt x="2" y="3"/>
                      </a:cubicBezTo>
                      <a:cubicBezTo>
                        <a:pt x="2" y="4"/>
                        <a:pt x="7" y="4"/>
                        <a:pt x="9" y="4"/>
                      </a:cubicBezTo>
                      <a:cubicBezTo>
                        <a:pt x="9" y="4"/>
                        <a:pt x="8" y="4"/>
                        <a:pt x="8" y="4"/>
                      </a:cubicBezTo>
                      <a:cubicBezTo>
                        <a:pt x="6" y="4"/>
                        <a:pt x="4" y="4"/>
                        <a:pt x="3" y="4"/>
                      </a:cubicBezTo>
                      <a:cubicBezTo>
                        <a:pt x="2" y="4"/>
                        <a:pt x="1" y="4"/>
                        <a:pt x="0" y="4"/>
                      </a:cubicBezTo>
                      <a:cubicBezTo>
                        <a:pt x="1" y="6"/>
                        <a:pt x="4" y="6"/>
                        <a:pt x="10" y="5"/>
                      </a:cubicBezTo>
                      <a:cubicBezTo>
                        <a:pt x="9" y="6"/>
                        <a:pt x="7" y="6"/>
                        <a:pt x="6" y="6"/>
                      </a:cubicBezTo>
                      <a:cubicBezTo>
                        <a:pt x="6" y="6"/>
                        <a:pt x="6" y="6"/>
                        <a:pt x="7" y="6"/>
                      </a:cubicBezTo>
                      <a:cubicBezTo>
                        <a:pt x="8" y="6"/>
                        <a:pt x="9" y="6"/>
                        <a:pt x="11" y="6"/>
                      </a:cubicBezTo>
                      <a:cubicBezTo>
                        <a:pt x="11" y="6"/>
                        <a:pt x="11" y="7"/>
                        <a:pt x="13" y="6"/>
                      </a:cubicBezTo>
                      <a:cubicBezTo>
                        <a:pt x="15" y="6"/>
                        <a:pt x="15" y="6"/>
                        <a:pt x="18" y="6"/>
                      </a:cubicBezTo>
                      <a:cubicBezTo>
                        <a:pt x="20" y="6"/>
                        <a:pt x="22" y="6"/>
                        <a:pt x="24" y="6"/>
                      </a:cubicBezTo>
                      <a:cubicBezTo>
                        <a:pt x="22" y="6"/>
                        <a:pt x="12" y="6"/>
                        <a:pt x="12" y="7"/>
                      </a:cubicBezTo>
                      <a:cubicBezTo>
                        <a:pt x="12" y="8"/>
                        <a:pt x="16" y="8"/>
                        <a:pt x="19" y="8"/>
                      </a:cubicBezTo>
                      <a:cubicBezTo>
                        <a:pt x="19" y="8"/>
                        <a:pt x="18" y="8"/>
                        <a:pt x="17" y="8"/>
                      </a:cubicBezTo>
                      <a:cubicBezTo>
                        <a:pt x="18" y="9"/>
                        <a:pt x="21" y="9"/>
                        <a:pt x="24" y="9"/>
                      </a:cubicBezTo>
                      <a:cubicBezTo>
                        <a:pt x="26" y="9"/>
                        <a:pt x="28" y="9"/>
                        <a:pt x="28" y="8"/>
                      </a:cubicBezTo>
                      <a:cubicBezTo>
                        <a:pt x="29" y="8"/>
                        <a:pt x="32" y="9"/>
                        <a:pt x="34" y="9"/>
                      </a:cubicBezTo>
                      <a:cubicBezTo>
                        <a:pt x="34" y="8"/>
                        <a:pt x="34" y="8"/>
                        <a:pt x="34" y="8"/>
                      </a:cubicBezTo>
                      <a:cubicBezTo>
                        <a:pt x="34" y="8"/>
                        <a:pt x="36" y="8"/>
                        <a:pt x="37" y="8"/>
                      </a:cubicBezTo>
                      <a:cubicBezTo>
                        <a:pt x="36" y="8"/>
                        <a:pt x="35" y="8"/>
                        <a:pt x="34" y="7"/>
                      </a:cubicBezTo>
                      <a:cubicBezTo>
                        <a:pt x="35" y="7"/>
                        <a:pt x="36" y="7"/>
                        <a:pt x="36" y="6"/>
                      </a:cubicBezTo>
                      <a:cubicBezTo>
                        <a:pt x="37" y="7"/>
                        <a:pt x="37" y="7"/>
                        <a:pt x="39" y="7"/>
                      </a:cubicBezTo>
                      <a:cubicBezTo>
                        <a:pt x="41" y="7"/>
                        <a:pt x="43" y="6"/>
                        <a:pt x="46" y="6"/>
                      </a:cubicBezTo>
                      <a:cubicBezTo>
                        <a:pt x="46" y="5"/>
                        <a:pt x="46" y="5"/>
                        <a:pt x="46" y="5"/>
                      </a:cubicBezTo>
                      <a:cubicBezTo>
                        <a:pt x="44" y="5"/>
                        <a:pt x="43" y="4"/>
                        <a:pt x="43" y="4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22" name="Freeform 1974">
                  <a:extLst>
                    <a:ext uri="{FF2B5EF4-FFF2-40B4-BE49-F238E27FC236}">
                      <a16:creationId xmlns="" xmlns:a16="http://schemas.microsoft.com/office/drawing/2014/main" id="{B37E6B93-7C84-4AF4-93B0-92A76EC6065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37751" y="5124450"/>
                  <a:ext cx="1588" cy="1588"/>
                </a:xfrm>
                <a:custGeom>
                  <a:avLst/>
                  <a:gdLst>
                    <a:gd name="T0" fmla="*/ 0 w 3"/>
                    <a:gd name="T1" fmla="*/ 1 h 1"/>
                    <a:gd name="T2" fmla="*/ 3 w 3"/>
                    <a:gd name="T3" fmla="*/ 1 h 1"/>
                    <a:gd name="T4" fmla="*/ 3 w 3"/>
                    <a:gd name="T5" fmla="*/ 0 h 1"/>
                    <a:gd name="T6" fmla="*/ 0 w 3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" h="1">
                      <a:moveTo>
                        <a:pt x="0" y="1"/>
                      </a:moveTo>
                      <a:cubicBezTo>
                        <a:pt x="0" y="1"/>
                        <a:pt x="1" y="1"/>
                        <a:pt x="3" y="1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1" y="0"/>
                        <a:pt x="0" y="0"/>
                        <a:pt x="0" y="1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23" name="Freeform 1975">
                  <a:extLst>
                    <a:ext uri="{FF2B5EF4-FFF2-40B4-BE49-F238E27FC236}">
                      <a16:creationId xmlns="" xmlns:a16="http://schemas.microsoft.com/office/drawing/2014/main" id="{5807030A-6A13-474E-994F-5198EF6700F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39338" y="5132388"/>
                  <a:ext cx="22225" cy="4763"/>
                </a:xfrm>
                <a:custGeom>
                  <a:avLst/>
                  <a:gdLst>
                    <a:gd name="T0" fmla="*/ 12 w 33"/>
                    <a:gd name="T1" fmla="*/ 5 h 6"/>
                    <a:gd name="T2" fmla="*/ 16 w 33"/>
                    <a:gd name="T3" fmla="*/ 4 h 6"/>
                    <a:gd name="T4" fmla="*/ 19 w 33"/>
                    <a:gd name="T5" fmla="*/ 5 h 6"/>
                    <a:gd name="T6" fmla="*/ 33 w 33"/>
                    <a:gd name="T7" fmla="*/ 4 h 6"/>
                    <a:gd name="T8" fmla="*/ 31 w 33"/>
                    <a:gd name="T9" fmla="*/ 3 h 6"/>
                    <a:gd name="T10" fmla="*/ 31 w 33"/>
                    <a:gd name="T11" fmla="*/ 3 h 6"/>
                    <a:gd name="T12" fmla="*/ 33 w 33"/>
                    <a:gd name="T13" fmla="*/ 3 h 6"/>
                    <a:gd name="T14" fmla="*/ 19 w 33"/>
                    <a:gd name="T15" fmla="*/ 1 h 6"/>
                    <a:gd name="T16" fmla="*/ 0 w 33"/>
                    <a:gd name="T17" fmla="*/ 2 h 6"/>
                    <a:gd name="T18" fmla="*/ 0 w 33"/>
                    <a:gd name="T19" fmla="*/ 5 h 6"/>
                    <a:gd name="T20" fmla="*/ 12 w 33"/>
                    <a:gd name="T21" fmla="*/ 5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3" h="6">
                      <a:moveTo>
                        <a:pt x="12" y="5"/>
                      </a:moveTo>
                      <a:cubicBezTo>
                        <a:pt x="13" y="5"/>
                        <a:pt x="13" y="4"/>
                        <a:pt x="16" y="4"/>
                      </a:cubicBezTo>
                      <a:cubicBezTo>
                        <a:pt x="16" y="5"/>
                        <a:pt x="17" y="5"/>
                        <a:pt x="19" y="5"/>
                      </a:cubicBezTo>
                      <a:cubicBezTo>
                        <a:pt x="25" y="5"/>
                        <a:pt x="32" y="6"/>
                        <a:pt x="33" y="4"/>
                      </a:cubicBezTo>
                      <a:cubicBezTo>
                        <a:pt x="33" y="4"/>
                        <a:pt x="32" y="4"/>
                        <a:pt x="31" y="3"/>
                      </a:cubicBezTo>
                      <a:cubicBezTo>
                        <a:pt x="31" y="3"/>
                        <a:pt x="31" y="3"/>
                        <a:pt x="31" y="3"/>
                      </a:cubicBezTo>
                      <a:cubicBezTo>
                        <a:pt x="32" y="3"/>
                        <a:pt x="32" y="3"/>
                        <a:pt x="33" y="3"/>
                      </a:cubicBezTo>
                      <a:cubicBezTo>
                        <a:pt x="30" y="1"/>
                        <a:pt x="26" y="1"/>
                        <a:pt x="19" y="1"/>
                      </a:cubicBezTo>
                      <a:cubicBezTo>
                        <a:pt x="11" y="0"/>
                        <a:pt x="8" y="2"/>
                        <a:pt x="0" y="2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4" y="5"/>
                        <a:pt x="8" y="5"/>
                        <a:pt x="12" y="5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24" name="Freeform 1976">
                  <a:extLst>
                    <a:ext uri="{FF2B5EF4-FFF2-40B4-BE49-F238E27FC236}">
                      <a16:creationId xmlns="" xmlns:a16="http://schemas.microsoft.com/office/drawing/2014/main" id="{A39E58B1-4C40-4F48-9AFD-A6202897DFC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36163" y="5127625"/>
                  <a:ext cx="3175" cy="1588"/>
                </a:xfrm>
                <a:custGeom>
                  <a:avLst/>
                  <a:gdLst>
                    <a:gd name="T0" fmla="*/ 5 w 6"/>
                    <a:gd name="T1" fmla="*/ 0 h 2"/>
                    <a:gd name="T2" fmla="*/ 0 w 6"/>
                    <a:gd name="T3" fmla="*/ 1 h 2"/>
                    <a:gd name="T4" fmla="*/ 0 w 6"/>
                    <a:gd name="T5" fmla="*/ 2 h 2"/>
                    <a:gd name="T6" fmla="*/ 2 w 6"/>
                    <a:gd name="T7" fmla="*/ 2 h 2"/>
                    <a:gd name="T8" fmla="*/ 4 w 6"/>
                    <a:gd name="T9" fmla="*/ 2 h 2"/>
                    <a:gd name="T10" fmla="*/ 6 w 6"/>
                    <a:gd name="T11" fmla="*/ 2 h 2"/>
                    <a:gd name="T12" fmla="*/ 6 w 6"/>
                    <a:gd name="T13" fmla="*/ 0 h 2"/>
                    <a:gd name="T14" fmla="*/ 5 w 6"/>
                    <a:gd name="T1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" h="2">
                      <a:moveTo>
                        <a:pt x="5" y="0"/>
                      </a:moveTo>
                      <a:cubicBezTo>
                        <a:pt x="2" y="0"/>
                        <a:pt x="1" y="1"/>
                        <a:pt x="0" y="1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1" y="2"/>
                        <a:pt x="2" y="2"/>
                        <a:pt x="2" y="2"/>
                      </a:cubicBezTo>
                      <a:cubicBezTo>
                        <a:pt x="3" y="2"/>
                        <a:pt x="3" y="2"/>
                        <a:pt x="4" y="2"/>
                      </a:cubicBezTo>
                      <a:cubicBezTo>
                        <a:pt x="4" y="2"/>
                        <a:pt x="5" y="2"/>
                        <a:pt x="6" y="2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25" name="Freeform 1977">
                  <a:extLst>
                    <a:ext uri="{FF2B5EF4-FFF2-40B4-BE49-F238E27FC236}">
                      <a16:creationId xmlns="" xmlns:a16="http://schemas.microsoft.com/office/drawing/2014/main" id="{44CD80E7-B21D-4BF1-8610-C6EFA761EF0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07588" y="5130800"/>
                  <a:ext cx="31750" cy="4763"/>
                </a:xfrm>
                <a:custGeom>
                  <a:avLst/>
                  <a:gdLst>
                    <a:gd name="T0" fmla="*/ 35 w 48"/>
                    <a:gd name="T1" fmla="*/ 5 h 9"/>
                    <a:gd name="T2" fmla="*/ 32 w 48"/>
                    <a:gd name="T3" fmla="*/ 5 h 9"/>
                    <a:gd name="T4" fmla="*/ 34 w 48"/>
                    <a:gd name="T5" fmla="*/ 5 h 9"/>
                    <a:gd name="T6" fmla="*/ 26 w 48"/>
                    <a:gd name="T7" fmla="*/ 3 h 9"/>
                    <a:gd name="T8" fmla="*/ 33 w 48"/>
                    <a:gd name="T9" fmla="*/ 3 h 9"/>
                    <a:gd name="T10" fmla="*/ 25 w 48"/>
                    <a:gd name="T11" fmla="*/ 2 h 9"/>
                    <a:gd name="T12" fmla="*/ 22 w 48"/>
                    <a:gd name="T13" fmla="*/ 2 h 9"/>
                    <a:gd name="T14" fmla="*/ 19 w 48"/>
                    <a:gd name="T15" fmla="*/ 2 h 9"/>
                    <a:gd name="T16" fmla="*/ 5 w 48"/>
                    <a:gd name="T17" fmla="*/ 1 h 9"/>
                    <a:gd name="T18" fmla="*/ 0 w 48"/>
                    <a:gd name="T19" fmla="*/ 2 h 9"/>
                    <a:gd name="T20" fmla="*/ 11 w 48"/>
                    <a:gd name="T21" fmla="*/ 3 h 9"/>
                    <a:gd name="T22" fmla="*/ 15 w 48"/>
                    <a:gd name="T23" fmla="*/ 3 h 9"/>
                    <a:gd name="T24" fmla="*/ 21 w 48"/>
                    <a:gd name="T25" fmla="*/ 5 h 9"/>
                    <a:gd name="T26" fmla="*/ 19 w 48"/>
                    <a:gd name="T27" fmla="*/ 6 h 9"/>
                    <a:gd name="T28" fmla="*/ 31 w 48"/>
                    <a:gd name="T29" fmla="*/ 9 h 9"/>
                    <a:gd name="T30" fmla="*/ 36 w 48"/>
                    <a:gd name="T31" fmla="*/ 8 h 9"/>
                    <a:gd name="T32" fmla="*/ 38 w 48"/>
                    <a:gd name="T33" fmla="*/ 8 h 9"/>
                    <a:gd name="T34" fmla="*/ 46 w 48"/>
                    <a:gd name="T35" fmla="*/ 9 h 9"/>
                    <a:gd name="T36" fmla="*/ 48 w 48"/>
                    <a:gd name="T37" fmla="*/ 9 h 9"/>
                    <a:gd name="T38" fmla="*/ 48 w 48"/>
                    <a:gd name="T39" fmla="*/ 6 h 9"/>
                    <a:gd name="T40" fmla="*/ 47 w 48"/>
                    <a:gd name="T41" fmla="*/ 6 h 9"/>
                    <a:gd name="T42" fmla="*/ 35 w 48"/>
                    <a:gd name="T43" fmla="*/ 5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48" h="9">
                      <a:moveTo>
                        <a:pt x="35" y="5"/>
                      </a:moveTo>
                      <a:cubicBezTo>
                        <a:pt x="34" y="5"/>
                        <a:pt x="32" y="6"/>
                        <a:pt x="32" y="5"/>
                      </a:cubicBezTo>
                      <a:cubicBezTo>
                        <a:pt x="32" y="5"/>
                        <a:pt x="33" y="5"/>
                        <a:pt x="34" y="5"/>
                      </a:cubicBezTo>
                      <a:cubicBezTo>
                        <a:pt x="31" y="4"/>
                        <a:pt x="27" y="5"/>
                        <a:pt x="26" y="3"/>
                      </a:cubicBezTo>
                      <a:cubicBezTo>
                        <a:pt x="28" y="3"/>
                        <a:pt x="31" y="3"/>
                        <a:pt x="33" y="3"/>
                      </a:cubicBezTo>
                      <a:cubicBezTo>
                        <a:pt x="31" y="3"/>
                        <a:pt x="24" y="3"/>
                        <a:pt x="25" y="2"/>
                      </a:cubicBezTo>
                      <a:cubicBezTo>
                        <a:pt x="24" y="2"/>
                        <a:pt x="23" y="2"/>
                        <a:pt x="22" y="2"/>
                      </a:cubicBezTo>
                      <a:cubicBezTo>
                        <a:pt x="21" y="2"/>
                        <a:pt x="21" y="2"/>
                        <a:pt x="19" y="2"/>
                      </a:cubicBezTo>
                      <a:cubicBezTo>
                        <a:pt x="13" y="2"/>
                        <a:pt x="12" y="0"/>
                        <a:pt x="5" y="1"/>
                      </a:cubicBezTo>
                      <a:cubicBezTo>
                        <a:pt x="3" y="1"/>
                        <a:pt x="0" y="1"/>
                        <a:pt x="0" y="2"/>
                      </a:cubicBezTo>
                      <a:cubicBezTo>
                        <a:pt x="0" y="3"/>
                        <a:pt x="10" y="4"/>
                        <a:pt x="11" y="3"/>
                      </a:cubicBezTo>
                      <a:cubicBezTo>
                        <a:pt x="12" y="3"/>
                        <a:pt x="14" y="3"/>
                        <a:pt x="15" y="3"/>
                      </a:cubicBezTo>
                      <a:cubicBezTo>
                        <a:pt x="17" y="4"/>
                        <a:pt x="18" y="4"/>
                        <a:pt x="21" y="5"/>
                      </a:cubicBezTo>
                      <a:cubicBezTo>
                        <a:pt x="20" y="5"/>
                        <a:pt x="19" y="6"/>
                        <a:pt x="19" y="6"/>
                      </a:cubicBezTo>
                      <a:cubicBezTo>
                        <a:pt x="19" y="8"/>
                        <a:pt x="27" y="9"/>
                        <a:pt x="31" y="9"/>
                      </a:cubicBezTo>
                      <a:cubicBezTo>
                        <a:pt x="32" y="9"/>
                        <a:pt x="35" y="8"/>
                        <a:pt x="36" y="8"/>
                      </a:cubicBezTo>
                      <a:cubicBezTo>
                        <a:pt x="36" y="8"/>
                        <a:pt x="37" y="8"/>
                        <a:pt x="38" y="8"/>
                      </a:cubicBezTo>
                      <a:cubicBezTo>
                        <a:pt x="37" y="9"/>
                        <a:pt x="42" y="9"/>
                        <a:pt x="46" y="9"/>
                      </a:cubicBezTo>
                      <a:cubicBezTo>
                        <a:pt x="47" y="9"/>
                        <a:pt x="47" y="9"/>
                        <a:pt x="48" y="9"/>
                      </a:cubicBezTo>
                      <a:cubicBezTo>
                        <a:pt x="48" y="6"/>
                        <a:pt x="48" y="6"/>
                        <a:pt x="48" y="6"/>
                      </a:cubicBezTo>
                      <a:cubicBezTo>
                        <a:pt x="47" y="6"/>
                        <a:pt x="47" y="6"/>
                        <a:pt x="47" y="6"/>
                      </a:cubicBezTo>
                      <a:cubicBezTo>
                        <a:pt x="42" y="6"/>
                        <a:pt x="39" y="5"/>
                        <a:pt x="35" y="5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26" name="Freeform 1978">
                  <a:extLst>
                    <a:ext uri="{FF2B5EF4-FFF2-40B4-BE49-F238E27FC236}">
                      <a16:creationId xmlns="" xmlns:a16="http://schemas.microsoft.com/office/drawing/2014/main" id="{7D635BB3-627C-44F4-90A2-4E5E38F89B2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82201" y="5129213"/>
                  <a:ext cx="112713" cy="57150"/>
                </a:xfrm>
                <a:custGeom>
                  <a:avLst/>
                  <a:gdLst>
                    <a:gd name="T0" fmla="*/ 85 w 169"/>
                    <a:gd name="T1" fmla="*/ 9 h 86"/>
                    <a:gd name="T2" fmla="*/ 77 w 169"/>
                    <a:gd name="T3" fmla="*/ 7 h 86"/>
                    <a:gd name="T4" fmla="*/ 72 w 169"/>
                    <a:gd name="T5" fmla="*/ 5 h 86"/>
                    <a:gd name="T6" fmla="*/ 48 w 169"/>
                    <a:gd name="T7" fmla="*/ 1 h 86"/>
                    <a:gd name="T8" fmla="*/ 39 w 169"/>
                    <a:gd name="T9" fmla="*/ 1 h 86"/>
                    <a:gd name="T10" fmla="*/ 22 w 169"/>
                    <a:gd name="T11" fmla="*/ 1 h 86"/>
                    <a:gd name="T12" fmla="*/ 30 w 169"/>
                    <a:gd name="T13" fmla="*/ 5 h 86"/>
                    <a:gd name="T14" fmla="*/ 9 w 169"/>
                    <a:gd name="T15" fmla="*/ 4 h 86"/>
                    <a:gd name="T16" fmla="*/ 17 w 169"/>
                    <a:gd name="T17" fmla="*/ 8 h 86"/>
                    <a:gd name="T18" fmla="*/ 24 w 169"/>
                    <a:gd name="T19" fmla="*/ 9 h 86"/>
                    <a:gd name="T20" fmla="*/ 28 w 169"/>
                    <a:gd name="T21" fmla="*/ 10 h 86"/>
                    <a:gd name="T22" fmla="*/ 16 w 169"/>
                    <a:gd name="T23" fmla="*/ 9 h 86"/>
                    <a:gd name="T24" fmla="*/ 8 w 169"/>
                    <a:gd name="T25" fmla="*/ 9 h 86"/>
                    <a:gd name="T26" fmla="*/ 20 w 169"/>
                    <a:gd name="T27" fmla="*/ 12 h 86"/>
                    <a:gd name="T28" fmla="*/ 28 w 169"/>
                    <a:gd name="T29" fmla="*/ 15 h 86"/>
                    <a:gd name="T30" fmla="*/ 28 w 169"/>
                    <a:gd name="T31" fmla="*/ 14 h 86"/>
                    <a:gd name="T32" fmla="*/ 36 w 169"/>
                    <a:gd name="T33" fmla="*/ 15 h 86"/>
                    <a:gd name="T34" fmla="*/ 45 w 169"/>
                    <a:gd name="T35" fmla="*/ 16 h 86"/>
                    <a:gd name="T36" fmla="*/ 79 w 169"/>
                    <a:gd name="T37" fmla="*/ 32 h 86"/>
                    <a:gd name="T38" fmla="*/ 81 w 169"/>
                    <a:gd name="T39" fmla="*/ 35 h 86"/>
                    <a:gd name="T40" fmla="*/ 89 w 169"/>
                    <a:gd name="T41" fmla="*/ 37 h 86"/>
                    <a:gd name="T42" fmla="*/ 99 w 169"/>
                    <a:gd name="T43" fmla="*/ 44 h 86"/>
                    <a:gd name="T44" fmla="*/ 87 w 169"/>
                    <a:gd name="T45" fmla="*/ 40 h 86"/>
                    <a:gd name="T46" fmla="*/ 100 w 169"/>
                    <a:gd name="T47" fmla="*/ 50 h 86"/>
                    <a:gd name="T48" fmla="*/ 96 w 169"/>
                    <a:gd name="T49" fmla="*/ 49 h 86"/>
                    <a:gd name="T50" fmla="*/ 92 w 169"/>
                    <a:gd name="T51" fmla="*/ 53 h 86"/>
                    <a:gd name="T52" fmla="*/ 94 w 169"/>
                    <a:gd name="T53" fmla="*/ 55 h 86"/>
                    <a:gd name="T54" fmla="*/ 102 w 169"/>
                    <a:gd name="T55" fmla="*/ 63 h 86"/>
                    <a:gd name="T56" fmla="*/ 105 w 169"/>
                    <a:gd name="T57" fmla="*/ 65 h 86"/>
                    <a:gd name="T58" fmla="*/ 116 w 169"/>
                    <a:gd name="T59" fmla="*/ 76 h 86"/>
                    <a:gd name="T60" fmla="*/ 127 w 169"/>
                    <a:gd name="T61" fmla="*/ 79 h 86"/>
                    <a:gd name="T62" fmla="*/ 137 w 169"/>
                    <a:gd name="T63" fmla="*/ 84 h 86"/>
                    <a:gd name="T64" fmla="*/ 142 w 169"/>
                    <a:gd name="T65" fmla="*/ 82 h 86"/>
                    <a:gd name="T66" fmla="*/ 146 w 169"/>
                    <a:gd name="T67" fmla="*/ 76 h 86"/>
                    <a:gd name="T68" fmla="*/ 145 w 169"/>
                    <a:gd name="T69" fmla="*/ 73 h 86"/>
                    <a:gd name="T70" fmla="*/ 153 w 169"/>
                    <a:gd name="T71" fmla="*/ 73 h 86"/>
                    <a:gd name="T72" fmla="*/ 155 w 169"/>
                    <a:gd name="T73" fmla="*/ 73 h 86"/>
                    <a:gd name="T74" fmla="*/ 164 w 169"/>
                    <a:gd name="T75" fmla="*/ 75 h 86"/>
                    <a:gd name="T76" fmla="*/ 165 w 169"/>
                    <a:gd name="T77" fmla="*/ 70 h 86"/>
                    <a:gd name="T78" fmla="*/ 169 w 169"/>
                    <a:gd name="T79" fmla="*/ 71 h 86"/>
                    <a:gd name="T80" fmla="*/ 155 w 169"/>
                    <a:gd name="T81" fmla="*/ 58 h 86"/>
                    <a:gd name="T82" fmla="*/ 85 w 169"/>
                    <a:gd name="T83" fmla="*/ 9 h 86"/>
                    <a:gd name="T84" fmla="*/ 87 w 169"/>
                    <a:gd name="T85" fmla="*/ 10 h 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169" h="86">
                      <a:moveTo>
                        <a:pt x="87" y="10"/>
                      </a:moveTo>
                      <a:cubicBezTo>
                        <a:pt x="86" y="10"/>
                        <a:pt x="86" y="10"/>
                        <a:pt x="85" y="9"/>
                      </a:cubicBezTo>
                      <a:cubicBezTo>
                        <a:pt x="82" y="8"/>
                        <a:pt x="80" y="8"/>
                        <a:pt x="78" y="7"/>
                      </a:cubicBezTo>
                      <a:cubicBezTo>
                        <a:pt x="78" y="7"/>
                        <a:pt x="77" y="7"/>
                        <a:pt x="77" y="7"/>
                      </a:cubicBezTo>
                      <a:cubicBezTo>
                        <a:pt x="77" y="7"/>
                        <a:pt x="78" y="7"/>
                        <a:pt x="78" y="8"/>
                      </a:cubicBezTo>
                      <a:cubicBezTo>
                        <a:pt x="75" y="7"/>
                        <a:pt x="74" y="6"/>
                        <a:pt x="72" y="5"/>
                      </a:cubicBezTo>
                      <a:cubicBezTo>
                        <a:pt x="68" y="4"/>
                        <a:pt x="65" y="4"/>
                        <a:pt x="62" y="3"/>
                      </a:cubicBezTo>
                      <a:cubicBezTo>
                        <a:pt x="56" y="2"/>
                        <a:pt x="54" y="2"/>
                        <a:pt x="48" y="1"/>
                      </a:cubicBezTo>
                      <a:cubicBezTo>
                        <a:pt x="44" y="0"/>
                        <a:pt x="48" y="3"/>
                        <a:pt x="43" y="2"/>
                      </a:cubicBezTo>
                      <a:cubicBezTo>
                        <a:pt x="42" y="2"/>
                        <a:pt x="40" y="1"/>
                        <a:pt x="39" y="1"/>
                      </a:cubicBezTo>
                      <a:cubicBezTo>
                        <a:pt x="36" y="1"/>
                        <a:pt x="30" y="1"/>
                        <a:pt x="25" y="1"/>
                      </a:cubicBezTo>
                      <a:cubicBezTo>
                        <a:pt x="24" y="1"/>
                        <a:pt x="22" y="0"/>
                        <a:pt x="22" y="1"/>
                      </a:cubicBezTo>
                      <a:cubicBezTo>
                        <a:pt x="22" y="2"/>
                        <a:pt x="31" y="3"/>
                        <a:pt x="33" y="4"/>
                      </a:cubicBezTo>
                      <a:cubicBezTo>
                        <a:pt x="34" y="5"/>
                        <a:pt x="32" y="5"/>
                        <a:pt x="30" y="5"/>
                      </a:cubicBezTo>
                      <a:cubicBezTo>
                        <a:pt x="27" y="5"/>
                        <a:pt x="21" y="4"/>
                        <a:pt x="17" y="4"/>
                      </a:cubicBezTo>
                      <a:cubicBezTo>
                        <a:pt x="14" y="4"/>
                        <a:pt x="12" y="4"/>
                        <a:pt x="9" y="4"/>
                      </a:cubicBezTo>
                      <a:cubicBezTo>
                        <a:pt x="6" y="4"/>
                        <a:pt x="0" y="3"/>
                        <a:pt x="0" y="4"/>
                      </a:cubicBezTo>
                      <a:cubicBezTo>
                        <a:pt x="1" y="5"/>
                        <a:pt x="16" y="8"/>
                        <a:pt x="17" y="8"/>
                      </a:cubicBezTo>
                      <a:cubicBezTo>
                        <a:pt x="19" y="8"/>
                        <a:pt x="20" y="9"/>
                        <a:pt x="22" y="9"/>
                      </a:cubicBezTo>
                      <a:cubicBezTo>
                        <a:pt x="23" y="9"/>
                        <a:pt x="23" y="9"/>
                        <a:pt x="24" y="9"/>
                      </a:cubicBezTo>
                      <a:cubicBezTo>
                        <a:pt x="26" y="9"/>
                        <a:pt x="28" y="9"/>
                        <a:pt x="30" y="9"/>
                      </a:cubicBezTo>
                      <a:cubicBezTo>
                        <a:pt x="29" y="10"/>
                        <a:pt x="30" y="10"/>
                        <a:pt x="28" y="10"/>
                      </a:cubicBezTo>
                      <a:cubicBezTo>
                        <a:pt x="25" y="10"/>
                        <a:pt x="22" y="9"/>
                        <a:pt x="19" y="9"/>
                      </a:cubicBezTo>
                      <a:cubicBezTo>
                        <a:pt x="18" y="9"/>
                        <a:pt x="18" y="9"/>
                        <a:pt x="16" y="9"/>
                      </a:cubicBezTo>
                      <a:cubicBezTo>
                        <a:pt x="15" y="9"/>
                        <a:pt x="14" y="9"/>
                        <a:pt x="12" y="9"/>
                      </a:cubicBezTo>
                      <a:cubicBezTo>
                        <a:pt x="11" y="9"/>
                        <a:pt x="8" y="8"/>
                        <a:pt x="8" y="9"/>
                      </a:cubicBezTo>
                      <a:cubicBezTo>
                        <a:pt x="11" y="10"/>
                        <a:pt x="10" y="9"/>
                        <a:pt x="13" y="10"/>
                      </a:cubicBezTo>
                      <a:cubicBezTo>
                        <a:pt x="15" y="10"/>
                        <a:pt x="17" y="11"/>
                        <a:pt x="20" y="12"/>
                      </a:cubicBezTo>
                      <a:cubicBezTo>
                        <a:pt x="19" y="12"/>
                        <a:pt x="18" y="12"/>
                        <a:pt x="17" y="12"/>
                      </a:cubicBezTo>
                      <a:cubicBezTo>
                        <a:pt x="19" y="13"/>
                        <a:pt x="24" y="14"/>
                        <a:pt x="28" y="15"/>
                      </a:cubicBezTo>
                      <a:cubicBezTo>
                        <a:pt x="29" y="15"/>
                        <a:pt x="29" y="15"/>
                        <a:pt x="30" y="15"/>
                      </a:cubicBezTo>
                      <a:cubicBezTo>
                        <a:pt x="29" y="15"/>
                        <a:pt x="28" y="14"/>
                        <a:pt x="28" y="14"/>
                      </a:cubicBezTo>
                      <a:cubicBezTo>
                        <a:pt x="29" y="14"/>
                        <a:pt x="29" y="14"/>
                        <a:pt x="31" y="14"/>
                      </a:cubicBezTo>
                      <a:cubicBezTo>
                        <a:pt x="33" y="15"/>
                        <a:pt x="34" y="15"/>
                        <a:pt x="36" y="15"/>
                      </a:cubicBezTo>
                      <a:cubicBezTo>
                        <a:pt x="38" y="16"/>
                        <a:pt x="39" y="15"/>
                        <a:pt x="41" y="15"/>
                      </a:cubicBezTo>
                      <a:cubicBezTo>
                        <a:pt x="42" y="16"/>
                        <a:pt x="44" y="16"/>
                        <a:pt x="45" y="16"/>
                      </a:cubicBezTo>
                      <a:cubicBezTo>
                        <a:pt x="63" y="19"/>
                        <a:pt x="74" y="25"/>
                        <a:pt x="79" y="31"/>
                      </a:cubicBezTo>
                      <a:cubicBezTo>
                        <a:pt x="79" y="31"/>
                        <a:pt x="79" y="31"/>
                        <a:pt x="79" y="32"/>
                      </a:cubicBezTo>
                      <a:cubicBezTo>
                        <a:pt x="81" y="32"/>
                        <a:pt x="83" y="32"/>
                        <a:pt x="83" y="33"/>
                      </a:cubicBezTo>
                      <a:cubicBezTo>
                        <a:pt x="84" y="35"/>
                        <a:pt x="80" y="34"/>
                        <a:pt x="81" y="35"/>
                      </a:cubicBezTo>
                      <a:cubicBezTo>
                        <a:pt x="81" y="37"/>
                        <a:pt x="82" y="37"/>
                        <a:pt x="85" y="37"/>
                      </a:cubicBezTo>
                      <a:cubicBezTo>
                        <a:pt x="87" y="38"/>
                        <a:pt x="87" y="37"/>
                        <a:pt x="89" y="37"/>
                      </a:cubicBezTo>
                      <a:cubicBezTo>
                        <a:pt x="93" y="38"/>
                        <a:pt x="95" y="41"/>
                        <a:pt x="100" y="43"/>
                      </a:cubicBezTo>
                      <a:cubicBezTo>
                        <a:pt x="100" y="43"/>
                        <a:pt x="100" y="44"/>
                        <a:pt x="99" y="44"/>
                      </a:cubicBezTo>
                      <a:cubicBezTo>
                        <a:pt x="95" y="43"/>
                        <a:pt x="93" y="41"/>
                        <a:pt x="90" y="41"/>
                      </a:cubicBezTo>
                      <a:cubicBezTo>
                        <a:pt x="89" y="40"/>
                        <a:pt x="89" y="40"/>
                        <a:pt x="87" y="40"/>
                      </a:cubicBezTo>
                      <a:cubicBezTo>
                        <a:pt x="88" y="42"/>
                        <a:pt x="99" y="45"/>
                        <a:pt x="103" y="46"/>
                      </a:cubicBezTo>
                      <a:cubicBezTo>
                        <a:pt x="103" y="48"/>
                        <a:pt x="101" y="48"/>
                        <a:pt x="100" y="50"/>
                      </a:cubicBezTo>
                      <a:cubicBezTo>
                        <a:pt x="98" y="49"/>
                        <a:pt x="98" y="49"/>
                        <a:pt x="96" y="49"/>
                      </a:cubicBezTo>
                      <a:cubicBezTo>
                        <a:pt x="96" y="49"/>
                        <a:pt x="96" y="49"/>
                        <a:pt x="96" y="49"/>
                      </a:cubicBezTo>
                      <a:cubicBezTo>
                        <a:pt x="94" y="49"/>
                        <a:pt x="93" y="51"/>
                        <a:pt x="91" y="51"/>
                      </a:cubicBezTo>
                      <a:cubicBezTo>
                        <a:pt x="92" y="52"/>
                        <a:pt x="92" y="52"/>
                        <a:pt x="92" y="53"/>
                      </a:cubicBezTo>
                      <a:cubicBezTo>
                        <a:pt x="93" y="53"/>
                        <a:pt x="94" y="53"/>
                        <a:pt x="95" y="54"/>
                      </a:cubicBezTo>
                      <a:cubicBezTo>
                        <a:pt x="95" y="54"/>
                        <a:pt x="94" y="54"/>
                        <a:pt x="94" y="55"/>
                      </a:cubicBezTo>
                      <a:cubicBezTo>
                        <a:pt x="94" y="57"/>
                        <a:pt x="98" y="58"/>
                        <a:pt x="100" y="60"/>
                      </a:cubicBezTo>
                      <a:cubicBezTo>
                        <a:pt x="100" y="61"/>
                        <a:pt x="101" y="62"/>
                        <a:pt x="102" y="63"/>
                      </a:cubicBezTo>
                      <a:cubicBezTo>
                        <a:pt x="104" y="64"/>
                        <a:pt x="104" y="62"/>
                        <a:pt x="107" y="64"/>
                      </a:cubicBezTo>
                      <a:cubicBezTo>
                        <a:pt x="106" y="64"/>
                        <a:pt x="105" y="64"/>
                        <a:pt x="105" y="65"/>
                      </a:cubicBezTo>
                      <a:cubicBezTo>
                        <a:pt x="106" y="67"/>
                        <a:pt x="111" y="73"/>
                        <a:pt x="115" y="74"/>
                      </a:cubicBezTo>
                      <a:cubicBezTo>
                        <a:pt x="115" y="75"/>
                        <a:pt x="115" y="75"/>
                        <a:pt x="116" y="76"/>
                      </a:cubicBezTo>
                      <a:cubicBezTo>
                        <a:pt x="119" y="77"/>
                        <a:pt x="120" y="77"/>
                        <a:pt x="121" y="79"/>
                      </a:cubicBezTo>
                      <a:cubicBezTo>
                        <a:pt x="123" y="79"/>
                        <a:pt x="125" y="79"/>
                        <a:pt x="127" y="79"/>
                      </a:cubicBezTo>
                      <a:cubicBezTo>
                        <a:pt x="130" y="80"/>
                        <a:pt x="131" y="83"/>
                        <a:pt x="134" y="84"/>
                      </a:cubicBezTo>
                      <a:cubicBezTo>
                        <a:pt x="135" y="84"/>
                        <a:pt x="135" y="84"/>
                        <a:pt x="137" y="84"/>
                      </a:cubicBezTo>
                      <a:cubicBezTo>
                        <a:pt x="137" y="85"/>
                        <a:pt x="138" y="85"/>
                        <a:pt x="139" y="86"/>
                      </a:cubicBezTo>
                      <a:cubicBezTo>
                        <a:pt x="142" y="86"/>
                        <a:pt x="140" y="83"/>
                        <a:pt x="142" y="82"/>
                      </a:cubicBezTo>
                      <a:cubicBezTo>
                        <a:pt x="142" y="82"/>
                        <a:pt x="142" y="80"/>
                        <a:pt x="141" y="79"/>
                      </a:cubicBezTo>
                      <a:cubicBezTo>
                        <a:pt x="141" y="76"/>
                        <a:pt x="147" y="78"/>
                        <a:pt x="146" y="76"/>
                      </a:cubicBezTo>
                      <a:cubicBezTo>
                        <a:pt x="146" y="75"/>
                        <a:pt x="145" y="74"/>
                        <a:pt x="144" y="74"/>
                      </a:cubicBezTo>
                      <a:cubicBezTo>
                        <a:pt x="144" y="73"/>
                        <a:pt x="145" y="73"/>
                        <a:pt x="145" y="73"/>
                      </a:cubicBezTo>
                      <a:cubicBezTo>
                        <a:pt x="145" y="73"/>
                        <a:pt x="145" y="73"/>
                        <a:pt x="145" y="72"/>
                      </a:cubicBezTo>
                      <a:cubicBezTo>
                        <a:pt x="144" y="70"/>
                        <a:pt x="151" y="73"/>
                        <a:pt x="153" y="73"/>
                      </a:cubicBezTo>
                      <a:cubicBezTo>
                        <a:pt x="154" y="72"/>
                        <a:pt x="153" y="72"/>
                        <a:pt x="154" y="72"/>
                      </a:cubicBezTo>
                      <a:cubicBezTo>
                        <a:pt x="155" y="73"/>
                        <a:pt x="155" y="73"/>
                        <a:pt x="155" y="73"/>
                      </a:cubicBezTo>
                      <a:cubicBezTo>
                        <a:pt x="156" y="74"/>
                        <a:pt x="156" y="73"/>
                        <a:pt x="157" y="74"/>
                      </a:cubicBezTo>
                      <a:cubicBezTo>
                        <a:pt x="159" y="74"/>
                        <a:pt x="162" y="76"/>
                        <a:pt x="164" y="75"/>
                      </a:cubicBezTo>
                      <a:cubicBezTo>
                        <a:pt x="167" y="75"/>
                        <a:pt x="161" y="70"/>
                        <a:pt x="163" y="70"/>
                      </a:cubicBezTo>
                      <a:cubicBezTo>
                        <a:pt x="164" y="70"/>
                        <a:pt x="164" y="71"/>
                        <a:pt x="165" y="70"/>
                      </a:cubicBezTo>
                      <a:cubicBezTo>
                        <a:pt x="165" y="70"/>
                        <a:pt x="166" y="70"/>
                        <a:pt x="167" y="70"/>
                      </a:cubicBezTo>
                      <a:cubicBezTo>
                        <a:pt x="167" y="71"/>
                        <a:pt x="168" y="71"/>
                        <a:pt x="169" y="71"/>
                      </a:cubicBezTo>
                      <a:cubicBezTo>
                        <a:pt x="164" y="67"/>
                        <a:pt x="160" y="62"/>
                        <a:pt x="155" y="58"/>
                      </a:cubicBezTo>
                      <a:cubicBezTo>
                        <a:pt x="155" y="58"/>
                        <a:pt x="155" y="58"/>
                        <a:pt x="155" y="58"/>
                      </a:cubicBezTo>
                      <a:cubicBezTo>
                        <a:pt x="154" y="57"/>
                        <a:pt x="153" y="56"/>
                        <a:pt x="152" y="55"/>
                      </a:cubicBezTo>
                      <a:cubicBezTo>
                        <a:pt x="132" y="37"/>
                        <a:pt x="110" y="21"/>
                        <a:pt x="85" y="9"/>
                      </a:cubicBezTo>
                      <a:cubicBezTo>
                        <a:pt x="85" y="9"/>
                        <a:pt x="85" y="9"/>
                        <a:pt x="85" y="9"/>
                      </a:cubicBezTo>
                      <a:cubicBezTo>
                        <a:pt x="86" y="9"/>
                        <a:pt x="86" y="10"/>
                        <a:pt x="87" y="10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27" name="Freeform 1979">
                  <a:extLst>
                    <a:ext uri="{FF2B5EF4-FFF2-40B4-BE49-F238E27FC236}">
                      <a16:creationId xmlns="" xmlns:a16="http://schemas.microsoft.com/office/drawing/2014/main" id="{EE9EEC53-E818-4A90-B969-D945FDFBABD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28226" y="5137150"/>
                  <a:ext cx="11113" cy="9525"/>
                </a:xfrm>
                <a:custGeom>
                  <a:avLst/>
                  <a:gdLst>
                    <a:gd name="T0" fmla="*/ 4 w 18"/>
                    <a:gd name="T1" fmla="*/ 4 h 13"/>
                    <a:gd name="T2" fmla="*/ 0 w 18"/>
                    <a:gd name="T3" fmla="*/ 7 h 13"/>
                    <a:gd name="T4" fmla="*/ 3 w 18"/>
                    <a:gd name="T5" fmla="*/ 9 h 13"/>
                    <a:gd name="T6" fmla="*/ 12 w 18"/>
                    <a:gd name="T7" fmla="*/ 10 h 13"/>
                    <a:gd name="T8" fmla="*/ 12 w 18"/>
                    <a:gd name="T9" fmla="*/ 10 h 13"/>
                    <a:gd name="T10" fmla="*/ 5 w 18"/>
                    <a:gd name="T11" fmla="*/ 10 h 13"/>
                    <a:gd name="T12" fmla="*/ 8 w 18"/>
                    <a:gd name="T13" fmla="*/ 12 h 13"/>
                    <a:gd name="T14" fmla="*/ 17 w 18"/>
                    <a:gd name="T15" fmla="*/ 12 h 13"/>
                    <a:gd name="T16" fmla="*/ 18 w 18"/>
                    <a:gd name="T17" fmla="*/ 13 h 13"/>
                    <a:gd name="T18" fmla="*/ 18 w 18"/>
                    <a:gd name="T19" fmla="*/ 5 h 13"/>
                    <a:gd name="T20" fmla="*/ 17 w 18"/>
                    <a:gd name="T21" fmla="*/ 4 h 13"/>
                    <a:gd name="T22" fmla="*/ 18 w 18"/>
                    <a:gd name="T23" fmla="*/ 3 h 13"/>
                    <a:gd name="T24" fmla="*/ 18 w 18"/>
                    <a:gd name="T25" fmla="*/ 0 h 13"/>
                    <a:gd name="T26" fmla="*/ 5 w 18"/>
                    <a:gd name="T27" fmla="*/ 3 h 13"/>
                    <a:gd name="T28" fmla="*/ 4 w 18"/>
                    <a:gd name="T29" fmla="*/ 4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8" h="13">
                      <a:moveTo>
                        <a:pt x="4" y="4"/>
                      </a:moveTo>
                      <a:cubicBezTo>
                        <a:pt x="1" y="5"/>
                        <a:pt x="0" y="5"/>
                        <a:pt x="0" y="7"/>
                      </a:cubicBezTo>
                      <a:cubicBezTo>
                        <a:pt x="0" y="8"/>
                        <a:pt x="3" y="9"/>
                        <a:pt x="3" y="9"/>
                      </a:cubicBezTo>
                      <a:cubicBezTo>
                        <a:pt x="3" y="9"/>
                        <a:pt x="11" y="9"/>
                        <a:pt x="12" y="10"/>
                      </a:cubicBezTo>
                      <a:cubicBezTo>
                        <a:pt x="12" y="10"/>
                        <a:pt x="12" y="10"/>
                        <a:pt x="12" y="10"/>
                      </a:cubicBezTo>
                      <a:cubicBezTo>
                        <a:pt x="9" y="10"/>
                        <a:pt x="7" y="10"/>
                        <a:pt x="5" y="10"/>
                      </a:cubicBezTo>
                      <a:cubicBezTo>
                        <a:pt x="5" y="11"/>
                        <a:pt x="7" y="11"/>
                        <a:pt x="8" y="12"/>
                      </a:cubicBezTo>
                      <a:cubicBezTo>
                        <a:pt x="11" y="12"/>
                        <a:pt x="14" y="12"/>
                        <a:pt x="17" y="12"/>
                      </a:cubicBezTo>
                      <a:cubicBezTo>
                        <a:pt x="17" y="12"/>
                        <a:pt x="17" y="13"/>
                        <a:pt x="18" y="13"/>
                      </a:cubicBezTo>
                      <a:cubicBezTo>
                        <a:pt x="18" y="5"/>
                        <a:pt x="18" y="5"/>
                        <a:pt x="18" y="5"/>
                      </a:cubicBezTo>
                      <a:cubicBezTo>
                        <a:pt x="17" y="5"/>
                        <a:pt x="17" y="4"/>
                        <a:pt x="17" y="4"/>
                      </a:cubicBezTo>
                      <a:cubicBezTo>
                        <a:pt x="17" y="4"/>
                        <a:pt x="17" y="3"/>
                        <a:pt x="18" y="3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12" y="0"/>
                        <a:pt x="8" y="1"/>
                        <a:pt x="5" y="3"/>
                      </a:cubicBezTo>
                      <a:cubicBezTo>
                        <a:pt x="4" y="3"/>
                        <a:pt x="5" y="4"/>
                        <a:pt x="4" y="4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28" name="Freeform 1980">
                  <a:extLst>
                    <a:ext uri="{FF2B5EF4-FFF2-40B4-BE49-F238E27FC236}">
                      <a16:creationId xmlns="" xmlns:a16="http://schemas.microsoft.com/office/drawing/2014/main" id="{287B4C7E-3CF4-49D7-BBE1-F34950C3379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75851" y="5284788"/>
                  <a:ext cx="0" cy="0"/>
                </a:xfrm>
                <a:custGeom>
                  <a:avLst/>
                  <a:gdLst>
                    <a:gd name="T0" fmla="*/ 1 w 1"/>
                    <a:gd name="T1" fmla="*/ 1 h 2"/>
                    <a:gd name="T2" fmla="*/ 0 w 1"/>
                    <a:gd name="T3" fmla="*/ 0 h 2"/>
                    <a:gd name="T4" fmla="*/ 1 w 1"/>
                    <a:gd name="T5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2">
                      <a:moveTo>
                        <a:pt x="1" y="1"/>
                      </a:moveTo>
                      <a:cubicBezTo>
                        <a:pt x="1" y="1"/>
                        <a:pt x="0" y="0"/>
                        <a:pt x="0" y="0"/>
                      </a:cubicBezTo>
                      <a:cubicBezTo>
                        <a:pt x="0" y="0"/>
                        <a:pt x="0" y="2"/>
                        <a:pt x="1" y="1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29" name="Freeform 1981">
                  <a:extLst>
                    <a:ext uri="{FF2B5EF4-FFF2-40B4-BE49-F238E27FC236}">
                      <a16:creationId xmlns="" xmlns:a16="http://schemas.microsoft.com/office/drawing/2014/main" id="{B1D4A393-1D5D-421C-ACD5-177F43733C8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017126" y="5205413"/>
                  <a:ext cx="9525" cy="3175"/>
                </a:xfrm>
                <a:custGeom>
                  <a:avLst/>
                  <a:gdLst>
                    <a:gd name="T0" fmla="*/ 0 w 13"/>
                    <a:gd name="T1" fmla="*/ 0 h 5"/>
                    <a:gd name="T2" fmla="*/ 10 w 13"/>
                    <a:gd name="T3" fmla="*/ 5 h 5"/>
                    <a:gd name="T4" fmla="*/ 13 w 13"/>
                    <a:gd name="T5" fmla="*/ 4 h 5"/>
                    <a:gd name="T6" fmla="*/ 0 w 13"/>
                    <a:gd name="T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3" h="5">
                      <a:moveTo>
                        <a:pt x="0" y="0"/>
                      </a:moveTo>
                      <a:cubicBezTo>
                        <a:pt x="2" y="2"/>
                        <a:pt x="7" y="5"/>
                        <a:pt x="10" y="5"/>
                      </a:cubicBezTo>
                      <a:cubicBezTo>
                        <a:pt x="11" y="5"/>
                        <a:pt x="12" y="5"/>
                        <a:pt x="13" y="4"/>
                      </a:cubicBezTo>
                      <a:cubicBezTo>
                        <a:pt x="9" y="2"/>
                        <a:pt x="5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30" name="Freeform 1982">
                  <a:extLst>
                    <a:ext uri="{FF2B5EF4-FFF2-40B4-BE49-F238E27FC236}">
                      <a16:creationId xmlns="" xmlns:a16="http://schemas.microsoft.com/office/drawing/2014/main" id="{CD7BF3D8-E0EE-43CF-B365-4A15ED3E9DC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53626" y="5300663"/>
                  <a:ext cx="1588" cy="3175"/>
                </a:xfrm>
                <a:custGeom>
                  <a:avLst/>
                  <a:gdLst>
                    <a:gd name="T0" fmla="*/ 2 w 3"/>
                    <a:gd name="T1" fmla="*/ 0 h 4"/>
                    <a:gd name="T2" fmla="*/ 1 w 3"/>
                    <a:gd name="T3" fmla="*/ 0 h 4"/>
                    <a:gd name="T4" fmla="*/ 1 w 3"/>
                    <a:gd name="T5" fmla="*/ 2 h 4"/>
                    <a:gd name="T6" fmla="*/ 0 w 3"/>
                    <a:gd name="T7" fmla="*/ 3 h 4"/>
                    <a:gd name="T8" fmla="*/ 2 w 3"/>
                    <a:gd name="T9" fmla="*/ 3 h 4"/>
                    <a:gd name="T10" fmla="*/ 2 w 3"/>
                    <a:gd name="T11" fmla="*/ 1 h 4"/>
                    <a:gd name="T12" fmla="*/ 2 w 3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" h="4">
                      <a:moveTo>
                        <a:pt x="2" y="0"/>
                      </a:moveTo>
                      <a:cubicBezTo>
                        <a:pt x="2" y="0"/>
                        <a:pt x="2" y="1"/>
                        <a:pt x="1" y="0"/>
                      </a:cubicBezTo>
                      <a:cubicBezTo>
                        <a:pt x="2" y="1"/>
                        <a:pt x="1" y="1"/>
                        <a:pt x="1" y="2"/>
                      </a:cubicBezTo>
                      <a:cubicBezTo>
                        <a:pt x="1" y="2"/>
                        <a:pt x="0" y="2"/>
                        <a:pt x="0" y="3"/>
                      </a:cubicBezTo>
                      <a:cubicBezTo>
                        <a:pt x="0" y="4"/>
                        <a:pt x="2" y="3"/>
                        <a:pt x="2" y="3"/>
                      </a:cubicBezTo>
                      <a:cubicBezTo>
                        <a:pt x="3" y="3"/>
                        <a:pt x="2" y="1"/>
                        <a:pt x="2" y="1"/>
                      </a:cubicBezTo>
                      <a:cubicBezTo>
                        <a:pt x="2" y="1"/>
                        <a:pt x="2" y="0"/>
                        <a:pt x="2" y="0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31" name="Freeform 1983">
                  <a:extLst>
                    <a:ext uri="{FF2B5EF4-FFF2-40B4-BE49-F238E27FC236}">
                      <a16:creationId xmlns="" xmlns:a16="http://schemas.microsoft.com/office/drawing/2014/main" id="{7F20D386-11E9-4741-8503-0819D454FC9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88551" y="5302250"/>
                  <a:ext cx="3175" cy="3175"/>
                </a:xfrm>
                <a:custGeom>
                  <a:avLst/>
                  <a:gdLst>
                    <a:gd name="T0" fmla="*/ 1 w 4"/>
                    <a:gd name="T1" fmla="*/ 3 h 3"/>
                    <a:gd name="T2" fmla="*/ 4 w 4"/>
                    <a:gd name="T3" fmla="*/ 2 h 3"/>
                    <a:gd name="T4" fmla="*/ 4 w 4"/>
                    <a:gd name="T5" fmla="*/ 0 h 3"/>
                    <a:gd name="T6" fmla="*/ 0 w 4"/>
                    <a:gd name="T7" fmla="*/ 2 h 3"/>
                    <a:gd name="T8" fmla="*/ 0 w 4"/>
                    <a:gd name="T9" fmla="*/ 3 h 3"/>
                    <a:gd name="T10" fmla="*/ 1 w 4"/>
                    <a:gd name="T11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" h="3">
                      <a:moveTo>
                        <a:pt x="1" y="3"/>
                      </a:moveTo>
                      <a:cubicBezTo>
                        <a:pt x="1" y="3"/>
                        <a:pt x="3" y="2"/>
                        <a:pt x="4" y="2"/>
                      </a:cubicBezTo>
                      <a:cubicBezTo>
                        <a:pt x="4" y="1"/>
                        <a:pt x="4" y="0"/>
                        <a:pt x="4" y="0"/>
                      </a:cubicBezTo>
                      <a:cubicBezTo>
                        <a:pt x="3" y="1"/>
                        <a:pt x="1" y="2"/>
                        <a:pt x="0" y="2"/>
                      </a:cubicBezTo>
                      <a:cubicBezTo>
                        <a:pt x="0" y="2"/>
                        <a:pt x="0" y="2"/>
                        <a:pt x="0" y="3"/>
                      </a:cubicBezTo>
                      <a:cubicBezTo>
                        <a:pt x="0" y="3"/>
                        <a:pt x="0" y="3"/>
                        <a:pt x="1" y="3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32" name="Freeform 1984">
                  <a:extLst>
                    <a:ext uri="{FF2B5EF4-FFF2-40B4-BE49-F238E27FC236}">
                      <a16:creationId xmlns="" xmlns:a16="http://schemas.microsoft.com/office/drawing/2014/main" id="{890F4A0F-139C-459E-AB40-87487A04B72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018713" y="5214938"/>
                  <a:ext cx="6350" cy="3175"/>
                </a:xfrm>
                <a:custGeom>
                  <a:avLst/>
                  <a:gdLst>
                    <a:gd name="T0" fmla="*/ 10 w 10"/>
                    <a:gd name="T1" fmla="*/ 3 h 5"/>
                    <a:gd name="T2" fmla="*/ 5 w 10"/>
                    <a:gd name="T3" fmla="*/ 3 h 5"/>
                    <a:gd name="T4" fmla="*/ 1 w 10"/>
                    <a:gd name="T5" fmla="*/ 0 h 5"/>
                    <a:gd name="T6" fmla="*/ 0 w 10"/>
                    <a:gd name="T7" fmla="*/ 1 h 5"/>
                    <a:gd name="T8" fmla="*/ 8 w 10"/>
                    <a:gd name="T9" fmla="*/ 5 h 5"/>
                    <a:gd name="T10" fmla="*/ 10 w 10"/>
                    <a:gd name="T11" fmla="*/ 4 h 5"/>
                    <a:gd name="T12" fmla="*/ 10 w 10"/>
                    <a:gd name="T13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" h="5">
                      <a:moveTo>
                        <a:pt x="10" y="3"/>
                      </a:moveTo>
                      <a:cubicBezTo>
                        <a:pt x="8" y="3"/>
                        <a:pt x="7" y="3"/>
                        <a:pt x="5" y="3"/>
                      </a:cubicBezTo>
                      <a:cubicBezTo>
                        <a:pt x="3" y="2"/>
                        <a:pt x="2" y="2"/>
                        <a:pt x="1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ubicBezTo>
                        <a:pt x="0" y="2"/>
                        <a:pt x="7" y="5"/>
                        <a:pt x="8" y="5"/>
                      </a:cubicBezTo>
                      <a:cubicBezTo>
                        <a:pt x="8" y="5"/>
                        <a:pt x="10" y="5"/>
                        <a:pt x="10" y="4"/>
                      </a:cubicBezTo>
                      <a:cubicBezTo>
                        <a:pt x="10" y="4"/>
                        <a:pt x="10" y="3"/>
                        <a:pt x="10" y="3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33" name="Freeform 1985">
                  <a:extLst>
                    <a:ext uri="{FF2B5EF4-FFF2-40B4-BE49-F238E27FC236}">
                      <a16:creationId xmlns="" xmlns:a16="http://schemas.microsoft.com/office/drawing/2014/main" id="{A8DAE42C-734E-48DC-981D-F797B28D5C6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71088" y="5289550"/>
                  <a:ext cx="1588" cy="3175"/>
                </a:xfrm>
                <a:custGeom>
                  <a:avLst/>
                  <a:gdLst>
                    <a:gd name="T0" fmla="*/ 0 w 3"/>
                    <a:gd name="T1" fmla="*/ 0 h 4"/>
                    <a:gd name="T2" fmla="*/ 2 w 3"/>
                    <a:gd name="T3" fmla="*/ 4 h 4"/>
                    <a:gd name="T4" fmla="*/ 3 w 3"/>
                    <a:gd name="T5" fmla="*/ 3 h 4"/>
                    <a:gd name="T6" fmla="*/ 1 w 3"/>
                    <a:gd name="T7" fmla="*/ 0 h 4"/>
                    <a:gd name="T8" fmla="*/ 0 w 3"/>
                    <a:gd name="T9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" h="4">
                      <a:moveTo>
                        <a:pt x="0" y="0"/>
                      </a:moveTo>
                      <a:cubicBezTo>
                        <a:pt x="0" y="1"/>
                        <a:pt x="0" y="4"/>
                        <a:pt x="2" y="4"/>
                      </a:cubicBezTo>
                      <a:cubicBezTo>
                        <a:pt x="2" y="4"/>
                        <a:pt x="3" y="3"/>
                        <a:pt x="3" y="3"/>
                      </a:cubicBezTo>
                      <a:cubicBezTo>
                        <a:pt x="3" y="2"/>
                        <a:pt x="3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34" name="Freeform 1986">
                  <a:extLst>
                    <a:ext uri="{FF2B5EF4-FFF2-40B4-BE49-F238E27FC236}">
                      <a16:creationId xmlns="" xmlns:a16="http://schemas.microsoft.com/office/drawing/2014/main" id="{6C0D269C-6FC2-4969-B370-B0CA7505B5E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69501" y="5283200"/>
                  <a:ext cx="3175" cy="0"/>
                </a:xfrm>
                <a:custGeom>
                  <a:avLst/>
                  <a:gdLst>
                    <a:gd name="T0" fmla="*/ 5 w 5"/>
                    <a:gd name="T1" fmla="*/ 1 h 1"/>
                    <a:gd name="T2" fmla="*/ 3 w 5"/>
                    <a:gd name="T3" fmla="*/ 0 h 1"/>
                    <a:gd name="T4" fmla="*/ 0 w 5"/>
                    <a:gd name="T5" fmla="*/ 1 h 1"/>
                    <a:gd name="T6" fmla="*/ 5 w 5"/>
                    <a:gd name="T7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1">
                      <a:moveTo>
                        <a:pt x="5" y="1"/>
                      </a:moveTo>
                      <a:cubicBezTo>
                        <a:pt x="5" y="1"/>
                        <a:pt x="4" y="0"/>
                        <a:pt x="3" y="0"/>
                      </a:cubicBezTo>
                      <a:cubicBezTo>
                        <a:pt x="2" y="0"/>
                        <a:pt x="0" y="1"/>
                        <a:pt x="0" y="1"/>
                      </a:cubicBezTo>
                      <a:cubicBezTo>
                        <a:pt x="1" y="1"/>
                        <a:pt x="3" y="1"/>
                        <a:pt x="5" y="1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35" name="Freeform 1987">
                  <a:extLst>
                    <a:ext uri="{FF2B5EF4-FFF2-40B4-BE49-F238E27FC236}">
                      <a16:creationId xmlns="" xmlns:a16="http://schemas.microsoft.com/office/drawing/2014/main" id="{62F7A624-5A7D-43EE-854D-C0187AA49C4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039351" y="5156200"/>
                  <a:ext cx="7938" cy="4763"/>
                </a:xfrm>
                <a:custGeom>
                  <a:avLst/>
                  <a:gdLst>
                    <a:gd name="T0" fmla="*/ 13 w 13"/>
                    <a:gd name="T1" fmla="*/ 5 h 6"/>
                    <a:gd name="T2" fmla="*/ 3 w 13"/>
                    <a:gd name="T3" fmla="*/ 1 h 6"/>
                    <a:gd name="T4" fmla="*/ 0 w 13"/>
                    <a:gd name="T5" fmla="*/ 1 h 6"/>
                    <a:gd name="T6" fmla="*/ 4 w 13"/>
                    <a:gd name="T7" fmla="*/ 4 h 6"/>
                    <a:gd name="T8" fmla="*/ 7 w 13"/>
                    <a:gd name="T9" fmla="*/ 5 h 6"/>
                    <a:gd name="T10" fmla="*/ 13 w 13"/>
                    <a:gd name="T11" fmla="*/ 5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3" h="6">
                      <a:moveTo>
                        <a:pt x="13" y="5"/>
                      </a:moveTo>
                      <a:cubicBezTo>
                        <a:pt x="9" y="3"/>
                        <a:pt x="7" y="1"/>
                        <a:pt x="3" y="1"/>
                      </a:cubicBezTo>
                      <a:cubicBezTo>
                        <a:pt x="2" y="0"/>
                        <a:pt x="0" y="0"/>
                        <a:pt x="0" y="1"/>
                      </a:cubicBezTo>
                      <a:cubicBezTo>
                        <a:pt x="1" y="2"/>
                        <a:pt x="3" y="4"/>
                        <a:pt x="4" y="4"/>
                      </a:cubicBezTo>
                      <a:cubicBezTo>
                        <a:pt x="5" y="4"/>
                        <a:pt x="6" y="4"/>
                        <a:pt x="7" y="5"/>
                      </a:cubicBezTo>
                      <a:cubicBezTo>
                        <a:pt x="10" y="5"/>
                        <a:pt x="13" y="6"/>
                        <a:pt x="13" y="5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36" name="Freeform 1988">
                  <a:extLst>
                    <a:ext uri="{FF2B5EF4-FFF2-40B4-BE49-F238E27FC236}">
                      <a16:creationId xmlns="" xmlns:a16="http://schemas.microsoft.com/office/drawing/2014/main" id="{3BC27505-BB5B-439D-878F-E2D96151B6F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58388" y="5191125"/>
                  <a:ext cx="3175" cy="3175"/>
                </a:xfrm>
                <a:custGeom>
                  <a:avLst/>
                  <a:gdLst>
                    <a:gd name="T0" fmla="*/ 0 w 5"/>
                    <a:gd name="T1" fmla="*/ 0 h 3"/>
                    <a:gd name="T2" fmla="*/ 0 w 5"/>
                    <a:gd name="T3" fmla="*/ 1 h 3"/>
                    <a:gd name="T4" fmla="*/ 4 w 5"/>
                    <a:gd name="T5" fmla="*/ 2 h 3"/>
                    <a:gd name="T6" fmla="*/ 5 w 5"/>
                    <a:gd name="T7" fmla="*/ 2 h 3"/>
                    <a:gd name="T8" fmla="*/ 0 w 5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3">
                      <a:moveTo>
                        <a:pt x="0" y="0"/>
                      </a:moveTo>
                      <a:cubicBezTo>
                        <a:pt x="1" y="0"/>
                        <a:pt x="1" y="1"/>
                        <a:pt x="0" y="1"/>
                      </a:cubicBezTo>
                      <a:cubicBezTo>
                        <a:pt x="1" y="2"/>
                        <a:pt x="3" y="3"/>
                        <a:pt x="4" y="2"/>
                      </a:cubicBezTo>
                      <a:cubicBezTo>
                        <a:pt x="4" y="2"/>
                        <a:pt x="5" y="3"/>
                        <a:pt x="5" y="2"/>
                      </a:cubicBezTo>
                      <a:cubicBezTo>
                        <a:pt x="5" y="1"/>
                        <a:pt x="3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37" name="Freeform 1989">
                  <a:extLst>
                    <a:ext uri="{FF2B5EF4-FFF2-40B4-BE49-F238E27FC236}">
                      <a16:creationId xmlns="" xmlns:a16="http://schemas.microsoft.com/office/drawing/2014/main" id="{7A8A4B88-A8C7-4CCA-B11C-398D3DDD125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67913" y="5162550"/>
                  <a:ext cx="3175" cy="0"/>
                </a:xfrm>
                <a:custGeom>
                  <a:avLst/>
                  <a:gdLst>
                    <a:gd name="T0" fmla="*/ 0 w 4"/>
                    <a:gd name="T1" fmla="*/ 0 h 1"/>
                    <a:gd name="T2" fmla="*/ 4 w 4"/>
                    <a:gd name="T3" fmla="*/ 1 h 1"/>
                    <a:gd name="T4" fmla="*/ 0 w 4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4" h="1">
                      <a:moveTo>
                        <a:pt x="0" y="0"/>
                      </a:moveTo>
                      <a:cubicBezTo>
                        <a:pt x="1" y="1"/>
                        <a:pt x="2" y="1"/>
                        <a:pt x="4" y="1"/>
                      </a:cubicBezTo>
                      <a:cubicBezTo>
                        <a:pt x="1" y="0"/>
                        <a:pt x="1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38" name="Freeform 1990">
                  <a:extLst>
                    <a:ext uri="{FF2B5EF4-FFF2-40B4-BE49-F238E27FC236}">
                      <a16:creationId xmlns="" xmlns:a16="http://schemas.microsoft.com/office/drawing/2014/main" id="{CC80821C-E9AF-49B3-B142-CBA194D8B03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71088" y="5151438"/>
                  <a:ext cx="6350" cy="3175"/>
                </a:xfrm>
                <a:custGeom>
                  <a:avLst/>
                  <a:gdLst>
                    <a:gd name="T0" fmla="*/ 5 w 11"/>
                    <a:gd name="T1" fmla="*/ 5 h 5"/>
                    <a:gd name="T2" fmla="*/ 11 w 11"/>
                    <a:gd name="T3" fmla="*/ 4 h 5"/>
                    <a:gd name="T4" fmla="*/ 0 w 11"/>
                    <a:gd name="T5" fmla="*/ 3 h 5"/>
                    <a:gd name="T6" fmla="*/ 5 w 11"/>
                    <a:gd name="T7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1" h="5">
                      <a:moveTo>
                        <a:pt x="5" y="5"/>
                      </a:moveTo>
                      <a:cubicBezTo>
                        <a:pt x="7" y="5"/>
                        <a:pt x="11" y="5"/>
                        <a:pt x="11" y="4"/>
                      </a:cubicBezTo>
                      <a:cubicBezTo>
                        <a:pt x="11" y="1"/>
                        <a:pt x="0" y="0"/>
                        <a:pt x="0" y="3"/>
                      </a:cubicBezTo>
                      <a:cubicBezTo>
                        <a:pt x="0" y="4"/>
                        <a:pt x="2" y="5"/>
                        <a:pt x="5" y="5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39" name="Freeform 1991">
                  <a:extLst>
                    <a:ext uri="{FF2B5EF4-FFF2-40B4-BE49-F238E27FC236}">
                      <a16:creationId xmlns="" xmlns:a16="http://schemas.microsoft.com/office/drawing/2014/main" id="{FD9C5C83-4C31-45ED-B63D-8EEB1EBC23C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01238" y="5124450"/>
                  <a:ext cx="3175" cy="1588"/>
                </a:xfrm>
                <a:custGeom>
                  <a:avLst/>
                  <a:gdLst>
                    <a:gd name="T0" fmla="*/ 2 w 5"/>
                    <a:gd name="T1" fmla="*/ 1 h 2"/>
                    <a:gd name="T2" fmla="*/ 5 w 5"/>
                    <a:gd name="T3" fmla="*/ 1 h 2"/>
                    <a:gd name="T4" fmla="*/ 5 w 5"/>
                    <a:gd name="T5" fmla="*/ 0 h 2"/>
                    <a:gd name="T6" fmla="*/ 0 w 5"/>
                    <a:gd name="T7" fmla="*/ 1 h 2"/>
                    <a:gd name="T8" fmla="*/ 2 w 5"/>
                    <a:gd name="T9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2">
                      <a:moveTo>
                        <a:pt x="2" y="1"/>
                      </a:moveTo>
                      <a:cubicBezTo>
                        <a:pt x="3" y="1"/>
                        <a:pt x="4" y="1"/>
                        <a:pt x="5" y="1"/>
                      </a:cubicBezTo>
                      <a:cubicBezTo>
                        <a:pt x="5" y="1"/>
                        <a:pt x="5" y="1"/>
                        <a:pt x="5" y="0"/>
                      </a:cubicBezTo>
                      <a:cubicBezTo>
                        <a:pt x="4" y="0"/>
                        <a:pt x="2" y="0"/>
                        <a:pt x="0" y="1"/>
                      </a:cubicBezTo>
                      <a:cubicBezTo>
                        <a:pt x="0" y="2"/>
                        <a:pt x="1" y="1"/>
                        <a:pt x="2" y="1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40" name="Freeform 1992">
                  <a:extLst>
                    <a:ext uri="{FF2B5EF4-FFF2-40B4-BE49-F238E27FC236}">
                      <a16:creationId xmlns="" xmlns:a16="http://schemas.microsoft.com/office/drawing/2014/main" id="{378BAE29-583F-4C59-AA0C-7AC762A6FD5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63151" y="5148263"/>
                  <a:ext cx="3175" cy="1588"/>
                </a:xfrm>
                <a:custGeom>
                  <a:avLst/>
                  <a:gdLst>
                    <a:gd name="T0" fmla="*/ 2 w 6"/>
                    <a:gd name="T1" fmla="*/ 1 h 1"/>
                    <a:gd name="T2" fmla="*/ 6 w 6"/>
                    <a:gd name="T3" fmla="*/ 0 h 1"/>
                    <a:gd name="T4" fmla="*/ 2 w 6"/>
                    <a:gd name="T5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6" h="1">
                      <a:moveTo>
                        <a:pt x="2" y="1"/>
                      </a:moveTo>
                      <a:cubicBezTo>
                        <a:pt x="4" y="1"/>
                        <a:pt x="5" y="1"/>
                        <a:pt x="6" y="0"/>
                      </a:cubicBezTo>
                      <a:cubicBezTo>
                        <a:pt x="4" y="0"/>
                        <a:pt x="0" y="1"/>
                        <a:pt x="2" y="1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41" name="Freeform 1993">
                  <a:extLst>
                    <a:ext uri="{FF2B5EF4-FFF2-40B4-BE49-F238E27FC236}">
                      <a16:creationId xmlns="" xmlns:a16="http://schemas.microsoft.com/office/drawing/2014/main" id="{101A6A93-FDC0-4C95-9441-FE1810B2808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59976" y="5164138"/>
                  <a:ext cx="4763" cy="1588"/>
                </a:xfrm>
                <a:custGeom>
                  <a:avLst/>
                  <a:gdLst>
                    <a:gd name="T0" fmla="*/ 0 w 6"/>
                    <a:gd name="T1" fmla="*/ 2 h 3"/>
                    <a:gd name="T2" fmla="*/ 3 w 6"/>
                    <a:gd name="T3" fmla="*/ 3 h 3"/>
                    <a:gd name="T4" fmla="*/ 6 w 6"/>
                    <a:gd name="T5" fmla="*/ 1 h 3"/>
                    <a:gd name="T6" fmla="*/ 0 w 6"/>
                    <a:gd name="T7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" h="3">
                      <a:moveTo>
                        <a:pt x="0" y="2"/>
                      </a:moveTo>
                      <a:cubicBezTo>
                        <a:pt x="0" y="2"/>
                        <a:pt x="3" y="3"/>
                        <a:pt x="3" y="3"/>
                      </a:cubicBezTo>
                      <a:cubicBezTo>
                        <a:pt x="5" y="3"/>
                        <a:pt x="5" y="2"/>
                        <a:pt x="6" y="1"/>
                      </a:cubicBezTo>
                      <a:cubicBezTo>
                        <a:pt x="4" y="0"/>
                        <a:pt x="0" y="0"/>
                        <a:pt x="0" y="2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42" name="Freeform 1994">
                  <a:extLst>
                    <a:ext uri="{FF2B5EF4-FFF2-40B4-BE49-F238E27FC236}">
                      <a16:creationId xmlns="" xmlns:a16="http://schemas.microsoft.com/office/drawing/2014/main" id="{EFE2E760-933A-4503-8FDD-EAB4CD83A1A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47276" y="5156200"/>
                  <a:ext cx="3175" cy="0"/>
                </a:xfrm>
                <a:custGeom>
                  <a:avLst/>
                  <a:gdLst>
                    <a:gd name="T0" fmla="*/ 0 w 3"/>
                    <a:gd name="T1" fmla="*/ 0 h 2"/>
                    <a:gd name="T2" fmla="*/ 3 w 3"/>
                    <a:gd name="T3" fmla="*/ 2 h 2"/>
                    <a:gd name="T4" fmla="*/ 0 w 3"/>
                    <a:gd name="T5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2">
                      <a:moveTo>
                        <a:pt x="0" y="0"/>
                      </a:moveTo>
                      <a:cubicBezTo>
                        <a:pt x="0" y="1"/>
                        <a:pt x="1" y="2"/>
                        <a:pt x="3" y="2"/>
                      </a:cubicBezTo>
                      <a:cubicBezTo>
                        <a:pt x="2" y="1"/>
                        <a:pt x="2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43" name="Freeform 1996">
                  <a:extLst>
                    <a:ext uri="{FF2B5EF4-FFF2-40B4-BE49-F238E27FC236}">
                      <a16:creationId xmlns="" xmlns:a16="http://schemas.microsoft.com/office/drawing/2014/main" id="{6D1207E2-53CA-4237-8FED-070D12C991A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79025" y="5508625"/>
                  <a:ext cx="3175" cy="3175"/>
                </a:xfrm>
                <a:custGeom>
                  <a:avLst/>
                  <a:gdLst>
                    <a:gd name="T0" fmla="*/ 2 w 5"/>
                    <a:gd name="T1" fmla="*/ 5 h 5"/>
                    <a:gd name="T2" fmla="*/ 4 w 5"/>
                    <a:gd name="T3" fmla="*/ 4 h 5"/>
                    <a:gd name="T4" fmla="*/ 4 w 5"/>
                    <a:gd name="T5" fmla="*/ 2 h 5"/>
                    <a:gd name="T6" fmla="*/ 5 w 5"/>
                    <a:gd name="T7" fmla="*/ 1 h 5"/>
                    <a:gd name="T8" fmla="*/ 3 w 5"/>
                    <a:gd name="T9" fmla="*/ 0 h 5"/>
                    <a:gd name="T10" fmla="*/ 1 w 5"/>
                    <a:gd name="T11" fmla="*/ 2 h 5"/>
                    <a:gd name="T12" fmla="*/ 1 w 5"/>
                    <a:gd name="T13" fmla="*/ 4 h 5"/>
                    <a:gd name="T14" fmla="*/ 2 w 5"/>
                    <a:gd name="T15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" h="5">
                      <a:moveTo>
                        <a:pt x="2" y="5"/>
                      </a:moveTo>
                      <a:cubicBezTo>
                        <a:pt x="3" y="4"/>
                        <a:pt x="3" y="4"/>
                        <a:pt x="4" y="4"/>
                      </a:cubicBezTo>
                      <a:cubicBezTo>
                        <a:pt x="4" y="3"/>
                        <a:pt x="4" y="3"/>
                        <a:pt x="4" y="2"/>
                      </a:cubicBezTo>
                      <a:cubicBezTo>
                        <a:pt x="4" y="2"/>
                        <a:pt x="5" y="2"/>
                        <a:pt x="5" y="1"/>
                      </a:cubicBezTo>
                      <a:cubicBezTo>
                        <a:pt x="5" y="0"/>
                        <a:pt x="4" y="0"/>
                        <a:pt x="3" y="0"/>
                      </a:cubicBezTo>
                      <a:cubicBezTo>
                        <a:pt x="2" y="0"/>
                        <a:pt x="1" y="2"/>
                        <a:pt x="1" y="2"/>
                      </a:cubicBezTo>
                      <a:cubicBezTo>
                        <a:pt x="1" y="3"/>
                        <a:pt x="1" y="3"/>
                        <a:pt x="1" y="4"/>
                      </a:cubicBezTo>
                      <a:cubicBezTo>
                        <a:pt x="0" y="4"/>
                        <a:pt x="1" y="5"/>
                        <a:pt x="2" y="5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44" name="Freeform 1997">
                  <a:extLst>
                    <a:ext uri="{FF2B5EF4-FFF2-40B4-BE49-F238E27FC236}">
                      <a16:creationId xmlns="" xmlns:a16="http://schemas.microsoft.com/office/drawing/2014/main" id="{931B997B-B876-4ECA-8773-8CE66324196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064750" y="5380038"/>
                  <a:ext cx="7938" cy="6350"/>
                </a:xfrm>
                <a:custGeom>
                  <a:avLst/>
                  <a:gdLst>
                    <a:gd name="T0" fmla="*/ 10 w 11"/>
                    <a:gd name="T1" fmla="*/ 1 h 9"/>
                    <a:gd name="T2" fmla="*/ 7 w 11"/>
                    <a:gd name="T3" fmla="*/ 1 h 9"/>
                    <a:gd name="T4" fmla="*/ 4 w 11"/>
                    <a:gd name="T5" fmla="*/ 0 h 9"/>
                    <a:gd name="T6" fmla="*/ 4 w 11"/>
                    <a:gd name="T7" fmla="*/ 0 h 9"/>
                    <a:gd name="T8" fmla="*/ 0 w 11"/>
                    <a:gd name="T9" fmla="*/ 5 h 9"/>
                    <a:gd name="T10" fmla="*/ 6 w 11"/>
                    <a:gd name="T11" fmla="*/ 9 h 9"/>
                    <a:gd name="T12" fmla="*/ 11 w 11"/>
                    <a:gd name="T13" fmla="*/ 3 h 9"/>
                    <a:gd name="T14" fmla="*/ 10 w 11"/>
                    <a:gd name="T15" fmla="*/ 1 h 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1" h="9">
                      <a:moveTo>
                        <a:pt x="10" y="1"/>
                      </a:moveTo>
                      <a:cubicBezTo>
                        <a:pt x="9" y="1"/>
                        <a:pt x="8" y="3"/>
                        <a:pt x="7" y="1"/>
                      </a:cubicBezTo>
                      <a:cubicBezTo>
                        <a:pt x="6" y="1"/>
                        <a:pt x="5" y="0"/>
                        <a:pt x="4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1" y="2"/>
                        <a:pt x="0" y="5"/>
                      </a:cubicBezTo>
                      <a:cubicBezTo>
                        <a:pt x="0" y="6"/>
                        <a:pt x="4" y="9"/>
                        <a:pt x="6" y="9"/>
                      </a:cubicBezTo>
                      <a:cubicBezTo>
                        <a:pt x="8" y="9"/>
                        <a:pt x="11" y="4"/>
                        <a:pt x="11" y="3"/>
                      </a:cubicBezTo>
                      <a:cubicBezTo>
                        <a:pt x="11" y="3"/>
                        <a:pt x="10" y="1"/>
                        <a:pt x="10" y="1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45" name="Freeform 1998">
                  <a:extLst>
                    <a:ext uri="{FF2B5EF4-FFF2-40B4-BE49-F238E27FC236}">
                      <a16:creationId xmlns="" xmlns:a16="http://schemas.microsoft.com/office/drawing/2014/main" id="{276BDDD9-670F-4D96-A291-9638F182BDE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015538" y="5518150"/>
                  <a:ext cx="3175" cy="1588"/>
                </a:xfrm>
                <a:custGeom>
                  <a:avLst/>
                  <a:gdLst>
                    <a:gd name="T0" fmla="*/ 6 w 6"/>
                    <a:gd name="T1" fmla="*/ 0 h 3"/>
                    <a:gd name="T2" fmla="*/ 1 w 6"/>
                    <a:gd name="T3" fmla="*/ 1 h 3"/>
                    <a:gd name="T4" fmla="*/ 2 w 6"/>
                    <a:gd name="T5" fmla="*/ 2 h 3"/>
                    <a:gd name="T6" fmla="*/ 0 w 6"/>
                    <a:gd name="T7" fmla="*/ 3 h 3"/>
                    <a:gd name="T8" fmla="*/ 0 w 6"/>
                    <a:gd name="T9" fmla="*/ 3 h 3"/>
                    <a:gd name="T10" fmla="*/ 6 w 6"/>
                    <a:gd name="T11" fmla="*/ 1 h 3"/>
                    <a:gd name="T12" fmla="*/ 6 w 6"/>
                    <a:gd name="T13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" h="3">
                      <a:moveTo>
                        <a:pt x="6" y="0"/>
                      </a:moveTo>
                      <a:cubicBezTo>
                        <a:pt x="4" y="1"/>
                        <a:pt x="3" y="1"/>
                        <a:pt x="1" y="1"/>
                      </a:cubicBezTo>
                      <a:cubicBezTo>
                        <a:pt x="1" y="2"/>
                        <a:pt x="1" y="2"/>
                        <a:pt x="2" y="2"/>
                      </a:cubicBezTo>
                      <a:cubicBezTo>
                        <a:pt x="1" y="3"/>
                        <a:pt x="0" y="3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2" y="3"/>
                        <a:pt x="4" y="2"/>
                        <a:pt x="6" y="1"/>
                      </a:cubicBezTo>
                      <a:cubicBezTo>
                        <a:pt x="6" y="1"/>
                        <a:pt x="6" y="1"/>
                        <a:pt x="6" y="0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46" name="Freeform 1999">
                  <a:extLst>
                    <a:ext uri="{FF2B5EF4-FFF2-40B4-BE49-F238E27FC236}">
                      <a16:creationId xmlns="" xmlns:a16="http://schemas.microsoft.com/office/drawing/2014/main" id="{BF6D9502-5539-4DA9-8729-2C2ED0AE201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144125" y="5286375"/>
                  <a:ext cx="9525" cy="66675"/>
                </a:xfrm>
                <a:custGeom>
                  <a:avLst/>
                  <a:gdLst>
                    <a:gd name="T0" fmla="*/ 9 w 14"/>
                    <a:gd name="T1" fmla="*/ 0 h 99"/>
                    <a:gd name="T2" fmla="*/ 8 w 14"/>
                    <a:gd name="T3" fmla="*/ 4 h 99"/>
                    <a:gd name="T4" fmla="*/ 5 w 14"/>
                    <a:gd name="T5" fmla="*/ 9 h 99"/>
                    <a:gd name="T6" fmla="*/ 2 w 14"/>
                    <a:gd name="T7" fmla="*/ 24 h 99"/>
                    <a:gd name="T8" fmla="*/ 1 w 14"/>
                    <a:gd name="T9" fmla="*/ 31 h 99"/>
                    <a:gd name="T10" fmla="*/ 3 w 14"/>
                    <a:gd name="T11" fmla="*/ 48 h 99"/>
                    <a:gd name="T12" fmla="*/ 0 w 14"/>
                    <a:gd name="T13" fmla="*/ 60 h 99"/>
                    <a:gd name="T14" fmla="*/ 1 w 14"/>
                    <a:gd name="T15" fmla="*/ 67 h 99"/>
                    <a:gd name="T16" fmla="*/ 2 w 14"/>
                    <a:gd name="T17" fmla="*/ 72 h 99"/>
                    <a:gd name="T18" fmla="*/ 2 w 14"/>
                    <a:gd name="T19" fmla="*/ 72 h 99"/>
                    <a:gd name="T20" fmla="*/ 2 w 14"/>
                    <a:gd name="T21" fmla="*/ 74 h 99"/>
                    <a:gd name="T22" fmla="*/ 6 w 14"/>
                    <a:gd name="T23" fmla="*/ 82 h 99"/>
                    <a:gd name="T24" fmla="*/ 8 w 14"/>
                    <a:gd name="T25" fmla="*/ 92 h 99"/>
                    <a:gd name="T26" fmla="*/ 10 w 14"/>
                    <a:gd name="T27" fmla="*/ 96 h 99"/>
                    <a:gd name="T28" fmla="*/ 11 w 14"/>
                    <a:gd name="T29" fmla="*/ 99 h 99"/>
                    <a:gd name="T30" fmla="*/ 14 w 14"/>
                    <a:gd name="T31" fmla="*/ 55 h 99"/>
                    <a:gd name="T32" fmla="*/ 9 w 14"/>
                    <a:gd name="T33" fmla="*/ 0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14" h="99">
                      <a:moveTo>
                        <a:pt x="9" y="0"/>
                      </a:moveTo>
                      <a:cubicBezTo>
                        <a:pt x="9" y="1"/>
                        <a:pt x="9" y="3"/>
                        <a:pt x="8" y="4"/>
                      </a:cubicBezTo>
                      <a:cubicBezTo>
                        <a:pt x="7" y="5"/>
                        <a:pt x="6" y="6"/>
                        <a:pt x="5" y="9"/>
                      </a:cubicBezTo>
                      <a:cubicBezTo>
                        <a:pt x="4" y="13"/>
                        <a:pt x="3" y="18"/>
                        <a:pt x="2" y="24"/>
                      </a:cubicBezTo>
                      <a:cubicBezTo>
                        <a:pt x="2" y="26"/>
                        <a:pt x="1" y="28"/>
                        <a:pt x="1" y="31"/>
                      </a:cubicBezTo>
                      <a:cubicBezTo>
                        <a:pt x="1" y="37"/>
                        <a:pt x="3" y="41"/>
                        <a:pt x="3" y="48"/>
                      </a:cubicBezTo>
                      <a:cubicBezTo>
                        <a:pt x="3" y="52"/>
                        <a:pt x="1" y="59"/>
                        <a:pt x="0" y="60"/>
                      </a:cubicBezTo>
                      <a:cubicBezTo>
                        <a:pt x="0" y="62"/>
                        <a:pt x="1" y="65"/>
                        <a:pt x="1" y="67"/>
                      </a:cubicBezTo>
                      <a:cubicBezTo>
                        <a:pt x="1" y="69"/>
                        <a:pt x="2" y="70"/>
                        <a:pt x="2" y="72"/>
                      </a:cubicBezTo>
                      <a:cubicBezTo>
                        <a:pt x="2" y="72"/>
                        <a:pt x="2" y="72"/>
                        <a:pt x="2" y="72"/>
                      </a:cubicBezTo>
                      <a:cubicBezTo>
                        <a:pt x="2" y="73"/>
                        <a:pt x="2" y="73"/>
                        <a:pt x="2" y="74"/>
                      </a:cubicBezTo>
                      <a:cubicBezTo>
                        <a:pt x="2" y="75"/>
                        <a:pt x="5" y="81"/>
                        <a:pt x="6" y="82"/>
                      </a:cubicBezTo>
                      <a:cubicBezTo>
                        <a:pt x="7" y="84"/>
                        <a:pt x="7" y="88"/>
                        <a:pt x="8" y="92"/>
                      </a:cubicBezTo>
                      <a:cubicBezTo>
                        <a:pt x="8" y="94"/>
                        <a:pt x="9" y="95"/>
                        <a:pt x="10" y="96"/>
                      </a:cubicBezTo>
                      <a:cubicBezTo>
                        <a:pt x="11" y="96"/>
                        <a:pt x="10" y="97"/>
                        <a:pt x="11" y="99"/>
                      </a:cubicBezTo>
                      <a:cubicBezTo>
                        <a:pt x="13" y="85"/>
                        <a:pt x="14" y="70"/>
                        <a:pt x="14" y="55"/>
                      </a:cubicBezTo>
                      <a:cubicBezTo>
                        <a:pt x="14" y="36"/>
                        <a:pt x="13" y="18"/>
                        <a:pt x="9" y="0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47" name="Freeform 2000">
                  <a:extLst>
                    <a:ext uri="{FF2B5EF4-FFF2-40B4-BE49-F238E27FC236}">
                      <a16:creationId xmlns="" xmlns:a16="http://schemas.microsoft.com/office/drawing/2014/main" id="{AD5C7A43-2EF2-4408-9DF1-3C0C62E3BC0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034588" y="5202238"/>
                  <a:ext cx="20638" cy="15875"/>
                </a:xfrm>
                <a:custGeom>
                  <a:avLst/>
                  <a:gdLst>
                    <a:gd name="T0" fmla="*/ 29 w 31"/>
                    <a:gd name="T1" fmla="*/ 19 h 24"/>
                    <a:gd name="T2" fmla="*/ 27 w 31"/>
                    <a:gd name="T3" fmla="*/ 19 h 24"/>
                    <a:gd name="T4" fmla="*/ 26 w 31"/>
                    <a:gd name="T5" fmla="*/ 17 h 24"/>
                    <a:gd name="T6" fmla="*/ 27 w 31"/>
                    <a:gd name="T7" fmla="*/ 15 h 24"/>
                    <a:gd name="T8" fmla="*/ 26 w 31"/>
                    <a:gd name="T9" fmla="*/ 16 h 24"/>
                    <a:gd name="T10" fmla="*/ 25 w 31"/>
                    <a:gd name="T11" fmla="*/ 11 h 24"/>
                    <a:gd name="T12" fmla="*/ 21 w 31"/>
                    <a:gd name="T13" fmla="*/ 11 h 24"/>
                    <a:gd name="T14" fmla="*/ 19 w 31"/>
                    <a:gd name="T15" fmla="*/ 11 h 24"/>
                    <a:gd name="T16" fmla="*/ 19 w 31"/>
                    <a:gd name="T17" fmla="*/ 10 h 24"/>
                    <a:gd name="T18" fmla="*/ 16 w 31"/>
                    <a:gd name="T19" fmla="*/ 10 h 24"/>
                    <a:gd name="T20" fmla="*/ 16 w 31"/>
                    <a:gd name="T21" fmla="*/ 9 h 24"/>
                    <a:gd name="T22" fmla="*/ 16 w 31"/>
                    <a:gd name="T23" fmla="*/ 8 h 24"/>
                    <a:gd name="T24" fmla="*/ 14 w 31"/>
                    <a:gd name="T25" fmla="*/ 8 h 24"/>
                    <a:gd name="T26" fmla="*/ 11 w 31"/>
                    <a:gd name="T27" fmla="*/ 8 h 24"/>
                    <a:gd name="T28" fmla="*/ 11 w 31"/>
                    <a:gd name="T29" fmla="*/ 7 h 24"/>
                    <a:gd name="T30" fmla="*/ 15 w 31"/>
                    <a:gd name="T31" fmla="*/ 1 h 24"/>
                    <a:gd name="T32" fmla="*/ 14 w 31"/>
                    <a:gd name="T33" fmla="*/ 0 h 24"/>
                    <a:gd name="T34" fmla="*/ 9 w 31"/>
                    <a:gd name="T35" fmla="*/ 3 h 24"/>
                    <a:gd name="T36" fmla="*/ 1 w 31"/>
                    <a:gd name="T37" fmla="*/ 12 h 24"/>
                    <a:gd name="T38" fmla="*/ 3 w 31"/>
                    <a:gd name="T39" fmla="*/ 13 h 24"/>
                    <a:gd name="T40" fmla="*/ 3 w 31"/>
                    <a:gd name="T41" fmla="*/ 14 h 24"/>
                    <a:gd name="T42" fmla="*/ 0 w 31"/>
                    <a:gd name="T43" fmla="*/ 16 h 24"/>
                    <a:gd name="T44" fmla="*/ 2 w 31"/>
                    <a:gd name="T45" fmla="*/ 17 h 24"/>
                    <a:gd name="T46" fmla="*/ 7 w 31"/>
                    <a:gd name="T47" fmla="*/ 17 h 24"/>
                    <a:gd name="T48" fmla="*/ 12 w 31"/>
                    <a:gd name="T49" fmla="*/ 19 h 24"/>
                    <a:gd name="T50" fmla="*/ 15 w 31"/>
                    <a:gd name="T51" fmla="*/ 18 h 24"/>
                    <a:gd name="T52" fmla="*/ 20 w 31"/>
                    <a:gd name="T53" fmla="*/ 19 h 24"/>
                    <a:gd name="T54" fmla="*/ 18 w 31"/>
                    <a:gd name="T55" fmla="*/ 21 h 24"/>
                    <a:gd name="T56" fmla="*/ 19 w 31"/>
                    <a:gd name="T57" fmla="*/ 21 h 24"/>
                    <a:gd name="T58" fmla="*/ 24 w 31"/>
                    <a:gd name="T59" fmla="*/ 19 h 24"/>
                    <a:gd name="T60" fmla="*/ 26 w 31"/>
                    <a:gd name="T61" fmla="*/ 22 h 24"/>
                    <a:gd name="T62" fmla="*/ 27 w 31"/>
                    <a:gd name="T63" fmla="*/ 23 h 24"/>
                    <a:gd name="T64" fmla="*/ 29 w 31"/>
                    <a:gd name="T65" fmla="*/ 24 h 24"/>
                    <a:gd name="T66" fmla="*/ 31 w 31"/>
                    <a:gd name="T67" fmla="*/ 22 h 24"/>
                    <a:gd name="T68" fmla="*/ 29 w 31"/>
                    <a:gd name="T69" fmla="*/ 19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31" h="24">
                      <a:moveTo>
                        <a:pt x="29" y="19"/>
                      </a:moveTo>
                      <a:cubicBezTo>
                        <a:pt x="28" y="19"/>
                        <a:pt x="29" y="19"/>
                        <a:pt x="27" y="19"/>
                      </a:cubicBezTo>
                      <a:cubicBezTo>
                        <a:pt x="27" y="18"/>
                        <a:pt x="26" y="18"/>
                        <a:pt x="26" y="17"/>
                      </a:cubicBezTo>
                      <a:cubicBezTo>
                        <a:pt x="26" y="17"/>
                        <a:pt x="27" y="16"/>
                        <a:pt x="27" y="15"/>
                      </a:cubicBezTo>
                      <a:cubicBezTo>
                        <a:pt x="27" y="15"/>
                        <a:pt x="26" y="15"/>
                        <a:pt x="26" y="16"/>
                      </a:cubicBezTo>
                      <a:cubicBezTo>
                        <a:pt x="25" y="14"/>
                        <a:pt x="25" y="13"/>
                        <a:pt x="25" y="11"/>
                      </a:cubicBezTo>
                      <a:cubicBezTo>
                        <a:pt x="25" y="12"/>
                        <a:pt x="23" y="11"/>
                        <a:pt x="21" y="11"/>
                      </a:cubicBezTo>
                      <a:cubicBezTo>
                        <a:pt x="20" y="11"/>
                        <a:pt x="19" y="11"/>
                        <a:pt x="19" y="11"/>
                      </a:cubicBezTo>
                      <a:cubicBezTo>
                        <a:pt x="19" y="11"/>
                        <a:pt x="19" y="11"/>
                        <a:pt x="19" y="10"/>
                      </a:cubicBezTo>
                      <a:cubicBezTo>
                        <a:pt x="18" y="10"/>
                        <a:pt x="17" y="10"/>
                        <a:pt x="16" y="10"/>
                      </a:cubicBezTo>
                      <a:cubicBezTo>
                        <a:pt x="16" y="10"/>
                        <a:pt x="16" y="9"/>
                        <a:pt x="16" y="9"/>
                      </a:cubicBezTo>
                      <a:cubicBezTo>
                        <a:pt x="16" y="9"/>
                        <a:pt x="16" y="9"/>
                        <a:pt x="16" y="8"/>
                      </a:cubicBezTo>
                      <a:cubicBezTo>
                        <a:pt x="16" y="8"/>
                        <a:pt x="15" y="8"/>
                        <a:pt x="14" y="8"/>
                      </a:cubicBezTo>
                      <a:cubicBezTo>
                        <a:pt x="13" y="7"/>
                        <a:pt x="13" y="8"/>
                        <a:pt x="11" y="8"/>
                      </a:cubicBezTo>
                      <a:cubicBezTo>
                        <a:pt x="11" y="8"/>
                        <a:pt x="11" y="7"/>
                        <a:pt x="11" y="7"/>
                      </a:cubicBezTo>
                      <a:cubicBezTo>
                        <a:pt x="12" y="5"/>
                        <a:pt x="15" y="4"/>
                        <a:pt x="15" y="1"/>
                      </a:cubicBezTo>
                      <a:cubicBezTo>
                        <a:pt x="15" y="1"/>
                        <a:pt x="14" y="0"/>
                        <a:pt x="14" y="0"/>
                      </a:cubicBezTo>
                      <a:cubicBezTo>
                        <a:pt x="11" y="0"/>
                        <a:pt x="10" y="2"/>
                        <a:pt x="9" y="3"/>
                      </a:cubicBezTo>
                      <a:cubicBezTo>
                        <a:pt x="7" y="6"/>
                        <a:pt x="6" y="11"/>
                        <a:pt x="1" y="12"/>
                      </a:cubicBezTo>
                      <a:cubicBezTo>
                        <a:pt x="2" y="13"/>
                        <a:pt x="2" y="13"/>
                        <a:pt x="3" y="13"/>
                      </a:cubicBezTo>
                      <a:cubicBezTo>
                        <a:pt x="3" y="13"/>
                        <a:pt x="3" y="14"/>
                        <a:pt x="3" y="14"/>
                      </a:cubicBezTo>
                      <a:cubicBezTo>
                        <a:pt x="3" y="14"/>
                        <a:pt x="0" y="16"/>
                        <a:pt x="0" y="16"/>
                      </a:cubicBezTo>
                      <a:cubicBezTo>
                        <a:pt x="0" y="16"/>
                        <a:pt x="1" y="17"/>
                        <a:pt x="2" y="17"/>
                      </a:cubicBezTo>
                      <a:cubicBezTo>
                        <a:pt x="4" y="18"/>
                        <a:pt x="4" y="17"/>
                        <a:pt x="7" y="17"/>
                      </a:cubicBezTo>
                      <a:cubicBezTo>
                        <a:pt x="9" y="17"/>
                        <a:pt x="10" y="18"/>
                        <a:pt x="12" y="19"/>
                      </a:cubicBezTo>
                      <a:cubicBezTo>
                        <a:pt x="13" y="19"/>
                        <a:pt x="14" y="19"/>
                        <a:pt x="15" y="18"/>
                      </a:cubicBezTo>
                      <a:cubicBezTo>
                        <a:pt x="16" y="20"/>
                        <a:pt x="18" y="19"/>
                        <a:pt x="20" y="19"/>
                      </a:cubicBezTo>
                      <a:cubicBezTo>
                        <a:pt x="20" y="20"/>
                        <a:pt x="18" y="20"/>
                        <a:pt x="18" y="21"/>
                      </a:cubicBezTo>
                      <a:cubicBezTo>
                        <a:pt x="18" y="22"/>
                        <a:pt x="19" y="21"/>
                        <a:pt x="19" y="21"/>
                      </a:cubicBezTo>
                      <a:cubicBezTo>
                        <a:pt x="21" y="22"/>
                        <a:pt x="22" y="20"/>
                        <a:pt x="24" y="19"/>
                      </a:cubicBezTo>
                      <a:cubicBezTo>
                        <a:pt x="25" y="20"/>
                        <a:pt x="24" y="22"/>
                        <a:pt x="26" y="22"/>
                      </a:cubicBezTo>
                      <a:cubicBezTo>
                        <a:pt x="26" y="22"/>
                        <a:pt x="27" y="22"/>
                        <a:pt x="27" y="23"/>
                      </a:cubicBezTo>
                      <a:cubicBezTo>
                        <a:pt x="27" y="23"/>
                        <a:pt x="27" y="24"/>
                        <a:pt x="29" y="24"/>
                      </a:cubicBezTo>
                      <a:cubicBezTo>
                        <a:pt x="30" y="24"/>
                        <a:pt x="31" y="23"/>
                        <a:pt x="31" y="22"/>
                      </a:cubicBezTo>
                      <a:cubicBezTo>
                        <a:pt x="31" y="20"/>
                        <a:pt x="30" y="20"/>
                        <a:pt x="29" y="19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48" name="Freeform 2001">
                  <a:extLst>
                    <a:ext uri="{FF2B5EF4-FFF2-40B4-BE49-F238E27FC236}">
                      <a16:creationId xmlns="" xmlns:a16="http://schemas.microsoft.com/office/drawing/2014/main" id="{8F2F111F-A533-484D-89E0-6BE0D5E413F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017125" y="5516563"/>
                  <a:ext cx="4763" cy="3175"/>
                </a:xfrm>
                <a:custGeom>
                  <a:avLst/>
                  <a:gdLst>
                    <a:gd name="T0" fmla="*/ 2 w 7"/>
                    <a:gd name="T1" fmla="*/ 2 h 4"/>
                    <a:gd name="T2" fmla="*/ 0 w 7"/>
                    <a:gd name="T3" fmla="*/ 3 h 4"/>
                    <a:gd name="T4" fmla="*/ 0 w 7"/>
                    <a:gd name="T5" fmla="*/ 4 h 4"/>
                    <a:gd name="T6" fmla="*/ 1 w 7"/>
                    <a:gd name="T7" fmla="*/ 4 h 4"/>
                    <a:gd name="T8" fmla="*/ 3 w 7"/>
                    <a:gd name="T9" fmla="*/ 2 h 4"/>
                    <a:gd name="T10" fmla="*/ 7 w 7"/>
                    <a:gd name="T11" fmla="*/ 1 h 4"/>
                    <a:gd name="T12" fmla="*/ 7 w 7"/>
                    <a:gd name="T13" fmla="*/ 0 h 4"/>
                    <a:gd name="T14" fmla="*/ 5 w 7"/>
                    <a:gd name="T15" fmla="*/ 1 h 4"/>
                    <a:gd name="T16" fmla="*/ 2 w 7"/>
                    <a:gd name="T17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" h="4">
                      <a:moveTo>
                        <a:pt x="2" y="2"/>
                      </a:moveTo>
                      <a:cubicBezTo>
                        <a:pt x="1" y="2"/>
                        <a:pt x="1" y="3"/>
                        <a:pt x="0" y="3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4"/>
                        <a:pt x="1" y="4"/>
                        <a:pt x="1" y="4"/>
                      </a:cubicBezTo>
                      <a:cubicBezTo>
                        <a:pt x="2" y="3"/>
                        <a:pt x="3" y="3"/>
                        <a:pt x="3" y="2"/>
                      </a:cubicBezTo>
                      <a:cubicBezTo>
                        <a:pt x="4" y="2"/>
                        <a:pt x="6" y="2"/>
                        <a:pt x="7" y="1"/>
                      </a:cubicBezTo>
                      <a:cubicBezTo>
                        <a:pt x="7" y="1"/>
                        <a:pt x="7" y="1"/>
                        <a:pt x="7" y="0"/>
                      </a:cubicBezTo>
                      <a:cubicBezTo>
                        <a:pt x="6" y="1"/>
                        <a:pt x="6" y="1"/>
                        <a:pt x="5" y="1"/>
                      </a:cubicBezTo>
                      <a:cubicBezTo>
                        <a:pt x="4" y="1"/>
                        <a:pt x="3" y="2"/>
                        <a:pt x="2" y="2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49" name="Freeform 2002">
                  <a:extLst>
                    <a:ext uri="{FF2B5EF4-FFF2-40B4-BE49-F238E27FC236}">
                      <a16:creationId xmlns="" xmlns:a16="http://schemas.microsoft.com/office/drawing/2014/main" id="{82D0950F-EF0D-40C6-858B-4362BB34898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47275" y="5295900"/>
                  <a:ext cx="39688" cy="14288"/>
                </a:xfrm>
                <a:custGeom>
                  <a:avLst/>
                  <a:gdLst>
                    <a:gd name="T0" fmla="*/ 53 w 58"/>
                    <a:gd name="T1" fmla="*/ 14 h 20"/>
                    <a:gd name="T2" fmla="*/ 51 w 58"/>
                    <a:gd name="T3" fmla="*/ 13 h 20"/>
                    <a:gd name="T4" fmla="*/ 50 w 58"/>
                    <a:gd name="T5" fmla="*/ 12 h 20"/>
                    <a:gd name="T6" fmla="*/ 38 w 58"/>
                    <a:gd name="T7" fmla="*/ 7 h 20"/>
                    <a:gd name="T8" fmla="*/ 35 w 58"/>
                    <a:gd name="T9" fmla="*/ 5 h 20"/>
                    <a:gd name="T10" fmla="*/ 16 w 58"/>
                    <a:gd name="T11" fmla="*/ 0 h 20"/>
                    <a:gd name="T12" fmla="*/ 0 w 58"/>
                    <a:gd name="T13" fmla="*/ 9 h 20"/>
                    <a:gd name="T14" fmla="*/ 1 w 58"/>
                    <a:gd name="T15" fmla="*/ 9 h 20"/>
                    <a:gd name="T16" fmla="*/ 12 w 58"/>
                    <a:gd name="T17" fmla="*/ 4 h 20"/>
                    <a:gd name="T18" fmla="*/ 15 w 58"/>
                    <a:gd name="T19" fmla="*/ 5 h 20"/>
                    <a:gd name="T20" fmla="*/ 16 w 58"/>
                    <a:gd name="T21" fmla="*/ 7 h 20"/>
                    <a:gd name="T22" fmla="*/ 21 w 58"/>
                    <a:gd name="T23" fmla="*/ 7 h 20"/>
                    <a:gd name="T24" fmla="*/ 28 w 58"/>
                    <a:gd name="T25" fmla="*/ 10 h 20"/>
                    <a:gd name="T26" fmla="*/ 32 w 58"/>
                    <a:gd name="T27" fmla="*/ 10 h 20"/>
                    <a:gd name="T28" fmla="*/ 34 w 58"/>
                    <a:gd name="T29" fmla="*/ 11 h 20"/>
                    <a:gd name="T30" fmla="*/ 41 w 58"/>
                    <a:gd name="T31" fmla="*/ 15 h 20"/>
                    <a:gd name="T32" fmla="*/ 39 w 58"/>
                    <a:gd name="T33" fmla="*/ 17 h 20"/>
                    <a:gd name="T34" fmla="*/ 39 w 58"/>
                    <a:gd name="T35" fmla="*/ 18 h 20"/>
                    <a:gd name="T36" fmla="*/ 51 w 58"/>
                    <a:gd name="T37" fmla="*/ 20 h 20"/>
                    <a:gd name="T38" fmla="*/ 58 w 58"/>
                    <a:gd name="T39" fmla="*/ 17 h 20"/>
                    <a:gd name="T40" fmla="*/ 53 w 58"/>
                    <a:gd name="T41" fmla="*/ 14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58" h="20">
                      <a:moveTo>
                        <a:pt x="53" y="14"/>
                      </a:moveTo>
                      <a:cubicBezTo>
                        <a:pt x="53" y="14"/>
                        <a:pt x="51" y="13"/>
                        <a:pt x="51" y="13"/>
                      </a:cubicBezTo>
                      <a:cubicBezTo>
                        <a:pt x="50" y="13"/>
                        <a:pt x="50" y="12"/>
                        <a:pt x="50" y="12"/>
                      </a:cubicBezTo>
                      <a:cubicBezTo>
                        <a:pt x="46" y="12"/>
                        <a:pt x="41" y="10"/>
                        <a:pt x="38" y="7"/>
                      </a:cubicBezTo>
                      <a:cubicBezTo>
                        <a:pt x="38" y="7"/>
                        <a:pt x="36" y="5"/>
                        <a:pt x="35" y="5"/>
                      </a:cubicBezTo>
                      <a:cubicBezTo>
                        <a:pt x="28" y="5"/>
                        <a:pt x="25" y="1"/>
                        <a:pt x="16" y="0"/>
                      </a:cubicBezTo>
                      <a:cubicBezTo>
                        <a:pt x="7" y="0"/>
                        <a:pt x="3" y="3"/>
                        <a:pt x="0" y="9"/>
                      </a:cubicBezTo>
                      <a:cubicBezTo>
                        <a:pt x="0" y="8"/>
                        <a:pt x="1" y="9"/>
                        <a:pt x="1" y="9"/>
                      </a:cubicBezTo>
                      <a:cubicBezTo>
                        <a:pt x="3" y="7"/>
                        <a:pt x="9" y="4"/>
                        <a:pt x="12" y="4"/>
                      </a:cubicBezTo>
                      <a:cubicBezTo>
                        <a:pt x="13" y="4"/>
                        <a:pt x="15" y="4"/>
                        <a:pt x="15" y="5"/>
                      </a:cubicBezTo>
                      <a:cubicBezTo>
                        <a:pt x="15" y="5"/>
                        <a:pt x="14" y="6"/>
                        <a:pt x="16" y="7"/>
                      </a:cubicBezTo>
                      <a:cubicBezTo>
                        <a:pt x="18" y="7"/>
                        <a:pt x="19" y="7"/>
                        <a:pt x="21" y="7"/>
                      </a:cubicBezTo>
                      <a:cubicBezTo>
                        <a:pt x="24" y="7"/>
                        <a:pt x="25" y="10"/>
                        <a:pt x="28" y="10"/>
                      </a:cubicBezTo>
                      <a:cubicBezTo>
                        <a:pt x="29" y="10"/>
                        <a:pt x="31" y="9"/>
                        <a:pt x="32" y="10"/>
                      </a:cubicBezTo>
                      <a:cubicBezTo>
                        <a:pt x="33" y="10"/>
                        <a:pt x="33" y="11"/>
                        <a:pt x="34" y="11"/>
                      </a:cubicBezTo>
                      <a:cubicBezTo>
                        <a:pt x="35" y="14"/>
                        <a:pt x="38" y="14"/>
                        <a:pt x="41" y="15"/>
                      </a:cubicBezTo>
                      <a:cubicBezTo>
                        <a:pt x="41" y="16"/>
                        <a:pt x="40" y="17"/>
                        <a:pt x="39" y="17"/>
                      </a:cubicBezTo>
                      <a:cubicBezTo>
                        <a:pt x="39" y="17"/>
                        <a:pt x="39" y="18"/>
                        <a:pt x="39" y="18"/>
                      </a:cubicBezTo>
                      <a:cubicBezTo>
                        <a:pt x="43" y="18"/>
                        <a:pt x="46" y="19"/>
                        <a:pt x="51" y="20"/>
                      </a:cubicBezTo>
                      <a:cubicBezTo>
                        <a:pt x="53" y="20"/>
                        <a:pt x="56" y="20"/>
                        <a:pt x="58" y="17"/>
                      </a:cubicBezTo>
                      <a:cubicBezTo>
                        <a:pt x="57" y="17"/>
                        <a:pt x="56" y="14"/>
                        <a:pt x="53" y="14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0" name="Freeform 2003">
                  <a:extLst>
                    <a:ext uri="{FF2B5EF4-FFF2-40B4-BE49-F238E27FC236}">
                      <a16:creationId xmlns="" xmlns:a16="http://schemas.microsoft.com/office/drawing/2014/main" id="{8CFECCD0-F95E-46C0-AC9E-ECF456B8432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033000" y="5341938"/>
                  <a:ext cx="1588" cy="4763"/>
                </a:xfrm>
                <a:custGeom>
                  <a:avLst/>
                  <a:gdLst>
                    <a:gd name="T0" fmla="*/ 4 w 4"/>
                    <a:gd name="T1" fmla="*/ 0 h 5"/>
                    <a:gd name="T2" fmla="*/ 2 w 4"/>
                    <a:gd name="T3" fmla="*/ 0 h 5"/>
                    <a:gd name="T4" fmla="*/ 0 w 4"/>
                    <a:gd name="T5" fmla="*/ 4 h 5"/>
                    <a:gd name="T6" fmla="*/ 1 w 4"/>
                    <a:gd name="T7" fmla="*/ 4 h 5"/>
                    <a:gd name="T8" fmla="*/ 4 w 4"/>
                    <a:gd name="T9" fmla="*/ 2 h 5"/>
                    <a:gd name="T10" fmla="*/ 4 w 4"/>
                    <a:gd name="T11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" h="5">
                      <a:moveTo>
                        <a:pt x="4" y="0"/>
                      </a:moveTo>
                      <a:cubicBezTo>
                        <a:pt x="3" y="0"/>
                        <a:pt x="2" y="0"/>
                        <a:pt x="2" y="0"/>
                      </a:cubicBezTo>
                      <a:cubicBezTo>
                        <a:pt x="1" y="0"/>
                        <a:pt x="0" y="2"/>
                        <a:pt x="0" y="4"/>
                      </a:cubicBezTo>
                      <a:cubicBezTo>
                        <a:pt x="0" y="5"/>
                        <a:pt x="1" y="4"/>
                        <a:pt x="1" y="4"/>
                      </a:cubicBezTo>
                      <a:cubicBezTo>
                        <a:pt x="2" y="4"/>
                        <a:pt x="3" y="2"/>
                        <a:pt x="4" y="2"/>
                      </a:cubicBezTo>
                      <a:cubicBezTo>
                        <a:pt x="3" y="1"/>
                        <a:pt x="4" y="1"/>
                        <a:pt x="4" y="0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1" name="Freeform 2004">
                  <a:extLst>
                    <a:ext uri="{FF2B5EF4-FFF2-40B4-BE49-F238E27FC236}">
                      <a16:creationId xmlns="" xmlns:a16="http://schemas.microsoft.com/office/drawing/2014/main" id="{675EC590-09C0-4ABB-A444-7745020C433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72675" y="5313363"/>
                  <a:ext cx="6350" cy="3175"/>
                </a:xfrm>
                <a:custGeom>
                  <a:avLst/>
                  <a:gdLst>
                    <a:gd name="T0" fmla="*/ 8 w 10"/>
                    <a:gd name="T1" fmla="*/ 2 h 4"/>
                    <a:gd name="T2" fmla="*/ 8 w 10"/>
                    <a:gd name="T3" fmla="*/ 2 h 4"/>
                    <a:gd name="T4" fmla="*/ 2 w 10"/>
                    <a:gd name="T5" fmla="*/ 0 h 4"/>
                    <a:gd name="T6" fmla="*/ 0 w 10"/>
                    <a:gd name="T7" fmla="*/ 2 h 4"/>
                    <a:gd name="T8" fmla="*/ 3 w 10"/>
                    <a:gd name="T9" fmla="*/ 4 h 4"/>
                    <a:gd name="T10" fmla="*/ 10 w 10"/>
                    <a:gd name="T11" fmla="*/ 3 h 4"/>
                    <a:gd name="T12" fmla="*/ 8 w 10"/>
                    <a:gd name="T13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" h="4">
                      <a:moveTo>
                        <a:pt x="8" y="2"/>
                      </a:moveTo>
                      <a:cubicBezTo>
                        <a:pt x="8" y="2"/>
                        <a:pt x="8" y="2"/>
                        <a:pt x="8" y="2"/>
                      </a:cubicBezTo>
                      <a:cubicBezTo>
                        <a:pt x="7" y="2"/>
                        <a:pt x="4" y="0"/>
                        <a:pt x="2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3"/>
                        <a:pt x="2" y="4"/>
                        <a:pt x="3" y="4"/>
                      </a:cubicBezTo>
                      <a:cubicBezTo>
                        <a:pt x="6" y="4"/>
                        <a:pt x="7" y="4"/>
                        <a:pt x="10" y="3"/>
                      </a:cubicBezTo>
                      <a:cubicBezTo>
                        <a:pt x="10" y="3"/>
                        <a:pt x="9" y="2"/>
                        <a:pt x="8" y="2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2" name="Freeform 2005">
                  <a:extLst>
                    <a:ext uri="{FF2B5EF4-FFF2-40B4-BE49-F238E27FC236}">
                      <a16:creationId xmlns="" xmlns:a16="http://schemas.microsoft.com/office/drawing/2014/main" id="{8A3B8045-3B3A-418D-A3DA-1C8285C93BD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86963" y="5308600"/>
                  <a:ext cx="22225" cy="7938"/>
                </a:xfrm>
                <a:custGeom>
                  <a:avLst/>
                  <a:gdLst>
                    <a:gd name="T0" fmla="*/ 28 w 33"/>
                    <a:gd name="T1" fmla="*/ 5 h 13"/>
                    <a:gd name="T2" fmla="*/ 29 w 33"/>
                    <a:gd name="T3" fmla="*/ 6 h 13"/>
                    <a:gd name="T4" fmla="*/ 18 w 33"/>
                    <a:gd name="T5" fmla="*/ 1 h 13"/>
                    <a:gd name="T6" fmla="*/ 12 w 33"/>
                    <a:gd name="T7" fmla="*/ 2 h 13"/>
                    <a:gd name="T8" fmla="*/ 8 w 33"/>
                    <a:gd name="T9" fmla="*/ 0 h 13"/>
                    <a:gd name="T10" fmla="*/ 6 w 33"/>
                    <a:gd name="T11" fmla="*/ 2 h 13"/>
                    <a:gd name="T12" fmla="*/ 9 w 33"/>
                    <a:gd name="T13" fmla="*/ 4 h 13"/>
                    <a:gd name="T14" fmla="*/ 10 w 33"/>
                    <a:gd name="T15" fmla="*/ 8 h 13"/>
                    <a:gd name="T16" fmla="*/ 1 w 33"/>
                    <a:gd name="T17" fmla="*/ 8 h 13"/>
                    <a:gd name="T18" fmla="*/ 0 w 33"/>
                    <a:gd name="T19" fmla="*/ 8 h 13"/>
                    <a:gd name="T20" fmla="*/ 3 w 33"/>
                    <a:gd name="T21" fmla="*/ 11 h 13"/>
                    <a:gd name="T22" fmla="*/ 3 w 33"/>
                    <a:gd name="T23" fmla="*/ 10 h 13"/>
                    <a:gd name="T24" fmla="*/ 5 w 33"/>
                    <a:gd name="T25" fmla="*/ 10 h 13"/>
                    <a:gd name="T26" fmla="*/ 14 w 33"/>
                    <a:gd name="T27" fmla="*/ 11 h 13"/>
                    <a:gd name="T28" fmla="*/ 16 w 33"/>
                    <a:gd name="T29" fmla="*/ 13 h 13"/>
                    <a:gd name="T30" fmla="*/ 20 w 33"/>
                    <a:gd name="T31" fmla="*/ 10 h 13"/>
                    <a:gd name="T32" fmla="*/ 22 w 33"/>
                    <a:gd name="T33" fmla="*/ 11 h 13"/>
                    <a:gd name="T34" fmla="*/ 26 w 33"/>
                    <a:gd name="T35" fmla="*/ 9 h 13"/>
                    <a:gd name="T36" fmla="*/ 33 w 33"/>
                    <a:gd name="T37" fmla="*/ 9 h 13"/>
                    <a:gd name="T38" fmla="*/ 28 w 33"/>
                    <a:gd name="T39" fmla="*/ 5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33" h="13">
                      <a:moveTo>
                        <a:pt x="28" y="5"/>
                      </a:moveTo>
                      <a:cubicBezTo>
                        <a:pt x="28" y="6"/>
                        <a:pt x="28" y="6"/>
                        <a:pt x="29" y="6"/>
                      </a:cubicBezTo>
                      <a:cubicBezTo>
                        <a:pt x="25" y="4"/>
                        <a:pt x="24" y="1"/>
                        <a:pt x="18" y="1"/>
                      </a:cubicBezTo>
                      <a:cubicBezTo>
                        <a:pt x="16" y="1"/>
                        <a:pt x="15" y="2"/>
                        <a:pt x="12" y="2"/>
                      </a:cubicBezTo>
                      <a:cubicBezTo>
                        <a:pt x="11" y="2"/>
                        <a:pt x="10" y="0"/>
                        <a:pt x="8" y="0"/>
                      </a:cubicBezTo>
                      <a:cubicBezTo>
                        <a:pt x="7" y="0"/>
                        <a:pt x="6" y="1"/>
                        <a:pt x="6" y="2"/>
                      </a:cubicBezTo>
                      <a:cubicBezTo>
                        <a:pt x="6" y="2"/>
                        <a:pt x="8" y="4"/>
                        <a:pt x="9" y="4"/>
                      </a:cubicBezTo>
                      <a:cubicBezTo>
                        <a:pt x="9" y="5"/>
                        <a:pt x="9" y="6"/>
                        <a:pt x="10" y="8"/>
                      </a:cubicBezTo>
                      <a:cubicBezTo>
                        <a:pt x="8" y="9"/>
                        <a:pt x="6" y="8"/>
                        <a:pt x="1" y="8"/>
                      </a:cubicBezTo>
                      <a:cubicBezTo>
                        <a:pt x="1" y="8"/>
                        <a:pt x="1" y="8"/>
                        <a:pt x="0" y="8"/>
                      </a:cubicBezTo>
                      <a:cubicBezTo>
                        <a:pt x="0" y="9"/>
                        <a:pt x="1" y="11"/>
                        <a:pt x="3" y="11"/>
                      </a:cubicBezTo>
                      <a:cubicBezTo>
                        <a:pt x="3" y="11"/>
                        <a:pt x="3" y="10"/>
                        <a:pt x="3" y="10"/>
                      </a:cubicBezTo>
                      <a:cubicBezTo>
                        <a:pt x="4" y="10"/>
                        <a:pt x="4" y="10"/>
                        <a:pt x="5" y="10"/>
                      </a:cubicBezTo>
                      <a:cubicBezTo>
                        <a:pt x="7" y="10"/>
                        <a:pt x="12" y="10"/>
                        <a:pt x="14" y="11"/>
                      </a:cubicBezTo>
                      <a:cubicBezTo>
                        <a:pt x="14" y="11"/>
                        <a:pt x="14" y="13"/>
                        <a:pt x="16" y="13"/>
                      </a:cubicBezTo>
                      <a:cubicBezTo>
                        <a:pt x="18" y="13"/>
                        <a:pt x="18" y="10"/>
                        <a:pt x="20" y="10"/>
                      </a:cubicBezTo>
                      <a:cubicBezTo>
                        <a:pt x="21" y="10"/>
                        <a:pt x="22" y="11"/>
                        <a:pt x="22" y="11"/>
                      </a:cubicBezTo>
                      <a:cubicBezTo>
                        <a:pt x="23" y="11"/>
                        <a:pt x="24" y="10"/>
                        <a:pt x="26" y="9"/>
                      </a:cubicBezTo>
                      <a:cubicBezTo>
                        <a:pt x="28" y="9"/>
                        <a:pt x="30" y="9"/>
                        <a:pt x="33" y="9"/>
                      </a:cubicBezTo>
                      <a:cubicBezTo>
                        <a:pt x="31" y="7"/>
                        <a:pt x="30" y="7"/>
                        <a:pt x="28" y="5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3" name="Freeform 2006">
                  <a:extLst>
                    <a:ext uri="{FF2B5EF4-FFF2-40B4-BE49-F238E27FC236}">
                      <a16:creationId xmlns="" xmlns:a16="http://schemas.microsoft.com/office/drawing/2014/main" id="{7F34F88F-E223-4A39-9EA6-54700A833DD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012363" y="5313363"/>
                  <a:ext cx="4763" cy="1588"/>
                </a:xfrm>
                <a:custGeom>
                  <a:avLst/>
                  <a:gdLst>
                    <a:gd name="T0" fmla="*/ 3 w 8"/>
                    <a:gd name="T1" fmla="*/ 0 h 3"/>
                    <a:gd name="T2" fmla="*/ 1 w 8"/>
                    <a:gd name="T3" fmla="*/ 1 h 3"/>
                    <a:gd name="T4" fmla="*/ 5 w 8"/>
                    <a:gd name="T5" fmla="*/ 3 h 3"/>
                    <a:gd name="T6" fmla="*/ 8 w 8"/>
                    <a:gd name="T7" fmla="*/ 2 h 3"/>
                    <a:gd name="T8" fmla="*/ 3 w 8"/>
                    <a:gd name="T9" fmla="*/ 0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" h="3">
                      <a:moveTo>
                        <a:pt x="3" y="0"/>
                      </a:moveTo>
                      <a:cubicBezTo>
                        <a:pt x="2" y="0"/>
                        <a:pt x="0" y="1"/>
                        <a:pt x="1" y="1"/>
                      </a:cubicBezTo>
                      <a:cubicBezTo>
                        <a:pt x="1" y="3"/>
                        <a:pt x="3" y="3"/>
                        <a:pt x="5" y="3"/>
                      </a:cubicBezTo>
                      <a:cubicBezTo>
                        <a:pt x="6" y="3"/>
                        <a:pt x="8" y="3"/>
                        <a:pt x="8" y="2"/>
                      </a:cubicBezTo>
                      <a:cubicBezTo>
                        <a:pt x="8" y="1"/>
                        <a:pt x="3" y="0"/>
                        <a:pt x="3" y="0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4" name="Freeform 2007">
                  <a:extLst>
                    <a:ext uri="{FF2B5EF4-FFF2-40B4-BE49-F238E27FC236}">
                      <a16:creationId xmlns="" xmlns:a16="http://schemas.microsoft.com/office/drawing/2014/main" id="{5C53E9D4-6469-4778-822B-993E7920BC2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0029825" y="5214938"/>
                  <a:ext cx="3175" cy="4763"/>
                </a:xfrm>
                <a:custGeom>
                  <a:avLst/>
                  <a:gdLst>
                    <a:gd name="T0" fmla="*/ 6 w 6"/>
                    <a:gd name="T1" fmla="*/ 4 h 6"/>
                    <a:gd name="T2" fmla="*/ 6 w 6"/>
                    <a:gd name="T3" fmla="*/ 3 h 6"/>
                    <a:gd name="T4" fmla="*/ 4 w 6"/>
                    <a:gd name="T5" fmla="*/ 1 h 6"/>
                    <a:gd name="T6" fmla="*/ 3 w 6"/>
                    <a:gd name="T7" fmla="*/ 0 h 6"/>
                    <a:gd name="T8" fmla="*/ 0 w 6"/>
                    <a:gd name="T9" fmla="*/ 4 h 6"/>
                    <a:gd name="T10" fmla="*/ 2 w 6"/>
                    <a:gd name="T11" fmla="*/ 6 h 6"/>
                    <a:gd name="T12" fmla="*/ 6 w 6"/>
                    <a:gd name="T13" fmla="*/ 4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" h="6">
                      <a:moveTo>
                        <a:pt x="6" y="4"/>
                      </a:moveTo>
                      <a:cubicBezTo>
                        <a:pt x="6" y="4"/>
                        <a:pt x="6" y="4"/>
                        <a:pt x="6" y="3"/>
                      </a:cubicBezTo>
                      <a:cubicBezTo>
                        <a:pt x="2" y="3"/>
                        <a:pt x="5" y="2"/>
                        <a:pt x="4" y="1"/>
                      </a:cubicBezTo>
                      <a:cubicBezTo>
                        <a:pt x="5" y="1"/>
                        <a:pt x="4" y="0"/>
                        <a:pt x="3" y="0"/>
                      </a:cubicBezTo>
                      <a:cubicBezTo>
                        <a:pt x="2" y="0"/>
                        <a:pt x="0" y="3"/>
                        <a:pt x="0" y="4"/>
                      </a:cubicBezTo>
                      <a:cubicBezTo>
                        <a:pt x="0" y="5"/>
                        <a:pt x="1" y="6"/>
                        <a:pt x="2" y="6"/>
                      </a:cubicBezTo>
                      <a:cubicBezTo>
                        <a:pt x="4" y="6"/>
                        <a:pt x="6" y="5"/>
                        <a:pt x="6" y="4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5" name="Freeform 2008">
                  <a:extLst>
                    <a:ext uri="{FF2B5EF4-FFF2-40B4-BE49-F238E27FC236}">
                      <a16:creationId xmlns="" xmlns:a16="http://schemas.microsoft.com/office/drawing/2014/main" id="{B0410B2D-73B9-428B-9A22-817230FE1F1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50450" y="5162550"/>
                  <a:ext cx="4763" cy="3175"/>
                </a:xfrm>
                <a:custGeom>
                  <a:avLst/>
                  <a:gdLst>
                    <a:gd name="T0" fmla="*/ 0 w 9"/>
                    <a:gd name="T1" fmla="*/ 2 h 3"/>
                    <a:gd name="T2" fmla="*/ 0 w 9"/>
                    <a:gd name="T3" fmla="*/ 3 h 3"/>
                    <a:gd name="T4" fmla="*/ 9 w 9"/>
                    <a:gd name="T5" fmla="*/ 0 h 3"/>
                    <a:gd name="T6" fmla="*/ 4 w 9"/>
                    <a:gd name="T7" fmla="*/ 0 h 3"/>
                    <a:gd name="T8" fmla="*/ 0 w 9"/>
                    <a:gd name="T9" fmla="*/ 2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" h="3">
                      <a:moveTo>
                        <a:pt x="0" y="2"/>
                      </a:moveTo>
                      <a:cubicBezTo>
                        <a:pt x="0" y="2"/>
                        <a:pt x="0" y="2"/>
                        <a:pt x="0" y="3"/>
                      </a:cubicBezTo>
                      <a:cubicBezTo>
                        <a:pt x="2" y="3"/>
                        <a:pt x="7" y="1"/>
                        <a:pt x="9" y="0"/>
                      </a:cubicBezTo>
                      <a:cubicBezTo>
                        <a:pt x="6" y="0"/>
                        <a:pt x="7" y="0"/>
                        <a:pt x="4" y="0"/>
                      </a:cubicBezTo>
                      <a:cubicBezTo>
                        <a:pt x="3" y="0"/>
                        <a:pt x="1" y="1"/>
                        <a:pt x="0" y="2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6" name="Freeform 2009">
                  <a:extLst>
                    <a:ext uri="{FF2B5EF4-FFF2-40B4-BE49-F238E27FC236}">
                      <a16:creationId xmlns="" xmlns:a16="http://schemas.microsoft.com/office/drawing/2014/main" id="{0A7BAF6E-679F-4FC2-B4F4-3A4D7DE102B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55200" y="5138738"/>
                  <a:ext cx="3175" cy="0"/>
                </a:xfrm>
                <a:custGeom>
                  <a:avLst/>
                  <a:gdLst>
                    <a:gd name="T0" fmla="*/ 2 w 6"/>
                    <a:gd name="T1" fmla="*/ 1 h 1"/>
                    <a:gd name="T2" fmla="*/ 5 w 6"/>
                    <a:gd name="T3" fmla="*/ 0 h 1"/>
                    <a:gd name="T4" fmla="*/ 5 w 6"/>
                    <a:gd name="T5" fmla="*/ 0 h 1"/>
                    <a:gd name="T6" fmla="*/ 0 w 6"/>
                    <a:gd name="T7" fmla="*/ 1 h 1"/>
                    <a:gd name="T8" fmla="*/ 2 w 6"/>
                    <a:gd name="T9" fmla="*/ 1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" h="1">
                      <a:moveTo>
                        <a:pt x="2" y="1"/>
                      </a:moveTo>
                      <a:cubicBezTo>
                        <a:pt x="3" y="1"/>
                        <a:pt x="4" y="1"/>
                        <a:pt x="5" y="0"/>
                      </a:cubicBezTo>
                      <a:cubicBezTo>
                        <a:pt x="6" y="0"/>
                        <a:pt x="5" y="0"/>
                        <a:pt x="5" y="0"/>
                      </a:cubicBezTo>
                      <a:cubicBezTo>
                        <a:pt x="4" y="0"/>
                        <a:pt x="2" y="0"/>
                        <a:pt x="0" y="1"/>
                      </a:cubicBezTo>
                      <a:cubicBezTo>
                        <a:pt x="0" y="1"/>
                        <a:pt x="1" y="1"/>
                        <a:pt x="2" y="1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7" name="Freeform 2010">
                  <a:extLst>
                    <a:ext uri="{FF2B5EF4-FFF2-40B4-BE49-F238E27FC236}">
                      <a16:creationId xmlns="" xmlns:a16="http://schemas.microsoft.com/office/drawing/2014/main" id="{17CA91D9-28C9-442A-A21F-B5E3D3BC08A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40913" y="5141913"/>
                  <a:ext cx="4763" cy="3175"/>
                </a:xfrm>
                <a:custGeom>
                  <a:avLst/>
                  <a:gdLst>
                    <a:gd name="T0" fmla="*/ 0 w 7"/>
                    <a:gd name="T1" fmla="*/ 3 h 3"/>
                    <a:gd name="T2" fmla="*/ 2 w 7"/>
                    <a:gd name="T3" fmla="*/ 3 h 3"/>
                    <a:gd name="T4" fmla="*/ 7 w 7"/>
                    <a:gd name="T5" fmla="*/ 0 h 3"/>
                    <a:gd name="T6" fmla="*/ 0 w 7"/>
                    <a:gd name="T7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" h="3">
                      <a:moveTo>
                        <a:pt x="0" y="3"/>
                      </a:moveTo>
                      <a:cubicBezTo>
                        <a:pt x="0" y="3"/>
                        <a:pt x="1" y="3"/>
                        <a:pt x="2" y="3"/>
                      </a:cubicBezTo>
                      <a:cubicBezTo>
                        <a:pt x="4" y="2"/>
                        <a:pt x="6" y="1"/>
                        <a:pt x="7" y="0"/>
                      </a:cubicBezTo>
                      <a:cubicBezTo>
                        <a:pt x="6" y="0"/>
                        <a:pt x="1" y="2"/>
                        <a:pt x="0" y="3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8" name="Freeform 2011">
                  <a:extLst>
                    <a:ext uri="{FF2B5EF4-FFF2-40B4-BE49-F238E27FC236}">
                      <a16:creationId xmlns="" xmlns:a16="http://schemas.microsoft.com/office/drawing/2014/main" id="{21E7EE4B-54CE-4707-B4EE-AE11AB7CE4C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21863" y="5145088"/>
                  <a:ext cx="28575" cy="11113"/>
                </a:xfrm>
                <a:custGeom>
                  <a:avLst/>
                  <a:gdLst>
                    <a:gd name="T0" fmla="*/ 6 w 43"/>
                    <a:gd name="T1" fmla="*/ 15 h 17"/>
                    <a:gd name="T2" fmla="*/ 8 w 43"/>
                    <a:gd name="T3" fmla="*/ 16 h 17"/>
                    <a:gd name="T4" fmla="*/ 10 w 43"/>
                    <a:gd name="T5" fmla="*/ 16 h 17"/>
                    <a:gd name="T6" fmla="*/ 21 w 43"/>
                    <a:gd name="T7" fmla="*/ 12 h 17"/>
                    <a:gd name="T8" fmla="*/ 33 w 43"/>
                    <a:gd name="T9" fmla="*/ 5 h 17"/>
                    <a:gd name="T10" fmla="*/ 42 w 43"/>
                    <a:gd name="T11" fmla="*/ 2 h 17"/>
                    <a:gd name="T12" fmla="*/ 33 w 43"/>
                    <a:gd name="T13" fmla="*/ 1 h 17"/>
                    <a:gd name="T14" fmla="*/ 28 w 43"/>
                    <a:gd name="T15" fmla="*/ 3 h 17"/>
                    <a:gd name="T16" fmla="*/ 21 w 43"/>
                    <a:gd name="T17" fmla="*/ 3 h 17"/>
                    <a:gd name="T18" fmla="*/ 16 w 43"/>
                    <a:gd name="T19" fmla="*/ 5 h 17"/>
                    <a:gd name="T20" fmla="*/ 8 w 43"/>
                    <a:gd name="T21" fmla="*/ 7 h 17"/>
                    <a:gd name="T22" fmla="*/ 9 w 43"/>
                    <a:gd name="T23" fmla="*/ 9 h 17"/>
                    <a:gd name="T24" fmla="*/ 0 w 43"/>
                    <a:gd name="T25" fmla="*/ 16 h 17"/>
                    <a:gd name="T26" fmla="*/ 6 w 43"/>
                    <a:gd name="T27" fmla="*/ 15 h 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43" h="17">
                      <a:moveTo>
                        <a:pt x="6" y="15"/>
                      </a:moveTo>
                      <a:cubicBezTo>
                        <a:pt x="7" y="16"/>
                        <a:pt x="7" y="16"/>
                        <a:pt x="8" y="16"/>
                      </a:cubicBezTo>
                      <a:cubicBezTo>
                        <a:pt x="9" y="16"/>
                        <a:pt x="9" y="16"/>
                        <a:pt x="10" y="16"/>
                      </a:cubicBezTo>
                      <a:cubicBezTo>
                        <a:pt x="11" y="16"/>
                        <a:pt x="21" y="12"/>
                        <a:pt x="21" y="12"/>
                      </a:cubicBezTo>
                      <a:cubicBezTo>
                        <a:pt x="22" y="10"/>
                        <a:pt x="28" y="6"/>
                        <a:pt x="33" y="5"/>
                      </a:cubicBezTo>
                      <a:cubicBezTo>
                        <a:pt x="34" y="4"/>
                        <a:pt x="42" y="3"/>
                        <a:pt x="42" y="2"/>
                      </a:cubicBezTo>
                      <a:cubicBezTo>
                        <a:pt x="43" y="0"/>
                        <a:pt x="36" y="1"/>
                        <a:pt x="33" y="1"/>
                      </a:cubicBezTo>
                      <a:cubicBezTo>
                        <a:pt x="31" y="2"/>
                        <a:pt x="29" y="3"/>
                        <a:pt x="28" y="3"/>
                      </a:cubicBezTo>
                      <a:cubicBezTo>
                        <a:pt x="25" y="3"/>
                        <a:pt x="24" y="3"/>
                        <a:pt x="21" y="3"/>
                      </a:cubicBezTo>
                      <a:cubicBezTo>
                        <a:pt x="19" y="4"/>
                        <a:pt x="17" y="5"/>
                        <a:pt x="16" y="5"/>
                      </a:cubicBezTo>
                      <a:cubicBezTo>
                        <a:pt x="12" y="6"/>
                        <a:pt x="11" y="6"/>
                        <a:pt x="8" y="7"/>
                      </a:cubicBezTo>
                      <a:cubicBezTo>
                        <a:pt x="8" y="8"/>
                        <a:pt x="9" y="8"/>
                        <a:pt x="9" y="9"/>
                      </a:cubicBezTo>
                      <a:cubicBezTo>
                        <a:pt x="8" y="11"/>
                        <a:pt x="1" y="14"/>
                        <a:pt x="0" y="16"/>
                      </a:cubicBezTo>
                      <a:cubicBezTo>
                        <a:pt x="0" y="17"/>
                        <a:pt x="5" y="15"/>
                        <a:pt x="6" y="15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59" name="Freeform 2012">
                  <a:extLst>
                    <a:ext uri="{FF2B5EF4-FFF2-40B4-BE49-F238E27FC236}">
                      <a16:creationId xmlns="" xmlns:a16="http://schemas.microsoft.com/office/drawing/2014/main" id="{4A2A7DB8-2A93-4665-8699-899D77B32E6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32975" y="5137150"/>
                  <a:ext cx="19050" cy="7938"/>
                </a:xfrm>
                <a:custGeom>
                  <a:avLst/>
                  <a:gdLst>
                    <a:gd name="T0" fmla="*/ 1 w 29"/>
                    <a:gd name="T1" fmla="*/ 12 h 12"/>
                    <a:gd name="T2" fmla="*/ 4 w 29"/>
                    <a:gd name="T3" fmla="*/ 11 h 12"/>
                    <a:gd name="T4" fmla="*/ 7 w 29"/>
                    <a:gd name="T5" fmla="*/ 10 h 12"/>
                    <a:gd name="T6" fmla="*/ 9 w 29"/>
                    <a:gd name="T7" fmla="*/ 10 h 12"/>
                    <a:gd name="T8" fmla="*/ 13 w 29"/>
                    <a:gd name="T9" fmla="*/ 8 h 12"/>
                    <a:gd name="T10" fmla="*/ 18 w 29"/>
                    <a:gd name="T11" fmla="*/ 6 h 12"/>
                    <a:gd name="T12" fmla="*/ 21 w 29"/>
                    <a:gd name="T13" fmla="*/ 6 h 12"/>
                    <a:gd name="T14" fmla="*/ 28 w 29"/>
                    <a:gd name="T15" fmla="*/ 3 h 12"/>
                    <a:gd name="T16" fmla="*/ 27 w 29"/>
                    <a:gd name="T17" fmla="*/ 2 h 12"/>
                    <a:gd name="T18" fmla="*/ 29 w 29"/>
                    <a:gd name="T19" fmla="*/ 1 h 12"/>
                    <a:gd name="T20" fmla="*/ 20 w 29"/>
                    <a:gd name="T21" fmla="*/ 3 h 12"/>
                    <a:gd name="T22" fmla="*/ 18 w 29"/>
                    <a:gd name="T23" fmla="*/ 3 h 12"/>
                    <a:gd name="T24" fmla="*/ 10 w 29"/>
                    <a:gd name="T25" fmla="*/ 7 h 12"/>
                    <a:gd name="T26" fmla="*/ 3 w 29"/>
                    <a:gd name="T27" fmla="*/ 10 h 12"/>
                    <a:gd name="T28" fmla="*/ 0 w 29"/>
                    <a:gd name="T29" fmla="*/ 12 h 12"/>
                    <a:gd name="T30" fmla="*/ 1 w 29"/>
                    <a:gd name="T31" fmla="*/ 1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29" h="12">
                      <a:moveTo>
                        <a:pt x="1" y="12"/>
                      </a:moveTo>
                      <a:cubicBezTo>
                        <a:pt x="2" y="12"/>
                        <a:pt x="3" y="11"/>
                        <a:pt x="4" y="11"/>
                      </a:cubicBezTo>
                      <a:cubicBezTo>
                        <a:pt x="5" y="11"/>
                        <a:pt x="6" y="11"/>
                        <a:pt x="7" y="10"/>
                      </a:cubicBezTo>
                      <a:cubicBezTo>
                        <a:pt x="8" y="10"/>
                        <a:pt x="8" y="11"/>
                        <a:pt x="9" y="10"/>
                      </a:cubicBezTo>
                      <a:cubicBezTo>
                        <a:pt x="11" y="10"/>
                        <a:pt x="12" y="9"/>
                        <a:pt x="13" y="8"/>
                      </a:cubicBezTo>
                      <a:cubicBezTo>
                        <a:pt x="15" y="8"/>
                        <a:pt x="17" y="6"/>
                        <a:pt x="18" y="6"/>
                      </a:cubicBezTo>
                      <a:cubicBezTo>
                        <a:pt x="19" y="6"/>
                        <a:pt x="18" y="7"/>
                        <a:pt x="21" y="6"/>
                      </a:cubicBezTo>
                      <a:cubicBezTo>
                        <a:pt x="23" y="5"/>
                        <a:pt x="25" y="4"/>
                        <a:pt x="28" y="3"/>
                      </a:cubicBezTo>
                      <a:cubicBezTo>
                        <a:pt x="28" y="3"/>
                        <a:pt x="27" y="3"/>
                        <a:pt x="27" y="2"/>
                      </a:cubicBezTo>
                      <a:cubicBezTo>
                        <a:pt x="28" y="2"/>
                        <a:pt x="29" y="2"/>
                        <a:pt x="29" y="1"/>
                      </a:cubicBezTo>
                      <a:cubicBezTo>
                        <a:pt x="29" y="0"/>
                        <a:pt x="20" y="3"/>
                        <a:pt x="20" y="3"/>
                      </a:cubicBezTo>
                      <a:cubicBezTo>
                        <a:pt x="19" y="3"/>
                        <a:pt x="19" y="3"/>
                        <a:pt x="18" y="3"/>
                      </a:cubicBezTo>
                      <a:cubicBezTo>
                        <a:pt x="14" y="4"/>
                        <a:pt x="13" y="6"/>
                        <a:pt x="10" y="7"/>
                      </a:cubicBezTo>
                      <a:cubicBezTo>
                        <a:pt x="8" y="8"/>
                        <a:pt x="6" y="9"/>
                        <a:pt x="3" y="10"/>
                      </a:cubicBezTo>
                      <a:cubicBezTo>
                        <a:pt x="3" y="10"/>
                        <a:pt x="0" y="11"/>
                        <a:pt x="0" y="12"/>
                      </a:cubicBezTo>
                      <a:cubicBezTo>
                        <a:pt x="0" y="12"/>
                        <a:pt x="1" y="11"/>
                        <a:pt x="1" y="12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60" name="Freeform 2013">
                  <a:extLst>
                    <a:ext uri="{FF2B5EF4-FFF2-40B4-BE49-F238E27FC236}">
                      <a16:creationId xmlns="" xmlns:a16="http://schemas.microsoft.com/office/drawing/2014/main" id="{40EB3BB7-D8B0-4947-AB5F-80F7EF2314E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52025" y="514191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61" name="Freeform 2014">
                  <a:extLst>
                    <a:ext uri="{FF2B5EF4-FFF2-40B4-BE49-F238E27FC236}">
                      <a16:creationId xmlns="" xmlns:a16="http://schemas.microsoft.com/office/drawing/2014/main" id="{C48FFC69-B274-47D4-98FA-85ABFD675AA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55200" y="5135563"/>
                  <a:ext cx="3175" cy="1588"/>
                </a:xfrm>
                <a:custGeom>
                  <a:avLst/>
                  <a:gdLst>
                    <a:gd name="T0" fmla="*/ 2 w 5"/>
                    <a:gd name="T1" fmla="*/ 2 h 2"/>
                    <a:gd name="T2" fmla="*/ 5 w 5"/>
                    <a:gd name="T3" fmla="*/ 1 h 2"/>
                    <a:gd name="T4" fmla="*/ 0 w 5"/>
                    <a:gd name="T5" fmla="*/ 2 h 2"/>
                    <a:gd name="T6" fmla="*/ 2 w 5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" h="2">
                      <a:moveTo>
                        <a:pt x="2" y="2"/>
                      </a:moveTo>
                      <a:cubicBezTo>
                        <a:pt x="3" y="2"/>
                        <a:pt x="4" y="1"/>
                        <a:pt x="5" y="1"/>
                      </a:cubicBezTo>
                      <a:cubicBezTo>
                        <a:pt x="4" y="1"/>
                        <a:pt x="0" y="0"/>
                        <a:pt x="0" y="2"/>
                      </a:cubicBezTo>
                      <a:cubicBezTo>
                        <a:pt x="0" y="2"/>
                        <a:pt x="1" y="2"/>
                        <a:pt x="2" y="2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62" name="Freeform 2015">
                  <a:extLst>
                    <a:ext uri="{FF2B5EF4-FFF2-40B4-BE49-F238E27FC236}">
                      <a16:creationId xmlns="" xmlns:a16="http://schemas.microsoft.com/office/drawing/2014/main" id="{349944FC-F365-4B9A-91DF-587059C7B244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845675" y="5135563"/>
                  <a:ext cx="34925" cy="9525"/>
                </a:xfrm>
                <a:custGeom>
                  <a:avLst/>
                  <a:gdLst>
                    <a:gd name="T0" fmla="*/ 14 w 54"/>
                    <a:gd name="T1" fmla="*/ 6 h 13"/>
                    <a:gd name="T2" fmla="*/ 9 w 54"/>
                    <a:gd name="T3" fmla="*/ 7 h 13"/>
                    <a:gd name="T4" fmla="*/ 10 w 54"/>
                    <a:gd name="T5" fmla="*/ 7 h 13"/>
                    <a:gd name="T6" fmla="*/ 10 w 54"/>
                    <a:gd name="T7" fmla="*/ 7 h 13"/>
                    <a:gd name="T8" fmla="*/ 7 w 54"/>
                    <a:gd name="T9" fmla="*/ 8 h 13"/>
                    <a:gd name="T10" fmla="*/ 8 w 54"/>
                    <a:gd name="T11" fmla="*/ 8 h 13"/>
                    <a:gd name="T12" fmla="*/ 8 w 54"/>
                    <a:gd name="T13" fmla="*/ 8 h 13"/>
                    <a:gd name="T14" fmla="*/ 8 w 54"/>
                    <a:gd name="T15" fmla="*/ 8 h 13"/>
                    <a:gd name="T16" fmla="*/ 7 w 54"/>
                    <a:gd name="T17" fmla="*/ 8 h 13"/>
                    <a:gd name="T18" fmla="*/ 5 w 54"/>
                    <a:gd name="T19" fmla="*/ 9 h 13"/>
                    <a:gd name="T20" fmla="*/ 5 w 54"/>
                    <a:gd name="T21" fmla="*/ 10 h 13"/>
                    <a:gd name="T22" fmla="*/ 6 w 54"/>
                    <a:gd name="T23" fmla="*/ 10 h 13"/>
                    <a:gd name="T24" fmla="*/ 5 w 54"/>
                    <a:gd name="T25" fmla="*/ 10 h 13"/>
                    <a:gd name="T26" fmla="*/ 1 w 54"/>
                    <a:gd name="T27" fmla="*/ 11 h 13"/>
                    <a:gd name="T28" fmla="*/ 1 w 54"/>
                    <a:gd name="T29" fmla="*/ 12 h 13"/>
                    <a:gd name="T30" fmla="*/ 3 w 54"/>
                    <a:gd name="T31" fmla="*/ 12 h 13"/>
                    <a:gd name="T32" fmla="*/ 8 w 54"/>
                    <a:gd name="T33" fmla="*/ 12 h 13"/>
                    <a:gd name="T34" fmla="*/ 14 w 54"/>
                    <a:gd name="T35" fmla="*/ 10 h 13"/>
                    <a:gd name="T36" fmla="*/ 16 w 54"/>
                    <a:gd name="T37" fmla="*/ 9 h 13"/>
                    <a:gd name="T38" fmla="*/ 18 w 54"/>
                    <a:gd name="T39" fmla="*/ 10 h 13"/>
                    <a:gd name="T40" fmla="*/ 13 w 54"/>
                    <a:gd name="T41" fmla="*/ 11 h 13"/>
                    <a:gd name="T42" fmla="*/ 17 w 54"/>
                    <a:gd name="T43" fmla="*/ 11 h 13"/>
                    <a:gd name="T44" fmla="*/ 27 w 54"/>
                    <a:gd name="T45" fmla="*/ 9 h 13"/>
                    <a:gd name="T46" fmla="*/ 38 w 54"/>
                    <a:gd name="T47" fmla="*/ 6 h 13"/>
                    <a:gd name="T48" fmla="*/ 48 w 54"/>
                    <a:gd name="T49" fmla="*/ 5 h 13"/>
                    <a:gd name="T50" fmla="*/ 54 w 54"/>
                    <a:gd name="T51" fmla="*/ 2 h 13"/>
                    <a:gd name="T52" fmla="*/ 50 w 54"/>
                    <a:gd name="T53" fmla="*/ 1 h 13"/>
                    <a:gd name="T54" fmla="*/ 46 w 54"/>
                    <a:gd name="T55" fmla="*/ 2 h 13"/>
                    <a:gd name="T56" fmla="*/ 41 w 54"/>
                    <a:gd name="T57" fmla="*/ 1 h 13"/>
                    <a:gd name="T58" fmla="*/ 41 w 54"/>
                    <a:gd name="T59" fmla="*/ 0 h 13"/>
                    <a:gd name="T60" fmla="*/ 38 w 54"/>
                    <a:gd name="T61" fmla="*/ 0 h 13"/>
                    <a:gd name="T62" fmla="*/ 32 w 54"/>
                    <a:gd name="T63" fmla="*/ 3 h 13"/>
                    <a:gd name="T64" fmla="*/ 36 w 54"/>
                    <a:gd name="T65" fmla="*/ 3 h 13"/>
                    <a:gd name="T66" fmla="*/ 35 w 54"/>
                    <a:gd name="T67" fmla="*/ 4 h 13"/>
                    <a:gd name="T68" fmla="*/ 34 w 54"/>
                    <a:gd name="T69" fmla="*/ 4 h 13"/>
                    <a:gd name="T70" fmla="*/ 37 w 54"/>
                    <a:gd name="T71" fmla="*/ 4 h 13"/>
                    <a:gd name="T72" fmla="*/ 33 w 54"/>
                    <a:gd name="T73" fmla="*/ 5 h 13"/>
                    <a:gd name="T74" fmla="*/ 20 w 54"/>
                    <a:gd name="T75" fmla="*/ 5 h 13"/>
                    <a:gd name="T76" fmla="*/ 16 w 54"/>
                    <a:gd name="T77" fmla="*/ 6 h 13"/>
                    <a:gd name="T78" fmla="*/ 14 w 54"/>
                    <a:gd name="T79" fmla="*/ 6 h 13"/>
                    <a:gd name="T80" fmla="*/ 10 w 54"/>
                    <a:gd name="T81" fmla="*/ 9 h 13"/>
                    <a:gd name="T82" fmla="*/ 11 w 54"/>
                    <a:gd name="T83" fmla="*/ 9 h 13"/>
                    <a:gd name="T84" fmla="*/ 11 w 54"/>
                    <a:gd name="T85" fmla="*/ 9 h 13"/>
                    <a:gd name="T86" fmla="*/ 11 w 54"/>
                    <a:gd name="T87" fmla="*/ 9 h 13"/>
                    <a:gd name="T88" fmla="*/ 10 w 54"/>
                    <a:gd name="T89" fmla="*/ 9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54" h="13">
                      <a:moveTo>
                        <a:pt x="14" y="6"/>
                      </a:moveTo>
                      <a:cubicBezTo>
                        <a:pt x="13" y="6"/>
                        <a:pt x="12" y="6"/>
                        <a:pt x="9" y="7"/>
                      </a:cubicBezTo>
                      <a:cubicBezTo>
                        <a:pt x="9" y="7"/>
                        <a:pt x="10" y="7"/>
                        <a:pt x="10" y="7"/>
                      </a:cubicBezTo>
                      <a:cubicBezTo>
                        <a:pt x="10" y="7"/>
                        <a:pt x="10" y="7"/>
                        <a:pt x="10" y="7"/>
                      </a:cubicBezTo>
                      <a:cubicBezTo>
                        <a:pt x="9" y="7"/>
                        <a:pt x="7" y="8"/>
                        <a:pt x="7" y="8"/>
                      </a:cubicBezTo>
                      <a:cubicBezTo>
                        <a:pt x="7" y="8"/>
                        <a:pt x="8" y="8"/>
                        <a:pt x="8" y="8"/>
                      </a:cubicBezTo>
                      <a:cubicBezTo>
                        <a:pt x="8" y="8"/>
                        <a:pt x="8" y="8"/>
                        <a:pt x="8" y="8"/>
                      </a:cubicBezTo>
                      <a:cubicBezTo>
                        <a:pt x="8" y="8"/>
                        <a:pt x="8" y="8"/>
                        <a:pt x="8" y="8"/>
                      </a:cubicBezTo>
                      <a:cubicBezTo>
                        <a:pt x="8" y="8"/>
                        <a:pt x="8" y="8"/>
                        <a:pt x="7" y="8"/>
                      </a:cubicBezTo>
                      <a:cubicBezTo>
                        <a:pt x="7" y="8"/>
                        <a:pt x="6" y="8"/>
                        <a:pt x="5" y="9"/>
                      </a:cubicBezTo>
                      <a:cubicBezTo>
                        <a:pt x="5" y="9"/>
                        <a:pt x="5" y="9"/>
                        <a:pt x="5" y="10"/>
                      </a:cubicBezTo>
                      <a:cubicBezTo>
                        <a:pt x="5" y="10"/>
                        <a:pt x="6" y="10"/>
                        <a:pt x="6" y="10"/>
                      </a:cubicBezTo>
                      <a:cubicBezTo>
                        <a:pt x="6" y="10"/>
                        <a:pt x="5" y="10"/>
                        <a:pt x="5" y="10"/>
                      </a:cubicBezTo>
                      <a:cubicBezTo>
                        <a:pt x="3" y="10"/>
                        <a:pt x="2" y="11"/>
                        <a:pt x="1" y="11"/>
                      </a:cubicBezTo>
                      <a:cubicBezTo>
                        <a:pt x="2" y="12"/>
                        <a:pt x="1" y="11"/>
                        <a:pt x="1" y="12"/>
                      </a:cubicBezTo>
                      <a:cubicBezTo>
                        <a:pt x="0" y="13"/>
                        <a:pt x="2" y="13"/>
                        <a:pt x="3" y="12"/>
                      </a:cubicBezTo>
                      <a:cubicBezTo>
                        <a:pt x="4" y="12"/>
                        <a:pt x="6" y="12"/>
                        <a:pt x="8" y="12"/>
                      </a:cubicBezTo>
                      <a:cubicBezTo>
                        <a:pt x="9" y="11"/>
                        <a:pt x="11" y="11"/>
                        <a:pt x="14" y="10"/>
                      </a:cubicBezTo>
                      <a:cubicBezTo>
                        <a:pt x="14" y="10"/>
                        <a:pt x="15" y="9"/>
                        <a:pt x="16" y="9"/>
                      </a:cubicBezTo>
                      <a:cubicBezTo>
                        <a:pt x="16" y="10"/>
                        <a:pt x="17" y="10"/>
                        <a:pt x="18" y="10"/>
                      </a:cubicBezTo>
                      <a:cubicBezTo>
                        <a:pt x="16" y="10"/>
                        <a:pt x="14" y="10"/>
                        <a:pt x="13" y="11"/>
                      </a:cubicBezTo>
                      <a:cubicBezTo>
                        <a:pt x="13" y="12"/>
                        <a:pt x="16" y="12"/>
                        <a:pt x="17" y="11"/>
                      </a:cubicBezTo>
                      <a:cubicBezTo>
                        <a:pt x="21" y="11"/>
                        <a:pt x="24" y="10"/>
                        <a:pt x="27" y="9"/>
                      </a:cubicBezTo>
                      <a:cubicBezTo>
                        <a:pt x="28" y="9"/>
                        <a:pt x="38" y="6"/>
                        <a:pt x="38" y="6"/>
                      </a:cubicBezTo>
                      <a:cubicBezTo>
                        <a:pt x="38" y="6"/>
                        <a:pt x="47" y="6"/>
                        <a:pt x="48" y="5"/>
                      </a:cubicBezTo>
                      <a:cubicBezTo>
                        <a:pt x="49" y="5"/>
                        <a:pt x="53" y="3"/>
                        <a:pt x="54" y="2"/>
                      </a:cubicBezTo>
                      <a:cubicBezTo>
                        <a:pt x="54" y="1"/>
                        <a:pt x="52" y="1"/>
                        <a:pt x="50" y="1"/>
                      </a:cubicBezTo>
                      <a:cubicBezTo>
                        <a:pt x="48" y="1"/>
                        <a:pt x="47" y="2"/>
                        <a:pt x="46" y="2"/>
                      </a:cubicBezTo>
                      <a:cubicBezTo>
                        <a:pt x="43" y="3"/>
                        <a:pt x="40" y="2"/>
                        <a:pt x="41" y="1"/>
                      </a:cubicBezTo>
                      <a:cubicBezTo>
                        <a:pt x="40" y="1"/>
                        <a:pt x="40" y="1"/>
                        <a:pt x="41" y="0"/>
                      </a:cubicBezTo>
                      <a:cubicBezTo>
                        <a:pt x="40" y="0"/>
                        <a:pt x="39" y="0"/>
                        <a:pt x="38" y="0"/>
                      </a:cubicBezTo>
                      <a:cubicBezTo>
                        <a:pt x="36" y="1"/>
                        <a:pt x="32" y="2"/>
                        <a:pt x="32" y="3"/>
                      </a:cubicBezTo>
                      <a:cubicBezTo>
                        <a:pt x="32" y="4"/>
                        <a:pt x="35" y="3"/>
                        <a:pt x="36" y="3"/>
                      </a:cubicBezTo>
                      <a:cubicBezTo>
                        <a:pt x="35" y="3"/>
                        <a:pt x="36" y="3"/>
                        <a:pt x="35" y="4"/>
                      </a:cubicBezTo>
                      <a:cubicBezTo>
                        <a:pt x="35" y="4"/>
                        <a:pt x="34" y="4"/>
                        <a:pt x="34" y="4"/>
                      </a:cubicBezTo>
                      <a:cubicBezTo>
                        <a:pt x="34" y="4"/>
                        <a:pt x="35" y="4"/>
                        <a:pt x="37" y="4"/>
                      </a:cubicBezTo>
                      <a:cubicBezTo>
                        <a:pt x="36" y="4"/>
                        <a:pt x="35" y="5"/>
                        <a:pt x="33" y="5"/>
                      </a:cubicBezTo>
                      <a:cubicBezTo>
                        <a:pt x="26" y="6"/>
                        <a:pt x="24" y="5"/>
                        <a:pt x="20" y="5"/>
                      </a:cubicBezTo>
                      <a:cubicBezTo>
                        <a:pt x="19" y="6"/>
                        <a:pt x="17" y="6"/>
                        <a:pt x="16" y="6"/>
                      </a:cubicBezTo>
                      <a:cubicBezTo>
                        <a:pt x="16" y="5"/>
                        <a:pt x="15" y="6"/>
                        <a:pt x="14" y="6"/>
                      </a:cubicBezTo>
                      <a:close/>
                      <a:moveTo>
                        <a:pt x="10" y="9"/>
                      </a:moveTo>
                      <a:cubicBezTo>
                        <a:pt x="10" y="9"/>
                        <a:pt x="10" y="9"/>
                        <a:pt x="11" y="9"/>
                      </a:cubicBezTo>
                      <a:cubicBezTo>
                        <a:pt x="11" y="9"/>
                        <a:pt x="11" y="9"/>
                        <a:pt x="11" y="9"/>
                      </a:cubicBezTo>
                      <a:cubicBezTo>
                        <a:pt x="11" y="9"/>
                        <a:pt x="11" y="9"/>
                        <a:pt x="11" y="9"/>
                      </a:cubicBezTo>
                      <a:cubicBezTo>
                        <a:pt x="10" y="9"/>
                        <a:pt x="10" y="9"/>
                        <a:pt x="10" y="9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63" name="Freeform 2016">
                  <a:extLst>
                    <a:ext uri="{FF2B5EF4-FFF2-40B4-BE49-F238E27FC236}">
                      <a16:creationId xmlns="" xmlns:a16="http://schemas.microsoft.com/office/drawing/2014/main" id="{4D0A8C76-7357-4D20-86F0-5AFC39E686C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80600" y="5132388"/>
                  <a:ext cx="3175" cy="1588"/>
                </a:xfrm>
                <a:custGeom>
                  <a:avLst/>
                  <a:gdLst>
                    <a:gd name="T0" fmla="*/ 5 w 7"/>
                    <a:gd name="T1" fmla="*/ 2 h 2"/>
                    <a:gd name="T2" fmla="*/ 7 w 7"/>
                    <a:gd name="T3" fmla="*/ 1 h 2"/>
                    <a:gd name="T4" fmla="*/ 0 w 7"/>
                    <a:gd name="T5" fmla="*/ 0 h 2"/>
                    <a:gd name="T6" fmla="*/ 5 w 7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" h="2">
                      <a:moveTo>
                        <a:pt x="5" y="2"/>
                      </a:moveTo>
                      <a:cubicBezTo>
                        <a:pt x="6" y="1"/>
                        <a:pt x="7" y="1"/>
                        <a:pt x="7" y="1"/>
                      </a:cubicBezTo>
                      <a:cubicBezTo>
                        <a:pt x="4" y="1"/>
                        <a:pt x="4" y="0"/>
                        <a:pt x="0" y="0"/>
                      </a:cubicBezTo>
                      <a:cubicBezTo>
                        <a:pt x="0" y="1"/>
                        <a:pt x="3" y="2"/>
                        <a:pt x="5" y="2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64" name="Freeform 2017">
                  <a:extLst>
                    <a:ext uri="{FF2B5EF4-FFF2-40B4-BE49-F238E27FC236}">
                      <a16:creationId xmlns="" xmlns:a16="http://schemas.microsoft.com/office/drawing/2014/main" id="{5205D762-D363-41A3-A9A5-28BD63C9D5F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82188" y="5129213"/>
                  <a:ext cx="19050" cy="3175"/>
                </a:xfrm>
                <a:custGeom>
                  <a:avLst/>
                  <a:gdLst>
                    <a:gd name="T0" fmla="*/ 3 w 29"/>
                    <a:gd name="T1" fmla="*/ 2 h 4"/>
                    <a:gd name="T2" fmla="*/ 1 w 29"/>
                    <a:gd name="T3" fmla="*/ 2 h 4"/>
                    <a:gd name="T4" fmla="*/ 7 w 29"/>
                    <a:gd name="T5" fmla="*/ 2 h 4"/>
                    <a:gd name="T6" fmla="*/ 7 w 29"/>
                    <a:gd name="T7" fmla="*/ 2 h 4"/>
                    <a:gd name="T8" fmla="*/ 2 w 29"/>
                    <a:gd name="T9" fmla="*/ 4 h 4"/>
                    <a:gd name="T10" fmla="*/ 6 w 29"/>
                    <a:gd name="T11" fmla="*/ 4 h 4"/>
                    <a:gd name="T12" fmla="*/ 11 w 29"/>
                    <a:gd name="T13" fmla="*/ 3 h 4"/>
                    <a:gd name="T14" fmla="*/ 19 w 29"/>
                    <a:gd name="T15" fmla="*/ 3 h 4"/>
                    <a:gd name="T16" fmla="*/ 25 w 29"/>
                    <a:gd name="T17" fmla="*/ 3 h 4"/>
                    <a:gd name="T18" fmla="*/ 28 w 29"/>
                    <a:gd name="T19" fmla="*/ 2 h 4"/>
                    <a:gd name="T20" fmla="*/ 24 w 29"/>
                    <a:gd name="T21" fmla="*/ 1 h 4"/>
                    <a:gd name="T22" fmla="*/ 26 w 29"/>
                    <a:gd name="T23" fmla="*/ 1 h 4"/>
                    <a:gd name="T24" fmla="*/ 21 w 29"/>
                    <a:gd name="T25" fmla="*/ 0 h 4"/>
                    <a:gd name="T26" fmla="*/ 19 w 29"/>
                    <a:gd name="T27" fmla="*/ 1 h 4"/>
                    <a:gd name="T28" fmla="*/ 14 w 29"/>
                    <a:gd name="T29" fmla="*/ 0 h 4"/>
                    <a:gd name="T30" fmla="*/ 11 w 29"/>
                    <a:gd name="T31" fmla="*/ 1 h 4"/>
                    <a:gd name="T32" fmla="*/ 5 w 29"/>
                    <a:gd name="T33" fmla="*/ 0 h 4"/>
                    <a:gd name="T34" fmla="*/ 0 w 29"/>
                    <a:gd name="T35" fmla="*/ 1 h 4"/>
                    <a:gd name="T36" fmla="*/ 3 w 29"/>
                    <a:gd name="T37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9" h="4">
                      <a:moveTo>
                        <a:pt x="3" y="2"/>
                      </a:moveTo>
                      <a:cubicBezTo>
                        <a:pt x="2" y="2"/>
                        <a:pt x="2" y="2"/>
                        <a:pt x="1" y="2"/>
                      </a:cubicBezTo>
                      <a:cubicBezTo>
                        <a:pt x="3" y="3"/>
                        <a:pt x="3" y="2"/>
                        <a:pt x="7" y="2"/>
                      </a:cubicBezTo>
                      <a:cubicBezTo>
                        <a:pt x="6" y="2"/>
                        <a:pt x="6" y="2"/>
                        <a:pt x="7" y="2"/>
                      </a:cubicBezTo>
                      <a:cubicBezTo>
                        <a:pt x="5" y="3"/>
                        <a:pt x="4" y="3"/>
                        <a:pt x="2" y="4"/>
                      </a:cubicBezTo>
                      <a:cubicBezTo>
                        <a:pt x="3" y="4"/>
                        <a:pt x="4" y="4"/>
                        <a:pt x="6" y="4"/>
                      </a:cubicBezTo>
                      <a:cubicBezTo>
                        <a:pt x="8" y="3"/>
                        <a:pt x="10" y="3"/>
                        <a:pt x="11" y="3"/>
                      </a:cubicBezTo>
                      <a:cubicBezTo>
                        <a:pt x="14" y="3"/>
                        <a:pt x="16" y="3"/>
                        <a:pt x="19" y="3"/>
                      </a:cubicBezTo>
                      <a:cubicBezTo>
                        <a:pt x="22" y="2"/>
                        <a:pt x="22" y="4"/>
                        <a:pt x="25" y="3"/>
                      </a:cubicBezTo>
                      <a:cubicBezTo>
                        <a:pt x="27" y="3"/>
                        <a:pt x="28" y="3"/>
                        <a:pt x="28" y="2"/>
                      </a:cubicBezTo>
                      <a:cubicBezTo>
                        <a:pt x="29" y="2"/>
                        <a:pt x="25" y="2"/>
                        <a:pt x="24" y="1"/>
                      </a:cubicBezTo>
                      <a:cubicBezTo>
                        <a:pt x="25" y="1"/>
                        <a:pt x="25" y="1"/>
                        <a:pt x="26" y="1"/>
                      </a:cubicBezTo>
                      <a:cubicBezTo>
                        <a:pt x="25" y="1"/>
                        <a:pt x="23" y="0"/>
                        <a:pt x="21" y="0"/>
                      </a:cubicBezTo>
                      <a:cubicBezTo>
                        <a:pt x="20" y="0"/>
                        <a:pt x="19" y="0"/>
                        <a:pt x="19" y="1"/>
                      </a:cubicBezTo>
                      <a:cubicBezTo>
                        <a:pt x="17" y="1"/>
                        <a:pt x="17" y="0"/>
                        <a:pt x="14" y="0"/>
                      </a:cubicBezTo>
                      <a:cubicBezTo>
                        <a:pt x="13" y="0"/>
                        <a:pt x="12" y="0"/>
                        <a:pt x="11" y="1"/>
                      </a:cubicBezTo>
                      <a:cubicBezTo>
                        <a:pt x="9" y="1"/>
                        <a:pt x="8" y="0"/>
                        <a:pt x="5" y="0"/>
                      </a:cubicBezTo>
                      <a:cubicBezTo>
                        <a:pt x="3" y="1"/>
                        <a:pt x="2" y="1"/>
                        <a:pt x="0" y="1"/>
                      </a:cubicBezTo>
                      <a:cubicBezTo>
                        <a:pt x="0" y="2"/>
                        <a:pt x="0" y="2"/>
                        <a:pt x="3" y="2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65" name="Freeform 2018">
                  <a:extLst>
                    <a:ext uri="{FF2B5EF4-FFF2-40B4-BE49-F238E27FC236}">
                      <a16:creationId xmlns="" xmlns:a16="http://schemas.microsoft.com/office/drawing/2014/main" id="{F66F825F-0BA3-4EFF-AB98-C6EBF4D3A98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59963" y="5133975"/>
                  <a:ext cx="9525" cy="3175"/>
                </a:xfrm>
                <a:custGeom>
                  <a:avLst/>
                  <a:gdLst>
                    <a:gd name="T0" fmla="*/ 4 w 15"/>
                    <a:gd name="T1" fmla="*/ 5 h 5"/>
                    <a:gd name="T2" fmla="*/ 12 w 15"/>
                    <a:gd name="T3" fmla="*/ 2 h 5"/>
                    <a:gd name="T4" fmla="*/ 10 w 15"/>
                    <a:gd name="T5" fmla="*/ 2 h 5"/>
                    <a:gd name="T6" fmla="*/ 15 w 15"/>
                    <a:gd name="T7" fmla="*/ 1 h 5"/>
                    <a:gd name="T8" fmla="*/ 12 w 15"/>
                    <a:gd name="T9" fmla="*/ 1 h 5"/>
                    <a:gd name="T10" fmla="*/ 0 w 15"/>
                    <a:gd name="T11" fmla="*/ 4 h 5"/>
                    <a:gd name="T12" fmla="*/ 4 w 15"/>
                    <a:gd name="T13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" h="5">
                      <a:moveTo>
                        <a:pt x="4" y="5"/>
                      </a:moveTo>
                      <a:cubicBezTo>
                        <a:pt x="7" y="4"/>
                        <a:pt x="12" y="3"/>
                        <a:pt x="12" y="2"/>
                      </a:cubicBezTo>
                      <a:cubicBezTo>
                        <a:pt x="12" y="2"/>
                        <a:pt x="11" y="2"/>
                        <a:pt x="10" y="2"/>
                      </a:cubicBezTo>
                      <a:cubicBezTo>
                        <a:pt x="12" y="2"/>
                        <a:pt x="14" y="1"/>
                        <a:pt x="15" y="1"/>
                      </a:cubicBezTo>
                      <a:cubicBezTo>
                        <a:pt x="14" y="1"/>
                        <a:pt x="14" y="0"/>
                        <a:pt x="12" y="1"/>
                      </a:cubicBezTo>
                      <a:cubicBezTo>
                        <a:pt x="9" y="1"/>
                        <a:pt x="0" y="3"/>
                        <a:pt x="0" y="4"/>
                      </a:cubicBezTo>
                      <a:cubicBezTo>
                        <a:pt x="0" y="5"/>
                        <a:pt x="2" y="5"/>
                        <a:pt x="4" y="5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66" name="Freeform 2019">
                  <a:extLst>
                    <a:ext uri="{FF2B5EF4-FFF2-40B4-BE49-F238E27FC236}">
                      <a16:creationId xmlns="" xmlns:a16="http://schemas.microsoft.com/office/drawing/2014/main" id="{C9A5C807-E5BB-4478-BCC4-23E8379FBA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59963" y="5132388"/>
                  <a:ext cx="11113" cy="3175"/>
                </a:xfrm>
                <a:custGeom>
                  <a:avLst/>
                  <a:gdLst>
                    <a:gd name="T0" fmla="*/ 6 w 17"/>
                    <a:gd name="T1" fmla="*/ 3 h 5"/>
                    <a:gd name="T2" fmla="*/ 13 w 17"/>
                    <a:gd name="T3" fmla="*/ 2 h 5"/>
                    <a:gd name="T4" fmla="*/ 17 w 17"/>
                    <a:gd name="T5" fmla="*/ 1 h 5"/>
                    <a:gd name="T6" fmla="*/ 11 w 17"/>
                    <a:gd name="T7" fmla="*/ 1 h 5"/>
                    <a:gd name="T8" fmla="*/ 0 w 17"/>
                    <a:gd name="T9" fmla="*/ 5 h 5"/>
                    <a:gd name="T10" fmla="*/ 3 w 17"/>
                    <a:gd name="T11" fmla="*/ 4 h 5"/>
                    <a:gd name="T12" fmla="*/ 6 w 17"/>
                    <a:gd name="T13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" h="5">
                      <a:moveTo>
                        <a:pt x="6" y="3"/>
                      </a:moveTo>
                      <a:cubicBezTo>
                        <a:pt x="9" y="3"/>
                        <a:pt x="11" y="3"/>
                        <a:pt x="13" y="2"/>
                      </a:cubicBezTo>
                      <a:cubicBezTo>
                        <a:pt x="15" y="2"/>
                        <a:pt x="16" y="1"/>
                        <a:pt x="17" y="1"/>
                      </a:cubicBezTo>
                      <a:cubicBezTo>
                        <a:pt x="16" y="0"/>
                        <a:pt x="14" y="0"/>
                        <a:pt x="11" y="1"/>
                      </a:cubicBezTo>
                      <a:cubicBezTo>
                        <a:pt x="9" y="1"/>
                        <a:pt x="0" y="4"/>
                        <a:pt x="0" y="5"/>
                      </a:cubicBezTo>
                      <a:cubicBezTo>
                        <a:pt x="1" y="4"/>
                        <a:pt x="2" y="4"/>
                        <a:pt x="3" y="4"/>
                      </a:cubicBezTo>
                      <a:cubicBezTo>
                        <a:pt x="4" y="3"/>
                        <a:pt x="5" y="4"/>
                        <a:pt x="6" y="3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67" name="Freeform 2020">
                  <a:extLst>
                    <a:ext uri="{FF2B5EF4-FFF2-40B4-BE49-F238E27FC236}">
                      <a16:creationId xmlns="" xmlns:a16="http://schemas.microsoft.com/office/drawing/2014/main" id="{3C84A2D0-DBE1-43D4-8D13-470AD355F56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50438" y="514032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68" name="Freeform 2021">
                  <a:extLst>
                    <a:ext uri="{FF2B5EF4-FFF2-40B4-BE49-F238E27FC236}">
                      <a16:creationId xmlns="" xmlns:a16="http://schemas.microsoft.com/office/drawing/2014/main" id="{97E9E8B5-BD91-491B-A818-8048129086B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726613" y="5302250"/>
                  <a:ext cx="1588" cy="1588"/>
                </a:xfrm>
                <a:custGeom>
                  <a:avLst/>
                  <a:gdLst>
                    <a:gd name="T0" fmla="*/ 1 w 1"/>
                    <a:gd name="T1" fmla="*/ 0 h 2"/>
                    <a:gd name="T2" fmla="*/ 1 w 1"/>
                    <a:gd name="T3" fmla="*/ 0 h 2"/>
                    <a:gd name="T4" fmla="*/ 0 w 1"/>
                    <a:gd name="T5" fmla="*/ 1 h 2"/>
                    <a:gd name="T6" fmla="*/ 1 w 1"/>
                    <a:gd name="T7" fmla="*/ 2 h 2"/>
                    <a:gd name="T8" fmla="*/ 1 w 1"/>
                    <a:gd name="T9" fmla="*/ 2 h 2"/>
                    <a:gd name="T10" fmla="*/ 1 w 1"/>
                    <a:gd name="T11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" h="2">
                      <a:moveTo>
                        <a:pt x="1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0" y="0"/>
                        <a:pt x="0" y="1"/>
                      </a:cubicBezTo>
                      <a:cubicBezTo>
                        <a:pt x="0" y="1"/>
                        <a:pt x="0" y="2"/>
                        <a:pt x="1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1"/>
                        <a:pt x="1" y="1"/>
                        <a:pt x="1" y="0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69" name="Freeform 2022">
                  <a:extLst>
                    <a:ext uri="{FF2B5EF4-FFF2-40B4-BE49-F238E27FC236}">
                      <a16:creationId xmlns="" xmlns:a16="http://schemas.microsoft.com/office/drawing/2014/main" id="{4A8C9347-0458-4E40-8192-6F06AA028C3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791700" y="5203825"/>
                  <a:ext cx="3175" cy="4763"/>
                </a:xfrm>
                <a:custGeom>
                  <a:avLst/>
                  <a:gdLst>
                    <a:gd name="T0" fmla="*/ 3 w 5"/>
                    <a:gd name="T1" fmla="*/ 5 h 7"/>
                    <a:gd name="T2" fmla="*/ 3 w 5"/>
                    <a:gd name="T3" fmla="*/ 4 h 7"/>
                    <a:gd name="T4" fmla="*/ 3 w 5"/>
                    <a:gd name="T5" fmla="*/ 3 h 7"/>
                    <a:gd name="T6" fmla="*/ 4 w 5"/>
                    <a:gd name="T7" fmla="*/ 0 h 7"/>
                    <a:gd name="T8" fmla="*/ 2 w 5"/>
                    <a:gd name="T9" fmla="*/ 2 h 7"/>
                    <a:gd name="T10" fmla="*/ 3 w 5"/>
                    <a:gd name="T11" fmla="*/ 1 h 7"/>
                    <a:gd name="T12" fmla="*/ 0 w 5"/>
                    <a:gd name="T13" fmla="*/ 1 h 7"/>
                    <a:gd name="T14" fmla="*/ 0 w 5"/>
                    <a:gd name="T15" fmla="*/ 1 h 7"/>
                    <a:gd name="T16" fmla="*/ 1 w 5"/>
                    <a:gd name="T17" fmla="*/ 3 h 7"/>
                    <a:gd name="T18" fmla="*/ 3 w 5"/>
                    <a:gd name="T19" fmla="*/ 4 h 7"/>
                    <a:gd name="T20" fmla="*/ 2 w 5"/>
                    <a:gd name="T21" fmla="*/ 5 h 7"/>
                    <a:gd name="T22" fmla="*/ 3 w 5"/>
                    <a:gd name="T23" fmla="*/ 7 h 7"/>
                    <a:gd name="T24" fmla="*/ 3 w 5"/>
                    <a:gd name="T25" fmla="*/ 5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5" h="7">
                      <a:moveTo>
                        <a:pt x="3" y="5"/>
                      </a:moveTo>
                      <a:cubicBezTo>
                        <a:pt x="3" y="4"/>
                        <a:pt x="3" y="4"/>
                        <a:pt x="3" y="4"/>
                      </a:cubicBezTo>
                      <a:cubicBezTo>
                        <a:pt x="4" y="3"/>
                        <a:pt x="3" y="3"/>
                        <a:pt x="3" y="3"/>
                      </a:cubicBezTo>
                      <a:cubicBezTo>
                        <a:pt x="4" y="2"/>
                        <a:pt x="4" y="1"/>
                        <a:pt x="4" y="0"/>
                      </a:cubicBezTo>
                      <a:cubicBezTo>
                        <a:pt x="3" y="1"/>
                        <a:pt x="3" y="2"/>
                        <a:pt x="2" y="2"/>
                      </a:cubicBezTo>
                      <a:cubicBezTo>
                        <a:pt x="1" y="2"/>
                        <a:pt x="3" y="1"/>
                        <a:pt x="3" y="1"/>
                      </a:cubicBezTo>
                      <a:cubicBezTo>
                        <a:pt x="1" y="1"/>
                        <a:pt x="1" y="0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2"/>
                        <a:pt x="0" y="3"/>
                        <a:pt x="1" y="3"/>
                      </a:cubicBezTo>
                      <a:cubicBezTo>
                        <a:pt x="2" y="3"/>
                        <a:pt x="2" y="4"/>
                        <a:pt x="3" y="4"/>
                      </a:cubicBezTo>
                      <a:cubicBezTo>
                        <a:pt x="2" y="4"/>
                        <a:pt x="2" y="4"/>
                        <a:pt x="2" y="5"/>
                      </a:cubicBezTo>
                      <a:cubicBezTo>
                        <a:pt x="2" y="6"/>
                        <a:pt x="2" y="7"/>
                        <a:pt x="3" y="7"/>
                      </a:cubicBezTo>
                      <a:cubicBezTo>
                        <a:pt x="5" y="6"/>
                        <a:pt x="3" y="5"/>
                        <a:pt x="3" y="5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70" name="Freeform 2023">
                  <a:extLst>
                    <a:ext uri="{FF2B5EF4-FFF2-40B4-BE49-F238E27FC236}">
                      <a16:creationId xmlns="" xmlns:a16="http://schemas.microsoft.com/office/drawing/2014/main" id="{473B7DA0-60E1-4FC9-B6F2-D9829D9359F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785350" y="5194300"/>
                  <a:ext cx="4763" cy="4763"/>
                </a:xfrm>
                <a:custGeom>
                  <a:avLst/>
                  <a:gdLst>
                    <a:gd name="T0" fmla="*/ 4 w 6"/>
                    <a:gd name="T1" fmla="*/ 4 h 7"/>
                    <a:gd name="T2" fmla="*/ 5 w 6"/>
                    <a:gd name="T3" fmla="*/ 0 h 7"/>
                    <a:gd name="T4" fmla="*/ 2 w 6"/>
                    <a:gd name="T5" fmla="*/ 0 h 7"/>
                    <a:gd name="T6" fmla="*/ 1 w 6"/>
                    <a:gd name="T7" fmla="*/ 2 h 7"/>
                    <a:gd name="T8" fmla="*/ 3 w 6"/>
                    <a:gd name="T9" fmla="*/ 4 h 7"/>
                    <a:gd name="T10" fmla="*/ 4 w 6"/>
                    <a:gd name="T11" fmla="*/ 7 h 7"/>
                    <a:gd name="T12" fmla="*/ 5 w 6"/>
                    <a:gd name="T13" fmla="*/ 3 h 7"/>
                    <a:gd name="T14" fmla="*/ 4 w 6"/>
                    <a:gd name="T15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" h="7">
                      <a:moveTo>
                        <a:pt x="4" y="4"/>
                      </a:moveTo>
                      <a:cubicBezTo>
                        <a:pt x="4" y="2"/>
                        <a:pt x="4" y="2"/>
                        <a:pt x="5" y="0"/>
                      </a:cubicBezTo>
                      <a:cubicBezTo>
                        <a:pt x="3" y="1"/>
                        <a:pt x="5" y="0"/>
                        <a:pt x="2" y="0"/>
                      </a:cubicBezTo>
                      <a:cubicBezTo>
                        <a:pt x="2" y="1"/>
                        <a:pt x="1" y="1"/>
                        <a:pt x="1" y="2"/>
                      </a:cubicBezTo>
                      <a:cubicBezTo>
                        <a:pt x="0" y="3"/>
                        <a:pt x="1" y="4"/>
                        <a:pt x="3" y="4"/>
                      </a:cubicBezTo>
                      <a:cubicBezTo>
                        <a:pt x="3" y="5"/>
                        <a:pt x="3" y="6"/>
                        <a:pt x="4" y="7"/>
                      </a:cubicBezTo>
                      <a:cubicBezTo>
                        <a:pt x="6" y="6"/>
                        <a:pt x="5" y="5"/>
                        <a:pt x="5" y="3"/>
                      </a:cubicBezTo>
                      <a:cubicBezTo>
                        <a:pt x="5" y="4"/>
                        <a:pt x="4" y="4"/>
                        <a:pt x="4" y="4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71" name="Freeform 2024">
                  <a:extLst>
                    <a:ext uri="{FF2B5EF4-FFF2-40B4-BE49-F238E27FC236}">
                      <a16:creationId xmlns="" xmlns:a16="http://schemas.microsoft.com/office/drawing/2014/main" id="{F1CF2323-71B9-43EC-A7D1-044FC597BDB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764713" y="5197475"/>
                  <a:ext cx="1588" cy="1588"/>
                </a:xfrm>
                <a:custGeom>
                  <a:avLst/>
                  <a:gdLst>
                    <a:gd name="T0" fmla="*/ 0 w 2"/>
                    <a:gd name="T1" fmla="*/ 2 h 2"/>
                    <a:gd name="T2" fmla="*/ 2 w 2"/>
                    <a:gd name="T3" fmla="*/ 0 h 2"/>
                    <a:gd name="T4" fmla="*/ 2 w 2"/>
                    <a:gd name="T5" fmla="*/ 0 h 2"/>
                    <a:gd name="T6" fmla="*/ 0 w 2"/>
                    <a:gd name="T7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" h="2">
                      <a:moveTo>
                        <a:pt x="0" y="2"/>
                      </a:moveTo>
                      <a:cubicBezTo>
                        <a:pt x="1" y="1"/>
                        <a:pt x="2" y="0"/>
                        <a:pt x="2" y="0"/>
                      </a:cubicBezTo>
                      <a:cubicBezTo>
                        <a:pt x="2" y="0"/>
                        <a:pt x="2" y="0"/>
                        <a:pt x="2" y="0"/>
                      </a:cubicBezTo>
                      <a:cubicBezTo>
                        <a:pt x="1" y="1"/>
                        <a:pt x="1" y="1"/>
                        <a:pt x="0" y="2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72" name="Freeform 2025">
                  <a:extLst>
                    <a:ext uri="{FF2B5EF4-FFF2-40B4-BE49-F238E27FC236}">
                      <a16:creationId xmlns="" xmlns:a16="http://schemas.microsoft.com/office/drawing/2014/main" id="{69F63F7B-14AA-47F6-8E8D-FA127437F1D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791700" y="5197475"/>
                  <a:ext cx="3175" cy="4763"/>
                </a:xfrm>
                <a:custGeom>
                  <a:avLst/>
                  <a:gdLst>
                    <a:gd name="T0" fmla="*/ 3 w 6"/>
                    <a:gd name="T1" fmla="*/ 0 h 6"/>
                    <a:gd name="T2" fmla="*/ 0 w 6"/>
                    <a:gd name="T3" fmla="*/ 3 h 6"/>
                    <a:gd name="T4" fmla="*/ 2 w 6"/>
                    <a:gd name="T5" fmla="*/ 2 h 6"/>
                    <a:gd name="T6" fmla="*/ 2 w 6"/>
                    <a:gd name="T7" fmla="*/ 4 h 6"/>
                    <a:gd name="T8" fmla="*/ 4 w 6"/>
                    <a:gd name="T9" fmla="*/ 6 h 6"/>
                    <a:gd name="T10" fmla="*/ 5 w 6"/>
                    <a:gd name="T11" fmla="*/ 5 h 6"/>
                    <a:gd name="T12" fmla="*/ 3 w 6"/>
                    <a:gd name="T13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" h="6">
                      <a:moveTo>
                        <a:pt x="3" y="0"/>
                      </a:moveTo>
                      <a:cubicBezTo>
                        <a:pt x="1" y="1"/>
                        <a:pt x="0" y="1"/>
                        <a:pt x="0" y="3"/>
                      </a:cubicBezTo>
                      <a:cubicBezTo>
                        <a:pt x="1" y="2"/>
                        <a:pt x="0" y="2"/>
                        <a:pt x="2" y="2"/>
                      </a:cubicBezTo>
                      <a:cubicBezTo>
                        <a:pt x="2" y="3"/>
                        <a:pt x="2" y="4"/>
                        <a:pt x="2" y="4"/>
                      </a:cubicBezTo>
                      <a:cubicBezTo>
                        <a:pt x="2" y="4"/>
                        <a:pt x="3" y="6"/>
                        <a:pt x="4" y="6"/>
                      </a:cubicBezTo>
                      <a:cubicBezTo>
                        <a:pt x="5" y="6"/>
                        <a:pt x="5" y="5"/>
                        <a:pt x="5" y="5"/>
                      </a:cubicBezTo>
                      <a:cubicBezTo>
                        <a:pt x="6" y="3"/>
                        <a:pt x="2" y="3"/>
                        <a:pt x="3" y="0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73" name="Freeform 2026">
                  <a:extLst>
                    <a:ext uri="{FF2B5EF4-FFF2-40B4-BE49-F238E27FC236}">
                      <a16:creationId xmlns="" xmlns:a16="http://schemas.microsoft.com/office/drawing/2014/main" id="{700B3034-F080-439F-A227-7FA1486E37D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767888" y="5137150"/>
                  <a:ext cx="171450" cy="201613"/>
                </a:xfrm>
                <a:custGeom>
                  <a:avLst/>
                  <a:gdLst>
                    <a:gd name="T0" fmla="*/ 23 w 259"/>
                    <a:gd name="T1" fmla="*/ 86 h 304"/>
                    <a:gd name="T2" fmla="*/ 35 w 259"/>
                    <a:gd name="T3" fmla="*/ 85 h 304"/>
                    <a:gd name="T4" fmla="*/ 38 w 259"/>
                    <a:gd name="T5" fmla="*/ 87 h 304"/>
                    <a:gd name="T6" fmla="*/ 41 w 259"/>
                    <a:gd name="T7" fmla="*/ 92 h 304"/>
                    <a:gd name="T8" fmla="*/ 49 w 259"/>
                    <a:gd name="T9" fmla="*/ 101 h 304"/>
                    <a:gd name="T10" fmla="*/ 61 w 259"/>
                    <a:gd name="T11" fmla="*/ 109 h 304"/>
                    <a:gd name="T12" fmla="*/ 76 w 259"/>
                    <a:gd name="T13" fmla="*/ 115 h 304"/>
                    <a:gd name="T14" fmla="*/ 70 w 259"/>
                    <a:gd name="T15" fmla="*/ 123 h 304"/>
                    <a:gd name="T16" fmla="*/ 74 w 259"/>
                    <a:gd name="T17" fmla="*/ 168 h 304"/>
                    <a:gd name="T18" fmla="*/ 96 w 259"/>
                    <a:gd name="T19" fmla="*/ 191 h 304"/>
                    <a:gd name="T20" fmla="*/ 110 w 259"/>
                    <a:gd name="T21" fmla="*/ 217 h 304"/>
                    <a:gd name="T22" fmla="*/ 120 w 259"/>
                    <a:gd name="T23" fmla="*/ 233 h 304"/>
                    <a:gd name="T24" fmla="*/ 133 w 259"/>
                    <a:gd name="T25" fmla="*/ 241 h 304"/>
                    <a:gd name="T26" fmla="*/ 114 w 259"/>
                    <a:gd name="T27" fmla="*/ 211 h 304"/>
                    <a:gd name="T28" fmla="*/ 115 w 259"/>
                    <a:gd name="T29" fmla="*/ 199 h 304"/>
                    <a:gd name="T30" fmla="*/ 128 w 259"/>
                    <a:gd name="T31" fmla="*/ 216 h 304"/>
                    <a:gd name="T32" fmla="*/ 153 w 259"/>
                    <a:gd name="T33" fmla="*/ 249 h 304"/>
                    <a:gd name="T34" fmla="*/ 164 w 259"/>
                    <a:gd name="T35" fmla="*/ 268 h 304"/>
                    <a:gd name="T36" fmla="*/ 185 w 259"/>
                    <a:gd name="T37" fmla="*/ 275 h 304"/>
                    <a:gd name="T38" fmla="*/ 212 w 259"/>
                    <a:gd name="T39" fmla="*/ 279 h 304"/>
                    <a:gd name="T40" fmla="*/ 241 w 259"/>
                    <a:gd name="T41" fmla="*/ 296 h 304"/>
                    <a:gd name="T42" fmla="*/ 259 w 259"/>
                    <a:gd name="T43" fmla="*/ 304 h 304"/>
                    <a:gd name="T44" fmla="*/ 247 w 259"/>
                    <a:gd name="T45" fmla="*/ 280 h 304"/>
                    <a:gd name="T46" fmla="*/ 252 w 259"/>
                    <a:gd name="T47" fmla="*/ 269 h 304"/>
                    <a:gd name="T48" fmla="*/ 253 w 259"/>
                    <a:gd name="T49" fmla="*/ 251 h 304"/>
                    <a:gd name="T50" fmla="*/ 230 w 259"/>
                    <a:gd name="T51" fmla="*/ 266 h 304"/>
                    <a:gd name="T52" fmla="*/ 203 w 259"/>
                    <a:gd name="T53" fmla="*/ 258 h 304"/>
                    <a:gd name="T54" fmla="*/ 196 w 259"/>
                    <a:gd name="T55" fmla="*/ 234 h 304"/>
                    <a:gd name="T56" fmla="*/ 198 w 259"/>
                    <a:gd name="T57" fmla="*/ 224 h 304"/>
                    <a:gd name="T58" fmla="*/ 220 w 259"/>
                    <a:gd name="T59" fmla="*/ 203 h 304"/>
                    <a:gd name="T60" fmla="*/ 242 w 259"/>
                    <a:gd name="T61" fmla="*/ 201 h 304"/>
                    <a:gd name="T62" fmla="*/ 257 w 259"/>
                    <a:gd name="T63" fmla="*/ 199 h 304"/>
                    <a:gd name="T64" fmla="*/ 252 w 259"/>
                    <a:gd name="T65" fmla="*/ 134 h 304"/>
                    <a:gd name="T66" fmla="*/ 259 w 259"/>
                    <a:gd name="T67" fmla="*/ 111 h 304"/>
                    <a:gd name="T68" fmla="*/ 252 w 259"/>
                    <a:gd name="T69" fmla="*/ 107 h 304"/>
                    <a:gd name="T70" fmla="*/ 232 w 259"/>
                    <a:gd name="T71" fmla="*/ 112 h 304"/>
                    <a:gd name="T72" fmla="*/ 252 w 259"/>
                    <a:gd name="T73" fmla="*/ 99 h 304"/>
                    <a:gd name="T74" fmla="*/ 259 w 259"/>
                    <a:gd name="T75" fmla="*/ 101 h 304"/>
                    <a:gd name="T76" fmla="*/ 227 w 259"/>
                    <a:gd name="T77" fmla="*/ 65 h 304"/>
                    <a:gd name="T78" fmla="*/ 223 w 259"/>
                    <a:gd name="T79" fmla="*/ 45 h 304"/>
                    <a:gd name="T80" fmla="*/ 237 w 259"/>
                    <a:gd name="T81" fmla="*/ 37 h 304"/>
                    <a:gd name="T82" fmla="*/ 254 w 259"/>
                    <a:gd name="T83" fmla="*/ 31 h 304"/>
                    <a:gd name="T84" fmla="*/ 259 w 259"/>
                    <a:gd name="T85" fmla="*/ 29 h 304"/>
                    <a:gd name="T86" fmla="*/ 253 w 259"/>
                    <a:gd name="T87" fmla="*/ 20 h 304"/>
                    <a:gd name="T88" fmla="*/ 238 w 259"/>
                    <a:gd name="T89" fmla="*/ 16 h 304"/>
                    <a:gd name="T90" fmla="*/ 222 w 259"/>
                    <a:gd name="T91" fmla="*/ 8 h 304"/>
                    <a:gd name="T92" fmla="*/ 237 w 259"/>
                    <a:gd name="T93" fmla="*/ 3 h 304"/>
                    <a:gd name="T94" fmla="*/ 219 w 259"/>
                    <a:gd name="T95" fmla="*/ 2 h 304"/>
                    <a:gd name="T96" fmla="*/ 217 w 259"/>
                    <a:gd name="T97" fmla="*/ 6 h 304"/>
                    <a:gd name="T98" fmla="*/ 212 w 259"/>
                    <a:gd name="T99" fmla="*/ 12 h 304"/>
                    <a:gd name="T100" fmla="*/ 224 w 259"/>
                    <a:gd name="T101" fmla="*/ 19 h 304"/>
                    <a:gd name="T102" fmla="*/ 199 w 259"/>
                    <a:gd name="T103" fmla="*/ 25 h 304"/>
                    <a:gd name="T104" fmla="*/ 153 w 259"/>
                    <a:gd name="T105" fmla="*/ 26 h 304"/>
                    <a:gd name="T106" fmla="*/ 148 w 259"/>
                    <a:gd name="T107" fmla="*/ 29 h 304"/>
                    <a:gd name="T108" fmla="*/ 121 w 259"/>
                    <a:gd name="T109" fmla="*/ 32 h 304"/>
                    <a:gd name="T110" fmla="*/ 87 w 259"/>
                    <a:gd name="T111" fmla="*/ 34 h 304"/>
                    <a:gd name="T112" fmla="*/ 68 w 259"/>
                    <a:gd name="T113" fmla="*/ 38 h 304"/>
                    <a:gd name="T114" fmla="*/ 48 w 259"/>
                    <a:gd name="T115" fmla="*/ 47 h 304"/>
                    <a:gd name="T116" fmla="*/ 0 w 259"/>
                    <a:gd name="T117" fmla="*/ 90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259" h="304">
                      <a:moveTo>
                        <a:pt x="2" y="88"/>
                      </a:moveTo>
                      <a:cubicBezTo>
                        <a:pt x="3" y="90"/>
                        <a:pt x="6" y="89"/>
                        <a:pt x="9" y="89"/>
                      </a:cubicBezTo>
                      <a:cubicBezTo>
                        <a:pt x="11" y="88"/>
                        <a:pt x="13" y="87"/>
                        <a:pt x="14" y="87"/>
                      </a:cubicBezTo>
                      <a:cubicBezTo>
                        <a:pt x="17" y="87"/>
                        <a:pt x="21" y="85"/>
                        <a:pt x="23" y="86"/>
                      </a:cubicBezTo>
                      <a:cubicBezTo>
                        <a:pt x="25" y="86"/>
                        <a:pt x="25" y="88"/>
                        <a:pt x="27" y="87"/>
                      </a:cubicBezTo>
                      <a:cubicBezTo>
                        <a:pt x="29" y="87"/>
                        <a:pt x="29" y="86"/>
                        <a:pt x="30" y="85"/>
                      </a:cubicBezTo>
                      <a:cubicBezTo>
                        <a:pt x="31" y="86"/>
                        <a:pt x="31" y="86"/>
                        <a:pt x="33" y="85"/>
                      </a:cubicBezTo>
                      <a:cubicBezTo>
                        <a:pt x="34" y="85"/>
                        <a:pt x="34" y="85"/>
                        <a:pt x="35" y="85"/>
                      </a:cubicBezTo>
                      <a:cubicBezTo>
                        <a:pt x="34" y="86"/>
                        <a:pt x="33" y="86"/>
                        <a:pt x="33" y="87"/>
                      </a:cubicBezTo>
                      <a:cubicBezTo>
                        <a:pt x="33" y="88"/>
                        <a:pt x="34" y="88"/>
                        <a:pt x="35" y="88"/>
                      </a:cubicBezTo>
                      <a:cubicBezTo>
                        <a:pt x="36" y="88"/>
                        <a:pt x="36" y="87"/>
                        <a:pt x="38" y="86"/>
                      </a:cubicBezTo>
                      <a:cubicBezTo>
                        <a:pt x="38" y="87"/>
                        <a:pt x="38" y="87"/>
                        <a:pt x="38" y="87"/>
                      </a:cubicBezTo>
                      <a:cubicBezTo>
                        <a:pt x="38" y="88"/>
                        <a:pt x="36" y="89"/>
                        <a:pt x="36" y="89"/>
                      </a:cubicBezTo>
                      <a:cubicBezTo>
                        <a:pt x="36" y="90"/>
                        <a:pt x="36" y="91"/>
                        <a:pt x="38" y="90"/>
                      </a:cubicBezTo>
                      <a:cubicBezTo>
                        <a:pt x="40" y="90"/>
                        <a:pt x="41" y="89"/>
                        <a:pt x="41" y="90"/>
                      </a:cubicBezTo>
                      <a:cubicBezTo>
                        <a:pt x="41" y="91"/>
                        <a:pt x="41" y="91"/>
                        <a:pt x="41" y="92"/>
                      </a:cubicBezTo>
                      <a:cubicBezTo>
                        <a:pt x="41" y="93"/>
                        <a:pt x="43" y="94"/>
                        <a:pt x="46" y="93"/>
                      </a:cubicBezTo>
                      <a:cubicBezTo>
                        <a:pt x="46" y="93"/>
                        <a:pt x="46" y="93"/>
                        <a:pt x="47" y="93"/>
                      </a:cubicBezTo>
                      <a:cubicBezTo>
                        <a:pt x="47" y="93"/>
                        <a:pt x="48" y="93"/>
                        <a:pt x="47" y="94"/>
                      </a:cubicBezTo>
                      <a:cubicBezTo>
                        <a:pt x="47" y="95"/>
                        <a:pt x="47" y="101"/>
                        <a:pt x="49" y="101"/>
                      </a:cubicBezTo>
                      <a:cubicBezTo>
                        <a:pt x="50" y="101"/>
                        <a:pt x="51" y="101"/>
                        <a:pt x="52" y="101"/>
                      </a:cubicBezTo>
                      <a:cubicBezTo>
                        <a:pt x="53" y="102"/>
                        <a:pt x="51" y="104"/>
                        <a:pt x="52" y="104"/>
                      </a:cubicBezTo>
                      <a:cubicBezTo>
                        <a:pt x="52" y="104"/>
                        <a:pt x="56" y="105"/>
                        <a:pt x="56" y="105"/>
                      </a:cubicBezTo>
                      <a:cubicBezTo>
                        <a:pt x="57" y="107"/>
                        <a:pt x="56" y="110"/>
                        <a:pt x="61" y="109"/>
                      </a:cubicBezTo>
                      <a:cubicBezTo>
                        <a:pt x="62" y="111"/>
                        <a:pt x="67" y="109"/>
                        <a:pt x="68" y="111"/>
                      </a:cubicBezTo>
                      <a:cubicBezTo>
                        <a:pt x="68" y="112"/>
                        <a:pt x="72" y="111"/>
                        <a:pt x="73" y="112"/>
                      </a:cubicBezTo>
                      <a:cubicBezTo>
                        <a:pt x="74" y="113"/>
                        <a:pt x="74" y="113"/>
                        <a:pt x="75" y="113"/>
                      </a:cubicBezTo>
                      <a:cubicBezTo>
                        <a:pt x="75" y="114"/>
                        <a:pt x="77" y="114"/>
                        <a:pt x="76" y="115"/>
                      </a:cubicBezTo>
                      <a:cubicBezTo>
                        <a:pt x="76" y="116"/>
                        <a:pt x="75" y="117"/>
                        <a:pt x="74" y="118"/>
                      </a:cubicBezTo>
                      <a:cubicBezTo>
                        <a:pt x="73" y="117"/>
                        <a:pt x="72" y="116"/>
                        <a:pt x="70" y="117"/>
                      </a:cubicBezTo>
                      <a:cubicBezTo>
                        <a:pt x="69" y="117"/>
                        <a:pt x="67" y="117"/>
                        <a:pt x="67" y="118"/>
                      </a:cubicBezTo>
                      <a:cubicBezTo>
                        <a:pt x="67" y="120"/>
                        <a:pt x="71" y="120"/>
                        <a:pt x="70" y="123"/>
                      </a:cubicBezTo>
                      <a:cubicBezTo>
                        <a:pt x="70" y="126"/>
                        <a:pt x="65" y="141"/>
                        <a:pt x="66" y="145"/>
                      </a:cubicBezTo>
                      <a:cubicBezTo>
                        <a:pt x="67" y="149"/>
                        <a:pt x="66" y="151"/>
                        <a:pt x="68" y="154"/>
                      </a:cubicBezTo>
                      <a:cubicBezTo>
                        <a:pt x="67" y="155"/>
                        <a:pt x="65" y="156"/>
                        <a:pt x="66" y="157"/>
                      </a:cubicBezTo>
                      <a:cubicBezTo>
                        <a:pt x="68" y="162"/>
                        <a:pt x="71" y="168"/>
                        <a:pt x="74" y="168"/>
                      </a:cubicBezTo>
                      <a:cubicBezTo>
                        <a:pt x="73" y="175"/>
                        <a:pt x="76" y="172"/>
                        <a:pt x="78" y="178"/>
                      </a:cubicBezTo>
                      <a:cubicBezTo>
                        <a:pt x="79" y="179"/>
                        <a:pt x="78" y="181"/>
                        <a:pt x="80" y="182"/>
                      </a:cubicBezTo>
                      <a:cubicBezTo>
                        <a:pt x="85" y="183"/>
                        <a:pt x="93" y="186"/>
                        <a:pt x="96" y="191"/>
                      </a:cubicBezTo>
                      <a:cubicBezTo>
                        <a:pt x="96" y="191"/>
                        <a:pt x="96" y="191"/>
                        <a:pt x="96" y="191"/>
                      </a:cubicBezTo>
                      <a:cubicBezTo>
                        <a:pt x="96" y="192"/>
                        <a:pt x="96" y="192"/>
                        <a:pt x="96" y="192"/>
                      </a:cubicBezTo>
                      <a:cubicBezTo>
                        <a:pt x="97" y="196"/>
                        <a:pt x="98" y="197"/>
                        <a:pt x="100" y="200"/>
                      </a:cubicBezTo>
                      <a:cubicBezTo>
                        <a:pt x="100" y="202"/>
                        <a:pt x="100" y="207"/>
                        <a:pt x="102" y="208"/>
                      </a:cubicBezTo>
                      <a:cubicBezTo>
                        <a:pt x="105" y="210"/>
                        <a:pt x="108" y="213"/>
                        <a:pt x="110" y="217"/>
                      </a:cubicBezTo>
                      <a:cubicBezTo>
                        <a:pt x="112" y="219"/>
                        <a:pt x="108" y="219"/>
                        <a:pt x="107" y="219"/>
                      </a:cubicBezTo>
                      <a:cubicBezTo>
                        <a:pt x="109" y="221"/>
                        <a:pt x="113" y="221"/>
                        <a:pt x="115" y="223"/>
                      </a:cubicBezTo>
                      <a:cubicBezTo>
                        <a:pt x="117" y="225"/>
                        <a:pt x="118" y="226"/>
                        <a:pt x="120" y="228"/>
                      </a:cubicBezTo>
                      <a:cubicBezTo>
                        <a:pt x="120" y="230"/>
                        <a:pt x="120" y="231"/>
                        <a:pt x="120" y="233"/>
                      </a:cubicBezTo>
                      <a:cubicBezTo>
                        <a:pt x="120" y="234"/>
                        <a:pt x="121" y="234"/>
                        <a:pt x="122" y="234"/>
                      </a:cubicBezTo>
                      <a:cubicBezTo>
                        <a:pt x="124" y="236"/>
                        <a:pt x="125" y="240"/>
                        <a:pt x="129" y="240"/>
                      </a:cubicBezTo>
                      <a:cubicBezTo>
                        <a:pt x="129" y="240"/>
                        <a:pt x="131" y="243"/>
                        <a:pt x="132" y="243"/>
                      </a:cubicBezTo>
                      <a:cubicBezTo>
                        <a:pt x="132" y="243"/>
                        <a:pt x="133" y="241"/>
                        <a:pt x="133" y="241"/>
                      </a:cubicBezTo>
                      <a:cubicBezTo>
                        <a:pt x="133" y="240"/>
                        <a:pt x="131" y="236"/>
                        <a:pt x="129" y="238"/>
                      </a:cubicBezTo>
                      <a:cubicBezTo>
                        <a:pt x="126" y="236"/>
                        <a:pt x="125" y="231"/>
                        <a:pt x="124" y="227"/>
                      </a:cubicBezTo>
                      <a:cubicBezTo>
                        <a:pt x="122" y="223"/>
                        <a:pt x="119" y="222"/>
                        <a:pt x="118" y="218"/>
                      </a:cubicBezTo>
                      <a:cubicBezTo>
                        <a:pt x="117" y="215"/>
                        <a:pt x="117" y="213"/>
                        <a:pt x="114" y="211"/>
                      </a:cubicBezTo>
                      <a:cubicBezTo>
                        <a:pt x="112" y="209"/>
                        <a:pt x="110" y="209"/>
                        <a:pt x="109" y="207"/>
                      </a:cubicBezTo>
                      <a:cubicBezTo>
                        <a:pt x="108" y="204"/>
                        <a:pt x="106" y="202"/>
                        <a:pt x="106" y="198"/>
                      </a:cubicBezTo>
                      <a:cubicBezTo>
                        <a:pt x="106" y="198"/>
                        <a:pt x="106" y="196"/>
                        <a:pt x="107" y="196"/>
                      </a:cubicBezTo>
                      <a:cubicBezTo>
                        <a:pt x="109" y="198"/>
                        <a:pt x="112" y="197"/>
                        <a:pt x="115" y="199"/>
                      </a:cubicBezTo>
                      <a:cubicBezTo>
                        <a:pt x="116" y="199"/>
                        <a:pt x="116" y="203"/>
                        <a:pt x="117" y="205"/>
                      </a:cubicBezTo>
                      <a:cubicBezTo>
                        <a:pt x="119" y="206"/>
                        <a:pt x="118" y="209"/>
                        <a:pt x="120" y="211"/>
                      </a:cubicBezTo>
                      <a:cubicBezTo>
                        <a:pt x="122" y="213"/>
                        <a:pt x="123" y="214"/>
                        <a:pt x="126" y="217"/>
                      </a:cubicBezTo>
                      <a:cubicBezTo>
                        <a:pt x="126" y="216"/>
                        <a:pt x="126" y="216"/>
                        <a:pt x="128" y="216"/>
                      </a:cubicBezTo>
                      <a:cubicBezTo>
                        <a:pt x="128" y="221"/>
                        <a:pt x="133" y="221"/>
                        <a:pt x="135" y="224"/>
                      </a:cubicBezTo>
                      <a:cubicBezTo>
                        <a:pt x="136" y="226"/>
                        <a:pt x="134" y="228"/>
                        <a:pt x="136" y="229"/>
                      </a:cubicBezTo>
                      <a:cubicBezTo>
                        <a:pt x="137" y="231"/>
                        <a:pt x="141" y="231"/>
                        <a:pt x="142" y="233"/>
                      </a:cubicBezTo>
                      <a:cubicBezTo>
                        <a:pt x="146" y="237"/>
                        <a:pt x="151" y="243"/>
                        <a:pt x="153" y="249"/>
                      </a:cubicBezTo>
                      <a:cubicBezTo>
                        <a:pt x="153" y="250"/>
                        <a:pt x="155" y="251"/>
                        <a:pt x="155" y="253"/>
                      </a:cubicBezTo>
                      <a:cubicBezTo>
                        <a:pt x="155" y="255"/>
                        <a:pt x="153" y="256"/>
                        <a:pt x="153" y="258"/>
                      </a:cubicBezTo>
                      <a:cubicBezTo>
                        <a:pt x="153" y="260"/>
                        <a:pt x="154" y="262"/>
                        <a:pt x="156" y="262"/>
                      </a:cubicBezTo>
                      <a:cubicBezTo>
                        <a:pt x="157" y="264"/>
                        <a:pt x="162" y="266"/>
                        <a:pt x="164" y="268"/>
                      </a:cubicBezTo>
                      <a:cubicBezTo>
                        <a:pt x="165" y="268"/>
                        <a:pt x="166" y="269"/>
                        <a:pt x="167" y="269"/>
                      </a:cubicBezTo>
                      <a:cubicBezTo>
                        <a:pt x="169" y="270"/>
                        <a:pt x="170" y="270"/>
                        <a:pt x="173" y="271"/>
                      </a:cubicBezTo>
                      <a:cubicBezTo>
                        <a:pt x="175" y="272"/>
                        <a:pt x="176" y="274"/>
                        <a:pt x="179" y="275"/>
                      </a:cubicBezTo>
                      <a:cubicBezTo>
                        <a:pt x="181" y="276"/>
                        <a:pt x="183" y="275"/>
                        <a:pt x="185" y="275"/>
                      </a:cubicBezTo>
                      <a:cubicBezTo>
                        <a:pt x="187" y="276"/>
                        <a:pt x="193" y="281"/>
                        <a:pt x="196" y="281"/>
                      </a:cubicBezTo>
                      <a:cubicBezTo>
                        <a:pt x="197" y="281"/>
                        <a:pt x="199" y="280"/>
                        <a:pt x="200" y="281"/>
                      </a:cubicBezTo>
                      <a:cubicBezTo>
                        <a:pt x="201" y="281"/>
                        <a:pt x="203" y="283"/>
                        <a:pt x="204" y="283"/>
                      </a:cubicBezTo>
                      <a:cubicBezTo>
                        <a:pt x="208" y="283"/>
                        <a:pt x="208" y="279"/>
                        <a:pt x="212" y="279"/>
                      </a:cubicBezTo>
                      <a:cubicBezTo>
                        <a:pt x="213" y="279"/>
                        <a:pt x="214" y="280"/>
                        <a:pt x="216" y="280"/>
                      </a:cubicBezTo>
                      <a:cubicBezTo>
                        <a:pt x="216" y="280"/>
                        <a:pt x="217" y="280"/>
                        <a:pt x="217" y="280"/>
                      </a:cubicBezTo>
                      <a:cubicBezTo>
                        <a:pt x="223" y="283"/>
                        <a:pt x="224" y="290"/>
                        <a:pt x="231" y="293"/>
                      </a:cubicBezTo>
                      <a:cubicBezTo>
                        <a:pt x="235" y="295"/>
                        <a:pt x="237" y="294"/>
                        <a:pt x="241" y="296"/>
                      </a:cubicBezTo>
                      <a:cubicBezTo>
                        <a:pt x="244" y="297"/>
                        <a:pt x="246" y="299"/>
                        <a:pt x="250" y="299"/>
                      </a:cubicBezTo>
                      <a:cubicBezTo>
                        <a:pt x="251" y="299"/>
                        <a:pt x="252" y="298"/>
                        <a:pt x="253" y="298"/>
                      </a:cubicBezTo>
                      <a:cubicBezTo>
                        <a:pt x="254" y="298"/>
                        <a:pt x="254" y="298"/>
                        <a:pt x="255" y="298"/>
                      </a:cubicBezTo>
                      <a:cubicBezTo>
                        <a:pt x="255" y="301"/>
                        <a:pt x="257" y="302"/>
                        <a:pt x="259" y="304"/>
                      </a:cubicBezTo>
                      <a:cubicBezTo>
                        <a:pt x="259" y="282"/>
                        <a:pt x="259" y="282"/>
                        <a:pt x="259" y="282"/>
                      </a:cubicBezTo>
                      <a:cubicBezTo>
                        <a:pt x="256" y="282"/>
                        <a:pt x="253" y="283"/>
                        <a:pt x="249" y="283"/>
                      </a:cubicBezTo>
                      <a:cubicBezTo>
                        <a:pt x="249" y="283"/>
                        <a:pt x="247" y="282"/>
                        <a:pt x="247" y="281"/>
                      </a:cubicBezTo>
                      <a:cubicBezTo>
                        <a:pt x="247" y="280"/>
                        <a:pt x="247" y="280"/>
                        <a:pt x="247" y="280"/>
                      </a:cubicBezTo>
                      <a:cubicBezTo>
                        <a:pt x="248" y="279"/>
                        <a:pt x="251" y="278"/>
                        <a:pt x="251" y="276"/>
                      </a:cubicBezTo>
                      <a:cubicBezTo>
                        <a:pt x="250" y="273"/>
                        <a:pt x="251" y="270"/>
                        <a:pt x="251" y="267"/>
                      </a:cubicBezTo>
                      <a:cubicBezTo>
                        <a:pt x="251" y="267"/>
                        <a:pt x="252" y="267"/>
                        <a:pt x="252" y="267"/>
                      </a:cubicBezTo>
                      <a:cubicBezTo>
                        <a:pt x="252" y="268"/>
                        <a:pt x="252" y="268"/>
                        <a:pt x="252" y="269"/>
                      </a:cubicBezTo>
                      <a:cubicBezTo>
                        <a:pt x="253" y="267"/>
                        <a:pt x="255" y="266"/>
                        <a:pt x="255" y="262"/>
                      </a:cubicBezTo>
                      <a:cubicBezTo>
                        <a:pt x="255" y="259"/>
                        <a:pt x="258" y="256"/>
                        <a:pt x="258" y="253"/>
                      </a:cubicBezTo>
                      <a:cubicBezTo>
                        <a:pt x="258" y="253"/>
                        <a:pt x="258" y="252"/>
                        <a:pt x="258" y="252"/>
                      </a:cubicBezTo>
                      <a:cubicBezTo>
                        <a:pt x="257" y="252"/>
                        <a:pt x="254" y="251"/>
                        <a:pt x="253" y="251"/>
                      </a:cubicBezTo>
                      <a:cubicBezTo>
                        <a:pt x="253" y="251"/>
                        <a:pt x="251" y="250"/>
                        <a:pt x="249" y="251"/>
                      </a:cubicBezTo>
                      <a:cubicBezTo>
                        <a:pt x="244" y="251"/>
                        <a:pt x="237" y="250"/>
                        <a:pt x="237" y="256"/>
                      </a:cubicBezTo>
                      <a:cubicBezTo>
                        <a:pt x="237" y="259"/>
                        <a:pt x="233" y="261"/>
                        <a:pt x="232" y="263"/>
                      </a:cubicBezTo>
                      <a:cubicBezTo>
                        <a:pt x="232" y="264"/>
                        <a:pt x="231" y="266"/>
                        <a:pt x="230" y="266"/>
                      </a:cubicBezTo>
                      <a:cubicBezTo>
                        <a:pt x="229" y="266"/>
                        <a:pt x="228" y="265"/>
                        <a:pt x="226" y="265"/>
                      </a:cubicBezTo>
                      <a:cubicBezTo>
                        <a:pt x="222" y="265"/>
                        <a:pt x="219" y="267"/>
                        <a:pt x="215" y="268"/>
                      </a:cubicBezTo>
                      <a:cubicBezTo>
                        <a:pt x="214" y="268"/>
                        <a:pt x="213" y="266"/>
                        <a:pt x="211" y="265"/>
                      </a:cubicBezTo>
                      <a:cubicBezTo>
                        <a:pt x="206" y="264"/>
                        <a:pt x="206" y="261"/>
                        <a:pt x="203" y="258"/>
                      </a:cubicBezTo>
                      <a:cubicBezTo>
                        <a:pt x="201" y="256"/>
                        <a:pt x="199" y="254"/>
                        <a:pt x="198" y="252"/>
                      </a:cubicBezTo>
                      <a:cubicBezTo>
                        <a:pt x="197" y="251"/>
                        <a:pt x="198" y="250"/>
                        <a:pt x="197" y="248"/>
                      </a:cubicBezTo>
                      <a:cubicBezTo>
                        <a:pt x="197" y="247"/>
                        <a:pt x="196" y="246"/>
                        <a:pt x="196" y="244"/>
                      </a:cubicBezTo>
                      <a:cubicBezTo>
                        <a:pt x="196" y="241"/>
                        <a:pt x="196" y="238"/>
                        <a:pt x="196" y="234"/>
                      </a:cubicBezTo>
                      <a:cubicBezTo>
                        <a:pt x="197" y="231"/>
                        <a:pt x="198" y="230"/>
                        <a:pt x="198" y="227"/>
                      </a:cubicBezTo>
                      <a:cubicBezTo>
                        <a:pt x="198" y="226"/>
                        <a:pt x="198" y="225"/>
                        <a:pt x="197" y="224"/>
                      </a:cubicBezTo>
                      <a:cubicBezTo>
                        <a:pt x="197" y="224"/>
                        <a:pt x="197" y="224"/>
                        <a:pt x="197" y="224"/>
                      </a:cubicBezTo>
                      <a:cubicBezTo>
                        <a:pt x="197" y="224"/>
                        <a:pt x="198" y="224"/>
                        <a:pt x="198" y="224"/>
                      </a:cubicBezTo>
                      <a:cubicBezTo>
                        <a:pt x="198" y="223"/>
                        <a:pt x="197" y="222"/>
                        <a:pt x="197" y="222"/>
                      </a:cubicBezTo>
                      <a:cubicBezTo>
                        <a:pt x="197" y="217"/>
                        <a:pt x="199" y="212"/>
                        <a:pt x="204" y="210"/>
                      </a:cubicBezTo>
                      <a:cubicBezTo>
                        <a:pt x="206" y="209"/>
                        <a:pt x="207" y="211"/>
                        <a:pt x="209" y="209"/>
                      </a:cubicBezTo>
                      <a:cubicBezTo>
                        <a:pt x="212" y="207"/>
                        <a:pt x="214" y="203"/>
                        <a:pt x="220" y="203"/>
                      </a:cubicBezTo>
                      <a:cubicBezTo>
                        <a:pt x="222" y="203"/>
                        <a:pt x="223" y="204"/>
                        <a:pt x="226" y="204"/>
                      </a:cubicBezTo>
                      <a:cubicBezTo>
                        <a:pt x="226" y="204"/>
                        <a:pt x="228" y="203"/>
                        <a:pt x="229" y="203"/>
                      </a:cubicBezTo>
                      <a:cubicBezTo>
                        <a:pt x="233" y="203"/>
                        <a:pt x="237" y="209"/>
                        <a:pt x="243" y="206"/>
                      </a:cubicBezTo>
                      <a:cubicBezTo>
                        <a:pt x="240" y="205"/>
                        <a:pt x="242" y="203"/>
                        <a:pt x="242" y="201"/>
                      </a:cubicBezTo>
                      <a:cubicBezTo>
                        <a:pt x="242" y="201"/>
                        <a:pt x="242" y="201"/>
                        <a:pt x="240" y="201"/>
                      </a:cubicBezTo>
                      <a:cubicBezTo>
                        <a:pt x="243" y="200"/>
                        <a:pt x="247" y="200"/>
                        <a:pt x="250" y="199"/>
                      </a:cubicBezTo>
                      <a:cubicBezTo>
                        <a:pt x="250" y="200"/>
                        <a:pt x="251" y="201"/>
                        <a:pt x="252" y="201"/>
                      </a:cubicBezTo>
                      <a:cubicBezTo>
                        <a:pt x="253" y="201"/>
                        <a:pt x="254" y="199"/>
                        <a:pt x="257" y="199"/>
                      </a:cubicBezTo>
                      <a:cubicBezTo>
                        <a:pt x="257" y="199"/>
                        <a:pt x="258" y="199"/>
                        <a:pt x="259" y="199"/>
                      </a:cubicBezTo>
                      <a:cubicBezTo>
                        <a:pt x="259" y="135"/>
                        <a:pt x="259" y="135"/>
                        <a:pt x="259" y="135"/>
                      </a:cubicBezTo>
                      <a:cubicBezTo>
                        <a:pt x="258" y="136"/>
                        <a:pt x="257" y="137"/>
                        <a:pt x="256" y="137"/>
                      </a:cubicBezTo>
                      <a:cubicBezTo>
                        <a:pt x="254" y="137"/>
                        <a:pt x="252" y="136"/>
                        <a:pt x="252" y="134"/>
                      </a:cubicBezTo>
                      <a:cubicBezTo>
                        <a:pt x="252" y="130"/>
                        <a:pt x="253" y="123"/>
                        <a:pt x="256" y="119"/>
                      </a:cubicBezTo>
                      <a:cubicBezTo>
                        <a:pt x="255" y="119"/>
                        <a:pt x="254" y="120"/>
                        <a:pt x="252" y="121"/>
                      </a:cubicBezTo>
                      <a:cubicBezTo>
                        <a:pt x="252" y="119"/>
                        <a:pt x="255" y="117"/>
                        <a:pt x="259" y="116"/>
                      </a:cubicBezTo>
                      <a:cubicBezTo>
                        <a:pt x="259" y="111"/>
                        <a:pt x="259" y="111"/>
                        <a:pt x="259" y="111"/>
                      </a:cubicBezTo>
                      <a:cubicBezTo>
                        <a:pt x="258" y="112"/>
                        <a:pt x="257" y="112"/>
                        <a:pt x="256" y="112"/>
                      </a:cubicBezTo>
                      <a:cubicBezTo>
                        <a:pt x="255" y="112"/>
                        <a:pt x="253" y="111"/>
                        <a:pt x="253" y="110"/>
                      </a:cubicBezTo>
                      <a:cubicBezTo>
                        <a:pt x="252" y="110"/>
                        <a:pt x="251" y="110"/>
                        <a:pt x="249" y="110"/>
                      </a:cubicBezTo>
                      <a:cubicBezTo>
                        <a:pt x="250" y="109"/>
                        <a:pt x="252" y="109"/>
                        <a:pt x="252" y="107"/>
                      </a:cubicBezTo>
                      <a:cubicBezTo>
                        <a:pt x="249" y="107"/>
                        <a:pt x="245" y="110"/>
                        <a:pt x="243" y="110"/>
                      </a:cubicBezTo>
                      <a:cubicBezTo>
                        <a:pt x="242" y="110"/>
                        <a:pt x="241" y="112"/>
                        <a:pt x="238" y="112"/>
                      </a:cubicBezTo>
                      <a:cubicBezTo>
                        <a:pt x="237" y="112"/>
                        <a:pt x="236" y="112"/>
                        <a:pt x="235" y="110"/>
                      </a:cubicBezTo>
                      <a:cubicBezTo>
                        <a:pt x="234" y="111"/>
                        <a:pt x="233" y="111"/>
                        <a:pt x="232" y="112"/>
                      </a:cubicBezTo>
                      <a:cubicBezTo>
                        <a:pt x="231" y="111"/>
                        <a:pt x="230" y="112"/>
                        <a:pt x="229" y="112"/>
                      </a:cubicBezTo>
                      <a:cubicBezTo>
                        <a:pt x="234" y="107"/>
                        <a:pt x="239" y="106"/>
                        <a:pt x="244" y="103"/>
                      </a:cubicBezTo>
                      <a:cubicBezTo>
                        <a:pt x="246" y="102"/>
                        <a:pt x="247" y="103"/>
                        <a:pt x="249" y="102"/>
                      </a:cubicBezTo>
                      <a:cubicBezTo>
                        <a:pt x="251" y="102"/>
                        <a:pt x="250" y="99"/>
                        <a:pt x="252" y="99"/>
                      </a:cubicBezTo>
                      <a:cubicBezTo>
                        <a:pt x="254" y="99"/>
                        <a:pt x="256" y="102"/>
                        <a:pt x="256" y="102"/>
                      </a:cubicBezTo>
                      <a:cubicBezTo>
                        <a:pt x="257" y="102"/>
                        <a:pt x="256" y="101"/>
                        <a:pt x="256" y="100"/>
                      </a:cubicBezTo>
                      <a:cubicBezTo>
                        <a:pt x="257" y="100"/>
                        <a:pt x="258" y="100"/>
                        <a:pt x="258" y="100"/>
                      </a:cubicBezTo>
                      <a:cubicBezTo>
                        <a:pt x="258" y="100"/>
                        <a:pt x="258" y="101"/>
                        <a:pt x="259" y="101"/>
                      </a:cubicBezTo>
                      <a:cubicBezTo>
                        <a:pt x="259" y="69"/>
                        <a:pt x="259" y="69"/>
                        <a:pt x="259" y="69"/>
                      </a:cubicBezTo>
                      <a:cubicBezTo>
                        <a:pt x="254" y="68"/>
                        <a:pt x="248" y="67"/>
                        <a:pt x="243" y="66"/>
                      </a:cubicBezTo>
                      <a:cubicBezTo>
                        <a:pt x="241" y="65"/>
                        <a:pt x="237" y="64"/>
                        <a:pt x="234" y="64"/>
                      </a:cubicBezTo>
                      <a:cubicBezTo>
                        <a:pt x="232" y="64"/>
                        <a:pt x="230" y="65"/>
                        <a:pt x="227" y="65"/>
                      </a:cubicBezTo>
                      <a:cubicBezTo>
                        <a:pt x="227" y="63"/>
                        <a:pt x="225" y="58"/>
                        <a:pt x="221" y="58"/>
                      </a:cubicBezTo>
                      <a:cubicBezTo>
                        <a:pt x="219" y="58"/>
                        <a:pt x="218" y="59"/>
                        <a:pt x="216" y="59"/>
                      </a:cubicBezTo>
                      <a:cubicBezTo>
                        <a:pt x="217" y="58"/>
                        <a:pt x="216" y="57"/>
                        <a:pt x="216" y="54"/>
                      </a:cubicBezTo>
                      <a:cubicBezTo>
                        <a:pt x="217" y="50"/>
                        <a:pt x="219" y="47"/>
                        <a:pt x="223" y="45"/>
                      </a:cubicBezTo>
                      <a:cubicBezTo>
                        <a:pt x="225" y="43"/>
                        <a:pt x="228" y="40"/>
                        <a:pt x="230" y="40"/>
                      </a:cubicBezTo>
                      <a:cubicBezTo>
                        <a:pt x="233" y="39"/>
                        <a:pt x="235" y="41"/>
                        <a:pt x="236" y="39"/>
                      </a:cubicBezTo>
                      <a:cubicBezTo>
                        <a:pt x="236" y="37"/>
                        <a:pt x="229" y="38"/>
                        <a:pt x="226" y="37"/>
                      </a:cubicBezTo>
                      <a:cubicBezTo>
                        <a:pt x="228" y="37"/>
                        <a:pt x="222" y="35"/>
                        <a:pt x="237" y="37"/>
                      </a:cubicBezTo>
                      <a:cubicBezTo>
                        <a:pt x="241" y="38"/>
                        <a:pt x="239" y="35"/>
                        <a:pt x="241" y="35"/>
                      </a:cubicBezTo>
                      <a:cubicBezTo>
                        <a:pt x="242" y="35"/>
                        <a:pt x="243" y="35"/>
                        <a:pt x="245" y="35"/>
                      </a:cubicBezTo>
                      <a:cubicBezTo>
                        <a:pt x="249" y="35"/>
                        <a:pt x="251" y="33"/>
                        <a:pt x="254" y="32"/>
                      </a:cubicBezTo>
                      <a:cubicBezTo>
                        <a:pt x="254" y="31"/>
                        <a:pt x="254" y="31"/>
                        <a:pt x="254" y="31"/>
                      </a:cubicBezTo>
                      <a:cubicBezTo>
                        <a:pt x="248" y="30"/>
                        <a:pt x="242" y="30"/>
                        <a:pt x="239" y="28"/>
                      </a:cubicBezTo>
                      <a:cubicBezTo>
                        <a:pt x="240" y="28"/>
                        <a:pt x="242" y="28"/>
                        <a:pt x="243" y="28"/>
                      </a:cubicBezTo>
                      <a:cubicBezTo>
                        <a:pt x="245" y="28"/>
                        <a:pt x="247" y="30"/>
                        <a:pt x="251" y="30"/>
                      </a:cubicBezTo>
                      <a:cubicBezTo>
                        <a:pt x="253" y="30"/>
                        <a:pt x="257" y="29"/>
                        <a:pt x="259" y="29"/>
                      </a:cubicBezTo>
                      <a:cubicBezTo>
                        <a:pt x="259" y="22"/>
                        <a:pt x="259" y="22"/>
                        <a:pt x="259" y="22"/>
                      </a:cubicBezTo>
                      <a:cubicBezTo>
                        <a:pt x="258" y="22"/>
                        <a:pt x="258" y="22"/>
                        <a:pt x="258" y="22"/>
                      </a:cubicBezTo>
                      <a:cubicBezTo>
                        <a:pt x="254" y="25"/>
                        <a:pt x="250" y="23"/>
                        <a:pt x="250" y="22"/>
                      </a:cubicBezTo>
                      <a:cubicBezTo>
                        <a:pt x="250" y="21"/>
                        <a:pt x="253" y="21"/>
                        <a:pt x="253" y="20"/>
                      </a:cubicBezTo>
                      <a:cubicBezTo>
                        <a:pt x="253" y="19"/>
                        <a:pt x="248" y="17"/>
                        <a:pt x="247" y="17"/>
                      </a:cubicBezTo>
                      <a:cubicBezTo>
                        <a:pt x="242" y="17"/>
                        <a:pt x="245" y="20"/>
                        <a:pt x="240" y="21"/>
                      </a:cubicBezTo>
                      <a:cubicBezTo>
                        <a:pt x="240" y="19"/>
                        <a:pt x="240" y="18"/>
                        <a:pt x="236" y="17"/>
                      </a:cubicBezTo>
                      <a:cubicBezTo>
                        <a:pt x="236" y="17"/>
                        <a:pt x="237" y="17"/>
                        <a:pt x="238" y="16"/>
                      </a:cubicBezTo>
                      <a:cubicBezTo>
                        <a:pt x="235" y="16"/>
                        <a:pt x="231" y="17"/>
                        <a:pt x="229" y="15"/>
                      </a:cubicBezTo>
                      <a:cubicBezTo>
                        <a:pt x="230" y="15"/>
                        <a:pt x="233" y="14"/>
                        <a:pt x="233" y="13"/>
                      </a:cubicBezTo>
                      <a:cubicBezTo>
                        <a:pt x="233" y="12"/>
                        <a:pt x="228" y="12"/>
                        <a:pt x="228" y="11"/>
                      </a:cubicBezTo>
                      <a:cubicBezTo>
                        <a:pt x="228" y="9"/>
                        <a:pt x="226" y="8"/>
                        <a:pt x="222" y="8"/>
                      </a:cubicBezTo>
                      <a:cubicBezTo>
                        <a:pt x="223" y="7"/>
                        <a:pt x="224" y="7"/>
                        <a:pt x="224" y="6"/>
                      </a:cubicBezTo>
                      <a:cubicBezTo>
                        <a:pt x="224" y="6"/>
                        <a:pt x="223" y="6"/>
                        <a:pt x="222" y="6"/>
                      </a:cubicBezTo>
                      <a:cubicBezTo>
                        <a:pt x="223" y="4"/>
                        <a:pt x="223" y="5"/>
                        <a:pt x="227" y="5"/>
                      </a:cubicBezTo>
                      <a:cubicBezTo>
                        <a:pt x="232" y="5"/>
                        <a:pt x="234" y="4"/>
                        <a:pt x="237" y="3"/>
                      </a:cubicBezTo>
                      <a:cubicBezTo>
                        <a:pt x="237" y="3"/>
                        <a:pt x="240" y="2"/>
                        <a:pt x="240" y="2"/>
                      </a:cubicBezTo>
                      <a:cubicBezTo>
                        <a:pt x="240" y="1"/>
                        <a:pt x="240" y="1"/>
                        <a:pt x="240" y="1"/>
                      </a:cubicBezTo>
                      <a:cubicBezTo>
                        <a:pt x="234" y="1"/>
                        <a:pt x="229" y="0"/>
                        <a:pt x="223" y="1"/>
                      </a:cubicBezTo>
                      <a:cubicBezTo>
                        <a:pt x="220" y="1"/>
                        <a:pt x="219" y="2"/>
                        <a:pt x="219" y="2"/>
                      </a:cubicBezTo>
                      <a:cubicBezTo>
                        <a:pt x="219" y="2"/>
                        <a:pt x="219" y="2"/>
                        <a:pt x="219" y="2"/>
                      </a:cubicBezTo>
                      <a:cubicBezTo>
                        <a:pt x="218" y="2"/>
                        <a:pt x="216" y="2"/>
                        <a:pt x="215" y="2"/>
                      </a:cubicBezTo>
                      <a:cubicBezTo>
                        <a:pt x="215" y="3"/>
                        <a:pt x="215" y="3"/>
                        <a:pt x="215" y="3"/>
                      </a:cubicBezTo>
                      <a:cubicBezTo>
                        <a:pt x="216" y="5"/>
                        <a:pt x="215" y="6"/>
                        <a:pt x="217" y="6"/>
                      </a:cubicBezTo>
                      <a:cubicBezTo>
                        <a:pt x="217" y="7"/>
                        <a:pt x="217" y="7"/>
                        <a:pt x="217" y="8"/>
                      </a:cubicBezTo>
                      <a:cubicBezTo>
                        <a:pt x="215" y="8"/>
                        <a:pt x="216" y="8"/>
                        <a:pt x="216" y="9"/>
                      </a:cubicBezTo>
                      <a:cubicBezTo>
                        <a:pt x="214" y="10"/>
                        <a:pt x="211" y="9"/>
                        <a:pt x="211" y="11"/>
                      </a:cubicBezTo>
                      <a:cubicBezTo>
                        <a:pt x="211" y="12"/>
                        <a:pt x="213" y="12"/>
                        <a:pt x="212" y="12"/>
                      </a:cubicBezTo>
                      <a:cubicBezTo>
                        <a:pt x="212" y="13"/>
                        <a:pt x="210" y="13"/>
                        <a:pt x="210" y="14"/>
                      </a:cubicBezTo>
                      <a:cubicBezTo>
                        <a:pt x="210" y="17"/>
                        <a:pt x="221" y="15"/>
                        <a:pt x="222" y="18"/>
                      </a:cubicBezTo>
                      <a:cubicBezTo>
                        <a:pt x="221" y="18"/>
                        <a:pt x="220" y="20"/>
                        <a:pt x="220" y="20"/>
                      </a:cubicBezTo>
                      <a:cubicBezTo>
                        <a:pt x="221" y="20"/>
                        <a:pt x="222" y="19"/>
                        <a:pt x="224" y="19"/>
                      </a:cubicBezTo>
                      <a:cubicBezTo>
                        <a:pt x="226" y="22"/>
                        <a:pt x="215" y="21"/>
                        <a:pt x="214" y="25"/>
                      </a:cubicBezTo>
                      <a:cubicBezTo>
                        <a:pt x="208" y="26"/>
                        <a:pt x="213" y="24"/>
                        <a:pt x="212" y="23"/>
                      </a:cubicBezTo>
                      <a:cubicBezTo>
                        <a:pt x="211" y="22"/>
                        <a:pt x="207" y="22"/>
                        <a:pt x="204" y="22"/>
                      </a:cubicBezTo>
                      <a:cubicBezTo>
                        <a:pt x="201" y="22"/>
                        <a:pt x="200" y="23"/>
                        <a:pt x="199" y="25"/>
                      </a:cubicBezTo>
                      <a:cubicBezTo>
                        <a:pt x="196" y="25"/>
                        <a:pt x="192" y="24"/>
                        <a:pt x="182" y="25"/>
                      </a:cubicBezTo>
                      <a:cubicBezTo>
                        <a:pt x="173" y="25"/>
                        <a:pt x="166" y="25"/>
                        <a:pt x="164" y="22"/>
                      </a:cubicBezTo>
                      <a:cubicBezTo>
                        <a:pt x="161" y="22"/>
                        <a:pt x="151" y="24"/>
                        <a:pt x="151" y="26"/>
                      </a:cubicBezTo>
                      <a:cubicBezTo>
                        <a:pt x="151" y="26"/>
                        <a:pt x="151" y="27"/>
                        <a:pt x="153" y="26"/>
                      </a:cubicBezTo>
                      <a:cubicBezTo>
                        <a:pt x="155" y="26"/>
                        <a:pt x="160" y="25"/>
                        <a:pt x="162" y="24"/>
                      </a:cubicBezTo>
                      <a:cubicBezTo>
                        <a:pt x="162" y="27"/>
                        <a:pt x="154" y="25"/>
                        <a:pt x="154" y="28"/>
                      </a:cubicBezTo>
                      <a:cubicBezTo>
                        <a:pt x="153" y="29"/>
                        <a:pt x="155" y="30"/>
                        <a:pt x="154" y="30"/>
                      </a:cubicBezTo>
                      <a:cubicBezTo>
                        <a:pt x="151" y="31"/>
                        <a:pt x="151" y="29"/>
                        <a:pt x="148" y="29"/>
                      </a:cubicBezTo>
                      <a:cubicBezTo>
                        <a:pt x="147" y="28"/>
                        <a:pt x="146" y="28"/>
                        <a:pt x="146" y="28"/>
                      </a:cubicBezTo>
                      <a:cubicBezTo>
                        <a:pt x="142" y="29"/>
                        <a:pt x="139" y="29"/>
                        <a:pt x="135" y="30"/>
                      </a:cubicBezTo>
                      <a:cubicBezTo>
                        <a:pt x="132" y="30"/>
                        <a:pt x="130" y="31"/>
                        <a:pt x="127" y="32"/>
                      </a:cubicBezTo>
                      <a:cubicBezTo>
                        <a:pt x="120" y="33"/>
                        <a:pt x="121" y="32"/>
                        <a:pt x="121" y="32"/>
                      </a:cubicBezTo>
                      <a:cubicBezTo>
                        <a:pt x="121" y="31"/>
                        <a:pt x="126" y="30"/>
                        <a:pt x="127" y="30"/>
                      </a:cubicBezTo>
                      <a:cubicBezTo>
                        <a:pt x="123" y="27"/>
                        <a:pt x="124" y="28"/>
                        <a:pt x="115" y="30"/>
                      </a:cubicBezTo>
                      <a:cubicBezTo>
                        <a:pt x="106" y="32"/>
                        <a:pt x="100" y="30"/>
                        <a:pt x="91" y="32"/>
                      </a:cubicBezTo>
                      <a:cubicBezTo>
                        <a:pt x="89" y="32"/>
                        <a:pt x="90" y="33"/>
                        <a:pt x="87" y="34"/>
                      </a:cubicBezTo>
                      <a:cubicBezTo>
                        <a:pt x="86" y="34"/>
                        <a:pt x="85" y="34"/>
                        <a:pt x="85" y="33"/>
                      </a:cubicBezTo>
                      <a:cubicBezTo>
                        <a:pt x="82" y="34"/>
                        <a:pt x="82" y="35"/>
                        <a:pt x="79" y="36"/>
                      </a:cubicBezTo>
                      <a:cubicBezTo>
                        <a:pt x="77" y="37"/>
                        <a:pt x="74" y="35"/>
                        <a:pt x="73" y="35"/>
                      </a:cubicBezTo>
                      <a:cubicBezTo>
                        <a:pt x="71" y="36"/>
                        <a:pt x="71" y="38"/>
                        <a:pt x="68" y="38"/>
                      </a:cubicBezTo>
                      <a:cubicBezTo>
                        <a:pt x="67" y="39"/>
                        <a:pt x="67" y="39"/>
                        <a:pt x="66" y="38"/>
                      </a:cubicBezTo>
                      <a:cubicBezTo>
                        <a:pt x="62" y="40"/>
                        <a:pt x="61" y="40"/>
                        <a:pt x="57" y="42"/>
                      </a:cubicBezTo>
                      <a:cubicBezTo>
                        <a:pt x="56" y="43"/>
                        <a:pt x="53" y="46"/>
                        <a:pt x="51" y="45"/>
                      </a:cubicBezTo>
                      <a:cubicBezTo>
                        <a:pt x="49" y="45"/>
                        <a:pt x="49" y="47"/>
                        <a:pt x="48" y="47"/>
                      </a:cubicBezTo>
                      <a:cubicBezTo>
                        <a:pt x="40" y="50"/>
                        <a:pt x="45" y="50"/>
                        <a:pt x="44" y="50"/>
                      </a:cubicBezTo>
                      <a:cubicBezTo>
                        <a:pt x="41" y="51"/>
                        <a:pt x="35" y="53"/>
                        <a:pt x="32" y="53"/>
                      </a:cubicBezTo>
                      <a:cubicBezTo>
                        <a:pt x="26" y="59"/>
                        <a:pt x="21" y="65"/>
                        <a:pt x="16" y="71"/>
                      </a:cubicBezTo>
                      <a:cubicBezTo>
                        <a:pt x="10" y="77"/>
                        <a:pt x="5" y="84"/>
                        <a:pt x="0" y="90"/>
                      </a:cubicBezTo>
                      <a:cubicBezTo>
                        <a:pt x="1" y="90"/>
                        <a:pt x="2" y="89"/>
                        <a:pt x="2" y="88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74" name="Freeform 2027">
                  <a:extLst>
                    <a:ext uri="{FF2B5EF4-FFF2-40B4-BE49-F238E27FC236}">
                      <a16:creationId xmlns="" xmlns:a16="http://schemas.microsoft.com/office/drawing/2014/main" id="{CF675CBC-5431-4160-88FC-38E3B032677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58388" y="5138738"/>
                  <a:ext cx="14288" cy="3175"/>
                </a:xfrm>
                <a:custGeom>
                  <a:avLst/>
                  <a:gdLst>
                    <a:gd name="T0" fmla="*/ 3 w 23"/>
                    <a:gd name="T1" fmla="*/ 0 h 5"/>
                    <a:gd name="T2" fmla="*/ 0 w 23"/>
                    <a:gd name="T3" fmla="*/ 1 h 5"/>
                    <a:gd name="T4" fmla="*/ 4 w 23"/>
                    <a:gd name="T5" fmla="*/ 2 h 5"/>
                    <a:gd name="T6" fmla="*/ 9 w 23"/>
                    <a:gd name="T7" fmla="*/ 4 h 5"/>
                    <a:gd name="T8" fmla="*/ 15 w 23"/>
                    <a:gd name="T9" fmla="*/ 4 h 5"/>
                    <a:gd name="T10" fmla="*/ 20 w 23"/>
                    <a:gd name="T11" fmla="*/ 5 h 5"/>
                    <a:gd name="T12" fmla="*/ 23 w 23"/>
                    <a:gd name="T13" fmla="*/ 4 h 5"/>
                    <a:gd name="T14" fmla="*/ 12 w 23"/>
                    <a:gd name="T15" fmla="*/ 1 h 5"/>
                    <a:gd name="T16" fmla="*/ 3 w 23"/>
                    <a:gd name="T1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3" h="5">
                      <a:moveTo>
                        <a:pt x="3" y="0"/>
                      </a:moveTo>
                      <a:cubicBezTo>
                        <a:pt x="2" y="0"/>
                        <a:pt x="0" y="0"/>
                        <a:pt x="0" y="1"/>
                      </a:cubicBezTo>
                      <a:cubicBezTo>
                        <a:pt x="0" y="2"/>
                        <a:pt x="2" y="2"/>
                        <a:pt x="4" y="2"/>
                      </a:cubicBezTo>
                      <a:cubicBezTo>
                        <a:pt x="3" y="3"/>
                        <a:pt x="6" y="4"/>
                        <a:pt x="9" y="4"/>
                      </a:cubicBezTo>
                      <a:cubicBezTo>
                        <a:pt x="12" y="4"/>
                        <a:pt x="13" y="4"/>
                        <a:pt x="15" y="4"/>
                      </a:cubicBezTo>
                      <a:cubicBezTo>
                        <a:pt x="17" y="4"/>
                        <a:pt x="18" y="4"/>
                        <a:pt x="20" y="5"/>
                      </a:cubicBezTo>
                      <a:cubicBezTo>
                        <a:pt x="21" y="5"/>
                        <a:pt x="22" y="4"/>
                        <a:pt x="23" y="4"/>
                      </a:cubicBezTo>
                      <a:cubicBezTo>
                        <a:pt x="20" y="3"/>
                        <a:pt x="16" y="1"/>
                        <a:pt x="12" y="1"/>
                      </a:cubicBezTo>
                      <a:cubicBezTo>
                        <a:pt x="8" y="1"/>
                        <a:pt x="7" y="0"/>
                        <a:pt x="3" y="0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75" name="Freeform 2028">
                  <a:extLst>
                    <a:ext uri="{FF2B5EF4-FFF2-40B4-BE49-F238E27FC236}">
                      <a16:creationId xmlns="" xmlns:a16="http://schemas.microsoft.com/office/drawing/2014/main" id="{6A084F15-BA54-4B84-A69A-4857FAAD9E8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01225" y="5210175"/>
                  <a:ext cx="12700" cy="4763"/>
                </a:xfrm>
                <a:custGeom>
                  <a:avLst/>
                  <a:gdLst>
                    <a:gd name="T0" fmla="*/ 6 w 18"/>
                    <a:gd name="T1" fmla="*/ 5 h 8"/>
                    <a:gd name="T2" fmla="*/ 17 w 18"/>
                    <a:gd name="T3" fmla="*/ 8 h 8"/>
                    <a:gd name="T4" fmla="*/ 18 w 18"/>
                    <a:gd name="T5" fmla="*/ 8 h 8"/>
                    <a:gd name="T6" fmla="*/ 18 w 18"/>
                    <a:gd name="T7" fmla="*/ 7 h 8"/>
                    <a:gd name="T8" fmla="*/ 6 w 18"/>
                    <a:gd name="T9" fmla="*/ 2 h 8"/>
                    <a:gd name="T10" fmla="*/ 2 w 18"/>
                    <a:gd name="T11" fmla="*/ 1 h 8"/>
                    <a:gd name="T12" fmla="*/ 0 w 18"/>
                    <a:gd name="T13" fmla="*/ 2 h 8"/>
                    <a:gd name="T14" fmla="*/ 1 w 18"/>
                    <a:gd name="T15" fmla="*/ 2 h 8"/>
                    <a:gd name="T16" fmla="*/ 3 w 18"/>
                    <a:gd name="T17" fmla="*/ 2 h 8"/>
                    <a:gd name="T18" fmla="*/ 1 w 18"/>
                    <a:gd name="T19" fmla="*/ 3 h 8"/>
                    <a:gd name="T20" fmla="*/ 8 w 18"/>
                    <a:gd name="T21" fmla="*/ 4 h 8"/>
                    <a:gd name="T22" fmla="*/ 6 w 18"/>
                    <a:gd name="T23" fmla="*/ 5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8" h="8">
                      <a:moveTo>
                        <a:pt x="6" y="5"/>
                      </a:moveTo>
                      <a:cubicBezTo>
                        <a:pt x="9" y="6"/>
                        <a:pt x="13" y="8"/>
                        <a:pt x="17" y="8"/>
                      </a:cubicBezTo>
                      <a:cubicBezTo>
                        <a:pt x="17" y="8"/>
                        <a:pt x="18" y="8"/>
                        <a:pt x="18" y="8"/>
                      </a:cubicBezTo>
                      <a:cubicBezTo>
                        <a:pt x="18" y="7"/>
                        <a:pt x="18" y="7"/>
                        <a:pt x="18" y="7"/>
                      </a:cubicBezTo>
                      <a:cubicBezTo>
                        <a:pt x="15" y="4"/>
                        <a:pt x="12" y="2"/>
                        <a:pt x="6" y="2"/>
                      </a:cubicBezTo>
                      <a:cubicBezTo>
                        <a:pt x="5" y="2"/>
                        <a:pt x="4" y="0"/>
                        <a:pt x="2" y="1"/>
                      </a:cubicBezTo>
                      <a:cubicBezTo>
                        <a:pt x="1" y="1"/>
                        <a:pt x="1" y="1"/>
                        <a:pt x="0" y="2"/>
                      </a:cubicBezTo>
                      <a:cubicBezTo>
                        <a:pt x="0" y="2"/>
                        <a:pt x="0" y="2"/>
                        <a:pt x="1" y="2"/>
                      </a:cubicBezTo>
                      <a:cubicBezTo>
                        <a:pt x="1" y="2"/>
                        <a:pt x="2" y="2"/>
                        <a:pt x="3" y="2"/>
                      </a:cubicBezTo>
                      <a:cubicBezTo>
                        <a:pt x="2" y="2"/>
                        <a:pt x="2" y="3"/>
                        <a:pt x="1" y="3"/>
                      </a:cubicBezTo>
                      <a:cubicBezTo>
                        <a:pt x="2" y="4"/>
                        <a:pt x="5" y="4"/>
                        <a:pt x="8" y="4"/>
                      </a:cubicBezTo>
                      <a:cubicBezTo>
                        <a:pt x="8" y="4"/>
                        <a:pt x="7" y="5"/>
                        <a:pt x="6" y="5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76" name="Freeform 2029">
                  <a:extLst>
                    <a:ext uri="{FF2B5EF4-FFF2-40B4-BE49-F238E27FC236}">
                      <a16:creationId xmlns="" xmlns:a16="http://schemas.microsoft.com/office/drawing/2014/main" id="{384E1C03-9714-4B49-A29E-7DA94DE5303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79025" y="5153025"/>
                  <a:ext cx="3175" cy="0"/>
                </a:xfrm>
                <a:custGeom>
                  <a:avLst/>
                  <a:gdLst>
                    <a:gd name="T0" fmla="*/ 2 w 5"/>
                    <a:gd name="T1" fmla="*/ 2 h 2"/>
                    <a:gd name="T2" fmla="*/ 5 w 5"/>
                    <a:gd name="T3" fmla="*/ 2 h 2"/>
                    <a:gd name="T4" fmla="*/ 2 w 5"/>
                    <a:gd name="T5" fmla="*/ 0 h 2"/>
                    <a:gd name="T6" fmla="*/ 0 w 5"/>
                    <a:gd name="T7" fmla="*/ 1 h 2"/>
                    <a:gd name="T8" fmla="*/ 2 w 5"/>
                    <a:gd name="T9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2">
                      <a:moveTo>
                        <a:pt x="2" y="2"/>
                      </a:moveTo>
                      <a:cubicBezTo>
                        <a:pt x="4" y="2"/>
                        <a:pt x="3" y="2"/>
                        <a:pt x="5" y="2"/>
                      </a:cubicBezTo>
                      <a:cubicBezTo>
                        <a:pt x="5" y="1"/>
                        <a:pt x="3" y="1"/>
                        <a:pt x="2" y="0"/>
                      </a:cubicBezTo>
                      <a:cubicBezTo>
                        <a:pt x="2" y="0"/>
                        <a:pt x="0" y="1"/>
                        <a:pt x="0" y="1"/>
                      </a:cubicBezTo>
                      <a:cubicBezTo>
                        <a:pt x="0" y="1"/>
                        <a:pt x="1" y="2"/>
                        <a:pt x="2" y="2"/>
                      </a:cubicBezTo>
                      <a:close/>
                    </a:path>
                  </a:pathLst>
                </a:custGeom>
                <a:solidFill>
                  <a:srgbClr val="E6E9E9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77" name="Freeform 2030">
                  <a:extLst>
                    <a:ext uri="{FF2B5EF4-FFF2-40B4-BE49-F238E27FC236}">
                      <a16:creationId xmlns="" xmlns:a16="http://schemas.microsoft.com/office/drawing/2014/main" id="{A60F3842-BDBB-4D7B-9904-278B6243927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734550" y="5311775"/>
                  <a:ext cx="1588" cy="3175"/>
                </a:xfrm>
                <a:custGeom>
                  <a:avLst/>
                  <a:gdLst>
                    <a:gd name="T0" fmla="*/ 0 w 3"/>
                    <a:gd name="T1" fmla="*/ 0 h 4"/>
                    <a:gd name="T2" fmla="*/ 0 w 3"/>
                    <a:gd name="T3" fmla="*/ 3 h 4"/>
                    <a:gd name="T4" fmla="*/ 1 w 3"/>
                    <a:gd name="T5" fmla="*/ 4 h 4"/>
                    <a:gd name="T6" fmla="*/ 3 w 3"/>
                    <a:gd name="T7" fmla="*/ 3 h 4"/>
                    <a:gd name="T8" fmla="*/ 3 w 3"/>
                    <a:gd name="T9" fmla="*/ 2 h 4"/>
                    <a:gd name="T10" fmla="*/ 0 w 3"/>
                    <a:gd name="T11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" h="4">
                      <a:moveTo>
                        <a:pt x="0" y="0"/>
                      </a:moveTo>
                      <a:cubicBezTo>
                        <a:pt x="0" y="1"/>
                        <a:pt x="0" y="2"/>
                        <a:pt x="0" y="3"/>
                      </a:cubicBezTo>
                      <a:cubicBezTo>
                        <a:pt x="0" y="3"/>
                        <a:pt x="0" y="4"/>
                        <a:pt x="1" y="4"/>
                      </a:cubicBezTo>
                      <a:cubicBezTo>
                        <a:pt x="3" y="4"/>
                        <a:pt x="2" y="4"/>
                        <a:pt x="3" y="3"/>
                      </a:cubicBezTo>
                      <a:cubicBezTo>
                        <a:pt x="3" y="3"/>
                        <a:pt x="3" y="2"/>
                        <a:pt x="3" y="2"/>
                      </a:cubicBezTo>
                      <a:cubicBezTo>
                        <a:pt x="2" y="0"/>
                        <a:pt x="1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78" name="Freeform 2031">
                  <a:extLst>
                    <a:ext uri="{FF2B5EF4-FFF2-40B4-BE49-F238E27FC236}">
                      <a16:creationId xmlns="" xmlns:a16="http://schemas.microsoft.com/office/drawing/2014/main" id="{FB3FFFFB-E424-4146-BF1F-787D0FEABF7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729788" y="5305425"/>
                  <a:ext cx="0" cy="0"/>
                </a:xfrm>
                <a:custGeom>
                  <a:avLst/>
                  <a:gdLst>
                    <a:gd name="T0" fmla="*/ 0 w 1"/>
                    <a:gd name="T1" fmla="*/ 1 h 2"/>
                    <a:gd name="T2" fmla="*/ 1 w 1"/>
                    <a:gd name="T3" fmla="*/ 1 h 2"/>
                    <a:gd name="T4" fmla="*/ 0 w 1"/>
                    <a:gd name="T5" fmla="*/ 1 h 2"/>
                    <a:gd name="T6" fmla="*/ 1 w 1"/>
                    <a:gd name="T7" fmla="*/ 2 h 2"/>
                    <a:gd name="T8" fmla="*/ 1 w 1"/>
                    <a:gd name="T9" fmla="*/ 2 h 2"/>
                    <a:gd name="T10" fmla="*/ 1 w 1"/>
                    <a:gd name="T11" fmla="*/ 0 h 2"/>
                    <a:gd name="T12" fmla="*/ 0 w 1"/>
                    <a:gd name="T13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" h="2">
                      <a:moveTo>
                        <a:pt x="0" y="1"/>
                      </a:moveTo>
                      <a:cubicBezTo>
                        <a:pt x="0" y="1"/>
                        <a:pt x="1" y="1"/>
                        <a:pt x="1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2"/>
                        <a:pt x="1" y="2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1" y="1"/>
                        <a:pt x="1" y="1"/>
                        <a:pt x="1" y="0"/>
                      </a:cubicBezTo>
                      <a:cubicBezTo>
                        <a:pt x="1" y="0"/>
                        <a:pt x="1" y="0"/>
                        <a:pt x="0" y="1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79" name="Freeform 2032">
                  <a:extLst>
                    <a:ext uri="{FF2B5EF4-FFF2-40B4-BE49-F238E27FC236}">
                      <a16:creationId xmlns="" xmlns:a16="http://schemas.microsoft.com/office/drawing/2014/main" id="{5B408A0D-66EF-4445-83FB-0F088D39180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731375" y="5305425"/>
                  <a:ext cx="1588" cy="1588"/>
                </a:xfrm>
                <a:custGeom>
                  <a:avLst/>
                  <a:gdLst>
                    <a:gd name="T0" fmla="*/ 0 w 2"/>
                    <a:gd name="T1" fmla="*/ 1 h 2"/>
                    <a:gd name="T2" fmla="*/ 1 w 2"/>
                    <a:gd name="T3" fmla="*/ 2 h 2"/>
                    <a:gd name="T4" fmla="*/ 2 w 2"/>
                    <a:gd name="T5" fmla="*/ 0 h 2"/>
                    <a:gd name="T6" fmla="*/ 0 w 2"/>
                    <a:gd name="T7" fmla="*/ 1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" h="2">
                      <a:moveTo>
                        <a:pt x="0" y="1"/>
                      </a:moveTo>
                      <a:cubicBezTo>
                        <a:pt x="0" y="1"/>
                        <a:pt x="0" y="2"/>
                        <a:pt x="1" y="2"/>
                      </a:cubicBezTo>
                      <a:cubicBezTo>
                        <a:pt x="2" y="2"/>
                        <a:pt x="2" y="1"/>
                        <a:pt x="2" y="0"/>
                      </a:cubicBezTo>
                      <a:cubicBezTo>
                        <a:pt x="1" y="1"/>
                        <a:pt x="2" y="0"/>
                        <a:pt x="0" y="1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80" name="Freeform 2033">
                  <a:extLst>
                    <a:ext uri="{FF2B5EF4-FFF2-40B4-BE49-F238E27FC236}">
                      <a16:creationId xmlns="" xmlns:a16="http://schemas.microsoft.com/office/drawing/2014/main" id="{F10B37C6-33BC-49C1-8A41-924E19C4394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732963" y="5307013"/>
                  <a:ext cx="1588" cy="1588"/>
                </a:xfrm>
                <a:custGeom>
                  <a:avLst/>
                  <a:gdLst>
                    <a:gd name="T0" fmla="*/ 0 w 2"/>
                    <a:gd name="T1" fmla="*/ 0 h 2"/>
                    <a:gd name="T2" fmla="*/ 1 w 2"/>
                    <a:gd name="T3" fmla="*/ 2 h 2"/>
                    <a:gd name="T4" fmla="*/ 2 w 2"/>
                    <a:gd name="T5" fmla="*/ 2 h 2"/>
                    <a:gd name="T6" fmla="*/ 0 w 2"/>
                    <a:gd name="T7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" h="2">
                      <a:moveTo>
                        <a:pt x="0" y="0"/>
                      </a:moveTo>
                      <a:cubicBezTo>
                        <a:pt x="1" y="1"/>
                        <a:pt x="0" y="2"/>
                        <a:pt x="1" y="2"/>
                      </a:cubicBezTo>
                      <a:cubicBezTo>
                        <a:pt x="1" y="2"/>
                        <a:pt x="2" y="2"/>
                        <a:pt x="2" y="2"/>
                      </a:cubicBezTo>
                      <a:cubicBezTo>
                        <a:pt x="1" y="1"/>
                        <a:pt x="1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FCFE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581" name="组合 580">
                <a:extLst>
                  <a:ext uri="{FF2B5EF4-FFF2-40B4-BE49-F238E27FC236}">
                    <a16:creationId xmlns="" xmlns:a16="http://schemas.microsoft.com/office/drawing/2014/main" id="{9DA8F2CC-F956-45A0-88D3-1294B3AD3182}"/>
                  </a:ext>
                </a:extLst>
              </p:cNvPr>
              <p:cNvGrpSpPr/>
              <p:nvPr/>
            </p:nvGrpSpPr>
            <p:grpSpPr>
              <a:xfrm>
                <a:off x="10571961" y="3485302"/>
                <a:ext cx="689361" cy="689361"/>
                <a:chOff x="9664700" y="4419600"/>
                <a:chExt cx="554038" cy="554038"/>
              </a:xfrm>
            </p:grpSpPr>
            <p:sp>
              <p:nvSpPr>
                <p:cNvPr id="582" name="Rectangle 1403">
                  <a:extLst>
                    <a:ext uri="{FF2B5EF4-FFF2-40B4-BE49-F238E27FC236}">
                      <a16:creationId xmlns="" xmlns:a16="http://schemas.microsoft.com/office/drawing/2014/main" id="{6A044498-AAA2-4EFB-ACB3-499C114C888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64700" y="4419600"/>
                  <a:ext cx="554038" cy="554038"/>
                </a:xfrm>
                <a:prstGeom prst="rect">
                  <a:avLst/>
                </a:prstGeom>
                <a:solidFill>
                  <a:srgbClr val="2A93CD"/>
                </a:solidFill>
                <a:ln w="9525">
                  <a:noFill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83" name="Freeform 2034">
                  <a:extLst>
                    <a:ext uri="{FF2B5EF4-FFF2-40B4-BE49-F238E27FC236}">
                      <a16:creationId xmlns="" xmlns:a16="http://schemas.microsoft.com/office/drawing/2014/main" id="{016B0A8B-B1CD-4C78-ADA6-76FB9122E41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91713" y="4630738"/>
                  <a:ext cx="100013" cy="274638"/>
                </a:xfrm>
                <a:custGeom>
                  <a:avLst/>
                  <a:gdLst>
                    <a:gd name="T0" fmla="*/ 0 w 63"/>
                    <a:gd name="T1" fmla="*/ 3 h 173"/>
                    <a:gd name="T2" fmla="*/ 58 w 63"/>
                    <a:gd name="T3" fmla="*/ 173 h 173"/>
                    <a:gd name="T4" fmla="*/ 63 w 63"/>
                    <a:gd name="T5" fmla="*/ 165 h 173"/>
                    <a:gd name="T6" fmla="*/ 7 w 63"/>
                    <a:gd name="T7" fmla="*/ 0 h 173"/>
                    <a:gd name="T8" fmla="*/ 0 w 63"/>
                    <a:gd name="T9" fmla="*/ 3 h 1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173">
                      <a:moveTo>
                        <a:pt x="0" y="3"/>
                      </a:moveTo>
                      <a:lnTo>
                        <a:pt x="58" y="173"/>
                      </a:lnTo>
                      <a:lnTo>
                        <a:pt x="63" y="165"/>
                      </a:lnTo>
                      <a:lnTo>
                        <a:pt x="7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F2970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84" name="Freeform 2035">
                  <a:extLst>
                    <a:ext uri="{FF2B5EF4-FFF2-40B4-BE49-F238E27FC236}">
                      <a16:creationId xmlns="" xmlns:a16="http://schemas.microsoft.com/office/drawing/2014/main" id="{91C957B7-F15F-474F-921E-9781BBFA4D4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02825" y="4603750"/>
                  <a:ext cx="166688" cy="288925"/>
                </a:xfrm>
                <a:custGeom>
                  <a:avLst/>
                  <a:gdLst>
                    <a:gd name="T0" fmla="*/ 0 w 105"/>
                    <a:gd name="T1" fmla="*/ 17 h 182"/>
                    <a:gd name="T2" fmla="*/ 56 w 105"/>
                    <a:gd name="T3" fmla="*/ 182 h 182"/>
                    <a:gd name="T4" fmla="*/ 73 w 105"/>
                    <a:gd name="T5" fmla="*/ 153 h 182"/>
                    <a:gd name="T6" fmla="*/ 105 w 105"/>
                    <a:gd name="T7" fmla="*/ 165 h 182"/>
                    <a:gd name="T8" fmla="*/ 49 w 105"/>
                    <a:gd name="T9" fmla="*/ 0 h 182"/>
                    <a:gd name="T10" fmla="*/ 0 w 105"/>
                    <a:gd name="T11" fmla="*/ 17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05" h="182">
                      <a:moveTo>
                        <a:pt x="0" y="17"/>
                      </a:moveTo>
                      <a:lnTo>
                        <a:pt x="56" y="182"/>
                      </a:lnTo>
                      <a:lnTo>
                        <a:pt x="73" y="153"/>
                      </a:lnTo>
                      <a:lnTo>
                        <a:pt x="105" y="165"/>
                      </a:lnTo>
                      <a:lnTo>
                        <a:pt x="49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solidFill>
                  <a:srgbClr val="F8F8F7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85" name="Freeform 2036">
                  <a:extLst>
                    <a:ext uri="{FF2B5EF4-FFF2-40B4-BE49-F238E27FC236}">
                      <a16:creationId xmlns="" xmlns:a16="http://schemas.microsoft.com/office/drawing/2014/main" id="{D1DB7339-D893-408A-9B04-32B598C18DA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80613" y="4600575"/>
                  <a:ext cx="103188" cy="269875"/>
                </a:xfrm>
                <a:custGeom>
                  <a:avLst/>
                  <a:gdLst>
                    <a:gd name="T0" fmla="*/ 7 w 65"/>
                    <a:gd name="T1" fmla="*/ 0 h 170"/>
                    <a:gd name="T2" fmla="*/ 0 w 65"/>
                    <a:gd name="T3" fmla="*/ 2 h 170"/>
                    <a:gd name="T4" fmla="*/ 56 w 65"/>
                    <a:gd name="T5" fmla="*/ 167 h 170"/>
                    <a:gd name="T6" fmla="*/ 65 w 65"/>
                    <a:gd name="T7" fmla="*/ 170 h 170"/>
                    <a:gd name="T8" fmla="*/ 7 w 65"/>
                    <a:gd name="T9" fmla="*/ 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" h="170">
                      <a:moveTo>
                        <a:pt x="7" y="0"/>
                      </a:moveTo>
                      <a:lnTo>
                        <a:pt x="0" y="2"/>
                      </a:lnTo>
                      <a:lnTo>
                        <a:pt x="56" y="167"/>
                      </a:lnTo>
                      <a:lnTo>
                        <a:pt x="65" y="170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solidFill>
                  <a:srgbClr val="F2970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86" name="Freeform 2037">
                  <a:extLst>
                    <a:ext uri="{FF2B5EF4-FFF2-40B4-BE49-F238E27FC236}">
                      <a16:creationId xmlns="" xmlns:a16="http://schemas.microsoft.com/office/drawing/2014/main" id="{0068F4DD-85CE-4A3A-B53C-9DBE4750C0A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56788" y="4630738"/>
                  <a:ext cx="98425" cy="274638"/>
                </a:xfrm>
                <a:custGeom>
                  <a:avLst/>
                  <a:gdLst>
                    <a:gd name="T0" fmla="*/ 62 w 62"/>
                    <a:gd name="T1" fmla="*/ 3 h 173"/>
                    <a:gd name="T2" fmla="*/ 5 w 62"/>
                    <a:gd name="T3" fmla="*/ 173 h 173"/>
                    <a:gd name="T4" fmla="*/ 0 w 62"/>
                    <a:gd name="T5" fmla="*/ 165 h 173"/>
                    <a:gd name="T6" fmla="*/ 56 w 62"/>
                    <a:gd name="T7" fmla="*/ 0 h 173"/>
                    <a:gd name="T8" fmla="*/ 62 w 62"/>
                    <a:gd name="T9" fmla="*/ 3 h 1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2" h="173">
                      <a:moveTo>
                        <a:pt x="62" y="3"/>
                      </a:moveTo>
                      <a:lnTo>
                        <a:pt x="5" y="173"/>
                      </a:lnTo>
                      <a:lnTo>
                        <a:pt x="0" y="165"/>
                      </a:lnTo>
                      <a:lnTo>
                        <a:pt x="56" y="0"/>
                      </a:lnTo>
                      <a:lnTo>
                        <a:pt x="62" y="3"/>
                      </a:lnTo>
                      <a:close/>
                    </a:path>
                  </a:pathLst>
                </a:custGeom>
                <a:solidFill>
                  <a:srgbClr val="F2970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87" name="Freeform 2038">
                  <a:extLst>
                    <a:ext uri="{FF2B5EF4-FFF2-40B4-BE49-F238E27FC236}">
                      <a16:creationId xmlns="" xmlns:a16="http://schemas.microsoft.com/office/drawing/2014/main" id="{EC67C08B-722B-4967-AA98-E26A4945FFC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779000" y="4603750"/>
                  <a:ext cx="166688" cy="288925"/>
                </a:xfrm>
                <a:custGeom>
                  <a:avLst/>
                  <a:gdLst>
                    <a:gd name="T0" fmla="*/ 105 w 105"/>
                    <a:gd name="T1" fmla="*/ 17 h 182"/>
                    <a:gd name="T2" fmla="*/ 49 w 105"/>
                    <a:gd name="T3" fmla="*/ 182 h 182"/>
                    <a:gd name="T4" fmla="*/ 31 w 105"/>
                    <a:gd name="T5" fmla="*/ 153 h 182"/>
                    <a:gd name="T6" fmla="*/ 0 w 105"/>
                    <a:gd name="T7" fmla="*/ 165 h 182"/>
                    <a:gd name="T8" fmla="*/ 55 w 105"/>
                    <a:gd name="T9" fmla="*/ 0 h 182"/>
                    <a:gd name="T10" fmla="*/ 105 w 105"/>
                    <a:gd name="T11" fmla="*/ 17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05" h="182">
                      <a:moveTo>
                        <a:pt x="105" y="17"/>
                      </a:moveTo>
                      <a:lnTo>
                        <a:pt x="49" y="182"/>
                      </a:lnTo>
                      <a:lnTo>
                        <a:pt x="31" y="153"/>
                      </a:lnTo>
                      <a:lnTo>
                        <a:pt x="0" y="165"/>
                      </a:lnTo>
                      <a:lnTo>
                        <a:pt x="55" y="0"/>
                      </a:lnTo>
                      <a:lnTo>
                        <a:pt x="105" y="17"/>
                      </a:lnTo>
                      <a:close/>
                    </a:path>
                  </a:pathLst>
                </a:custGeom>
                <a:solidFill>
                  <a:srgbClr val="F8F8F7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88" name="Freeform 2039">
                  <a:extLst>
                    <a:ext uri="{FF2B5EF4-FFF2-40B4-BE49-F238E27FC236}">
                      <a16:creationId xmlns="" xmlns:a16="http://schemas.microsoft.com/office/drawing/2014/main" id="{A2C56C57-5425-44D2-B1F0-DB0716E61BD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764713" y="4600575"/>
                  <a:ext cx="101600" cy="269875"/>
                </a:xfrm>
                <a:custGeom>
                  <a:avLst/>
                  <a:gdLst>
                    <a:gd name="T0" fmla="*/ 57 w 64"/>
                    <a:gd name="T1" fmla="*/ 0 h 170"/>
                    <a:gd name="T2" fmla="*/ 64 w 64"/>
                    <a:gd name="T3" fmla="*/ 2 h 170"/>
                    <a:gd name="T4" fmla="*/ 9 w 64"/>
                    <a:gd name="T5" fmla="*/ 167 h 170"/>
                    <a:gd name="T6" fmla="*/ 0 w 64"/>
                    <a:gd name="T7" fmla="*/ 170 h 170"/>
                    <a:gd name="T8" fmla="*/ 57 w 64"/>
                    <a:gd name="T9" fmla="*/ 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4" h="170">
                      <a:moveTo>
                        <a:pt x="57" y="0"/>
                      </a:moveTo>
                      <a:lnTo>
                        <a:pt x="64" y="2"/>
                      </a:lnTo>
                      <a:lnTo>
                        <a:pt x="9" y="167"/>
                      </a:lnTo>
                      <a:lnTo>
                        <a:pt x="0" y="170"/>
                      </a:lnTo>
                      <a:lnTo>
                        <a:pt x="57" y="0"/>
                      </a:lnTo>
                      <a:close/>
                    </a:path>
                  </a:pathLst>
                </a:custGeom>
                <a:solidFill>
                  <a:srgbClr val="F2970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89" name="Freeform 2040">
                  <a:extLst>
                    <a:ext uri="{FF2B5EF4-FFF2-40B4-BE49-F238E27FC236}">
                      <a16:creationId xmlns="" xmlns:a16="http://schemas.microsoft.com/office/drawing/2014/main" id="{2DD136A5-1CF8-4EA7-AAE0-0C2F91DF1752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786938" y="4446588"/>
                  <a:ext cx="273050" cy="273050"/>
                </a:xfrm>
                <a:custGeom>
                  <a:avLst/>
                  <a:gdLst>
                    <a:gd name="T0" fmla="*/ 383 w 410"/>
                    <a:gd name="T1" fmla="*/ 159 h 409"/>
                    <a:gd name="T2" fmla="*/ 384 w 410"/>
                    <a:gd name="T3" fmla="*/ 105 h 409"/>
                    <a:gd name="T4" fmla="*/ 338 w 410"/>
                    <a:gd name="T5" fmla="*/ 78 h 409"/>
                    <a:gd name="T6" fmla="*/ 310 w 410"/>
                    <a:gd name="T7" fmla="*/ 28 h 409"/>
                    <a:gd name="T8" fmla="*/ 254 w 410"/>
                    <a:gd name="T9" fmla="*/ 27 h 409"/>
                    <a:gd name="T10" fmla="*/ 208 w 410"/>
                    <a:gd name="T11" fmla="*/ 0 h 409"/>
                    <a:gd name="T12" fmla="*/ 162 w 410"/>
                    <a:gd name="T13" fmla="*/ 26 h 409"/>
                    <a:gd name="T14" fmla="*/ 106 w 410"/>
                    <a:gd name="T15" fmla="*/ 25 h 409"/>
                    <a:gd name="T16" fmla="*/ 76 w 410"/>
                    <a:gd name="T17" fmla="*/ 73 h 409"/>
                    <a:gd name="T18" fmla="*/ 29 w 410"/>
                    <a:gd name="T19" fmla="*/ 99 h 409"/>
                    <a:gd name="T20" fmla="*/ 28 w 410"/>
                    <a:gd name="T21" fmla="*/ 153 h 409"/>
                    <a:gd name="T22" fmla="*/ 0 w 410"/>
                    <a:gd name="T23" fmla="*/ 200 h 409"/>
                    <a:gd name="T24" fmla="*/ 27 w 410"/>
                    <a:gd name="T25" fmla="*/ 248 h 409"/>
                    <a:gd name="T26" fmla="*/ 26 w 410"/>
                    <a:gd name="T27" fmla="*/ 304 h 409"/>
                    <a:gd name="T28" fmla="*/ 74 w 410"/>
                    <a:gd name="T29" fmla="*/ 333 h 409"/>
                    <a:gd name="T30" fmla="*/ 100 w 410"/>
                    <a:gd name="T31" fmla="*/ 379 h 409"/>
                    <a:gd name="T32" fmla="*/ 153 w 410"/>
                    <a:gd name="T33" fmla="*/ 380 h 409"/>
                    <a:gd name="T34" fmla="*/ 202 w 410"/>
                    <a:gd name="T35" fmla="*/ 409 h 409"/>
                    <a:gd name="T36" fmla="*/ 251 w 410"/>
                    <a:gd name="T37" fmla="*/ 382 h 409"/>
                    <a:gd name="T38" fmla="*/ 304 w 410"/>
                    <a:gd name="T39" fmla="*/ 383 h 409"/>
                    <a:gd name="T40" fmla="*/ 332 w 410"/>
                    <a:gd name="T41" fmla="*/ 337 h 409"/>
                    <a:gd name="T42" fmla="*/ 381 w 410"/>
                    <a:gd name="T43" fmla="*/ 310 h 409"/>
                    <a:gd name="T44" fmla="*/ 382 w 410"/>
                    <a:gd name="T45" fmla="*/ 254 h 409"/>
                    <a:gd name="T46" fmla="*/ 410 w 410"/>
                    <a:gd name="T47" fmla="*/ 207 h 409"/>
                    <a:gd name="T48" fmla="*/ 383 w 410"/>
                    <a:gd name="T49" fmla="*/ 159 h 409"/>
                    <a:gd name="T50" fmla="*/ 205 w 410"/>
                    <a:gd name="T51" fmla="*/ 340 h 409"/>
                    <a:gd name="T52" fmla="*/ 70 w 410"/>
                    <a:gd name="T53" fmla="*/ 205 h 409"/>
                    <a:gd name="T54" fmla="*/ 205 w 410"/>
                    <a:gd name="T55" fmla="*/ 70 h 409"/>
                    <a:gd name="T56" fmla="*/ 340 w 410"/>
                    <a:gd name="T57" fmla="*/ 205 h 409"/>
                    <a:gd name="T58" fmla="*/ 205 w 410"/>
                    <a:gd name="T59" fmla="*/ 340 h 4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410" h="409">
                      <a:moveTo>
                        <a:pt x="383" y="159"/>
                      </a:moveTo>
                      <a:cubicBezTo>
                        <a:pt x="384" y="105"/>
                        <a:pt x="384" y="105"/>
                        <a:pt x="384" y="105"/>
                      </a:cubicBezTo>
                      <a:cubicBezTo>
                        <a:pt x="338" y="78"/>
                        <a:pt x="338" y="78"/>
                        <a:pt x="338" y="78"/>
                      </a:cubicBezTo>
                      <a:cubicBezTo>
                        <a:pt x="310" y="28"/>
                        <a:pt x="310" y="28"/>
                        <a:pt x="310" y="28"/>
                      </a:cubicBezTo>
                      <a:cubicBezTo>
                        <a:pt x="254" y="27"/>
                        <a:pt x="254" y="27"/>
                        <a:pt x="254" y="27"/>
                      </a:cubicBezTo>
                      <a:cubicBezTo>
                        <a:pt x="208" y="0"/>
                        <a:pt x="208" y="0"/>
                        <a:pt x="208" y="0"/>
                      </a:cubicBezTo>
                      <a:cubicBezTo>
                        <a:pt x="162" y="26"/>
                        <a:pt x="162" y="26"/>
                        <a:pt x="162" y="26"/>
                      </a:cubicBezTo>
                      <a:cubicBezTo>
                        <a:pt x="106" y="25"/>
                        <a:pt x="106" y="25"/>
                        <a:pt x="106" y="25"/>
                      </a:cubicBezTo>
                      <a:cubicBezTo>
                        <a:pt x="76" y="73"/>
                        <a:pt x="76" y="73"/>
                        <a:pt x="76" y="73"/>
                      </a:cubicBezTo>
                      <a:cubicBezTo>
                        <a:pt x="29" y="99"/>
                        <a:pt x="29" y="99"/>
                        <a:pt x="29" y="99"/>
                      </a:cubicBezTo>
                      <a:cubicBezTo>
                        <a:pt x="28" y="153"/>
                        <a:pt x="28" y="153"/>
                        <a:pt x="28" y="153"/>
                      </a:cubicBezTo>
                      <a:cubicBezTo>
                        <a:pt x="0" y="200"/>
                        <a:pt x="0" y="200"/>
                        <a:pt x="0" y="200"/>
                      </a:cubicBezTo>
                      <a:cubicBezTo>
                        <a:pt x="27" y="248"/>
                        <a:pt x="27" y="248"/>
                        <a:pt x="27" y="248"/>
                      </a:cubicBezTo>
                      <a:cubicBezTo>
                        <a:pt x="26" y="304"/>
                        <a:pt x="26" y="304"/>
                        <a:pt x="26" y="304"/>
                      </a:cubicBezTo>
                      <a:cubicBezTo>
                        <a:pt x="74" y="333"/>
                        <a:pt x="74" y="333"/>
                        <a:pt x="74" y="333"/>
                      </a:cubicBezTo>
                      <a:cubicBezTo>
                        <a:pt x="100" y="379"/>
                        <a:pt x="100" y="379"/>
                        <a:pt x="100" y="379"/>
                      </a:cubicBezTo>
                      <a:cubicBezTo>
                        <a:pt x="153" y="380"/>
                        <a:pt x="153" y="380"/>
                        <a:pt x="153" y="380"/>
                      </a:cubicBezTo>
                      <a:cubicBezTo>
                        <a:pt x="202" y="409"/>
                        <a:pt x="202" y="409"/>
                        <a:pt x="202" y="409"/>
                      </a:cubicBezTo>
                      <a:cubicBezTo>
                        <a:pt x="251" y="382"/>
                        <a:pt x="251" y="382"/>
                        <a:pt x="251" y="382"/>
                      </a:cubicBezTo>
                      <a:cubicBezTo>
                        <a:pt x="304" y="383"/>
                        <a:pt x="304" y="383"/>
                        <a:pt x="304" y="383"/>
                      </a:cubicBezTo>
                      <a:cubicBezTo>
                        <a:pt x="332" y="337"/>
                        <a:pt x="332" y="337"/>
                        <a:pt x="332" y="337"/>
                      </a:cubicBezTo>
                      <a:cubicBezTo>
                        <a:pt x="381" y="310"/>
                        <a:pt x="381" y="310"/>
                        <a:pt x="381" y="310"/>
                      </a:cubicBezTo>
                      <a:cubicBezTo>
                        <a:pt x="382" y="254"/>
                        <a:pt x="382" y="254"/>
                        <a:pt x="382" y="254"/>
                      </a:cubicBezTo>
                      <a:cubicBezTo>
                        <a:pt x="410" y="207"/>
                        <a:pt x="410" y="207"/>
                        <a:pt x="410" y="207"/>
                      </a:cubicBezTo>
                      <a:lnTo>
                        <a:pt x="383" y="159"/>
                      </a:lnTo>
                      <a:close/>
                      <a:moveTo>
                        <a:pt x="205" y="340"/>
                      </a:moveTo>
                      <a:cubicBezTo>
                        <a:pt x="130" y="340"/>
                        <a:pt x="70" y="279"/>
                        <a:pt x="70" y="205"/>
                      </a:cubicBezTo>
                      <a:cubicBezTo>
                        <a:pt x="70" y="130"/>
                        <a:pt x="130" y="70"/>
                        <a:pt x="205" y="70"/>
                      </a:cubicBezTo>
                      <a:cubicBezTo>
                        <a:pt x="280" y="70"/>
                        <a:pt x="340" y="130"/>
                        <a:pt x="340" y="205"/>
                      </a:cubicBezTo>
                      <a:cubicBezTo>
                        <a:pt x="340" y="279"/>
                        <a:pt x="280" y="340"/>
                        <a:pt x="205" y="340"/>
                      </a:cubicBezTo>
                      <a:close/>
                    </a:path>
                  </a:pathLst>
                </a:custGeom>
                <a:solidFill>
                  <a:srgbClr val="DB4136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90" name="Oval 2041">
                  <a:extLst>
                    <a:ext uri="{FF2B5EF4-FFF2-40B4-BE49-F238E27FC236}">
                      <a16:creationId xmlns="" xmlns:a16="http://schemas.microsoft.com/office/drawing/2014/main" id="{2BEF6D82-4486-4266-B71B-DA41086188D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834563" y="4494213"/>
                  <a:ext cx="179388" cy="179388"/>
                </a:xfrm>
                <a:prstGeom prst="ellipse">
                  <a:avLst/>
                </a:prstGeom>
                <a:solidFill>
                  <a:srgbClr val="F8F8F7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91" name="Freeform 2042">
                  <a:extLst>
                    <a:ext uri="{FF2B5EF4-FFF2-40B4-BE49-F238E27FC236}">
                      <a16:creationId xmlns="" xmlns:a16="http://schemas.microsoft.com/office/drawing/2014/main" id="{46A165F5-C314-40D6-8E4B-07BFCC5BD06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37738" y="4491038"/>
                  <a:ext cx="173038" cy="165100"/>
                </a:xfrm>
                <a:custGeom>
                  <a:avLst/>
                  <a:gdLst>
                    <a:gd name="T0" fmla="*/ 54 w 109"/>
                    <a:gd name="T1" fmla="*/ 0 h 104"/>
                    <a:gd name="T2" fmla="*/ 71 w 109"/>
                    <a:gd name="T3" fmla="*/ 35 h 104"/>
                    <a:gd name="T4" fmla="*/ 109 w 109"/>
                    <a:gd name="T5" fmla="*/ 40 h 104"/>
                    <a:gd name="T6" fmla="*/ 82 w 109"/>
                    <a:gd name="T7" fmla="*/ 67 h 104"/>
                    <a:gd name="T8" fmla="*/ 88 w 109"/>
                    <a:gd name="T9" fmla="*/ 104 h 104"/>
                    <a:gd name="T10" fmla="*/ 54 w 109"/>
                    <a:gd name="T11" fmla="*/ 86 h 104"/>
                    <a:gd name="T12" fmla="*/ 21 w 109"/>
                    <a:gd name="T13" fmla="*/ 104 h 104"/>
                    <a:gd name="T14" fmla="*/ 27 w 109"/>
                    <a:gd name="T15" fmla="*/ 67 h 104"/>
                    <a:gd name="T16" fmla="*/ 0 w 109"/>
                    <a:gd name="T17" fmla="*/ 40 h 104"/>
                    <a:gd name="T18" fmla="*/ 37 w 109"/>
                    <a:gd name="T19" fmla="*/ 35 h 104"/>
                    <a:gd name="T20" fmla="*/ 54 w 109"/>
                    <a:gd name="T21" fmla="*/ 0 h 1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09" h="104">
                      <a:moveTo>
                        <a:pt x="54" y="0"/>
                      </a:moveTo>
                      <a:lnTo>
                        <a:pt x="71" y="35"/>
                      </a:lnTo>
                      <a:lnTo>
                        <a:pt x="109" y="40"/>
                      </a:lnTo>
                      <a:lnTo>
                        <a:pt x="82" y="67"/>
                      </a:lnTo>
                      <a:lnTo>
                        <a:pt x="88" y="104"/>
                      </a:lnTo>
                      <a:lnTo>
                        <a:pt x="54" y="86"/>
                      </a:lnTo>
                      <a:lnTo>
                        <a:pt x="21" y="104"/>
                      </a:lnTo>
                      <a:lnTo>
                        <a:pt x="27" y="67"/>
                      </a:lnTo>
                      <a:lnTo>
                        <a:pt x="0" y="40"/>
                      </a:lnTo>
                      <a:lnTo>
                        <a:pt x="37" y="35"/>
                      </a:lnTo>
                      <a:lnTo>
                        <a:pt x="54" y="0"/>
                      </a:lnTo>
                      <a:close/>
                    </a:path>
                  </a:pathLst>
                </a:custGeom>
                <a:solidFill>
                  <a:srgbClr val="F2970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592" name="组合 591">
                <a:extLst>
                  <a:ext uri="{FF2B5EF4-FFF2-40B4-BE49-F238E27FC236}">
                    <a16:creationId xmlns="" xmlns:a16="http://schemas.microsoft.com/office/drawing/2014/main" id="{F01B4F12-6023-4A44-906B-D9DD4397F01C}"/>
                  </a:ext>
                </a:extLst>
              </p:cNvPr>
              <p:cNvGrpSpPr/>
              <p:nvPr/>
            </p:nvGrpSpPr>
            <p:grpSpPr>
              <a:xfrm>
                <a:off x="9797665" y="4269476"/>
                <a:ext cx="689361" cy="689361"/>
                <a:chOff x="9042400" y="5049838"/>
                <a:chExt cx="554038" cy="554038"/>
              </a:xfrm>
            </p:grpSpPr>
            <p:sp>
              <p:nvSpPr>
                <p:cNvPr id="593" name="Rectangle 1405">
                  <a:extLst>
                    <a:ext uri="{FF2B5EF4-FFF2-40B4-BE49-F238E27FC236}">
                      <a16:creationId xmlns="" xmlns:a16="http://schemas.microsoft.com/office/drawing/2014/main" id="{FF2150D6-726D-4D0A-A89B-6D98DF833E4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042400" y="5049838"/>
                  <a:ext cx="554038" cy="554038"/>
                </a:xfrm>
                <a:prstGeom prst="rect">
                  <a:avLst/>
                </a:prstGeom>
                <a:solidFill>
                  <a:srgbClr val="2A93CD"/>
                </a:solidFill>
                <a:ln w="9525">
                  <a:noFill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94" name="Freeform 2043">
                  <a:extLst>
                    <a:ext uri="{FF2B5EF4-FFF2-40B4-BE49-F238E27FC236}">
                      <a16:creationId xmlns="" xmlns:a16="http://schemas.microsoft.com/office/drawing/2014/main" id="{FB36A5B5-16F8-4313-BA21-E767AA28C8F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37650" y="5208588"/>
                  <a:ext cx="369888" cy="146050"/>
                </a:xfrm>
                <a:custGeom>
                  <a:avLst/>
                  <a:gdLst>
                    <a:gd name="T0" fmla="*/ 76 w 233"/>
                    <a:gd name="T1" fmla="*/ 92 h 92"/>
                    <a:gd name="T2" fmla="*/ 126 w 233"/>
                    <a:gd name="T3" fmla="*/ 33 h 92"/>
                    <a:gd name="T4" fmla="*/ 190 w 233"/>
                    <a:gd name="T5" fmla="*/ 74 h 92"/>
                    <a:gd name="T6" fmla="*/ 233 w 233"/>
                    <a:gd name="T7" fmla="*/ 43 h 92"/>
                    <a:gd name="T8" fmla="*/ 233 w 233"/>
                    <a:gd name="T9" fmla="*/ 0 h 92"/>
                    <a:gd name="T10" fmla="*/ 0 w 233"/>
                    <a:gd name="T11" fmla="*/ 0 h 92"/>
                    <a:gd name="T12" fmla="*/ 0 w 233"/>
                    <a:gd name="T13" fmla="*/ 82 h 92"/>
                    <a:gd name="T14" fmla="*/ 33 w 233"/>
                    <a:gd name="T15" fmla="*/ 59 h 92"/>
                    <a:gd name="T16" fmla="*/ 76 w 233"/>
                    <a:gd name="T17" fmla="*/ 92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33" h="92">
                      <a:moveTo>
                        <a:pt x="76" y="92"/>
                      </a:moveTo>
                      <a:lnTo>
                        <a:pt x="126" y="33"/>
                      </a:lnTo>
                      <a:lnTo>
                        <a:pt x="190" y="74"/>
                      </a:lnTo>
                      <a:lnTo>
                        <a:pt x="233" y="43"/>
                      </a:lnTo>
                      <a:lnTo>
                        <a:pt x="233" y="0"/>
                      </a:lnTo>
                      <a:lnTo>
                        <a:pt x="0" y="0"/>
                      </a:lnTo>
                      <a:lnTo>
                        <a:pt x="0" y="82"/>
                      </a:lnTo>
                      <a:lnTo>
                        <a:pt x="33" y="59"/>
                      </a:lnTo>
                      <a:lnTo>
                        <a:pt x="76" y="92"/>
                      </a:lnTo>
                      <a:close/>
                    </a:path>
                  </a:pathLst>
                </a:custGeom>
                <a:solidFill>
                  <a:srgbClr val="75C9DA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95" name="Freeform 2044">
                  <a:extLst>
                    <a:ext uri="{FF2B5EF4-FFF2-40B4-BE49-F238E27FC236}">
                      <a16:creationId xmlns="" xmlns:a16="http://schemas.microsoft.com/office/drawing/2014/main" id="{7E37B690-A276-4092-860D-3445700AB80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37650" y="5272088"/>
                  <a:ext cx="369888" cy="153988"/>
                </a:xfrm>
                <a:custGeom>
                  <a:avLst/>
                  <a:gdLst>
                    <a:gd name="T0" fmla="*/ 190 w 233"/>
                    <a:gd name="T1" fmla="*/ 40 h 97"/>
                    <a:gd name="T2" fmla="*/ 127 w 233"/>
                    <a:gd name="T3" fmla="*/ 0 h 97"/>
                    <a:gd name="T4" fmla="*/ 77 w 233"/>
                    <a:gd name="T5" fmla="*/ 60 h 97"/>
                    <a:gd name="T6" fmla="*/ 33 w 233"/>
                    <a:gd name="T7" fmla="*/ 26 h 97"/>
                    <a:gd name="T8" fmla="*/ 0 w 233"/>
                    <a:gd name="T9" fmla="*/ 49 h 97"/>
                    <a:gd name="T10" fmla="*/ 0 w 233"/>
                    <a:gd name="T11" fmla="*/ 97 h 97"/>
                    <a:gd name="T12" fmla="*/ 233 w 233"/>
                    <a:gd name="T13" fmla="*/ 97 h 97"/>
                    <a:gd name="T14" fmla="*/ 233 w 233"/>
                    <a:gd name="T15" fmla="*/ 10 h 97"/>
                    <a:gd name="T16" fmla="*/ 190 w 233"/>
                    <a:gd name="T17" fmla="*/ 40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33" h="97">
                      <a:moveTo>
                        <a:pt x="190" y="40"/>
                      </a:moveTo>
                      <a:lnTo>
                        <a:pt x="127" y="0"/>
                      </a:lnTo>
                      <a:lnTo>
                        <a:pt x="77" y="60"/>
                      </a:lnTo>
                      <a:lnTo>
                        <a:pt x="33" y="26"/>
                      </a:lnTo>
                      <a:lnTo>
                        <a:pt x="0" y="49"/>
                      </a:lnTo>
                      <a:lnTo>
                        <a:pt x="0" y="97"/>
                      </a:lnTo>
                      <a:lnTo>
                        <a:pt x="233" y="97"/>
                      </a:lnTo>
                      <a:lnTo>
                        <a:pt x="233" y="10"/>
                      </a:lnTo>
                      <a:lnTo>
                        <a:pt x="190" y="40"/>
                      </a:lnTo>
                      <a:close/>
                    </a:path>
                  </a:pathLst>
                </a:custGeom>
                <a:solidFill>
                  <a:srgbClr val="5CB5BD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96" name="Freeform 2045">
                  <a:extLst>
                    <a:ext uri="{FF2B5EF4-FFF2-40B4-BE49-F238E27FC236}">
                      <a16:creationId xmlns="" xmlns:a16="http://schemas.microsoft.com/office/drawing/2014/main" id="{04B68D2D-9310-4366-94EF-CCF130ECC70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31300" y="5338763"/>
                  <a:ext cx="6350" cy="12700"/>
                </a:xfrm>
                <a:custGeom>
                  <a:avLst/>
                  <a:gdLst>
                    <a:gd name="T0" fmla="*/ 0 w 4"/>
                    <a:gd name="T1" fmla="*/ 3 h 8"/>
                    <a:gd name="T2" fmla="*/ 4 w 4"/>
                    <a:gd name="T3" fmla="*/ 8 h 8"/>
                    <a:gd name="T4" fmla="*/ 4 w 4"/>
                    <a:gd name="T5" fmla="*/ 7 h 8"/>
                    <a:gd name="T6" fmla="*/ 4 w 4"/>
                    <a:gd name="T7" fmla="*/ 0 h 8"/>
                    <a:gd name="T8" fmla="*/ 0 w 4"/>
                    <a:gd name="T9" fmla="*/ 3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8">
                      <a:moveTo>
                        <a:pt x="0" y="3"/>
                      </a:moveTo>
                      <a:lnTo>
                        <a:pt x="4" y="8"/>
                      </a:lnTo>
                      <a:lnTo>
                        <a:pt x="4" y="7"/>
                      </a:lnTo>
                      <a:lnTo>
                        <a:pt x="4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rgbClr val="F5F4F5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97" name="Freeform 2046">
                  <a:extLst>
                    <a:ext uri="{FF2B5EF4-FFF2-40B4-BE49-F238E27FC236}">
                      <a16:creationId xmlns="" xmlns:a16="http://schemas.microsoft.com/office/drawing/2014/main" id="{4BC7B92C-7895-4769-9943-32FF9BD96FB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507538" y="5276850"/>
                  <a:ext cx="6350" cy="11113"/>
                </a:xfrm>
                <a:custGeom>
                  <a:avLst/>
                  <a:gdLst>
                    <a:gd name="T0" fmla="*/ 4 w 4"/>
                    <a:gd name="T1" fmla="*/ 4 h 7"/>
                    <a:gd name="T2" fmla="*/ 1 w 4"/>
                    <a:gd name="T3" fmla="*/ 0 h 7"/>
                    <a:gd name="T4" fmla="*/ 0 w 4"/>
                    <a:gd name="T5" fmla="*/ 0 h 7"/>
                    <a:gd name="T6" fmla="*/ 0 w 4"/>
                    <a:gd name="T7" fmla="*/ 7 h 7"/>
                    <a:gd name="T8" fmla="*/ 4 w 4"/>
                    <a:gd name="T9" fmla="*/ 4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7">
                      <a:moveTo>
                        <a:pt x="4" y="4"/>
                      </a:move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0" y="7"/>
                      </a:lnTo>
                      <a:lnTo>
                        <a:pt x="4" y="4"/>
                      </a:lnTo>
                      <a:close/>
                    </a:path>
                  </a:pathLst>
                </a:custGeom>
                <a:solidFill>
                  <a:srgbClr val="F5F4F5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98" name="Freeform 2047">
                  <a:extLst>
                    <a:ext uri="{FF2B5EF4-FFF2-40B4-BE49-F238E27FC236}">
                      <a16:creationId xmlns="" xmlns:a16="http://schemas.microsoft.com/office/drawing/2014/main" id="{18E24404-748A-4D7F-A4F4-B1773211827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37650" y="5260975"/>
                  <a:ext cx="369888" cy="106363"/>
                </a:xfrm>
                <a:custGeom>
                  <a:avLst/>
                  <a:gdLst>
                    <a:gd name="T0" fmla="*/ 77 w 233"/>
                    <a:gd name="T1" fmla="*/ 67 h 67"/>
                    <a:gd name="T2" fmla="*/ 127 w 233"/>
                    <a:gd name="T3" fmla="*/ 7 h 67"/>
                    <a:gd name="T4" fmla="*/ 190 w 233"/>
                    <a:gd name="T5" fmla="*/ 47 h 67"/>
                    <a:gd name="T6" fmla="*/ 233 w 233"/>
                    <a:gd name="T7" fmla="*/ 17 h 67"/>
                    <a:gd name="T8" fmla="*/ 233 w 233"/>
                    <a:gd name="T9" fmla="*/ 10 h 67"/>
                    <a:gd name="T10" fmla="*/ 190 w 233"/>
                    <a:gd name="T11" fmla="*/ 41 h 67"/>
                    <a:gd name="T12" fmla="*/ 126 w 233"/>
                    <a:gd name="T13" fmla="*/ 0 h 67"/>
                    <a:gd name="T14" fmla="*/ 76 w 233"/>
                    <a:gd name="T15" fmla="*/ 59 h 67"/>
                    <a:gd name="T16" fmla="*/ 33 w 233"/>
                    <a:gd name="T17" fmla="*/ 26 h 67"/>
                    <a:gd name="T18" fmla="*/ 0 w 233"/>
                    <a:gd name="T19" fmla="*/ 49 h 67"/>
                    <a:gd name="T20" fmla="*/ 0 w 233"/>
                    <a:gd name="T21" fmla="*/ 56 h 67"/>
                    <a:gd name="T22" fmla="*/ 33 w 233"/>
                    <a:gd name="T23" fmla="*/ 33 h 67"/>
                    <a:gd name="T24" fmla="*/ 77 w 233"/>
                    <a:gd name="T25" fmla="*/ 67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233" h="67">
                      <a:moveTo>
                        <a:pt x="77" y="67"/>
                      </a:moveTo>
                      <a:lnTo>
                        <a:pt x="127" y="7"/>
                      </a:lnTo>
                      <a:lnTo>
                        <a:pt x="190" y="47"/>
                      </a:lnTo>
                      <a:lnTo>
                        <a:pt x="233" y="17"/>
                      </a:lnTo>
                      <a:lnTo>
                        <a:pt x="233" y="10"/>
                      </a:lnTo>
                      <a:lnTo>
                        <a:pt x="190" y="41"/>
                      </a:lnTo>
                      <a:lnTo>
                        <a:pt x="126" y="0"/>
                      </a:lnTo>
                      <a:lnTo>
                        <a:pt x="76" y="59"/>
                      </a:lnTo>
                      <a:lnTo>
                        <a:pt x="33" y="26"/>
                      </a:lnTo>
                      <a:lnTo>
                        <a:pt x="0" y="49"/>
                      </a:lnTo>
                      <a:lnTo>
                        <a:pt x="0" y="56"/>
                      </a:lnTo>
                      <a:lnTo>
                        <a:pt x="33" y="33"/>
                      </a:lnTo>
                      <a:lnTo>
                        <a:pt x="77" y="67"/>
                      </a:lnTo>
                      <a:close/>
                    </a:path>
                  </a:pathLst>
                </a:custGeom>
                <a:solidFill>
                  <a:srgbClr val="F5F4F5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599" name="Freeform 2048">
                  <a:extLst>
                    <a:ext uri="{FF2B5EF4-FFF2-40B4-BE49-F238E27FC236}">
                      <a16:creationId xmlns="" xmlns:a16="http://schemas.microsoft.com/office/drawing/2014/main" id="{FA08FE6D-EDE5-43AA-9619-59B96105FA6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096375" y="5448300"/>
                  <a:ext cx="454025" cy="28575"/>
                </a:xfrm>
                <a:custGeom>
                  <a:avLst/>
                  <a:gdLst>
                    <a:gd name="T0" fmla="*/ 0 w 682"/>
                    <a:gd name="T1" fmla="*/ 0 h 42"/>
                    <a:gd name="T2" fmla="*/ 0 w 682"/>
                    <a:gd name="T3" fmla="*/ 0 h 42"/>
                    <a:gd name="T4" fmla="*/ 26 w 682"/>
                    <a:gd name="T5" fmla="*/ 42 h 42"/>
                    <a:gd name="T6" fmla="*/ 656 w 682"/>
                    <a:gd name="T7" fmla="*/ 42 h 42"/>
                    <a:gd name="T8" fmla="*/ 682 w 682"/>
                    <a:gd name="T9" fmla="*/ 0 h 42"/>
                    <a:gd name="T10" fmla="*/ 682 w 682"/>
                    <a:gd name="T11" fmla="*/ 0 h 42"/>
                    <a:gd name="T12" fmla="*/ 0 w 682"/>
                    <a:gd name="T13" fmla="*/ 0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82" h="42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23"/>
                        <a:pt x="12" y="42"/>
                        <a:pt x="26" y="42"/>
                      </a:cubicBezTo>
                      <a:cubicBezTo>
                        <a:pt x="656" y="42"/>
                        <a:pt x="656" y="42"/>
                        <a:pt x="656" y="42"/>
                      </a:cubicBezTo>
                      <a:cubicBezTo>
                        <a:pt x="671" y="42"/>
                        <a:pt x="682" y="23"/>
                        <a:pt x="682" y="0"/>
                      </a:cubicBezTo>
                      <a:cubicBezTo>
                        <a:pt x="682" y="0"/>
                        <a:pt x="682" y="0"/>
                        <a:pt x="682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5F4F5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00" name="Freeform 2049">
                  <a:extLst>
                    <a:ext uri="{FF2B5EF4-FFF2-40B4-BE49-F238E27FC236}">
                      <a16:creationId xmlns="" xmlns:a16="http://schemas.microsoft.com/office/drawing/2014/main" id="{1656C989-ECF5-45E2-B3DD-8C482776EC4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56713" y="5456238"/>
                  <a:ext cx="133350" cy="12700"/>
                </a:xfrm>
                <a:custGeom>
                  <a:avLst/>
                  <a:gdLst>
                    <a:gd name="T0" fmla="*/ 200 w 200"/>
                    <a:gd name="T1" fmla="*/ 10 h 20"/>
                    <a:gd name="T2" fmla="*/ 190 w 200"/>
                    <a:gd name="T3" fmla="*/ 20 h 20"/>
                    <a:gd name="T4" fmla="*/ 10 w 200"/>
                    <a:gd name="T5" fmla="*/ 20 h 20"/>
                    <a:gd name="T6" fmla="*/ 0 w 200"/>
                    <a:gd name="T7" fmla="*/ 10 h 20"/>
                    <a:gd name="T8" fmla="*/ 0 w 200"/>
                    <a:gd name="T9" fmla="*/ 10 h 20"/>
                    <a:gd name="T10" fmla="*/ 10 w 200"/>
                    <a:gd name="T11" fmla="*/ 0 h 20"/>
                    <a:gd name="T12" fmla="*/ 190 w 200"/>
                    <a:gd name="T13" fmla="*/ 0 h 20"/>
                    <a:gd name="T14" fmla="*/ 200 w 200"/>
                    <a:gd name="T15" fmla="*/ 1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00" h="20">
                      <a:moveTo>
                        <a:pt x="200" y="10"/>
                      </a:moveTo>
                      <a:cubicBezTo>
                        <a:pt x="200" y="15"/>
                        <a:pt x="195" y="20"/>
                        <a:pt x="190" y="20"/>
                      </a:cubicBezTo>
                      <a:cubicBezTo>
                        <a:pt x="10" y="20"/>
                        <a:pt x="10" y="20"/>
                        <a:pt x="10" y="20"/>
                      </a:cubicBezTo>
                      <a:cubicBezTo>
                        <a:pt x="5" y="20"/>
                        <a:pt x="0" y="15"/>
                        <a:pt x="0" y="10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5"/>
                        <a:pt x="5" y="0"/>
                        <a:pt x="10" y="0"/>
                      </a:cubicBezTo>
                      <a:cubicBezTo>
                        <a:pt x="190" y="0"/>
                        <a:pt x="190" y="0"/>
                        <a:pt x="190" y="0"/>
                      </a:cubicBezTo>
                      <a:cubicBezTo>
                        <a:pt x="195" y="0"/>
                        <a:pt x="200" y="5"/>
                        <a:pt x="200" y="10"/>
                      </a:cubicBezTo>
                      <a:close/>
                    </a:path>
                  </a:pathLst>
                </a:custGeom>
                <a:solidFill>
                  <a:srgbClr val="C8C6C3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01" name="Oval 2050">
                  <a:extLst>
                    <a:ext uri="{FF2B5EF4-FFF2-40B4-BE49-F238E27FC236}">
                      <a16:creationId xmlns="" xmlns:a16="http://schemas.microsoft.com/office/drawing/2014/main" id="{EE50FD87-68A8-4989-A8BD-36A10764636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178925" y="5295900"/>
                  <a:ext cx="23813" cy="23813"/>
                </a:xfrm>
                <a:prstGeom prst="ellipse">
                  <a:avLst/>
                </a:prstGeom>
                <a:solidFill>
                  <a:srgbClr val="F5F4F5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02" name="Oval 2051">
                  <a:extLst>
                    <a:ext uri="{FF2B5EF4-FFF2-40B4-BE49-F238E27FC236}">
                      <a16:creationId xmlns="" xmlns:a16="http://schemas.microsoft.com/office/drawing/2014/main" id="{D3D651C5-18CA-45F0-8C42-B49D4D15C9C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247188" y="5349875"/>
                  <a:ext cx="23813" cy="23813"/>
                </a:xfrm>
                <a:prstGeom prst="ellipse">
                  <a:avLst/>
                </a:prstGeom>
                <a:solidFill>
                  <a:srgbClr val="F5F4F5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03" name="Oval 2052">
                  <a:extLst>
                    <a:ext uri="{FF2B5EF4-FFF2-40B4-BE49-F238E27FC236}">
                      <a16:creationId xmlns="" xmlns:a16="http://schemas.microsoft.com/office/drawing/2014/main" id="{C506624B-12EE-4EC8-BB75-3F67696DA36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328150" y="5256213"/>
                  <a:ext cx="23813" cy="23813"/>
                </a:xfrm>
                <a:prstGeom prst="ellipse">
                  <a:avLst/>
                </a:prstGeom>
                <a:solidFill>
                  <a:srgbClr val="F5F4F5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04" name="Freeform 2053">
                  <a:extLst>
                    <a:ext uri="{FF2B5EF4-FFF2-40B4-BE49-F238E27FC236}">
                      <a16:creationId xmlns="" xmlns:a16="http://schemas.microsoft.com/office/drawing/2014/main" id="{953CDD81-3225-4D2B-81B5-32C7D246463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426575" y="5318125"/>
                  <a:ext cx="26988" cy="25400"/>
                </a:xfrm>
                <a:custGeom>
                  <a:avLst/>
                  <a:gdLst>
                    <a:gd name="T0" fmla="*/ 38 w 40"/>
                    <a:gd name="T1" fmla="*/ 23 h 39"/>
                    <a:gd name="T2" fmla="*/ 17 w 40"/>
                    <a:gd name="T3" fmla="*/ 38 h 39"/>
                    <a:gd name="T4" fmla="*/ 2 w 40"/>
                    <a:gd name="T5" fmla="*/ 16 h 39"/>
                    <a:gd name="T6" fmla="*/ 23 w 40"/>
                    <a:gd name="T7" fmla="*/ 2 h 39"/>
                    <a:gd name="T8" fmla="*/ 38 w 40"/>
                    <a:gd name="T9" fmla="*/ 23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0" h="39">
                      <a:moveTo>
                        <a:pt x="38" y="23"/>
                      </a:moveTo>
                      <a:cubicBezTo>
                        <a:pt x="36" y="33"/>
                        <a:pt x="27" y="39"/>
                        <a:pt x="17" y="38"/>
                      </a:cubicBezTo>
                      <a:cubicBezTo>
                        <a:pt x="7" y="36"/>
                        <a:pt x="0" y="26"/>
                        <a:pt x="2" y="16"/>
                      </a:cubicBezTo>
                      <a:cubicBezTo>
                        <a:pt x="4" y="6"/>
                        <a:pt x="13" y="0"/>
                        <a:pt x="23" y="2"/>
                      </a:cubicBezTo>
                      <a:cubicBezTo>
                        <a:pt x="33" y="3"/>
                        <a:pt x="40" y="13"/>
                        <a:pt x="38" y="23"/>
                      </a:cubicBezTo>
                      <a:close/>
                    </a:path>
                  </a:pathLst>
                </a:custGeom>
                <a:solidFill>
                  <a:srgbClr val="F5F4F5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05" name="Freeform 2054">
                  <a:extLst>
                    <a:ext uri="{FF2B5EF4-FFF2-40B4-BE49-F238E27FC236}">
                      <a16:creationId xmlns="" xmlns:a16="http://schemas.microsoft.com/office/drawing/2014/main" id="{1C691A44-FEF6-40A0-B520-FEF12F2D5349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118600" y="5191125"/>
                  <a:ext cx="409575" cy="252413"/>
                </a:xfrm>
                <a:custGeom>
                  <a:avLst/>
                  <a:gdLst>
                    <a:gd name="T0" fmla="*/ 579 w 614"/>
                    <a:gd name="T1" fmla="*/ 0 h 378"/>
                    <a:gd name="T2" fmla="*/ 36 w 614"/>
                    <a:gd name="T3" fmla="*/ 0 h 378"/>
                    <a:gd name="T4" fmla="*/ 0 w 614"/>
                    <a:gd name="T5" fmla="*/ 39 h 378"/>
                    <a:gd name="T6" fmla="*/ 0 w 614"/>
                    <a:gd name="T7" fmla="*/ 338 h 378"/>
                    <a:gd name="T8" fmla="*/ 36 w 614"/>
                    <a:gd name="T9" fmla="*/ 378 h 378"/>
                    <a:gd name="T10" fmla="*/ 579 w 614"/>
                    <a:gd name="T11" fmla="*/ 378 h 378"/>
                    <a:gd name="T12" fmla="*/ 614 w 614"/>
                    <a:gd name="T13" fmla="*/ 338 h 378"/>
                    <a:gd name="T14" fmla="*/ 614 w 614"/>
                    <a:gd name="T15" fmla="*/ 39 h 378"/>
                    <a:gd name="T16" fmla="*/ 579 w 614"/>
                    <a:gd name="T17" fmla="*/ 0 h 378"/>
                    <a:gd name="T18" fmla="*/ 584 w 614"/>
                    <a:gd name="T19" fmla="*/ 352 h 378"/>
                    <a:gd name="T20" fmla="*/ 30 w 614"/>
                    <a:gd name="T21" fmla="*/ 352 h 378"/>
                    <a:gd name="T22" fmla="*/ 30 w 614"/>
                    <a:gd name="T23" fmla="*/ 26 h 378"/>
                    <a:gd name="T24" fmla="*/ 584 w 614"/>
                    <a:gd name="T25" fmla="*/ 26 h 378"/>
                    <a:gd name="T26" fmla="*/ 584 w 614"/>
                    <a:gd name="T27" fmla="*/ 352 h 3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614" h="378">
                      <a:moveTo>
                        <a:pt x="579" y="0"/>
                      </a:moveTo>
                      <a:cubicBezTo>
                        <a:pt x="36" y="0"/>
                        <a:pt x="36" y="0"/>
                        <a:pt x="36" y="0"/>
                      </a:cubicBezTo>
                      <a:cubicBezTo>
                        <a:pt x="16" y="0"/>
                        <a:pt x="0" y="18"/>
                        <a:pt x="0" y="39"/>
                      </a:cubicBezTo>
                      <a:cubicBezTo>
                        <a:pt x="0" y="338"/>
                        <a:pt x="0" y="338"/>
                        <a:pt x="0" y="338"/>
                      </a:cubicBezTo>
                      <a:cubicBezTo>
                        <a:pt x="0" y="360"/>
                        <a:pt x="16" y="378"/>
                        <a:pt x="36" y="378"/>
                      </a:cubicBezTo>
                      <a:cubicBezTo>
                        <a:pt x="579" y="378"/>
                        <a:pt x="579" y="378"/>
                        <a:pt x="579" y="378"/>
                      </a:cubicBezTo>
                      <a:cubicBezTo>
                        <a:pt x="598" y="378"/>
                        <a:pt x="614" y="360"/>
                        <a:pt x="614" y="338"/>
                      </a:cubicBezTo>
                      <a:cubicBezTo>
                        <a:pt x="614" y="39"/>
                        <a:pt x="614" y="39"/>
                        <a:pt x="614" y="39"/>
                      </a:cubicBezTo>
                      <a:cubicBezTo>
                        <a:pt x="614" y="18"/>
                        <a:pt x="598" y="0"/>
                        <a:pt x="579" y="0"/>
                      </a:cubicBezTo>
                      <a:close/>
                      <a:moveTo>
                        <a:pt x="584" y="352"/>
                      </a:moveTo>
                      <a:cubicBezTo>
                        <a:pt x="30" y="352"/>
                        <a:pt x="30" y="352"/>
                        <a:pt x="30" y="352"/>
                      </a:cubicBezTo>
                      <a:cubicBezTo>
                        <a:pt x="30" y="26"/>
                        <a:pt x="30" y="26"/>
                        <a:pt x="30" y="26"/>
                      </a:cubicBezTo>
                      <a:cubicBezTo>
                        <a:pt x="584" y="26"/>
                        <a:pt x="584" y="26"/>
                        <a:pt x="584" y="26"/>
                      </a:cubicBezTo>
                      <a:lnTo>
                        <a:pt x="584" y="352"/>
                      </a:lnTo>
                      <a:close/>
                    </a:path>
                  </a:pathLst>
                </a:custGeom>
                <a:solidFill>
                  <a:srgbClr val="F5F4F5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06" name="Oval 2055">
                  <a:extLst>
                    <a:ext uri="{FF2B5EF4-FFF2-40B4-BE49-F238E27FC236}">
                      <a16:creationId xmlns="" xmlns:a16="http://schemas.microsoft.com/office/drawing/2014/main" id="{1C648C77-9CE2-4FF9-BF69-E372087EDE2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317038" y="5194300"/>
                  <a:ext cx="12700" cy="12700"/>
                </a:xfrm>
                <a:prstGeom prst="ellipse">
                  <a:avLst/>
                </a:prstGeom>
                <a:solidFill>
                  <a:srgbClr val="C8C6C3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607" name="组合 606">
                <a:extLst>
                  <a:ext uri="{FF2B5EF4-FFF2-40B4-BE49-F238E27FC236}">
                    <a16:creationId xmlns="" xmlns:a16="http://schemas.microsoft.com/office/drawing/2014/main" id="{672F2799-6394-4764-8635-D1A8780A9C04}"/>
                  </a:ext>
                </a:extLst>
              </p:cNvPr>
              <p:cNvGrpSpPr/>
              <p:nvPr/>
            </p:nvGrpSpPr>
            <p:grpSpPr>
              <a:xfrm>
                <a:off x="10571961" y="5055623"/>
                <a:ext cx="689361" cy="689361"/>
                <a:chOff x="9664700" y="5681663"/>
                <a:chExt cx="554038" cy="554038"/>
              </a:xfrm>
            </p:grpSpPr>
            <p:sp>
              <p:nvSpPr>
                <p:cNvPr id="608" name="Rectangle 1412">
                  <a:extLst>
                    <a:ext uri="{FF2B5EF4-FFF2-40B4-BE49-F238E27FC236}">
                      <a16:creationId xmlns="" xmlns:a16="http://schemas.microsoft.com/office/drawing/2014/main" id="{54E8BA40-5BA3-4621-BB8A-3CFB5BDA758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64700" y="5681663"/>
                  <a:ext cx="554038" cy="554038"/>
                </a:xfrm>
                <a:prstGeom prst="rect">
                  <a:avLst/>
                </a:prstGeom>
                <a:solidFill>
                  <a:srgbClr val="FF6868"/>
                </a:solidFill>
                <a:ln w="9525">
                  <a:noFill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09" name="Freeform 2056">
                  <a:extLst>
                    <a:ext uri="{FF2B5EF4-FFF2-40B4-BE49-F238E27FC236}">
                      <a16:creationId xmlns="" xmlns:a16="http://schemas.microsoft.com/office/drawing/2014/main" id="{6EB2A07A-53E5-40BC-8436-834542D30A14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861550" y="5875338"/>
                  <a:ext cx="285750" cy="282575"/>
                </a:xfrm>
                <a:custGeom>
                  <a:avLst/>
                  <a:gdLst>
                    <a:gd name="T0" fmla="*/ 190 w 429"/>
                    <a:gd name="T1" fmla="*/ 125 h 424"/>
                    <a:gd name="T2" fmla="*/ 167 w 429"/>
                    <a:gd name="T3" fmla="*/ 33 h 424"/>
                    <a:gd name="T4" fmla="*/ 75 w 429"/>
                    <a:gd name="T5" fmla="*/ 8 h 424"/>
                    <a:gd name="T6" fmla="*/ 128 w 429"/>
                    <a:gd name="T7" fmla="*/ 62 h 424"/>
                    <a:gd name="T8" fmla="*/ 114 w 429"/>
                    <a:gd name="T9" fmla="*/ 114 h 424"/>
                    <a:gd name="T10" fmla="*/ 62 w 429"/>
                    <a:gd name="T11" fmla="*/ 128 h 424"/>
                    <a:gd name="T12" fmla="*/ 8 w 429"/>
                    <a:gd name="T13" fmla="*/ 74 h 424"/>
                    <a:gd name="T14" fmla="*/ 32 w 429"/>
                    <a:gd name="T15" fmla="*/ 166 h 424"/>
                    <a:gd name="T16" fmla="*/ 128 w 429"/>
                    <a:gd name="T17" fmla="*/ 190 h 424"/>
                    <a:gd name="T18" fmla="*/ 129 w 429"/>
                    <a:gd name="T19" fmla="*/ 190 h 424"/>
                    <a:gd name="T20" fmla="*/ 348 w 429"/>
                    <a:gd name="T21" fmla="*/ 411 h 424"/>
                    <a:gd name="T22" fmla="*/ 379 w 429"/>
                    <a:gd name="T23" fmla="*/ 424 h 424"/>
                    <a:gd name="T24" fmla="*/ 411 w 429"/>
                    <a:gd name="T25" fmla="*/ 411 h 424"/>
                    <a:gd name="T26" fmla="*/ 411 w 429"/>
                    <a:gd name="T27" fmla="*/ 348 h 424"/>
                    <a:gd name="T28" fmla="*/ 190 w 429"/>
                    <a:gd name="T29" fmla="*/ 125 h 424"/>
                    <a:gd name="T30" fmla="*/ 383 w 429"/>
                    <a:gd name="T31" fmla="*/ 404 h 424"/>
                    <a:gd name="T32" fmla="*/ 366 w 429"/>
                    <a:gd name="T33" fmla="*/ 387 h 424"/>
                    <a:gd name="T34" fmla="*/ 384 w 429"/>
                    <a:gd name="T35" fmla="*/ 370 h 424"/>
                    <a:gd name="T36" fmla="*/ 401 w 429"/>
                    <a:gd name="T37" fmla="*/ 387 h 424"/>
                    <a:gd name="T38" fmla="*/ 383 w 429"/>
                    <a:gd name="T39" fmla="*/ 404 h 4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429" h="424">
                      <a:moveTo>
                        <a:pt x="190" y="125"/>
                      </a:moveTo>
                      <a:cubicBezTo>
                        <a:pt x="199" y="94"/>
                        <a:pt x="191" y="58"/>
                        <a:pt x="167" y="33"/>
                      </a:cubicBezTo>
                      <a:cubicBezTo>
                        <a:pt x="142" y="8"/>
                        <a:pt x="107" y="0"/>
                        <a:pt x="75" y="8"/>
                      </a:cubicBezTo>
                      <a:cubicBezTo>
                        <a:pt x="128" y="62"/>
                        <a:pt x="128" y="62"/>
                        <a:pt x="128" y="62"/>
                      </a:cubicBezTo>
                      <a:cubicBezTo>
                        <a:pt x="114" y="114"/>
                        <a:pt x="114" y="114"/>
                        <a:pt x="114" y="114"/>
                      </a:cubicBezTo>
                      <a:cubicBezTo>
                        <a:pt x="62" y="128"/>
                        <a:pt x="62" y="128"/>
                        <a:pt x="62" y="128"/>
                      </a:cubicBezTo>
                      <a:cubicBezTo>
                        <a:pt x="8" y="74"/>
                        <a:pt x="8" y="74"/>
                        <a:pt x="8" y="74"/>
                      </a:cubicBezTo>
                      <a:cubicBezTo>
                        <a:pt x="0" y="106"/>
                        <a:pt x="7" y="141"/>
                        <a:pt x="32" y="166"/>
                      </a:cubicBezTo>
                      <a:cubicBezTo>
                        <a:pt x="58" y="192"/>
                        <a:pt x="96" y="200"/>
                        <a:pt x="128" y="190"/>
                      </a:cubicBezTo>
                      <a:cubicBezTo>
                        <a:pt x="129" y="190"/>
                        <a:pt x="129" y="190"/>
                        <a:pt x="129" y="190"/>
                      </a:cubicBezTo>
                      <a:cubicBezTo>
                        <a:pt x="348" y="411"/>
                        <a:pt x="348" y="411"/>
                        <a:pt x="348" y="411"/>
                      </a:cubicBezTo>
                      <a:cubicBezTo>
                        <a:pt x="357" y="420"/>
                        <a:pt x="368" y="424"/>
                        <a:pt x="379" y="424"/>
                      </a:cubicBezTo>
                      <a:cubicBezTo>
                        <a:pt x="391" y="424"/>
                        <a:pt x="402" y="420"/>
                        <a:pt x="411" y="411"/>
                      </a:cubicBezTo>
                      <a:cubicBezTo>
                        <a:pt x="429" y="394"/>
                        <a:pt x="429" y="366"/>
                        <a:pt x="411" y="348"/>
                      </a:cubicBezTo>
                      <a:lnTo>
                        <a:pt x="190" y="125"/>
                      </a:lnTo>
                      <a:close/>
                      <a:moveTo>
                        <a:pt x="383" y="404"/>
                      </a:moveTo>
                      <a:cubicBezTo>
                        <a:pt x="374" y="404"/>
                        <a:pt x="366" y="396"/>
                        <a:pt x="366" y="387"/>
                      </a:cubicBezTo>
                      <a:cubicBezTo>
                        <a:pt x="367" y="377"/>
                        <a:pt x="374" y="370"/>
                        <a:pt x="384" y="370"/>
                      </a:cubicBezTo>
                      <a:cubicBezTo>
                        <a:pt x="393" y="370"/>
                        <a:pt x="401" y="377"/>
                        <a:pt x="401" y="387"/>
                      </a:cubicBezTo>
                      <a:cubicBezTo>
                        <a:pt x="400" y="396"/>
                        <a:pt x="393" y="404"/>
                        <a:pt x="383" y="404"/>
                      </a:cubicBezTo>
                      <a:close/>
                    </a:path>
                  </a:pathLst>
                </a:custGeom>
                <a:solidFill>
                  <a:srgbClr val="263B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10" name="Freeform 2057">
                  <a:extLst>
                    <a:ext uri="{FF2B5EF4-FFF2-40B4-BE49-F238E27FC236}">
                      <a16:creationId xmlns="" xmlns:a16="http://schemas.microsoft.com/office/drawing/2014/main" id="{557C7EB3-8C7F-400D-B556-69A7DF5268E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747250" y="5765800"/>
                  <a:ext cx="366713" cy="366713"/>
                </a:xfrm>
                <a:custGeom>
                  <a:avLst/>
                  <a:gdLst>
                    <a:gd name="T0" fmla="*/ 549 w 551"/>
                    <a:gd name="T1" fmla="*/ 321 h 551"/>
                    <a:gd name="T2" fmla="*/ 551 w 551"/>
                    <a:gd name="T3" fmla="*/ 245 h 551"/>
                    <a:gd name="T4" fmla="*/ 475 w 551"/>
                    <a:gd name="T5" fmla="*/ 242 h 551"/>
                    <a:gd name="T6" fmla="*/ 446 w 551"/>
                    <a:gd name="T7" fmla="*/ 166 h 551"/>
                    <a:gd name="T8" fmla="*/ 501 w 551"/>
                    <a:gd name="T9" fmla="*/ 115 h 551"/>
                    <a:gd name="T10" fmla="*/ 448 w 551"/>
                    <a:gd name="T11" fmla="*/ 59 h 551"/>
                    <a:gd name="T12" fmla="*/ 393 w 551"/>
                    <a:gd name="T13" fmla="*/ 111 h 551"/>
                    <a:gd name="T14" fmla="*/ 319 w 551"/>
                    <a:gd name="T15" fmla="*/ 78 h 551"/>
                    <a:gd name="T16" fmla="*/ 321 w 551"/>
                    <a:gd name="T17" fmla="*/ 2 h 551"/>
                    <a:gd name="T18" fmla="*/ 244 w 551"/>
                    <a:gd name="T19" fmla="*/ 0 h 551"/>
                    <a:gd name="T20" fmla="*/ 242 w 551"/>
                    <a:gd name="T21" fmla="*/ 75 h 551"/>
                    <a:gd name="T22" fmla="*/ 166 w 551"/>
                    <a:gd name="T23" fmla="*/ 104 h 551"/>
                    <a:gd name="T24" fmla="*/ 114 w 551"/>
                    <a:gd name="T25" fmla="*/ 50 h 551"/>
                    <a:gd name="T26" fmla="*/ 58 w 551"/>
                    <a:gd name="T27" fmla="*/ 102 h 551"/>
                    <a:gd name="T28" fmla="*/ 110 w 551"/>
                    <a:gd name="T29" fmla="*/ 157 h 551"/>
                    <a:gd name="T30" fmla="*/ 77 w 551"/>
                    <a:gd name="T31" fmla="*/ 232 h 551"/>
                    <a:gd name="T32" fmla="*/ 2 w 551"/>
                    <a:gd name="T33" fmla="*/ 230 h 551"/>
                    <a:gd name="T34" fmla="*/ 0 w 551"/>
                    <a:gd name="T35" fmla="*/ 306 h 551"/>
                    <a:gd name="T36" fmla="*/ 75 w 551"/>
                    <a:gd name="T37" fmla="*/ 309 h 551"/>
                    <a:gd name="T38" fmla="*/ 104 w 551"/>
                    <a:gd name="T39" fmla="*/ 385 h 551"/>
                    <a:gd name="T40" fmla="*/ 49 w 551"/>
                    <a:gd name="T41" fmla="*/ 436 h 551"/>
                    <a:gd name="T42" fmla="*/ 102 w 551"/>
                    <a:gd name="T43" fmla="*/ 492 h 551"/>
                    <a:gd name="T44" fmla="*/ 157 w 551"/>
                    <a:gd name="T45" fmla="*/ 440 h 551"/>
                    <a:gd name="T46" fmla="*/ 231 w 551"/>
                    <a:gd name="T47" fmla="*/ 473 h 551"/>
                    <a:gd name="T48" fmla="*/ 229 w 551"/>
                    <a:gd name="T49" fmla="*/ 549 h 551"/>
                    <a:gd name="T50" fmla="*/ 306 w 551"/>
                    <a:gd name="T51" fmla="*/ 551 h 551"/>
                    <a:gd name="T52" fmla="*/ 308 w 551"/>
                    <a:gd name="T53" fmla="*/ 475 h 551"/>
                    <a:gd name="T54" fmla="*/ 370 w 551"/>
                    <a:gd name="T55" fmla="*/ 455 h 551"/>
                    <a:gd name="T56" fmla="*/ 332 w 551"/>
                    <a:gd name="T57" fmla="*/ 419 h 551"/>
                    <a:gd name="T58" fmla="*/ 271 w 551"/>
                    <a:gd name="T59" fmla="*/ 429 h 551"/>
                    <a:gd name="T60" fmla="*/ 121 w 551"/>
                    <a:gd name="T61" fmla="*/ 271 h 551"/>
                    <a:gd name="T62" fmla="*/ 279 w 551"/>
                    <a:gd name="T63" fmla="*/ 122 h 551"/>
                    <a:gd name="T64" fmla="*/ 429 w 551"/>
                    <a:gd name="T65" fmla="*/ 280 h 551"/>
                    <a:gd name="T66" fmla="*/ 422 w 551"/>
                    <a:gd name="T67" fmla="*/ 321 h 551"/>
                    <a:gd name="T68" fmla="*/ 459 w 551"/>
                    <a:gd name="T69" fmla="*/ 361 h 551"/>
                    <a:gd name="T70" fmla="*/ 473 w 551"/>
                    <a:gd name="T71" fmla="*/ 319 h 551"/>
                    <a:gd name="T72" fmla="*/ 549 w 551"/>
                    <a:gd name="T73" fmla="*/ 321 h 5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551" h="551">
                      <a:moveTo>
                        <a:pt x="549" y="321"/>
                      </a:moveTo>
                      <a:cubicBezTo>
                        <a:pt x="551" y="245"/>
                        <a:pt x="551" y="245"/>
                        <a:pt x="551" y="245"/>
                      </a:cubicBezTo>
                      <a:cubicBezTo>
                        <a:pt x="475" y="242"/>
                        <a:pt x="475" y="242"/>
                        <a:pt x="475" y="242"/>
                      </a:cubicBezTo>
                      <a:cubicBezTo>
                        <a:pt x="471" y="215"/>
                        <a:pt x="461" y="189"/>
                        <a:pt x="446" y="166"/>
                      </a:cubicBezTo>
                      <a:cubicBezTo>
                        <a:pt x="501" y="115"/>
                        <a:pt x="501" y="115"/>
                        <a:pt x="501" y="115"/>
                      </a:cubicBezTo>
                      <a:cubicBezTo>
                        <a:pt x="448" y="59"/>
                        <a:pt x="448" y="59"/>
                        <a:pt x="448" y="59"/>
                      </a:cubicBezTo>
                      <a:cubicBezTo>
                        <a:pt x="393" y="111"/>
                        <a:pt x="393" y="111"/>
                        <a:pt x="393" y="111"/>
                      </a:cubicBezTo>
                      <a:cubicBezTo>
                        <a:pt x="372" y="95"/>
                        <a:pt x="346" y="84"/>
                        <a:pt x="319" y="78"/>
                      </a:cubicBezTo>
                      <a:cubicBezTo>
                        <a:pt x="321" y="2"/>
                        <a:pt x="321" y="2"/>
                        <a:pt x="321" y="2"/>
                      </a:cubicBezTo>
                      <a:cubicBezTo>
                        <a:pt x="244" y="0"/>
                        <a:pt x="244" y="0"/>
                        <a:pt x="244" y="0"/>
                      </a:cubicBezTo>
                      <a:cubicBezTo>
                        <a:pt x="242" y="75"/>
                        <a:pt x="242" y="75"/>
                        <a:pt x="242" y="75"/>
                      </a:cubicBezTo>
                      <a:cubicBezTo>
                        <a:pt x="215" y="80"/>
                        <a:pt x="189" y="90"/>
                        <a:pt x="166" y="104"/>
                      </a:cubicBezTo>
                      <a:cubicBezTo>
                        <a:pt x="114" y="50"/>
                        <a:pt x="114" y="50"/>
                        <a:pt x="114" y="50"/>
                      </a:cubicBezTo>
                      <a:cubicBezTo>
                        <a:pt x="58" y="102"/>
                        <a:pt x="58" y="102"/>
                        <a:pt x="58" y="102"/>
                      </a:cubicBezTo>
                      <a:cubicBezTo>
                        <a:pt x="110" y="157"/>
                        <a:pt x="110" y="157"/>
                        <a:pt x="110" y="157"/>
                      </a:cubicBezTo>
                      <a:cubicBezTo>
                        <a:pt x="95" y="179"/>
                        <a:pt x="83" y="204"/>
                        <a:pt x="77" y="232"/>
                      </a:cubicBezTo>
                      <a:cubicBezTo>
                        <a:pt x="2" y="230"/>
                        <a:pt x="2" y="230"/>
                        <a:pt x="2" y="230"/>
                      </a:cubicBezTo>
                      <a:cubicBezTo>
                        <a:pt x="0" y="306"/>
                        <a:pt x="0" y="306"/>
                        <a:pt x="0" y="306"/>
                      </a:cubicBezTo>
                      <a:cubicBezTo>
                        <a:pt x="75" y="309"/>
                        <a:pt x="75" y="309"/>
                        <a:pt x="75" y="309"/>
                      </a:cubicBezTo>
                      <a:cubicBezTo>
                        <a:pt x="80" y="336"/>
                        <a:pt x="90" y="362"/>
                        <a:pt x="104" y="385"/>
                      </a:cubicBezTo>
                      <a:cubicBezTo>
                        <a:pt x="49" y="436"/>
                        <a:pt x="49" y="436"/>
                        <a:pt x="49" y="436"/>
                      </a:cubicBezTo>
                      <a:cubicBezTo>
                        <a:pt x="102" y="492"/>
                        <a:pt x="102" y="492"/>
                        <a:pt x="102" y="492"/>
                      </a:cubicBezTo>
                      <a:cubicBezTo>
                        <a:pt x="157" y="440"/>
                        <a:pt x="157" y="440"/>
                        <a:pt x="157" y="440"/>
                      </a:cubicBezTo>
                      <a:cubicBezTo>
                        <a:pt x="179" y="456"/>
                        <a:pt x="204" y="467"/>
                        <a:pt x="231" y="473"/>
                      </a:cubicBezTo>
                      <a:cubicBezTo>
                        <a:pt x="229" y="549"/>
                        <a:pt x="229" y="549"/>
                        <a:pt x="229" y="549"/>
                      </a:cubicBezTo>
                      <a:cubicBezTo>
                        <a:pt x="306" y="551"/>
                        <a:pt x="306" y="551"/>
                        <a:pt x="306" y="551"/>
                      </a:cubicBezTo>
                      <a:cubicBezTo>
                        <a:pt x="308" y="475"/>
                        <a:pt x="308" y="475"/>
                        <a:pt x="308" y="475"/>
                      </a:cubicBezTo>
                      <a:cubicBezTo>
                        <a:pt x="330" y="472"/>
                        <a:pt x="351" y="465"/>
                        <a:pt x="370" y="455"/>
                      </a:cubicBezTo>
                      <a:cubicBezTo>
                        <a:pt x="332" y="419"/>
                        <a:pt x="332" y="419"/>
                        <a:pt x="332" y="419"/>
                      </a:cubicBezTo>
                      <a:cubicBezTo>
                        <a:pt x="313" y="426"/>
                        <a:pt x="293" y="430"/>
                        <a:pt x="271" y="429"/>
                      </a:cubicBezTo>
                      <a:cubicBezTo>
                        <a:pt x="186" y="427"/>
                        <a:pt x="119" y="356"/>
                        <a:pt x="121" y="271"/>
                      </a:cubicBezTo>
                      <a:cubicBezTo>
                        <a:pt x="124" y="186"/>
                        <a:pt x="194" y="119"/>
                        <a:pt x="279" y="122"/>
                      </a:cubicBezTo>
                      <a:cubicBezTo>
                        <a:pt x="364" y="124"/>
                        <a:pt x="431" y="195"/>
                        <a:pt x="429" y="280"/>
                      </a:cubicBezTo>
                      <a:cubicBezTo>
                        <a:pt x="429" y="294"/>
                        <a:pt x="426" y="308"/>
                        <a:pt x="422" y="321"/>
                      </a:cubicBezTo>
                      <a:cubicBezTo>
                        <a:pt x="459" y="361"/>
                        <a:pt x="459" y="361"/>
                        <a:pt x="459" y="361"/>
                      </a:cubicBezTo>
                      <a:cubicBezTo>
                        <a:pt x="465" y="348"/>
                        <a:pt x="470" y="334"/>
                        <a:pt x="473" y="319"/>
                      </a:cubicBezTo>
                      <a:lnTo>
                        <a:pt x="549" y="32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611" name="组合 610">
                <a:extLst>
                  <a:ext uri="{FF2B5EF4-FFF2-40B4-BE49-F238E27FC236}">
                    <a16:creationId xmlns="" xmlns:a16="http://schemas.microsoft.com/office/drawing/2014/main" id="{C29A912F-8474-4694-AB94-7CA69801E07A}"/>
                  </a:ext>
                </a:extLst>
              </p:cNvPr>
              <p:cNvGrpSpPr/>
              <p:nvPr/>
            </p:nvGrpSpPr>
            <p:grpSpPr>
              <a:xfrm>
                <a:off x="9797665" y="5841771"/>
                <a:ext cx="689361" cy="689361"/>
                <a:chOff x="9042400" y="6313488"/>
                <a:chExt cx="554038" cy="554038"/>
              </a:xfrm>
            </p:grpSpPr>
            <p:sp>
              <p:nvSpPr>
                <p:cNvPr id="612" name="Rectangle 1415">
                  <a:extLst>
                    <a:ext uri="{FF2B5EF4-FFF2-40B4-BE49-F238E27FC236}">
                      <a16:creationId xmlns="" xmlns:a16="http://schemas.microsoft.com/office/drawing/2014/main" id="{379B7655-2E0A-47DB-9A42-F16EA2BE3AC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042400" y="6313488"/>
                  <a:ext cx="554038" cy="554038"/>
                </a:xfrm>
                <a:prstGeom prst="rect">
                  <a:avLst/>
                </a:prstGeom>
                <a:solidFill>
                  <a:srgbClr val="00414A"/>
                </a:solidFill>
                <a:ln w="9525">
                  <a:noFill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13" name="Freeform 2058">
                  <a:extLst>
                    <a:ext uri="{FF2B5EF4-FFF2-40B4-BE49-F238E27FC236}">
                      <a16:creationId xmlns="" xmlns:a16="http://schemas.microsoft.com/office/drawing/2014/main" id="{3C5EC5AB-155D-4250-BF21-10FE4636CEF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83700" y="6408738"/>
                  <a:ext cx="188913" cy="112713"/>
                </a:xfrm>
                <a:custGeom>
                  <a:avLst/>
                  <a:gdLst>
                    <a:gd name="T0" fmla="*/ 23 w 283"/>
                    <a:gd name="T1" fmla="*/ 163 h 171"/>
                    <a:gd name="T2" fmla="*/ 142 w 283"/>
                    <a:gd name="T3" fmla="*/ 23 h 171"/>
                    <a:gd name="T4" fmla="*/ 260 w 283"/>
                    <a:gd name="T5" fmla="*/ 163 h 171"/>
                    <a:gd name="T6" fmla="*/ 260 w 283"/>
                    <a:gd name="T7" fmla="*/ 171 h 171"/>
                    <a:gd name="T8" fmla="*/ 278 w 283"/>
                    <a:gd name="T9" fmla="*/ 171 h 171"/>
                    <a:gd name="T10" fmla="*/ 283 w 283"/>
                    <a:gd name="T11" fmla="*/ 171 h 171"/>
                    <a:gd name="T12" fmla="*/ 283 w 283"/>
                    <a:gd name="T13" fmla="*/ 163 h 171"/>
                    <a:gd name="T14" fmla="*/ 142 w 283"/>
                    <a:gd name="T15" fmla="*/ 0 h 171"/>
                    <a:gd name="T16" fmla="*/ 0 w 283"/>
                    <a:gd name="T17" fmla="*/ 163 h 171"/>
                    <a:gd name="T18" fmla="*/ 0 w 283"/>
                    <a:gd name="T19" fmla="*/ 170 h 171"/>
                    <a:gd name="T20" fmla="*/ 23 w 283"/>
                    <a:gd name="T21" fmla="*/ 170 h 171"/>
                    <a:gd name="T22" fmla="*/ 23 w 283"/>
                    <a:gd name="T23" fmla="*/ 163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83" h="171">
                      <a:moveTo>
                        <a:pt x="23" y="163"/>
                      </a:moveTo>
                      <a:cubicBezTo>
                        <a:pt x="23" y="86"/>
                        <a:pt x="76" y="23"/>
                        <a:pt x="142" y="23"/>
                      </a:cubicBezTo>
                      <a:cubicBezTo>
                        <a:pt x="207" y="23"/>
                        <a:pt x="260" y="86"/>
                        <a:pt x="260" y="163"/>
                      </a:cubicBezTo>
                      <a:cubicBezTo>
                        <a:pt x="260" y="166"/>
                        <a:pt x="260" y="168"/>
                        <a:pt x="260" y="171"/>
                      </a:cubicBezTo>
                      <a:cubicBezTo>
                        <a:pt x="278" y="171"/>
                        <a:pt x="278" y="171"/>
                        <a:pt x="278" y="171"/>
                      </a:cubicBezTo>
                      <a:cubicBezTo>
                        <a:pt x="280" y="171"/>
                        <a:pt x="281" y="171"/>
                        <a:pt x="283" y="171"/>
                      </a:cubicBezTo>
                      <a:cubicBezTo>
                        <a:pt x="283" y="169"/>
                        <a:pt x="283" y="166"/>
                        <a:pt x="283" y="163"/>
                      </a:cubicBezTo>
                      <a:cubicBezTo>
                        <a:pt x="283" y="73"/>
                        <a:pt x="220" y="0"/>
                        <a:pt x="142" y="0"/>
                      </a:cubicBezTo>
                      <a:cubicBezTo>
                        <a:pt x="64" y="0"/>
                        <a:pt x="0" y="73"/>
                        <a:pt x="0" y="163"/>
                      </a:cubicBezTo>
                      <a:cubicBezTo>
                        <a:pt x="0" y="165"/>
                        <a:pt x="0" y="168"/>
                        <a:pt x="0" y="170"/>
                      </a:cubicBezTo>
                      <a:cubicBezTo>
                        <a:pt x="23" y="170"/>
                        <a:pt x="23" y="170"/>
                        <a:pt x="23" y="170"/>
                      </a:cubicBezTo>
                      <a:cubicBezTo>
                        <a:pt x="23" y="168"/>
                        <a:pt x="23" y="166"/>
                        <a:pt x="23" y="16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14" name="Freeform 2059">
                  <a:extLst>
                    <a:ext uri="{FF2B5EF4-FFF2-40B4-BE49-F238E27FC236}">
                      <a16:creationId xmlns="" xmlns:a16="http://schemas.microsoft.com/office/drawing/2014/main" id="{3BF34231-5773-4ECE-8A29-40A78877048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258300" y="6521450"/>
                  <a:ext cx="234950" cy="201613"/>
                </a:xfrm>
                <a:custGeom>
                  <a:avLst/>
                  <a:gdLst>
                    <a:gd name="T0" fmla="*/ 322 w 353"/>
                    <a:gd name="T1" fmla="*/ 1 h 302"/>
                    <a:gd name="T2" fmla="*/ 317 w 353"/>
                    <a:gd name="T3" fmla="*/ 1 h 302"/>
                    <a:gd name="T4" fmla="*/ 299 w 353"/>
                    <a:gd name="T5" fmla="*/ 1 h 302"/>
                    <a:gd name="T6" fmla="*/ 62 w 353"/>
                    <a:gd name="T7" fmla="*/ 0 h 302"/>
                    <a:gd name="T8" fmla="*/ 39 w 353"/>
                    <a:gd name="T9" fmla="*/ 0 h 302"/>
                    <a:gd name="T10" fmla="*/ 37 w 353"/>
                    <a:gd name="T11" fmla="*/ 0 h 302"/>
                    <a:gd name="T12" fmla="*/ 0 w 353"/>
                    <a:gd name="T13" fmla="*/ 37 h 302"/>
                    <a:gd name="T14" fmla="*/ 0 w 353"/>
                    <a:gd name="T15" fmla="*/ 265 h 302"/>
                    <a:gd name="T16" fmla="*/ 36 w 353"/>
                    <a:gd name="T17" fmla="*/ 302 h 302"/>
                    <a:gd name="T18" fmla="*/ 316 w 353"/>
                    <a:gd name="T19" fmla="*/ 302 h 302"/>
                    <a:gd name="T20" fmla="*/ 353 w 353"/>
                    <a:gd name="T21" fmla="*/ 265 h 302"/>
                    <a:gd name="T22" fmla="*/ 353 w 353"/>
                    <a:gd name="T23" fmla="*/ 37 h 302"/>
                    <a:gd name="T24" fmla="*/ 322 w 353"/>
                    <a:gd name="T25" fmla="*/ 1 h 3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53" h="302">
                      <a:moveTo>
                        <a:pt x="322" y="1"/>
                      </a:moveTo>
                      <a:cubicBezTo>
                        <a:pt x="320" y="1"/>
                        <a:pt x="319" y="1"/>
                        <a:pt x="317" y="1"/>
                      </a:cubicBezTo>
                      <a:cubicBezTo>
                        <a:pt x="299" y="1"/>
                        <a:pt x="299" y="1"/>
                        <a:pt x="299" y="1"/>
                      </a:cubicBezTo>
                      <a:cubicBezTo>
                        <a:pt x="62" y="0"/>
                        <a:pt x="62" y="0"/>
                        <a:pt x="62" y="0"/>
                      </a:cubicBezTo>
                      <a:cubicBezTo>
                        <a:pt x="39" y="0"/>
                        <a:pt x="39" y="0"/>
                        <a:pt x="39" y="0"/>
                      </a:cubicBezTo>
                      <a:cubicBezTo>
                        <a:pt x="37" y="0"/>
                        <a:pt x="37" y="0"/>
                        <a:pt x="37" y="0"/>
                      </a:cubicBezTo>
                      <a:cubicBezTo>
                        <a:pt x="16" y="0"/>
                        <a:pt x="0" y="17"/>
                        <a:pt x="0" y="37"/>
                      </a:cubicBezTo>
                      <a:cubicBezTo>
                        <a:pt x="0" y="265"/>
                        <a:pt x="0" y="265"/>
                        <a:pt x="0" y="265"/>
                      </a:cubicBezTo>
                      <a:cubicBezTo>
                        <a:pt x="0" y="285"/>
                        <a:pt x="16" y="302"/>
                        <a:pt x="36" y="302"/>
                      </a:cubicBezTo>
                      <a:cubicBezTo>
                        <a:pt x="316" y="302"/>
                        <a:pt x="316" y="302"/>
                        <a:pt x="316" y="302"/>
                      </a:cubicBezTo>
                      <a:cubicBezTo>
                        <a:pt x="337" y="302"/>
                        <a:pt x="353" y="286"/>
                        <a:pt x="353" y="265"/>
                      </a:cubicBezTo>
                      <a:cubicBezTo>
                        <a:pt x="353" y="37"/>
                        <a:pt x="353" y="37"/>
                        <a:pt x="353" y="37"/>
                      </a:cubicBezTo>
                      <a:cubicBezTo>
                        <a:pt x="353" y="19"/>
                        <a:pt x="340" y="4"/>
                        <a:pt x="322" y="1"/>
                      </a:cubicBezTo>
                      <a:close/>
                    </a:path>
                  </a:pathLst>
                </a:custGeom>
                <a:solidFill>
                  <a:srgbClr val="56C0D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15" name="Freeform 2060">
                  <a:extLst>
                    <a:ext uri="{FF2B5EF4-FFF2-40B4-BE49-F238E27FC236}">
                      <a16:creationId xmlns="" xmlns:a16="http://schemas.microsoft.com/office/drawing/2014/main" id="{0A894415-F2E9-4D20-8E5A-5DB32AB6A2F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355138" y="6581775"/>
                  <a:ext cx="41275" cy="95250"/>
                </a:xfrm>
                <a:custGeom>
                  <a:avLst/>
                  <a:gdLst>
                    <a:gd name="T0" fmla="*/ 63 w 63"/>
                    <a:gd name="T1" fmla="*/ 36 h 143"/>
                    <a:gd name="T2" fmla="*/ 32 w 63"/>
                    <a:gd name="T3" fmla="*/ 0 h 143"/>
                    <a:gd name="T4" fmla="*/ 0 w 63"/>
                    <a:gd name="T5" fmla="*/ 36 h 143"/>
                    <a:gd name="T6" fmla="*/ 19 w 63"/>
                    <a:gd name="T7" fmla="*/ 68 h 143"/>
                    <a:gd name="T8" fmla="*/ 18 w 63"/>
                    <a:gd name="T9" fmla="*/ 130 h 143"/>
                    <a:gd name="T10" fmla="*/ 31 w 63"/>
                    <a:gd name="T11" fmla="*/ 143 h 143"/>
                    <a:gd name="T12" fmla="*/ 45 w 63"/>
                    <a:gd name="T13" fmla="*/ 130 h 143"/>
                    <a:gd name="T14" fmla="*/ 45 w 63"/>
                    <a:gd name="T15" fmla="*/ 68 h 143"/>
                    <a:gd name="T16" fmla="*/ 63 w 63"/>
                    <a:gd name="T17" fmla="*/ 36 h 1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3" h="143">
                      <a:moveTo>
                        <a:pt x="63" y="36"/>
                      </a:moveTo>
                      <a:cubicBezTo>
                        <a:pt x="63" y="16"/>
                        <a:pt x="49" y="0"/>
                        <a:pt x="32" y="0"/>
                      </a:cubicBezTo>
                      <a:cubicBezTo>
                        <a:pt x="14" y="0"/>
                        <a:pt x="0" y="16"/>
                        <a:pt x="0" y="36"/>
                      </a:cubicBezTo>
                      <a:cubicBezTo>
                        <a:pt x="0" y="50"/>
                        <a:pt x="8" y="62"/>
                        <a:pt x="19" y="68"/>
                      </a:cubicBezTo>
                      <a:cubicBezTo>
                        <a:pt x="18" y="130"/>
                        <a:pt x="18" y="130"/>
                        <a:pt x="18" y="130"/>
                      </a:cubicBezTo>
                      <a:cubicBezTo>
                        <a:pt x="18" y="137"/>
                        <a:pt x="24" y="143"/>
                        <a:pt x="31" y="143"/>
                      </a:cubicBezTo>
                      <a:cubicBezTo>
                        <a:pt x="39" y="143"/>
                        <a:pt x="45" y="137"/>
                        <a:pt x="45" y="130"/>
                      </a:cubicBezTo>
                      <a:cubicBezTo>
                        <a:pt x="45" y="68"/>
                        <a:pt x="45" y="68"/>
                        <a:pt x="45" y="68"/>
                      </a:cubicBezTo>
                      <a:cubicBezTo>
                        <a:pt x="55" y="63"/>
                        <a:pt x="63" y="50"/>
                        <a:pt x="63" y="3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16" name="Freeform 2061">
                  <a:extLst>
                    <a:ext uri="{FF2B5EF4-FFF2-40B4-BE49-F238E27FC236}">
                      <a16:creationId xmlns="" xmlns:a16="http://schemas.microsoft.com/office/drawing/2014/main" id="{80DB935E-D07A-4199-968B-CC737DC9492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115425" y="6577013"/>
                  <a:ext cx="220663" cy="84138"/>
                </a:xfrm>
                <a:custGeom>
                  <a:avLst/>
                  <a:gdLst>
                    <a:gd name="T0" fmla="*/ 315 w 332"/>
                    <a:gd name="T1" fmla="*/ 46 h 125"/>
                    <a:gd name="T2" fmla="*/ 122 w 332"/>
                    <a:gd name="T3" fmla="*/ 45 h 125"/>
                    <a:gd name="T4" fmla="*/ 62 w 332"/>
                    <a:gd name="T5" fmla="*/ 0 h 125"/>
                    <a:gd name="T6" fmla="*/ 0 w 332"/>
                    <a:gd name="T7" fmla="*/ 63 h 125"/>
                    <a:gd name="T8" fmla="*/ 62 w 332"/>
                    <a:gd name="T9" fmla="*/ 125 h 125"/>
                    <a:gd name="T10" fmla="*/ 122 w 332"/>
                    <a:gd name="T11" fmla="*/ 80 h 125"/>
                    <a:gd name="T12" fmla="*/ 237 w 332"/>
                    <a:gd name="T13" fmla="*/ 80 h 125"/>
                    <a:gd name="T14" fmla="*/ 237 w 332"/>
                    <a:gd name="T15" fmla="*/ 125 h 125"/>
                    <a:gd name="T16" fmla="*/ 252 w 332"/>
                    <a:gd name="T17" fmla="*/ 125 h 125"/>
                    <a:gd name="T18" fmla="*/ 252 w 332"/>
                    <a:gd name="T19" fmla="*/ 111 h 125"/>
                    <a:gd name="T20" fmla="*/ 263 w 332"/>
                    <a:gd name="T21" fmla="*/ 111 h 125"/>
                    <a:gd name="T22" fmla="*/ 263 w 332"/>
                    <a:gd name="T23" fmla="*/ 125 h 125"/>
                    <a:gd name="T24" fmla="*/ 276 w 332"/>
                    <a:gd name="T25" fmla="*/ 125 h 125"/>
                    <a:gd name="T26" fmla="*/ 276 w 332"/>
                    <a:gd name="T27" fmla="*/ 111 h 125"/>
                    <a:gd name="T28" fmla="*/ 299 w 332"/>
                    <a:gd name="T29" fmla="*/ 111 h 125"/>
                    <a:gd name="T30" fmla="*/ 299 w 332"/>
                    <a:gd name="T31" fmla="*/ 125 h 125"/>
                    <a:gd name="T32" fmla="*/ 315 w 332"/>
                    <a:gd name="T33" fmla="*/ 125 h 125"/>
                    <a:gd name="T34" fmla="*/ 315 w 332"/>
                    <a:gd name="T35" fmla="*/ 80 h 125"/>
                    <a:gd name="T36" fmla="*/ 332 w 332"/>
                    <a:gd name="T37" fmla="*/ 63 h 125"/>
                    <a:gd name="T38" fmla="*/ 315 w 332"/>
                    <a:gd name="T39" fmla="*/ 46 h 125"/>
                    <a:gd name="T40" fmla="*/ 53 w 332"/>
                    <a:gd name="T41" fmla="*/ 80 h 125"/>
                    <a:gd name="T42" fmla="*/ 36 w 332"/>
                    <a:gd name="T43" fmla="*/ 63 h 125"/>
                    <a:gd name="T44" fmla="*/ 53 w 332"/>
                    <a:gd name="T45" fmla="*/ 45 h 125"/>
                    <a:gd name="T46" fmla="*/ 67 w 332"/>
                    <a:gd name="T47" fmla="*/ 51 h 125"/>
                    <a:gd name="T48" fmla="*/ 71 w 332"/>
                    <a:gd name="T49" fmla="*/ 63 h 125"/>
                    <a:gd name="T50" fmla="*/ 66 w 332"/>
                    <a:gd name="T51" fmla="*/ 74 h 125"/>
                    <a:gd name="T52" fmla="*/ 53 w 332"/>
                    <a:gd name="T53" fmla="*/ 80 h 125"/>
                    <a:gd name="T54" fmla="*/ 306 w 332"/>
                    <a:gd name="T55" fmla="*/ 92 h 125"/>
                    <a:gd name="T56" fmla="*/ 246 w 332"/>
                    <a:gd name="T57" fmla="*/ 92 h 125"/>
                    <a:gd name="T58" fmla="*/ 246 w 332"/>
                    <a:gd name="T59" fmla="*/ 87 h 125"/>
                    <a:gd name="T60" fmla="*/ 306 w 332"/>
                    <a:gd name="T61" fmla="*/ 87 h 125"/>
                    <a:gd name="T62" fmla="*/ 306 w 332"/>
                    <a:gd name="T63" fmla="*/ 92 h 1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332" h="125">
                      <a:moveTo>
                        <a:pt x="315" y="46"/>
                      </a:moveTo>
                      <a:cubicBezTo>
                        <a:pt x="122" y="45"/>
                        <a:pt x="122" y="45"/>
                        <a:pt x="122" y="45"/>
                      </a:cubicBezTo>
                      <a:cubicBezTo>
                        <a:pt x="114" y="19"/>
                        <a:pt x="91" y="0"/>
                        <a:pt x="62" y="0"/>
                      </a:cubicBezTo>
                      <a:cubicBezTo>
                        <a:pt x="28" y="0"/>
                        <a:pt x="0" y="28"/>
                        <a:pt x="0" y="63"/>
                      </a:cubicBezTo>
                      <a:cubicBezTo>
                        <a:pt x="0" y="97"/>
                        <a:pt x="28" y="125"/>
                        <a:pt x="62" y="125"/>
                      </a:cubicBezTo>
                      <a:cubicBezTo>
                        <a:pt x="90" y="125"/>
                        <a:pt x="114" y="106"/>
                        <a:pt x="122" y="80"/>
                      </a:cubicBezTo>
                      <a:cubicBezTo>
                        <a:pt x="237" y="80"/>
                        <a:pt x="237" y="80"/>
                        <a:pt x="237" y="80"/>
                      </a:cubicBezTo>
                      <a:cubicBezTo>
                        <a:pt x="237" y="125"/>
                        <a:pt x="237" y="125"/>
                        <a:pt x="237" y="125"/>
                      </a:cubicBezTo>
                      <a:cubicBezTo>
                        <a:pt x="252" y="125"/>
                        <a:pt x="252" y="125"/>
                        <a:pt x="252" y="125"/>
                      </a:cubicBezTo>
                      <a:cubicBezTo>
                        <a:pt x="252" y="111"/>
                        <a:pt x="252" y="111"/>
                        <a:pt x="252" y="111"/>
                      </a:cubicBezTo>
                      <a:cubicBezTo>
                        <a:pt x="263" y="111"/>
                        <a:pt x="263" y="111"/>
                        <a:pt x="263" y="111"/>
                      </a:cubicBezTo>
                      <a:cubicBezTo>
                        <a:pt x="263" y="125"/>
                        <a:pt x="263" y="125"/>
                        <a:pt x="263" y="125"/>
                      </a:cubicBezTo>
                      <a:cubicBezTo>
                        <a:pt x="276" y="125"/>
                        <a:pt x="276" y="125"/>
                        <a:pt x="276" y="125"/>
                      </a:cubicBezTo>
                      <a:cubicBezTo>
                        <a:pt x="276" y="111"/>
                        <a:pt x="276" y="111"/>
                        <a:pt x="276" y="111"/>
                      </a:cubicBezTo>
                      <a:cubicBezTo>
                        <a:pt x="299" y="111"/>
                        <a:pt x="299" y="111"/>
                        <a:pt x="299" y="111"/>
                      </a:cubicBezTo>
                      <a:cubicBezTo>
                        <a:pt x="299" y="125"/>
                        <a:pt x="299" y="125"/>
                        <a:pt x="299" y="125"/>
                      </a:cubicBezTo>
                      <a:cubicBezTo>
                        <a:pt x="315" y="125"/>
                        <a:pt x="315" y="125"/>
                        <a:pt x="315" y="125"/>
                      </a:cubicBezTo>
                      <a:cubicBezTo>
                        <a:pt x="315" y="80"/>
                        <a:pt x="315" y="80"/>
                        <a:pt x="315" y="80"/>
                      </a:cubicBezTo>
                      <a:cubicBezTo>
                        <a:pt x="324" y="80"/>
                        <a:pt x="332" y="72"/>
                        <a:pt x="332" y="63"/>
                      </a:cubicBezTo>
                      <a:cubicBezTo>
                        <a:pt x="332" y="53"/>
                        <a:pt x="324" y="46"/>
                        <a:pt x="315" y="46"/>
                      </a:cubicBezTo>
                      <a:close/>
                      <a:moveTo>
                        <a:pt x="53" y="80"/>
                      </a:moveTo>
                      <a:cubicBezTo>
                        <a:pt x="44" y="80"/>
                        <a:pt x="36" y="72"/>
                        <a:pt x="36" y="63"/>
                      </a:cubicBezTo>
                      <a:cubicBezTo>
                        <a:pt x="36" y="53"/>
                        <a:pt x="44" y="45"/>
                        <a:pt x="53" y="45"/>
                      </a:cubicBezTo>
                      <a:cubicBezTo>
                        <a:pt x="59" y="45"/>
                        <a:pt x="63" y="48"/>
                        <a:pt x="67" y="51"/>
                      </a:cubicBezTo>
                      <a:cubicBezTo>
                        <a:pt x="69" y="54"/>
                        <a:pt x="71" y="58"/>
                        <a:pt x="71" y="63"/>
                      </a:cubicBezTo>
                      <a:cubicBezTo>
                        <a:pt x="71" y="67"/>
                        <a:pt x="69" y="71"/>
                        <a:pt x="66" y="74"/>
                      </a:cubicBezTo>
                      <a:cubicBezTo>
                        <a:pt x="63" y="78"/>
                        <a:pt x="59" y="80"/>
                        <a:pt x="53" y="80"/>
                      </a:cubicBezTo>
                      <a:close/>
                      <a:moveTo>
                        <a:pt x="306" y="92"/>
                      </a:moveTo>
                      <a:cubicBezTo>
                        <a:pt x="246" y="92"/>
                        <a:pt x="246" y="92"/>
                        <a:pt x="246" y="92"/>
                      </a:cubicBezTo>
                      <a:cubicBezTo>
                        <a:pt x="246" y="87"/>
                        <a:pt x="246" y="87"/>
                        <a:pt x="246" y="87"/>
                      </a:cubicBezTo>
                      <a:cubicBezTo>
                        <a:pt x="306" y="87"/>
                        <a:pt x="306" y="87"/>
                        <a:pt x="306" y="87"/>
                      </a:cubicBezTo>
                      <a:lnTo>
                        <a:pt x="306" y="9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617" name="组合 616">
                <a:extLst>
                  <a:ext uri="{FF2B5EF4-FFF2-40B4-BE49-F238E27FC236}">
                    <a16:creationId xmlns="" xmlns:a16="http://schemas.microsoft.com/office/drawing/2014/main" id="{5A6AD38F-3A77-4A14-9013-36B8D696F2AC}"/>
                  </a:ext>
                </a:extLst>
              </p:cNvPr>
              <p:cNvGrpSpPr/>
              <p:nvPr/>
            </p:nvGrpSpPr>
            <p:grpSpPr>
              <a:xfrm>
                <a:off x="9797665" y="5055623"/>
                <a:ext cx="689361" cy="689361"/>
                <a:chOff x="9042400" y="5681663"/>
                <a:chExt cx="554038" cy="554038"/>
              </a:xfrm>
            </p:grpSpPr>
            <p:sp>
              <p:nvSpPr>
                <p:cNvPr id="618" name="Rectangle 1410">
                  <a:extLst>
                    <a:ext uri="{FF2B5EF4-FFF2-40B4-BE49-F238E27FC236}">
                      <a16:creationId xmlns="" xmlns:a16="http://schemas.microsoft.com/office/drawing/2014/main" id="{B1EDB2D8-3439-4D8C-8281-E3F2D9410E4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042400" y="5681663"/>
                  <a:ext cx="554038" cy="554038"/>
                </a:xfrm>
                <a:prstGeom prst="rect">
                  <a:avLst/>
                </a:prstGeom>
                <a:solidFill>
                  <a:srgbClr val="56C0D0"/>
                </a:solidFill>
                <a:ln w="9525">
                  <a:noFill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19" name="Freeform 2062">
                  <a:extLst>
                    <a:ext uri="{FF2B5EF4-FFF2-40B4-BE49-F238E27FC236}">
                      <a16:creationId xmlns="" xmlns:a16="http://schemas.microsoft.com/office/drawing/2014/main" id="{0ABAFB0D-B1E2-4272-A95C-904FAD7D309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153525" y="5802313"/>
                  <a:ext cx="125413" cy="142875"/>
                </a:xfrm>
                <a:custGeom>
                  <a:avLst/>
                  <a:gdLst>
                    <a:gd name="T0" fmla="*/ 0 w 189"/>
                    <a:gd name="T1" fmla="*/ 198 h 215"/>
                    <a:gd name="T2" fmla="*/ 70 w 189"/>
                    <a:gd name="T3" fmla="*/ 13 h 215"/>
                    <a:gd name="T4" fmla="*/ 174 w 189"/>
                    <a:gd name="T5" fmla="*/ 65 h 215"/>
                    <a:gd name="T6" fmla="*/ 189 w 189"/>
                    <a:gd name="T7" fmla="*/ 89 h 215"/>
                    <a:gd name="T8" fmla="*/ 123 w 189"/>
                    <a:gd name="T9" fmla="*/ 215 h 215"/>
                    <a:gd name="T10" fmla="*/ 0 w 189"/>
                    <a:gd name="T11" fmla="*/ 198 h 2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89" h="215">
                      <a:moveTo>
                        <a:pt x="0" y="198"/>
                      </a:moveTo>
                      <a:cubicBezTo>
                        <a:pt x="0" y="198"/>
                        <a:pt x="41" y="27"/>
                        <a:pt x="70" y="13"/>
                      </a:cubicBezTo>
                      <a:cubicBezTo>
                        <a:pt x="99" y="0"/>
                        <a:pt x="174" y="65"/>
                        <a:pt x="174" y="65"/>
                      </a:cubicBezTo>
                      <a:cubicBezTo>
                        <a:pt x="189" y="89"/>
                        <a:pt x="189" y="89"/>
                        <a:pt x="189" y="89"/>
                      </a:cubicBezTo>
                      <a:cubicBezTo>
                        <a:pt x="123" y="215"/>
                        <a:pt x="123" y="215"/>
                        <a:pt x="123" y="215"/>
                      </a:cubicBezTo>
                      <a:lnTo>
                        <a:pt x="0" y="19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20" name="Rectangle 2063">
                  <a:extLst>
                    <a:ext uri="{FF2B5EF4-FFF2-40B4-BE49-F238E27FC236}">
                      <a16:creationId xmlns="" xmlns:a16="http://schemas.microsoft.com/office/drawing/2014/main" id="{3770F95B-E812-4604-92AA-3BD8DC93278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299575" y="5832475"/>
                  <a:ext cx="95250" cy="9525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21" name="Rectangle 2064">
                  <a:extLst>
                    <a:ext uri="{FF2B5EF4-FFF2-40B4-BE49-F238E27FC236}">
                      <a16:creationId xmlns="" xmlns:a16="http://schemas.microsoft.com/office/drawing/2014/main" id="{A65C5BC1-38B1-47C6-8B60-2EC3C4C0E6D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421813" y="5832475"/>
                  <a:ext cx="88900" cy="87313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22" name="Rectangle 2065">
                  <a:extLst>
                    <a:ext uri="{FF2B5EF4-FFF2-40B4-BE49-F238E27FC236}">
                      <a16:creationId xmlns="" xmlns:a16="http://schemas.microsoft.com/office/drawing/2014/main" id="{B0685868-3CFA-4D32-8586-31975746A94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299575" y="6015038"/>
                  <a:ext cx="95250" cy="92075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23" name="Rectangle 2066">
                  <a:extLst>
                    <a:ext uri="{FF2B5EF4-FFF2-40B4-BE49-F238E27FC236}">
                      <a16:creationId xmlns="" xmlns:a16="http://schemas.microsoft.com/office/drawing/2014/main" id="{15DD66B7-D1B2-4801-B1F5-136BF9FD4AF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421813" y="6010275"/>
                  <a:ext cx="93663" cy="96838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noFill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24" name="Freeform 2067">
                  <a:extLst>
                    <a:ext uri="{FF2B5EF4-FFF2-40B4-BE49-F238E27FC236}">
                      <a16:creationId xmlns="" xmlns:a16="http://schemas.microsoft.com/office/drawing/2014/main" id="{CBC7D986-D8AE-4627-BDBC-4757DBB433F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090025" y="5988050"/>
                  <a:ext cx="115888" cy="123825"/>
                </a:xfrm>
                <a:custGeom>
                  <a:avLst/>
                  <a:gdLst>
                    <a:gd name="T0" fmla="*/ 0 w 73"/>
                    <a:gd name="T1" fmla="*/ 55 h 78"/>
                    <a:gd name="T2" fmla="*/ 33 w 73"/>
                    <a:gd name="T3" fmla="*/ 0 h 78"/>
                    <a:gd name="T4" fmla="*/ 73 w 73"/>
                    <a:gd name="T5" fmla="*/ 27 h 78"/>
                    <a:gd name="T6" fmla="*/ 60 w 73"/>
                    <a:gd name="T7" fmla="*/ 78 h 78"/>
                    <a:gd name="T8" fmla="*/ 0 w 73"/>
                    <a:gd name="T9" fmla="*/ 55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3" h="78">
                      <a:moveTo>
                        <a:pt x="0" y="55"/>
                      </a:moveTo>
                      <a:lnTo>
                        <a:pt x="33" y="0"/>
                      </a:lnTo>
                      <a:lnTo>
                        <a:pt x="73" y="27"/>
                      </a:lnTo>
                      <a:lnTo>
                        <a:pt x="60" y="78"/>
                      </a:lnTo>
                      <a:lnTo>
                        <a:pt x="0" y="5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25" name="Freeform 2068">
                  <a:extLst>
                    <a:ext uri="{FF2B5EF4-FFF2-40B4-BE49-F238E27FC236}">
                      <a16:creationId xmlns="" xmlns:a16="http://schemas.microsoft.com/office/drawing/2014/main" id="{46472E84-91F1-4294-89A5-BE1AD3D58E1C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082088" y="5792788"/>
                  <a:ext cx="207963" cy="342900"/>
                </a:xfrm>
                <a:custGeom>
                  <a:avLst/>
                  <a:gdLst>
                    <a:gd name="T0" fmla="*/ 292 w 313"/>
                    <a:gd name="T1" fmla="*/ 43 h 513"/>
                    <a:gd name="T2" fmla="*/ 185 w 313"/>
                    <a:gd name="T3" fmla="*/ 5 h 513"/>
                    <a:gd name="T4" fmla="*/ 160 w 313"/>
                    <a:gd name="T5" fmla="*/ 4 h 513"/>
                    <a:gd name="T6" fmla="*/ 1 w 313"/>
                    <a:gd name="T7" fmla="*/ 456 h 513"/>
                    <a:gd name="T8" fmla="*/ 21 w 313"/>
                    <a:gd name="T9" fmla="*/ 471 h 513"/>
                    <a:gd name="T10" fmla="*/ 128 w 313"/>
                    <a:gd name="T11" fmla="*/ 508 h 513"/>
                    <a:gd name="T12" fmla="*/ 153 w 313"/>
                    <a:gd name="T13" fmla="*/ 510 h 513"/>
                    <a:gd name="T14" fmla="*/ 312 w 313"/>
                    <a:gd name="T15" fmla="*/ 58 h 513"/>
                    <a:gd name="T16" fmla="*/ 292 w 313"/>
                    <a:gd name="T17" fmla="*/ 43 h 513"/>
                    <a:gd name="T18" fmla="*/ 150 w 313"/>
                    <a:gd name="T19" fmla="*/ 454 h 513"/>
                    <a:gd name="T20" fmla="*/ 147 w 313"/>
                    <a:gd name="T21" fmla="*/ 456 h 513"/>
                    <a:gd name="T22" fmla="*/ 33 w 313"/>
                    <a:gd name="T23" fmla="*/ 416 h 513"/>
                    <a:gd name="T24" fmla="*/ 33 w 313"/>
                    <a:gd name="T25" fmla="*/ 413 h 513"/>
                    <a:gd name="T26" fmla="*/ 37 w 313"/>
                    <a:gd name="T27" fmla="*/ 400 h 513"/>
                    <a:gd name="T28" fmla="*/ 40 w 313"/>
                    <a:gd name="T29" fmla="*/ 398 h 513"/>
                    <a:gd name="T30" fmla="*/ 153 w 313"/>
                    <a:gd name="T31" fmla="*/ 438 h 513"/>
                    <a:gd name="T32" fmla="*/ 154 w 313"/>
                    <a:gd name="T33" fmla="*/ 441 h 513"/>
                    <a:gd name="T34" fmla="*/ 150 w 313"/>
                    <a:gd name="T35" fmla="*/ 454 h 513"/>
                    <a:gd name="T36" fmla="*/ 81 w 313"/>
                    <a:gd name="T37" fmla="*/ 368 h 513"/>
                    <a:gd name="T38" fmla="*/ 120 w 313"/>
                    <a:gd name="T39" fmla="*/ 349 h 513"/>
                    <a:gd name="T40" fmla="*/ 139 w 313"/>
                    <a:gd name="T41" fmla="*/ 388 h 513"/>
                    <a:gd name="T42" fmla="*/ 100 w 313"/>
                    <a:gd name="T43" fmla="*/ 407 h 513"/>
                    <a:gd name="T44" fmla="*/ 81 w 313"/>
                    <a:gd name="T45" fmla="*/ 368 h 513"/>
                    <a:gd name="T46" fmla="*/ 247 w 313"/>
                    <a:gd name="T47" fmla="*/ 178 h 513"/>
                    <a:gd name="T48" fmla="*/ 244 w 313"/>
                    <a:gd name="T49" fmla="*/ 180 h 513"/>
                    <a:gd name="T50" fmla="*/ 130 w 313"/>
                    <a:gd name="T51" fmla="*/ 140 h 513"/>
                    <a:gd name="T52" fmla="*/ 130 w 313"/>
                    <a:gd name="T53" fmla="*/ 137 h 513"/>
                    <a:gd name="T54" fmla="*/ 134 w 313"/>
                    <a:gd name="T55" fmla="*/ 124 h 513"/>
                    <a:gd name="T56" fmla="*/ 137 w 313"/>
                    <a:gd name="T57" fmla="*/ 122 h 513"/>
                    <a:gd name="T58" fmla="*/ 251 w 313"/>
                    <a:gd name="T59" fmla="*/ 162 h 513"/>
                    <a:gd name="T60" fmla="*/ 251 w 313"/>
                    <a:gd name="T61" fmla="*/ 165 h 513"/>
                    <a:gd name="T62" fmla="*/ 247 w 313"/>
                    <a:gd name="T63" fmla="*/ 178 h 513"/>
                    <a:gd name="T64" fmla="*/ 140 w 313"/>
                    <a:gd name="T65" fmla="*/ 110 h 513"/>
                    <a:gd name="T66" fmla="*/ 146 w 313"/>
                    <a:gd name="T67" fmla="*/ 94 h 513"/>
                    <a:gd name="T68" fmla="*/ 261 w 313"/>
                    <a:gd name="T69" fmla="*/ 135 h 513"/>
                    <a:gd name="T70" fmla="*/ 255 w 313"/>
                    <a:gd name="T71" fmla="*/ 150 h 513"/>
                    <a:gd name="T72" fmla="*/ 140 w 313"/>
                    <a:gd name="T73" fmla="*/ 110 h 513"/>
                    <a:gd name="T74" fmla="*/ 266 w 313"/>
                    <a:gd name="T75" fmla="*/ 123 h 513"/>
                    <a:gd name="T76" fmla="*/ 264 w 313"/>
                    <a:gd name="T77" fmla="*/ 125 h 513"/>
                    <a:gd name="T78" fmla="*/ 150 w 313"/>
                    <a:gd name="T79" fmla="*/ 85 h 513"/>
                    <a:gd name="T80" fmla="*/ 149 w 313"/>
                    <a:gd name="T81" fmla="*/ 81 h 513"/>
                    <a:gd name="T82" fmla="*/ 154 w 313"/>
                    <a:gd name="T83" fmla="*/ 69 h 513"/>
                    <a:gd name="T84" fmla="*/ 156 w 313"/>
                    <a:gd name="T85" fmla="*/ 67 h 513"/>
                    <a:gd name="T86" fmla="*/ 270 w 313"/>
                    <a:gd name="T87" fmla="*/ 107 h 513"/>
                    <a:gd name="T88" fmla="*/ 271 w 313"/>
                    <a:gd name="T89" fmla="*/ 110 h 513"/>
                    <a:gd name="T90" fmla="*/ 266 w 313"/>
                    <a:gd name="T91" fmla="*/ 123 h 5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313" h="513">
                      <a:moveTo>
                        <a:pt x="292" y="43"/>
                      </a:moveTo>
                      <a:cubicBezTo>
                        <a:pt x="185" y="5"/>
                        <a:pt x="185" y="5"/>
                        <a:pt x="185" y="5"/>
                      </a:cubicBezTo>
                      <a:cubicBezTo>
                        <a:pt x="173" y="1"/>
                        <a:pt x="161" y="0"/>
                        <a:pt x="160" y="4"/>
                      </a:cubicBezTo>
                      <a:cubicBezTo>
                        <a:pt x="1" y="456"/>
                        <a:pt x="1" y="456"/>
                        <a:pt x="1" y="456"/>
                      </a:cubicBezTo>
                      <a:cubicBezTo>
                        <a:pt x="0" y="460"/>
                        <a:pt x="9" y="466"/>
                        <a:pt x="21" y="471"/>
                      </a:cubicBezTo>
                      <a:cubicBezTo>
                        <a:pt x="128" y="508"/>
                        <a:pt x="128" y="508"/>
                        <a:pt x="128" y="508"/>
                      </a:cubicBezTo>
                      <a:cubicBezTo>
                        <a:pt x="140" y="513"/>
                        <a:pt x="152" y="513"/>
                        <a:pt x="153" y="510"/>
                      </a:cubicBezTo>
                      <a:cubicBezTo>
                        <a:pt x="312" y="58"/>
                        <a:pt x="312" y="58"/>
                        <a:pt x="312" y="58"/>
                      </a:cubicBezTo>
                      <a:cubicBezTo>
                        <a:pt x="313" y="54"/>
                        <a:pt x="304" y="47"/>
                        <a:pt x="292" y="43"/>
                      </a:cubicBezTo>
                      <a:close/>
                      <a:moveTo>
                        <a:pt x="150" y="454"/>
                      </a:moveTo>
                      <a:cubicBezTo>
                        <a:pt x="147" y="456"/>
                        <a:pt x="147" y="456"/>
                        <a:pt x="147" y="456"/>
                      </a:cubicBezTo>
                      <a:cubicBezTo>
                        <a:pt x="33" y="416"/>
                        <a:pt x="33" y="416"/>
                        <a:pt x="33" y="416"/>
                      </a:cubicBezTo>
                      <a:cubicBezTo>
                        <a:pt x="33" y="413"/>
                        <a:pt x="33" y="413"/>
                        <a:pt x="33" y="413"/>
                      </a:cubicBezTo>
                      <a:cubicBezTo>
                        <a:pt x="37" y="400"/>
                        <a:pt x="37" y="400"/>
                        <a:pt x="37" y="400"/>
                      </a:cubicBezTo>
                      <a:cubicBezTo>
                        <a:pt x="40" y="398"/>
                        <a:pt x="40" y="398"/>
                        <a:pt x="40" y="398"/>
                      </a:cubicBezTo>
                      <a:cubicBezTo>
                        <a:pt x="153" y="438"/>
                        <a:pt x="153" y="438"/>
                        <a:pt x="153" y="438"/>
                      </a:cubicBezTo>
                      <a:cubicBezTo>
                        <a:pt x="154" y="441"/>
                        <a:pt x="154" y="441"/>
                        <a:pt x="154" y="441"/>
                      </a:cubicBezTo>
                      <a:lnTo>
                        <a:pt x="150" y="454"/>
                      </a:lnTo>
                      <a:close/>
                      <a:moveTo>
                        <a:pt x="81" y="368"/>
                      </a:moveTo>
                      <a:cubicBezTo>
                        <a:pt x="86" y="352"/>
                        <a:pt x="104" y="343"/>
                        <a:pt x="120" y="349"/>
                      </a:cubicBezTo>
                      <a:cubicBezTo>
                        <a:pt x="136" y="355"/>
                        <a:pt x="145" y="372"/>
                        <a:pt x="139" y="388"/>
                      </a:cubicBezTo>
                      <a:cubicBezTo>
                        <a:pt x="133" y="404"/>
                        <a:pt x="116" y="413"/>
                        <a:pt x="100" y="407"/>
                      </a:cubicBezTo>
                      <a:cubicBezTo>
                        <a:pt x="84" y="402"/>
                        <a:pt x="75" y="384"/>
                        <a:pt x="81" y="368"/>
                      </a:cubicBezTo>
                      <a:close/>
                      <a:moveTo>
                        <a:pt x="247" y="178"/>
                      </a:moveTo>
                      <a:cubicBezTo>
                        <a:pt x="244" y="180"/>
                        <a:pt x="244" y="180"/>
                        <a:pt x="244" y="180"/>
                      </a:cubicBezTo>
                      <a:cubicBezTo>
                        <a:pt x="130" y="140"/>
                        <a:pt x="130" y="140"/>
                        <a:pt x="130" y="140"/>
                      </a:cubicBezTo>
                      <a:cubicBezTo>
                        <a:pt x="130" y="137"/>
                        <a:pt x="130" y="137"/>
                        <a:pt x="130" y="137"/>
                      </a:cubicBezTo>
                      <a:cubicBezTo>
                        <a:pt x="134" y="124"/>
                        <a:pt x="134" y="124"/>
                        <a:pt x="134" y="124"/>
                      </a:cubicBezTo>
                      <a:cubicBezTo>
                        <a:pt x="137" y="122"/>
                        <a:pt x="137" y="122"/>
                        <a:pt x="137" y="122"/>
                      </a:cubicBezTo>
                      <a:cubicBezTo>
                        <a:pt x="251" y="162"/>
                        <a:pt x="251" y="162"/>
                        <a:pt x="251" y="162"/>
                      </a:cubicBezTo>
                      <a:cubicBezTo>
                        <a:pt x="251" y="165"/>
                        <a:pt x="251" y="165"/>
                        <a:pt x="251" y="165"/>
                      </a:cubicBezTo>
                      <a:lnTo>
                        <a:pt x="247" y="178"/>
                      </a:lnTo>
                      <a:close/>
                      <a:moveTo>
                        <a:pt x="140" y="110"/>
                      </a:moveTo>
                      <a:cubicBezTo>
                        <a:pt x="146" y="94"/>
                        <a:pt x="146" y="94"/>
                        <a:pt x="146" y="94"/>
                      </a:cubicBezTo>
                      <a:cubicBezTo>
                        <a:pt x="261" y="135"/>
                        <a:pt x="261" y="135"/>
                        <a:pt x="261" y="135"/>
                      </a:cubicBezTo>
                      <a:cubicBezTo>
                        <a:pt x="255" y="150"/>
                        <a:pt x="255" y="150"/>
                        <a:pt x="255" y="150"/>
                      </a:cubicBezTo>
                      <a:lnTo>
                        <a:pt x="140" y="110"/>
                      </a:lnTo>
                      <a:close/>
                      <a:moveTo>
                        <a:pt x="266" y="123"/>
                      </a:moveTo>
                      <a:cubicBezTo>
                        <a:pt x="264" y="125"/>
                        <a:pt x="264" y="125"/>
                        <a:pt x="264" y="125"/>
                      </a:cubicBezTo>
                      <a:cubicBezTo>
                        <a:pt x="150" y="85"/>
                        <a:pt x="150" y="85"/>
                        <a:pt x="150" y="85"/>
                      </a:cubicBezTo>
                      <a:cubicBezTo>
                        <a:pt x="149" y="81"/>
                        <a:pt x="149" y="81"/>
                        <a:pt x="149" y="81"/>
                      </a:cubicBezTo>
                      <a:cubicBezTo>
                        <a:pt x="154" y="69"/>
                        <a:pt x="154" y="69"/>
                        <a:pt x="154" y="69"/>
                      </a:cubicBezTo>
                      <a:cubicBezTo>
                        <a:pt x="156" y="67"/>
                        <a:pt x="156" y="67"/>
                        <a:pt x="156" y="67"/>
                      </a:cubicBezTo>
                      <a:cubicBezTo>
                        <a:pt x="270" y="107"/>
                        <a:pt x="270" y="107"/>
                        <a:pt x="270" y="107"/>
                      </a:cubicBezTo>
                      <a:cubicBezTo>
                        <a:pt x="271" y="110"/>
                        <a:pt x="271" y="110"/>
                        <a:pt x="271" y="110"/>
                      </a:cubicBezTo>
                      <a:lnTo>
                        <a:pt x="266" y="123"/>
                      </a:lnTo>
                      <a:close/>
                    </a:path>
                  </a:pathLst>
                </a:custGeom>
                <a:solidFill>
                  <a:srgbClr val="263B5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26" name="Freeform 2069">
                  <a:extLst>
                    <a:ext uri="{FF2B5EF4-FFF2-40B4-BE49-F238E27FC236}">
                      <a16:creationId xmlns="" xmlns:a16="http://schemas.microsoft.com/office/drawing/2014/main" id="{682CCC3C-C86E-4271-99F5-08C11627B021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293225" y="5802313"/>
                  <a:ext cx="107950" cy="328613"/>
                </a:xfrm>
                <a:custGeom>
                  <a:avLst/>
                  <a:gdLst>
                    <a:gd name="T0" fmla="*/ 137 w 161"/>
                    <a:gd name="T1" fmla="*/ 0 h 493"/>
                    <a:gd name="T2" fmla="*/ 24 w 161"/>
                    <a:gd name="T3" fmla="*/ 0 h 493"/>
                    <a:gd name="T4" fmla="*/ 0 w 161"/>
                    <a:gd name="T5" fmla="*/ 7 h 493"/>
                    <a:gd name="T6" fmla="*/ 0 w 161"/>
                    <a:gd name="T7" fmla="*/ 486 h 493"/>
                    <a:gd name="T8" fmla="*/ 24 w 161"/>
                    <a:gd name="T9" fmla="*/ 493 h 493"/>
                    <a:gd name="T10" fmla="*/ 137 w 161"/>
                    <a:gd name="T11" fmla="*/ 493 h 493"/>
                    <a:gd name="T12" fmla="*/ 161 w 161"/>
                    <a:gd name="T13" fmla="*/ 486 h 493"/>
                    <a:gd name="T14" fmla="*/ 161 w 161"/>
                    <a:gd name="T15" fmla="*/ 7 h 493"/>
                    <a:gd name="T16" fmla="*/ 137 w 161"/>
                    <a:gd name="T17" fmla="*/ 0 h 493"/>
                    <a:gd name="T18" fmla="*/ 140 w 161"/>
                    <a:gd name="T19" fmla="*/ 434 h 493"/>
                    <a:gd name="T20" fmla="*/ 138 w 161"/>
                    <a:gd name="T21" fmla="*/ 437 h 493"/>
                    <a:gd name="T22" fmla="*/ 17 w 161"/>
                    <a:gd name="T23" fmla="*/ 437 h 493"/>
                    <a:gd name="T24" fmla="*/ 16 w 161"/>
                    <a:gd name="T25" fmla="*/ 434 h 493"/>
                    <a:gd name="T26" fmla="*/ 16 w 161"/>
                    <a:gd name="T27" fmla="*/ 421 h 493"/>
                    <a:gd name="T28" fmla="*/ 17 w 161"/>
                    <a:gd name="T29" fmla="*/ 418 h 493"/>
                    <a:gd name="T30" fmla="*/ 138 w 161"/>
                    <a:gd name="T31" fmla="*/ 418 h 493"/>
                    <a:gd name="T32" fmla="*/ 140 w 161"/>
                    <a:gd name="T33" fmla="*/ 421 h 493"/>
                    <a:gd name="T34" fmla="*/ 140 w 161"/>
                    <a:gd name="T35" fmla="*/ 434 h 493"/>
                    <a:gd name="T36" fmla="*/ 46 w 161"/>
                    <a:gd name="T37" fmla="*/ 376 h 493"/>
                    <a:gd name="T38" fmla="*/ 77 w 161"/>
                    <a:gd name="T39" fmla="*/ 345 h 493"/>
                    <a:gd name="T40" fmla="*/ 108 w 161"/>
                    <a:gd name="T41" fmla="*/ 376 h 493"/>
                    <a:gd name="T42" fmla="*/ 77 w 161"/>
                    <a:gd name="T43" fmla="*/ 407 h 493"/>
                    <a:gd name="T44" fmla="*/ 46 w 161"/>
                    <a:gd name="T45" fmla="*/ 376 h 493"/>
                    <a:gd name="T46" fmla="*/ 140 w 161"/>
                    <a:gd name="T47" fmla="*/ 142 h 493"/>
                    <a:gd name="T48" fmla="*/ 138 w 161"/>
                    <a:gd name="T49" fmla="*/ 145 h 493"/>
                    <a:gd name="T50" fmla="*/ 17 w 161"/>
                    <a:gd name="T51" fmla="*/ 145 h 493"/>
                    <a:gd name="T52" fmla="*/ 16 w 161"/>
                    <a:gd name="T53" fmla="*/ 142 h 493"/>
                    <a:gd name="T54" fmla="*/ 16 w 161"/>
                    <a:gd name="T55" fmla="*/ 129 h 493"/>
                    <a:gd name="T56" fmla="*/ 17 w 161"/>
                    <a:gd name="T57" fmla="*/ 126 h 493"/>
                    <a:gd name="T58" fmla="*/ 138 w 161"/>
                    <a:gd name="T59" fmla="*/ 126 h 493"/>
                    <a:gd name="T60" fmla="*/ 140 w 161"/>
                    <a:gd name="T61" fmla="*/ 129 h 493"/>
                    <a:gd name="T62" fmla="*/ 140 w 161"/>
                    <a:gd name="T63" fmla="*/ 142 h 493"/>
                    <a:gd name="T64" fmla="*/ 17 w 161"/>
                    <a:gd name="T65" fmla="*/ 113 h 493"/>
                    <a:gd name="T66" fmla="*/ 17 w 161"/>
                    <a:gd name="T67" fmla="*/ 97 h 493"/>
                    <a:gd name="T68" fmla="*/ 139 w 161"/>
                    <a:gd name="T69" fmla="*/ 97 h 493"/>
                    <a:gd name="T70" fmla="*/ 139 w 161"/>
                    <a:gd name="T71" fmla="*/ 113 h 493"/>
                    <a:gd name="T72" fmla="*/ 17 w 161"/>
                    <a:gd name="T73" fmla="*/ 113 h 493"/>
                    <a:gd name="T74" fmla="*/ 140 w 161"/>
                    <a:gd name="T75" fmla="*/ 83 h 493"/>
                    <a:gd name="T76" fmla="*/ 138 w 161"/>
                    <a:gd name="T77" fmla="*/ 86 h 493"/>
                    <a:gd name="T78" fmla="*/ 17 w 161"/>
                    <a:gd name="T79" fmla="*/ 86 h 493"/>
                    <a:gd name="T80" fmla="*/ 16 w 161"/>
                    <a:gd name="T81" fmla="*/ 83 h 493"/>
                    <a:gd name="T82" fmla="*/ 16 w 161"/>
                    <a:gd name="T83" fmla="*/ 70 h 493"/>
                    <a:gd name="T84" fmla="*/ 17 w 161"/>
                    <a:gd name="T85" fmla="*/ 67 h 493"/>
                    <a:gd name="T86" fmla="*/ 138 w 161"/>
                    <a:gd name="T87" fmla="*/ 67 h 493"/>
                    <a:gd name="T88" fmla="*/ 140 w 161"/>
                    <a:gd name="T89" fmla="*/ 70 h 493"/>
                    <a:gd name="T90" fmla="*/ 140 w 161"/>
                    <a:gd name="T91" fmla="*/ 83 h 4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61" h="493">
                      <a:moveTo>
                        <a:pt x="137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3"/>
                        <a:pt x="0" y="7"/>
                      </a:cubicBezTo>
                      <a:cubicBezTo>
                        <a:pt x="0" y="486"/>
                        <a:pt x="0" y="486"/>
                        <a:pt x="0" y="486"/>
                      </a:cubicBezTo>
                      <a:cubicBezTo>
                        <a:pt x="0" y="490"/>
                        <a:pt x="11" y="493"/>
                        <a:pt x="24" y="493"/>
                      </a:cubicBezTo>
                      <a:cubicBezTo>
                        <a:pt x="137" y="493"/>
                        <a:pt x="137" y="493"/>
                        <a:pt x="137" y="493"/>
                      </a:cubicBezTo>
                      <a:cubicBezTo>
                        <a:pt x="151" y="493"/>
                        <a:pt x="161" y="490"/>
                        <a:pt x="161" y="486"/>
                      </a:cubicBezTo>
                      <a:cubicBezTo>
                        <a:pt x="161" y="7"/>
                        <a:pt x="161" y="7"/>
                        <a:pt x="161" y="7"/>
                      </a:cubicBezTo>
                      <a:cubicBezTo>
                        <a:pt x="161" y="3"/>
                        <a:pt x="151" y="0"/>
                        <a:pt x="137" y="0"/>
                      </a:cubicBezTo>
                      <a:close/>
                      <a:moveTo>
                        <a:pt x="140" y="434"/>
                      </a:moveTo>
                      <a:cubicBezTo>
                        <a:pt x="138" y="437"/>
                        <a:pt x="138" y="437"/>
                        <a:pt x="138" y="437"/>
                      </a:cubicBezTo>
                      <a:cubicBezTo>
                        <a:pt x="17" y="437"/>
                        <a:pt x="17" y="437"/>
                        <a:pt x="17" y="437"/>
                      </a:cubicBezTo>
                      <a:cubicBezTo>
                        <a:pt x="16" y="434"/>
                        <a:pt x="16" y="434"/>
                        <a:pt x="16" y="434"/>
                      </a:cubicBezTo>
                      <a:cubicBezTo>
                        <a:pt x="16" y="421"/>
                        <a:pt x="16" y="421"/>
                        <a:pt x="16" y="421"/>
                      </a:cubicBezTo>
                      <a:cubicBezTo>
                        <a:pt x="17" y="418"/>
                        <a:pt x="17" y="418"/>
                        <a:pt x="17" y="418"/>
                      </a:cubicBezTo>
                      <a:cubicBezTo>
                        <a:pt x="138" y="418"/>
                        <a:pt x="138" y="418"/>
                        <a:pt x="138" y="418"/>
                      </a:cubicBezTo>
                      <a:cubicBezTo>
                        <a:pt x="140" y="421"/>
                        <a:pt x="140" y="421"/>
                        <a:pt x="140" y="421"/>
                      </a:cubicBezTo>
                      <a:lnTo>
                        <a:pt x="140" y="434"/>
                      </a:lnTo>
                      <a:close/>
                      <a:moveTo>
                        <a:pt x="46" y="376"/>
                      </a:moveTo>
                      <a:cubicBezTo>
                        <a:pt x="46" y="359"/>
                        <a:pt x="60" y="345"/>
                        <a:pt x="77" y="345"/>
                      </a:cubicBezTo>
                      <a:cubicBezTo>
                        <a:pt x="94" y="345"/>
                        <a:pt x="108" y="359"/>
                        <a:pt x="108" y="376"/>
                      </a:cubicBezTo>
                      <a:cubicBezTo>
                        <a:pt x="108" y="393"/>
                        <a:pt x="94" y="407"/>
                        <a:pt x="77" y="407"/>
                      </a:cubicBezTo>
                      <a:cubicBezTo>
                        <a:pt x="60" y="407"/>
                        <a:pt x="46" y="393"/>
                        <a:pt x="46" y="376"/>
                      </a:cubicBezTo>
                      <a:close/>
                      <a:moveTo>
                        <a:pt x="140" y="142"/>
                      </a:moveTo>
                      <a:cubicBezTo>
                        <a:pt x="138" y="145"/>
                        <a:pt x="138" y="145"/>
                        <a:pt x="138" y="145"/>
                      </a:cubicBezTo>
                      <a:cubicBezTo>
                        <a:pt x="17" y="145"/>
                        <a:pt x="17" y="145"/>
                        <a:pt x="17" y="145"/>
                      </a:cubicBezTo>
                      <a:cubicBezTo>
                        <a:pt x="16" y="142"/>
                        <a:pt x="16" y="142"/>
                        <a:pt x="16" y="142"/>
                      </a:cubicBezTo>
                      <a:cubicBezTo>
                        <a:pt x="16" y="129"/>
                        <a:pt x="16" y="129"/>
                        <a:pt x="16" y="129"/>
                      </a:cubicBezTo>
                      <a:cubicBezTo>
                        <a:pt x="17" y="126"/>
                        <a:pt x="17" y="126"/>
                        <a:pt x="17" y="126"/>
                      </a:cubicBezTo>
                      <a:cubicBezTo>
                        <a:pt x="138" y="126"/>
                        <a:pt x="138" y="126"/>
                        <a:pt x="138" y="126"/>
                      </a:cubicBezTo>
                      <a:cubicBezTo>
                        <a:pt x="140" y="129"/>
                        <a:pt x="140" y="129"/>
                        <a:pt x="140" y="129"/>
                      </a:cubicBezTo>
                      <a:lnTo>
                        <a:pt x="140" y="142"/>
                      </a:lnTo>
                      <a:close/>
                      <a:moveTo>
                        <a:pt x="17" y="113"/>
                      </a:moveTo>
                      <a:cubicBezTo>
                        <a:pt x="17" y="97"/>
                        <a:pt x="17" y="97"/>
                        <a:pt x="17" y="97"/>
                      </a:cubicBezTo>
                      <a:cubicBezTo>
                        <a:pt x="139" y="97"/>
                        <a:pt x="139" y="97"/>
                        <a:pt x="139" y="97"/>
                      </a:cubicBezTo>
                      <a:cubicBezTo>
                        <a:pt x="139" y="113"/>
                        <a:pt x="139" y="113"/>
                        <a:pt x="139" y="113"/>
                      </a:cubicBezTo>
                      <a:lnTo>
                        <a:pt x="17" y="113"/>
                      </a:lnTo>
                      <a:close/>
                      <a:moveTo>
                        <a:pt x="140" y="83"/>
                      </a:moveTo>
                      <a:cubicBezTo>
                        <a:pt x="138" y="86"/>
                        <a:pt x="138" y="86"/>
                        <a:pt x="138" y="86"/>
                      </a:cubicBezTo>
                      <a:cubicBezTo>
                        <a:pt x="17" y="86"/>
                        <a:pt x="17" y="86"/>
                        <a:pt x="17" y="86"/>
                      </a:cubicBezTo>
                      <a:cubicBezTo>
                        <a:pt x="16" y="83"/>
                        <a:pt x="16" y="83"/>
                        <a:pt x="16" y="83"/>
                      </a:cubicBezTo>
                      <a:cubicBezTo>
                        <a:pt x="16" y="70"/>
                        <a:pt x="16" y="70"/>
                        <a:pt x="16" y="70"/>
                      </a:cubicBezTo>
                      <a:cubicBezTo>
                        <a:pt x="17" y="67"/>
                        <a:pt x="17" y="67"/>
                        <a:pt x="17" y="67"/>
                      </a:cubicBezTo>
                      <a:cubicBezTo>
                        <a:pt x="138" y="67"/>
                        <a:pt x="138" y="67"/>
                        <a:pt x="138" y="67"/>
                      </a:cubicBezTo>
                      <a:cubicBezTo>
                        <a:pt x="140" y="70"/>
                        <a:pt x="140" y="70"/>
                        <a:pt x="140" y="70"/>
                      </a:cubicBezTo>
                      <a:lnTo>
                        <a:pt x="140" y="83"/>
                      </a:lnTo>
                      <a:close/>
                    </a:path>
                  </a:pathLst>
                </a:custGeom>
                <a:solidFill>
                  <a:srgbClr val="F0BB00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27" name="Freeform 2070">
                  <a:extLst>
                    <a:ext uri="{FF2B5EF4-FFF2-40B4-BE49-F238E27FC236}">
                      <a16:creationId xmlns="" xmlns:a16="http://schemas.microsoft.com/office/drawing/2014/main" id="{9190C19D-C15D-449D-8CF9-3330FD215A25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9415463" y="5802313"/>
                  <a:ext cx="106363" cy="328613"/>
                </a:xfrm>
                <a:custGeom>
                  <a:avLst/>
                  <a:gdLst>
                    <a:gd name="T0" fmla="*/ 137 w 161"/>
                    <a:gd name="T1" fmla="*/ 0 h 493"/>
                    <a:gd name="T2" fmla="*/ 24 w 161"/>
                    <a:gd name="T3" fmla="*/ 0 h 493"/>
                    <a:gd name="T4" fmla="*/ 0 w 161"/>
                    <a:gd name="T5" fmla="*/ 7 h 493"/>
                    <a:gd name="T6" fmla="*/ 0 w 161"/>
                    <a:gd name="T7" fmla="*/ 486 h 493"/>
                    <a:gd name="T8" fmla="*/ 24 w 161"/>
                    <a:gd name="T9" fmla="*/ 493 h 493"/>
                    <a:gd name="T10" fmla="*/ 137 w 161"/>
                    <a:gd name="T11" fmla="*/ 493 h 493"/>
                    <a:gd name="T12" fmla="*/ 161 w 161"/>
                    <a:gd name="T13" fmla="*/ 486 h 493"/>
                    <a:gd name="T14" fmla="*/ 161 w 161"/>
                    <a:gd name="T15" fmla="*/ 7 h 493"/>
                    <a:gd name="T16" fmla="*/ 137 w 161"/>
                    <a:gd name="T17" fmla="*/ 0 h 493"/>
                    <a:gd name="T18" fmla="*/ 139 w 161"/>
                    <a:gd name="T19" fmla="*/ 434 h 493"/>
                    <a:gd name="T20" fmla="*/ 138 w 161"/>
                    <a:gd name="T21" fmla="*/ 437 h 493"/>
                    <a:gd name="T22" fmla="*/ 17 w 161"/>
                    <a:gd name="T23" fmla="*/ 437 h 493"/>
                    <a:gd name="T24" fmla="*/ 15 w 161"/>
                    <a:gd name="T25" fmla="*/ 434 h 493"/>
                    <a:gd name="T26" fmla="*/ 15 w 161"/>
                    <a:gd name="T27" fmla="*/ 421 h 493"/>
                    <a:gd name="T28" fmla="*/ 17 w 161"/>
                    <a:gd name="T29" fmla="*/ 418 h 493"/>
                    <a:gd name="T30" fmla="*/ 138 w 161"/>
                    <a:gd name="T31" fmla="*/ 418 h 493"/>
                    <a:gd name="T32" fmla="*/ 139 w 161"/>
                    <a:gd name="T33" fmla="*/ 421 h 493"/>
                    <a:gd name="T34" fmla="*/ 139 w 161"/>
                    <a:gd name="T35" fmla="*/ 434 h 493"/>
                    <a:gd name="T36" fmla="*/ 46 w 161"/>
                    <a:gd name="T37" fmla="*/ 376 h 493"/>
                    <a:gd name="T38" fmla="*/ 77 w 161"/>
                    <a:gd name="T39" fmla="*/ 345 h 493"/>
                    <a:gd name="T40" fmla="*/ 107 w 161"/>
                    <a:gd name="T41" fmla="*/ 376 h 493"/>
                    <a:gd name="T42" fmla="*/ 77 w 161"/>
                    <a:gd name="T43" fmla="*/ 407 h 493"/>
                    <a:gd name="T44" fmla="*/ 46 w 161"/>
                    <a:gd name="T45" fmla="*/ 376 h 493"/>
                    <a:gd name="T46" fmla="*/ 139 w 161"/>
                    <a:gd name="T47" fmla="*/ 142 h 493"/>
                    <a:gd name="T48" fmla="*/ 138 w 161"/>
                    <a:gd name="T49" fmla="*/ 145 h 493"/>
                    <a:gd name="T50" fmla="*/ 17 w 161"/>
                    <a:gd name="T51" fmla="*/ 145 h 493"/>
                    <a:gd name="T52" fmla="*/ 15 w 161"/>
                    <a:gd name="T53" fmla="*/ 142 h 493"/>
                    <a:gd name="T54" fmla="*/ 15 w 161"/>
                    <a:gd name="T55" fmla="*/ 129 h 493"/>
                    <a:gd name="T56" fmla="*/ 17 w 161"/>
                    <a:gd name="T57" fmla="*/ 126 h 493"/>
                    <a:gd name="T58" fmla="*/ 138 w 161"/>
                    <a:gd name="T59" fmla="*/ 126 h 493"/>
                    <a:gd name="T60" fmla="*/ 139 w 161"/>
                    <a:gd name="T61" fmla="*/ 129 h 493"/>
                    <a:gd name="T62" fmla="*/ 139 w 161"/>
                    <a:gd name="T63" fmla="*/ 142 h 493"/>
                    <a:gd name="T64" fmla="*/ 16 w 161"/>
                    <a:gd name="T65" fmla="*/ 113 h 493"/>
                    <a:gd name="T66" fmla="*/ 16 w 161"/>
                    <a:gd name="T67" fmla="*/ 97 h 493"/>
                    <a:gd name="T68" fmla="*/ 138 w 161"/>
                    <a:gd name="T69" fmla="*/ 97 h 493"/>
                    <a:gd name="T70" fmla="*/ 138 w 161"/>
                    <a:gd name="T71" fmla="*/ 113 h 493"/>
                    <a:gd name="T72" fmla="*/ 16 w 161"/>
                    <a:gd name="T73" fmla="*/ 113 h 493"/>
                    <a:gd name="T74" fmla="*/ 139 w 161"/>
                    <a:gd name="T75" fmla="*/ 83 h 493"/>
                    <a:gd name="T76" fmla="*/ 138 w 161"/>
                    <a:gd name="T77" fmla="*/ 86 h 493"/>
                    <a:gd name="T78" fmla="*/ 17 w 161"/>
                    <a:gd name="T79" fmla="*/ 86 h 493"/>
                    <a:gd name="T80" fmla="*/ 15 w 161"/>
                    <a:gd name="T81" fmla="*/ 83 h 493"/>
                    <a:gd name="T82" fmla="*/ 15 w 161"/>
                    <a:gd name="T83" fmla="*/ 70 h 493"/>
                    <a:gd name="T84" fmla="*/ 17 w 161"/>
                    <a:gd name="T85" fmla="*/ 67 h 493"/>
                    <a:gd name="T86" fmla="*/ 138 w 161"/>
                    <a:gd name="T87" fmla="*/ 67 h 493"/>
                    <a:gd name="T88" fmla="*/ 139 w 161"/>
                    <a:gd name="T89" fmla="*/ 70 h 493"/>
                    <a:gd name="T90" fmla="*/ 139 w 161"/>
                    <a:gd name="T91" fmla="*/ 83 h 49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161" h="493">
                      <a:moveTo>
                        <a:pt x="137" y="0"/>
                      </a:move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1" y="0"/>
                        <a:pt x="0" y="3"/>
                        <a:pt x="0" y="7"/>
                      </a:cubicBezTo>
                      <a:cubicBezTo>
                        <a:pt x="0" y="486"/>
                        <a:pt x="0" y="486"/>
                        <a:pt x="0" y="486"/>
                      </a:cubicBezTo>
                      <a:cubicBezTo>
                        <a:pt x="0" y="490"/>
                        <a:pt x="11" y="493"/>
                        <a:pt x="24" y="493"/>
                      </a:cubicBezTo>
                      <a:cubicBezTo>
                        <a:pt x="137" y="493"/>
                        <a:pt x="137" y="493"/>
                        <a:pt x="137" y="493"/>
                      </a:cubicBezTo>
                      <a:cubicBezTo>
                        <a:pt x="150" y="493"/>
                        <a:pt x="161" y="490"/>
                        <a:pt x="161" y="486"/>
                      </a:cubicBezTo>
                      <a:cubicBezTo>
                        <a:pt x="161" y="7"/>
                        <a:pt x="161" y="7"/>
                        <a:pt x="161" y="7"/>
                      </a:cubicBezTo>
                      <a:cubicBezTo>
                        <a:pt x="161" y="3"/>
                        <a:pt x="150" y="0"/>
                        <a:pt x="137" y="0"/>
                      </a:cubicBezTo>
                      <a:close/>
                      <a:moveTo>
                        <a:pt x="139" y="434"/>
                      </a:moveTo>
                      <a:cubicBezTo>
                        <a:pt x="138" y="437"/>
                        <a:pt x="138" y="437"/>
                        <a:pt x="138" y="437"/>
                      </a:cubicBezTo>
                      <a:cubicBezTo>
                        <a:pt x="17" y="437"/>
                        <a:pt x="17" y="437"/>
                        <a:pt x="17" y="437"/>
                      </a:cubicBezTo>
                      <a:cubicBezTo>
                        <a:pt x="15" y="434"/>
                        <a:pt x="15" y="434"/>
                        <a:pt x="15" y="434"/>
                      </a:cubicBezTo>
                      <a:cubicBezTo>
                        <a:pt x="15" y="421"/>
                        <a:pt x="15" y="421"/>
                        <a:pt x="15" y="421"/>
                      </a:cubicBezTo>
                      <a:cubicBezTo>
                        <a:pt x="17" y="418"/>
                        <a:pt x="17" y="418"/>
                        <a:pt x="17" y="418"/>
                      </a:cubicBezTo>
                      <a:cubicBezTo>
                        <a:pt x="138" y="418"/>
                        <a:pt x="138" y="418"/>
                        <a:pt x="138" y="418"/>
                      </a:cubicBezTo>
                      <a:cubicBezTo>
                        <a:pt x="139" y="421"/>
                        <a:pt x="139" y="421"/>
                        <a:pt x="139" y="421"/>
                      </a:cubicBezTo>
                      <a:lnTo>
                        <a:pt x="139" y="434"/>
                      </a:lnTo>
                      <a:close/>
                      <a:moveTo>
                        <a:pt x="46" y="376"/>
                      </a:moveTo>
                      <a:cubicBezTo>
                        <a:pt x="46" y="359"/>
                        <a:pt x="60" y="345"/>
                        <a:pt x="77" y="345"/>
                      </a:cubicBezTo>
                      <a:cubicBezTo>
                        <a:pt x="94" y="345"/>
                        <a:pt x="107" y="359"/>
                        <a:pt x="107" y="376"/>
                      </a:cubicBezTo>
                      <a:cubicBezTo>
                        <a:pt x="107" y="393"/>
                        <a:pt x="94" y="407"/>
                        <a:pt x="77" y="407"/>
                      </a:cubicBezTo>
                      <a:cubicBezTo>
                        <a:pt x="60" y="407"/>
                        <a:pt x="46" y="393"/>
                        <a:pt x="46" y="376"/>
                      </a:cubicBezTo>
                      <a:close/>
                      <a:moveTo>
                        <a:pt x="139" y="142"/>
                      </a:moveTo>
                      <a:cubicBezTo>
                        <a:pt x="138" y="145"/>
                        <a:pt x="138" y="145"/>
                        <a:pt x="138" y="145"/>
                      </a:cubicBezTo>
                      <a:cubicBezTo>
                        <a:pt x="17" y="145"/>
                        <a:pt x="17" y="145"/>
                        <a:pt x="17" y="145"/>
                      </a:cubicBezTo>
                      <a:cubicBezTo>
                        <a:pt x="15" y="142"/>
                        <a:pt x="15" y="142"/>
                        <a:pt x="15" y="142"/>
                      </a:cubicBezTo>
                      <a:cubicBezTo>
                        <a:pt x="15" y="129"/>
                        <a:pt x="15" y="129"/>
                        <a:pt x="15" y="129"/>
                      </a:cubicBezTo>
                      <a:cubicBezTo>
                        <a:pt x="17" y="126"/>
                        <a:pt x="17" y="126"/>
                        <a:pt x="17" y="126"/>
                      </a:cubicBezTo>
                      <a:cubicBezTo>
                        <a:pt x="138" y="126"/>
                        <a:pt x="138" y="126"/>
                        <a:pt x="138" y="126"/>
                      </a:cubicBezTo>
                      <a:cubicBezTo>
                        <a:pt x="139" y="129"/>
                        <a:pt x="139" y="129"/>
                        <a:pt x="139" y="129"/>
                      </a:cubicBezTo>
                      <a:lnTo>
                        <a:pt x="139" y="142"/>
                      </a:lnTo>
                      <a:close/>
                      <a:moveTo>
                        <a:pt x="16" y="113"/>
                      </a:moveTo>
                      <a:cubicBezTo>
                        <a:pt x="16" y="97"/>
                        <a:pt x="16" y="97"/>
                        <a:pt x="16" y="97"/>
                      </a:cubicBezTo>
                      <a:cubicBezTo>
                        <a:pt x="138" y="97"/>
                        <a:pt x="138" y="97"/>
                        <a:pt x="138" y="97"/>
                      </a:cubicBezTo>
                      <a:cubicBezTo>
                        <a:pt x="138" y="113"/>
                        <a:pt x="138" y="113"/>
                        <a:pt x="138" y="113"/>
                      </a:cubicBezTo>
                      <a:lnTo>
                        <a:pt x="16" y="113"/>
                      </a:lnTo>
                      <a:close/>
                      <a:moveTo>
                        <a:pt x="139" y="83"/>
                      </a:moveTo>
                      <a:cubicBezTo>
                        <a:pt x="138" y="86"/>
                        <a:pt x="138" y="86"/>
                        <a:pt x="138" y="86"/>
                      </a:cubicBezTo>
                      <a:cubicBezTo>
                        <a:pt x="17" y="86"/>
                        <a:pt x="17" y="86"/>
                        <a:pt x="17" y="86"/>
                      </a:cubicBezTo>
                      <a:cubicBezTo>
                        <a:pt x="15" y="83"/>
                        <a:pt x="15" y="83"/>
                        <a:pt x="15" y="83"/>
                      </a:cubicBezTo>
                      <a:cubicBezTo>
                        <a:pt x="15" y="70"/>
                        <a:pt x="15" y="70"/>
                        <a:pt x="15" y="70"/>
                      </a:cubicBezTo>
                      <a:cubicBezTo>
                        <a:pt x="17" y="67"/>
                        <a:pt x="17" y="67"/>
                        <a:pt x="17" y="67"/>
                      </a:cubicBezTo>
                      <a:cubicBezTo>
                        <a:pt x="138" y="67"/>
                        <a:pt x="138" y="67"/>
                        <a:pt x="138" y="67"/>
                      </a:cubicBezTo>
                      <a:cubicBezTo>
                        <a:pt x="139" y="70"/>
                        <a:pt x="139" y="70"/>
                        <a:pt x="139" y="70"/>
                      </a:cubicBezTo>
                      <a:lnTo>
                        <a:pt x="139" y="83"/>
                      </a:lnTo>
                      <a:close/>
                    </a:path>
                  </a:pathLst>
                </a:custGeom>
                <a:solidFill>
                  <a:srgbClr val="EC6D4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628" name="组合 627">
                <a:extLst>
                  <a:ext uri="{FF2B5EF4-FFF2-40B4-BE49-F238E27FC236}">
                    <a16:creationId xmlns="" xmlns:a16="http://schemas.microsoft.com/office/drawing/2014/main" id="{2B857B50-D97E-4591-BC28-9D70BF1D97F6}"/>
                  </a:ext>
                </a:extLst>
              </p:cNvPr>
              <p:cNvGrpSpPr/>
              <p:nvPr/>
            </p:nvGrpSpPr>
            <p:grpSpPr>
              <a:xfrm>
                <a:off x="10571961" y="5841771"/>
                <a:ext cx="689361" cy="689361"/>
                <a:chOff x="9664700" y="6313488"/>
                <a:chExt cx="554038" cy="554038"/>
              </a:xfrm>
            </p:grpSpPr>
            <p:sp>
              <p:nvSpPr>
                <p:cNvPr id="629" name="Rectangle 1416">
                  <a:extLst>
                    <a:ext uri="{FF2B5EF4-FFF2-40B4-BE49-F238E27FC236}">
                      <a16:creationId xmlns="" xmlns:a16="http://schemas.microsoft.com/office/drawing/2014/main" id="{BE25149A-AF55-456C-BDC0-ADD2D934A36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664700" y="6313488"/>
                  <a:ext cx="554038" cy="554038"/>
                </a:xfrm>
                <a:prstGeom prst="rect">
                  <a:avLst/>
                </a:prstGeom>
                <a:solidFill>
                  <a:srgbClr val="2A93CD"/>
                </a:solidFill>
                <a:ln w="9525">
                  <a:noFill/>
                  <a:miter lim="800000"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 dirty="0"/>
                </a:p>
              </p:txBody>
            </p:sp>
            <p:sp>
              <p:nvSpPr>
                <p:cNvPr id="630" name="Freeform 2119">
                  <a:extLst>
                    <a:ext uri="{FF2B5EF4-FFF2-40B4-BE49-F238E27FC236}">
                      <a16:creationId xmlns="" xmlns:a16="http://schemas.microsoft.com/office/drawing/2014/main" id="{EEB134DB-44CC-42CE-82AB-818B96FCB71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785350" y="6364288"/>
                  <a:ext cx="322263" cy="446088"/>
                </a:xfrm>
                <a:custGeom>
                  <a:avLst/>
                  <a:gdLst>
                    <a:gd name="T0" fmla="*/ 0 w 482"/>
                    <a:gd name="T1" fmla="*/ 634 h 671"/>
                    <a:gd name="T2" fmla="*/ 37 w 482"/>
                    <a:gd name="T3" fmla="*/ 671 h 671"/>
                    <a:gd name="T4" fmla="*/ 445 w 482"/>
                    <a:gd name="T5" fmla="*/ 671 h 671"/>
                    <a:gd name="T6" fmla="*/ 482 w 482"/>
                    <a:gd name="T7" fmla="*/ 634 h 671"/>
                    <a:gd name="T8" fmla="*/ 482 w 482"/>
                    <a:gd name="T9" fmla="*/ 37 h 671"/>
                    <a:gd name="T10" fmla="*/ 445 w 482"/>
                    <a:gd name="T11" fmla="*/ 0 h 671"/>
                    <a:gd name="T12" fmla="*/ 37 w 482"/>
                    <a:gd name="T13" fmla="*/ 0 h 671"/>
                    <a:gd name="T14" fmla="*/ 0 w 482"/>
                    <a:gd name="T15" fmla="*/ 37 h 671"/>
                    <a:gd name="T16" fmla="*/ 0 w 482"/>
                    <a:gd name="T17" fmla="*/ 634 h 6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82" h="671">
                      <a:moveTo>
                        <a:pt x="0" y="634"/>
                      </a:moveTo>
                      <a:cubicBezTo>
                        <a:pt x="0" y="655"/>
                        <a:pt x="17" y="671"/>
                        <a:pt x="37" y="671"/>
                      </a:cubicBezTo>
                      <a:cubicBezTo>
                        <a:pt x="445" y="671"/>
                        <a:pt x="445" y="671"/>
                        <a:pt x="445" y="671"/>
                      </a:cubicBezTo>
                      <a:cubicBezTo>
                        <a:pt x="465" y="671"/>
                        <a:pt x="482" y="655"/>
                        <a:pt x="482" y="634"/>
                      </a:cubicBezTo>
                      <a:cubicBezTo>
                        <a:pt x="482" y="37"/>
                        <a:pt x="482" y="37"/>
                        <a:pt x="482" y="37"/>
                      </a:cubicBezTo>
                      <a:cubicBezTo>
                        <a:pt x="482" y="17"/>
                        <a:pt x="465" y="0"/>
                        <a:pt x="445" y="0"/>
                      </a:cubicBezTo>
                      <a:cubicBezTo>
                        <a:pt x="37" y="0"/>
                        <a:pt x="37" y="0"/>
                        <a:pt x="37" y="0"/>
                      </a:cubicBezTo>
                      <a:cubicBezTo>
                        <a:pt x="17" y="0"/>
                        <a:pt x="0" y="17"/>
                        <a:pt x="0" y="37"/>
                      </a:cubicBezTo>
                      <a:lnTo>
                        <a:pt x="0" y="634"/>
                      </a:lnTo>
                      <a:close/>
                    </a:path>
                  </a:pathLst>
                </a:custGeom>
                <a:solidFill>
                  <a:srgbClr val="002B3E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31" name="Freeform 2120">
                  <a:extLst>
                    <a:ext uri="{FF2B5EF4-FFF2-40B4-BE49-F238E27FC236}">
                      <a16:creationId xmlns="" xmlns:a16="http://schemas.microsoft.com/office/drawing/2014/main" id="{9D98CE01-7191-4B9F-A610-041A10DB704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923463" y="6373813"/>
                  <a:ext cx="46038" cy="3175"/>
                </a:xfrm>
                <a:custGeom>
                  <a:avLst/>
                  <a:gdLst>
                    <a:gd name="T0" fmla="*/ 67 w 70"/>
                    <a:gd name="T1" fmla="*/ 5 h 5"/>
                    <a:gd name="T2" fmla="*/ 70 w 70"/>
                    <a:gd name="T3" fmla="*/ 3 h 5"/>
                    <a:gd name="T4" fmla="*/ 70 w 70"/>
                    <a:gd name="T5" fmla="*/ 3 h 5"/>
                    <a:gd name="T6" fmla="*/ 67 w 70"/>
                    <a:gd name="T7" fmla="*/ 0 h 5"/>
                    <a:gd name="T8" fmla="*/ 3 w 70"/>
                    <a:gd name="T9" fmla="*/ 0 h 5"/>
                    <a:gd name="T10" fmla="*/ 0 w 70"/>
                    <a:gd name="T11" fmla="*/ 3 h 5"/>
                    <a:gd name="T12" fmla="*/ 0 w 70"/>
                    <a:gd name="T13" fmla="*/ 3 h 5"/>
                    <a:gd name="T14" fmla="*/ 3 w 70"/>
                    <a:gd name="T15" fmla="*/ 5 h 5"/>
                    <a:gd name="T16" fmla="*/ 67 w 70"/>
                    <a:gd name="T17" fmla="*/ 5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0" h="5">
                      <a:moveTo>
                        <a:pt x="67" y="5"/>
                      </a:moveTo>
                      <a:cubicBezTo>
                        <a:pt x="68" y="5"/>
                        <a:pt x="70" y="4"/>
                        <a:pt x="70" y="3"/>
                      </a:cubicBezTo>
                      <a:cubicBezTo>
                        <a:pt x="70" y="3"/>
                        <a:pt x="70" y="3"/>
                        <a:pt x="70" y="3"/>
                      </a:cubicBezTo>
                      <a:cubicBezTo>
                        <a:pt x="70" y="1"/>
                        <a:pt x="68" y="0"/>
                        <a:pt x="67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2" y="0"/>
                        <a:pt x="0" y="1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4"/>
                        <a:pt x="2" y="5"/>
                        <a:pt x="3" y="5"/>
                      </a:cubicBezTo>
                      <a:lnTo>
                        <a:pt x="67" y="5"/>
                      </a:lnTo>
                      <a:close/>
                    </a:path>
                  </a:pathLst>
                </a:custGeom>
                <a:solidFill>
                  <a:srgbClr val="FFFDEF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32" name="Freeform 2121">
                  <a:extLst>
                    <a:ext uri="{FF2B5EF4-FFF2-40B4-BE49-F238E27FC236}">
                      <a16:creationId xmlns="" xmlns:a16="http://schemas.microsoft.com/office/drawing/2014/main" id="{EAB5265D-2B1D-4471-876D-81986C3AC8B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09163" y="6383338"/>
                  <a:ext cx="274638" cy="379413"/>
                </a:xfrm>
                <a:custGeom>
                  <a:avLst/>
                  <a:gdLst>
                    <a:gd name="T0" fmla="*/ 173 w 173"/>
                    <a:gd name="T1" fmla="*/ 0 h 239"/>
                    <a:gd name="T2" fmla="*/ 0 w 173"/>
                    <a:gd name="T3" fmla="*/ 0 h 239"/>
                    <a:gd name="T4" fmla="*/ 0 w 173"/>
                    <a:gd name="T5" fmla="*/ 239 h 239"/>
                    <a:gd name="T6" fmla="*/ 173 w 173"/>
                    <a:gd name="T7" fmla="*/ 5 h 239"/>
                    <a:gd name="T8" fmla="*/ 173 w 173"/>
                    <a:gd name="T9" fmla="*/ 0 h 2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3" h="239">
                      <a:moveTo>
                        <a:pt x="173" y="0"/>
                      </a:moveTo>
                      <a:lnTo>
                        <a:pt x="0" y="0"/>
                      </a:lnTo>
                      <a:lnTo>
                        <a:pt x="0" y="239"/>
                      </a:lnTo>
                      <a:lnTo>
                        <a:pt x="173" y="5"/>
                      </a:lnTo>
                      <a:lnTo>
                        <a:pt x="173" y="0"/>
                      </a:lnTo>
                      <a:close/>
                    </a:path>
                  </a:pathLst>
                </a:custGeom>
                <a:solidFill>
                  <a:srgbClr val="CEE7E1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33" name="Freeform 2122">
                  <a:extLst>
                    <a:ext uri="{FF2B5EF4-FFF2-40B4-BE49-F238E27FC236}">
                      <a16:creationId xmlns="" xmlns:a16="http://schemas.microsoft.com/office/drawing/2014/main" id="{BAF39E31-DB56-4F7E-9BE1-F1131DBB7CF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809163" y="6391275"/>
                  <a:ext cx="274638" cy="381000"/>
                </a:xfrm>
                <a:custGeom>
                  <a:avLst/>
                  <a:gdLst>
                    <a:gd name="T0" fmla="*/ 173 w 173"/>
                    <a:gd name="T1" fmla="*/ 240 h 240"/>
                    <a:gd name="T2" fmla="*/ 173 w 173"/>
                    <a:gd name="T3" fmla="*/ 0 h 240"/>
                    <a:gd name="T4" fmla="*/ 0 w 173"/>
                    <a:gd name="T5" fmla="*/ 234 h 240"/>
                    <a:gd name="T6" fmla="*/ 0 w 173"/>
                    <a:gd name="T7" fmla="*/ 240 h 240"/>
                    <a:gd name="T8" fmla="*/ 173 w 173"/>
                    <a:gd name="T9" fmla="*/ 240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3" h="240">
                      <a:moveTo>
                        <a:pt x="173" y="240"/>
                      </a:moveTo>
                      <a:lnTo>
                        <a:pt x="173" y="0"/>
                      </a:lnTo>
                      <a:lnTo>
                        <a:pt x="0" y="234"/>
                      </a:lnTo>
                      <a:lnTo>
                        <a:pt x="0" y="240"/>
                      </a:lnTo>
                      <a:lnTo>
                        <a:pt x="173" y="240"/>
                      </a:lnTo>
                      <a:close/>
                    </a:path>
                  </a:pathLst>
                </a:custGeom>
                <a:solidFill>
                  <a:srgbClr val="A7D7DE"/>
                </a:solidFill>
                <a:ln w="9525">
                  <a:noFill/>
                  <a:round/>
                  <a:headEnd/>
                  <a:tailEnd/>
                </a:ln>
                <a:extLst/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  <p:pic>
          <p:nvPicPr>
            <p:cNvPr id="6" name="图片 5">
              <a:extLst>
                <a:ext uri="{FF2B5EF4-FFF2-40B4-BE49-F238E27FC236}">
                  <a16:creationId xmlns="" xmlns:a16="http://schemas.microsoft.com/office/drawing/2014/main" id="{361498DA-15DE-44A4-A305-C967EE1F6D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73434" y="2090046"/>
              <a:ext cx="5985292" cy="4488969"/>
            </a:xfrm>
            <a:prstGeom prst="rect">
              <a:avLst/>
            </a:prstGeom>
          </p:spPr>
        </p:pic>
      </p:grpSp>
      <p:sp>
        <p:nvSpPr>
          <p:cNvPr id="9" name="AutoShape 3">
            <a:extLst>
              <a:ext uri="{FF2B5EF4-FFF2-40B4-BE49-F238E27FC236}">
                <a16:creationId xmlns="" xmlns:a16="http://schemas.microsoft.com/office/drawing/2014/main" id="{367A8AE2-CD10-47D9-914A-D419FDE33A55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6149975" y="787400"/>
            <a:ext cx="5357813" cy="612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191" name="组合 2190">
            <a:extLst>
              <a:ext uri="{FF2B5EF4-FFF2-40B4-BE49-F238E27FC236}">
                <a16:creationId xmlns="" xmlns:a16="http://schemas.microsoft.com/office/drawing/2014/main" id="{46EB2A55-B09D-4157-8875-59520966C233}"/>
              </a:ext>
            </a:extLst>
          </p:cNvPr>
          <p:cNvGrpSpPr/>
          <p:nvPr/>
        </p:nvGrpSpPr>
        <p:grpSpPr>
          <a:xfrm>
            <a:off x="7717770" y="787251"/>
            <a:ext cx="1005736" cy="1874120"/>
            <a:chOff x="8137525" y="776288"/>
            <a:chExt cx="1406525" cy="2620962"/>
          </a:xfrm>
        </p:grpSpPr>
        <p:sp>
          <p:nvSpPr>
            <p:cNvPr id="10" name="Freeform 5">
              <a:extLst>
                <a:ext uri="{FF2B5EF4-FFF2-40B4-BE49-F238E27FC236}">
                  <a16:creationId xmlns="" xmlns:a16="http://schemas.microsoft.com/office/drawing/2014/main" id="{70E252FD-C739-4980-8238-E2BA28867F45}"/>
                </a:ext>
              </a:extLst>
            </p:cNvPr>
            <p:cNvSpPr>
              <a:spLocks/>
            </p:cNvSpPr>
            <p:nvPr/>
          </p:nvSpPr>
          <p:spPr bwMode="auto">
            <a:xfrm>
              <a:off x="9118600" y="2706688"/>
              <a:ext cx="425450" cy="668338"/>
            </a:xfrm>
            <a:custGeom>
              <a:avLst/>
              <a:gdLst>
                <a:gd name="T0" fmla="*/ 0 w 38"/>
                <a:gd name="T1" fmla="*/ 46 h 60"/>
                <a:gd name="T2" fmla="*/ 3 w 38"/>
                <a:gd name="T3" fmla="*/ 44 h 60"/>
                <a:gd name="T4" fmla="*/ 31 w 38"/>
                <a:gd name="T5" fmla="*/ 60 h 60"/>
                <a:gd name="T6" fmla="*/ 38 w 38"/>
                <a:gd name="T7" fmla="*/ 29 h 60"/>
                <a:gd name="T8" fmla="*/ 10 w 38"/>
                <a:gd name="T9" fmla="*/ 0 h 60"/>
                <a:gd name="T10" fmla="*/ 0 w 38"/>
                <a:gd name="T11" fmla="*/ 4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60">
                  <a:moveTo>
                    <a:pt x="0" y="46"/>
                  </a:moveTo>
                  <a:cubicBezTo>
                    <a:pt x="2" y="45"/>
                    <a:pt x="3" y="44"/>
                    <a:pt x="3" y="44"/>
                  </a:cubicBezTo>
                  <a:cubicBezTo>
                    <a:pt x="31" y="60"/>
                    <a:pt x="31" y="60"/>
                    <a:pt x="31" y="60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10" y="0"/>
                    <a:pt x="10" y="0"/>
                    <a:pt x="10" y="0"/>
                  </a:cubicBezTo>
                  <a:lnTo>
                    <a:pt x="0" y="46"/>
                  </a:lnTo>
                  <a:close/>
                </a:path>
              </a:pathLst>
            </a:custGeom>
            <a:solidFill>
              <a:srgbClr val="2035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6">
              <a:extLst>
                <a:ext uri="{FF2B5EF4-FFF2-40B4-BE49-F238E27FC236}">
                  <a16:creationId xmlns="" xmlns:a16="http://schemas.microsoft.com/office/drawing/2014/main" id="{7DDE3852-8DD5-4C53-8B92-9C89746631C8}"/>
                </a:ext>
              </a:extLst>
            </p:cNvPr>
            <p:cNvSpPr>
              <a:spLocks/>
            </p:cNvSpPr>
            <p:nvPr/>
          </p:nvSpPr>
          <p:spPr bwMode="auto">
            <a:xfrm>
              <a:off x="8137525" y="2706688"/>
              <a:ext cx="412750" cy="657225"/>
            </a:xfrm>
            <a:custGeom>
              <a:avLst/>
              <a:gdLst>
                <a:gd name="T0" fmla="*/ 0 w 37"/>
                <a:gd name="T1" fmla="*/ 27 h 59"/>
                <a:gd name="T2" fmla="*/ 6 w 37"/>
                <a:gd name="T3" fmla="*/ 59 h 59"/>
                <a:gd name="T4" fmla="*/ 33 w 37"/>
                <a:gd name="T5" fmla="*/ 43 h 59"/>
                <a:gd name="T6" fmla="*/ 37 w 37"/>
                <a:gd name="T7" fmla="*/ 46 h 59"/>
                <a:gd name="T8" fmla="*/ 28 w 37"/>
                <a:gd name="T9" fmla="*/ 0 h 59"/>
                <a:gd name="T10" fmla="*/ 0 w 37"/>
                <a:gd name="T11" fmla="*/ 27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" h="59">
                  <a:moveTo>
                    <a:pt x="0" y="27"/>
                  </a:moveTo>
                  <a:cubicBezTo>
                    <a:pt x="6" y="59"/>
                    <a:pt x="6" y="59"/>
                    <a:pt x="6" y="59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4" y="44"/>
                    <a:pt x="35" y="45"/>
                    <a:pt x="37" y="46"/>
                  </a:cubicBezTo>
                  <a:cubicBezTo>
                    <a:pt x="28" y="0"/>
                    <a:pt x="28" y="0"/>
                    <a:pt x="28" y="0"/>
                  </a:cubicBezTo>
                  <a:lnTo>
                    <a:pt x="0" y="27"/>
                  </a:lnTo>
                  <a:close/>
                </a:path>
              </a:pathLst>
            </a:custGeom>
            <a:solidFill>
              <a:srgbClr val="455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7">
              <a:extLst>
                <a:ext uri="{FF2B5EF4-FFF2-40B4-BE49-F238E27FC236}">
                  <a16:creationId xmlns="" xmlns:a16="http://schemas.microsoft.com/office/drawing/2014/main" id="{FB23CA99-C7BD-48EA-9B4D-0673170D114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04225" y="1400175"/>
              <a:ext cx="469900" cy="1819275"/>
            </a:xfrm>
            <a:custGeom>
              <a:avLst/>
              <a:gdLst>
                <a:gd name="T0" fmla="*/ 40 w 42"/>
                <a:gd name="T1" fmla="*/ 72 h 163"/>
                <a:gd name="T2" fmla="*/ 13 w 42"/>
                <a:gd name="T3" fmla="*/ 43 h 163"/>
                <a:gd name="T4" fmla="*/ 41 w 42"/>
                <a:gd name="T5" fmla="*/ 16 h 163"/>
                <a:gd name="T6" fmla="*/ 42 w 42"/>
                <a:gd name="T7" fmla="*/ 16 h 163"/>
                <a:gd name="T8" fmla="*/ 42 w 42"/>
                <a:gd name="T9" fmla="*/ 0 h 163"/>
                <a:gd name="T10" fmla="*/ 7 w 42"/>
                <a:gd name="T11" fmla="*/ 0 h 163"/>
                <a:gd name="T12" fmla="*/ 0 w 42"/>
                <a:gd name="T13" fmla="*/ 35 h 163"/>
                <a:gd name="T14" fmla="*/ 4 w 42"/>
                <a:gd name="T15" fmla="*/ 117 h 163"/>
                <a:gd name="T16" fmla="*/ 13 w 42"/>
                <a:gd name="T17" fmla="*/ 163 h 163"/>
                <a:gd name="T18" fmla="*/ 38 w 42"/>
                <a:gd name="T19" fmla="*/ 163 h 163"/>
                <a:gd name="T20" fmla="*/ 40 w 42"/>
                <a:gd name="T21" fmla="*/ 72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163">
                  <a:moveTo>
                    <a:pt x="40" y="72"/>
                  </a:moveTo>
                  <a:cubicBezTo>
                    <a:pt x="25" y="71"/>
                    <a:pt x="13" y="58"/>
                    <a:pt x="13" y="43"/>
                  </a:cubicBezTo>
                  <a:cubicBezTo>
                    <a:pt x="14" y="28"/>
                    <a:pt x="26" y="16"/>
                    <a:pt x="41" y="16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10"/>
                    <a:pt x="0" y="22"/>
                    <a:pt x="0" y="35"/>
                  </a:cubicBezTo>
                  <a:cubicBezTo>
                    <a:pt x="0" y="55"/>
                    <a:pt x="2" y="89"/>
                    <a:pt x="4" y="117"/>
                  </a:cubicBezTo>
                  <a:cubicBezTo>
                    <a:pt x="13" y="163"/>
                    <a:pt x="13" y="163"/>
                    <a:pt x="13" y="163"/>
                  </a:cubicBezTo>
                  <a:cubicBezTo>
                    <a:pt x="38" y="163"/>
                    <a:pt x="38" y="163"/>
                    <a:pt x="38" y="163"/>
                  </a:cubicBezTo>
                  <a:lnTo>
                    <a:pt x="40" y="72"/>
                  </a:lnTo>
                  <a:close/>
                </a:path>
              </a:pathLst>
            </a:custGeom>
            <a:solidFill>
              <a:srgbClr val="2A93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8">
              <a:extLst>
                <a:ext uri="{FF2B5EF4-FFF2-40B4-BE49-F238E27FC236}">
                  <a16:creationId xmlns="" xmlns:a16="http://schemas.microsoft.com/office/drawing/2014/main" id="{59588C58-1175-4135-8A03-8AC5F09F518E}"/>
                </a:ext>
              </a:extLst>
            </p:cNvPr>
            <p:cNvSpPr>
              <a:spLocks/>
            </p:cNvSpPr>
            <p:nvPr/>
          </p:nvSpPr>
          <p:spPr bwMode="auto">
            <a:xfrm>
              <a:off x="8829675" y="1400175"/>
              <a:ext cx="490538" cy="1819275"/>
            </a:xfrm>
            <a:custGeom>
              <a:avLst/>
              <a:gdLst>
                <a:gd name="T0" fmla="*/ 43 w 44"/>
                <a:gd name="T1" fmla="*/ 36 h 163"/>
                <a:gd name="T2" fmla="*/ 38 w 44"/>
                <a:gd name="T3" fmla="*/ 0 h 163"/>
                <a:gd name="T4" fmla="*/ 4 w 44"/>
                <a:gd name="T5" fmla="*/ 0 h 163"/>
                <a:gd name="T6" fmla="*/ 4 w 44"/>
                <a:gd name="T7" fmla="*/ 16 h 163"/>
                <a:gd name="T8" fmla="*/ 4 w 44"/>
                <a:gd name="T9" fmla="*/ 16 h 163"/>
                <a:gd name="T10" fmla="*/ 23 w 44"/>
                <a:gd name="T11" fmla="*/ 25 h 163"/>
                <a:gd name="T12" fmla="*/ 31 w 44"/>
                <a:gd name="T13" fmla="*/ 45 h 163"/>
                <a:gd name="T14" fmla="*/ 3 w 44"/>
                <a:gd name="T15" fmla="*/ 72 h 163"/>
                <a:gd name="T16" fmla="*/ 2 w 44"/>
                <a:gd name="T17" fmla="*/ 72 h 163"/>
                <a:gd name="T18" fmla="*/ 2 w 44"/>
                <a:gd name="T19" fmla="*/ 72 h 163"/>
                <a:gd name="T20" fmla="*/ 0 w 44"/>
                <a:gd name="T21" fmla="*/ 163 h 163"/>
                <a:gd name="T22" fmla="*/ 0 w 44"/>
                <a:gd name="T23" fmla="*/ 163 h 163"/>
                <a:gd name="T24" fmla="*/ 26 w 44"/>
                <a:gd name="T25" fmla="*/ 163 h 163"/>
                <a:gd name="T26" fmla="*/ 36 w 44"/>
                <a:gd name="T27" fmla="*/ 117 h 163"/>
                <a:gd name="T28" fmla="*/ 43 w 44"/>
                <a:gd name="T29" fmla="*/ 36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4" h="163">
                  <a:moveTo>
                    <a:pt x="43" y="36"/>
                  </a:moveTo>
                  <a:cubicBezTo>
                    <a:pt x="44" y="23"/>
                    <a:pt x="41" y="11"/>
                    <a:pt x="38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11" y="16"/>
                    <a:pt x="18" y="19"/>
                    <a:pt x="23" y="25"/>
                  </a:cubicBezTo>
                  <a:cubicBezTo>
                    <a:pt x="28" y="30"/>
                    <a:pt x="31" y="37"/>
                    <a:pt x="31" y="45"/>
                  </a:cubicBezTo>
                  <a:cubicBezTo>
                    <a:pt x="31" y="60"/>
                    <a:pt x="18" y="72"/>
                    <a:pt x="3" y="72"/>
                  </a:cubicBezTo>
                  <a:cubicBezTo>
                    <a:pt x="2" y="72"/>
                    <a:pt x="2" y="72"/>
                    <a:pt x="2" y="72"/>
                  </a:cubicBezTo>
                  <a:cubicBezTo>
                    <a:pt x="2" y="72"/>
                    <a:pt x="2" y="72"/>
                    <a:pt x="2" y="72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26" y="163"/>
                    <a:pt x="26" y="163"/>
                    <a:pt x="26" y="163"/>
                  </a:cubicBezTo>
                  <a:cubicBezTo>
                    <a:pt x="36" y="117"/>
                    <a:pt x="36" y="117"/>
                    <a:pt x="36" y="117"/>
                  </a:cubicBezTo>
                  <a:cubicBezTo>
                    <a:pt x="39" y="90"/>
                    <a:pt x="43" y="56"/>
                    <a:pt x="43" y="36"/>
                  </a:cubicBezTo>
                  <a:close/>
                </a:path>
              </a:pathLst>
            </a:custGeom>
            <a:solidFill>
              <a:srgbClr val="2A93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9">
              <a:extLst>
                <a:ext uri="{FF2B5EF4-FFF2-40B4-BE49-F238E27FC236}">
                  <a16:creationId xmlns="" xmlns:a16="http://schemas.microsoft.com/office/drawing/2014/main" id="{12525FBE-2A22-485C-9540-23D7FC6C82B0}"/>
                </a:ext>
              </a:extLst>
            </p:cNvPr>
            <p:cNvSpPr>
              <a:spLocks/>
            </p:cNvSpPr>
            <p:nvPr/>
          </p:nvSpPr>
          <p:spPr bwMode="auto">
            <a:xfrm>
              <a:off x="8483600" y="776288"/>
              <a:ext cx="390525" cy="623888"/>
            </a:xfrm>
            <a:custGeom>
              <a:avLst/>
              <a:gdLst>
                <a:gd name="T0" fmla="*/ 35 w 35"/>
                <a:gd name="T1" fmla="*/ 0 h 56"/>
                <a:gd name="T2" fmla="*/ 0 w 35"/>
                <a:gd name="T3" fmla="*/ 56 h 56"/>
                <a:gd name="T4" fmla="*/ 35 w 35"/>
                <a:gd name="T5" fmla="*/ 56 h 56"/>
                <a:gd name="T6" fmla="*/ 35 w 35"/>
                <a:gd name="T7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5" h="56">
                  <a:moveTo>
                    <a:pt x="35" y="0"/>
                  </a:moveTo>
                  <a:cubicBezTo>
                    <a:pt x="35" y="0"/>
                    <a:pt x="11" y="22"/>
                    <a:pt x="0" y="56"/>
                  </a:cubicBezTo>
                  <a:cubicBezTo>
                    <a:pt x="35" y="56"/>
                    <a:pt x="35" y="56"/>
                    <a:pt x="35" y="56"/>
                  </a:cubicBezTo>
                  <a:lnTo>
                    <a:pt x="35" y="0"/>
                  </a:lnTo>
                  <a:close/>
                </a:path>
              </a:pathLst>
            </a:custGeom>
            <a:solidFill>
              <a:srgbClr val="455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10">
              <a:extLst>
                <a:ext uri="{FF2B5EF4-FFF2-40B4-BE49-F238E27FC236}">
                  <a16:creationId xmlns="" xmlns:a16="http://schemas.microsoft.com/office/drawing/2014/main" id="{E3230106-C8DE-495E-AF81-1BE4273A0BC9}"/>
                </a:ext>
              </a:extLst>
            </p:cNvPr>
            <p:cNvSpPr>
              <a:spLocks/>
            </p:cNvSpPr>
            <p:nvPr/>
          </p:nvSpPr>
          <p:spPr bwMode="auto">
            <a:xfrm>
              <a:off x="8874125" y="776288"/>
              <a:ext cx="379413" cy="623888"/>
            </a:xfrm>
            <a:custGeom>
              <a:avLst/>
              <a:gdLst>
                <a:gd name="T0" fmla="*/ 34 w 34"/>
                <a:gd name="T1" fmla="*/ 56 h 56"/>
                <a:gd name="T2" fmla="*/ 0 w 34"/>
                <a:gd name="T3" fmla="*/ 0 h 56"/>
                <a:gd name="T4" fmla="*/ 0 w 34"/>
                <a:gd name="T5" fmla="*/ 56 h 56"/>
                <a:gd name="T6" fmla="*/ 34 w 34"/>
                <a:gd name="T7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4" h="56">
                  <a:moveTo>
                    <a:pt x="34" y="56"/>
                  </a:moveTo>
                  <a:cubicBezTo>
                    <a:pt x="23" y="23"/>
                    <a:pt x="0" y="0"/>
                    <a:pt x="0" y="0"/>
                  </a:cubicBezTo>
                  <a:cubicBezTo>
                    <a:pt x="0" y="56"/>
                    <a:pt x="0" y="56"/>
                    <a:pt x="0" y="56"/>
                  </a:cubicBezTo>
                  <a:lnTo>
                    <a:pt x="34" y="56"/>
                  </a:lnTo>
                  <a:close/>
                </a:path>
              </a:pathLst>
            </a:custGeom>
            <a:solidFill>
              <a:srgbClr val="2035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84" name="Freeform 11">
              <a:extLst>
                <a:ext uri="{FF2B5EF4-FFF2-40B4-BE49-F238E27FC236}">
                  <a16:creationId xmlns="" xmlns:a16="http://schemas.microsoft.com/office/drawing/2014/main" id="{B6E0AA8F-0C27-4A4F-BBD5-7D63A520BAFF}"/>
                </a:ext>
              </a:extLst>
            </p:cNvPr>
            <p:cNvSpPr>
              <a:spLocks/>
            </p:cNvSpPr>
            <p:nvPr/>
          </p:nvSpPr>
          <p:spPr bwMode="auto">
            <a:xfrm>
              <a:off x="8672513" y="1701800"/>
              <a:ext cx="390525" cy="379413"/>
            </a:xfrm>
            <a:custGeom>
              <a:avLst/>
              <a:gdLst>
                <a:gd name="T0" fmla="*/ 0 w 35"/>
                <a:gd name="T1" fmla="*/ 16 h 34"/>
                <a:gd name="T2" fmla="*/ 17 w 35"/>
                <a:gd name="T3" fmla="*/ 34 h 34"/>
                <a:gd name="T4" fmla="*/ 17 w 35"/>
                <a:gd name="T5" fmla="*/ 34 h 34"/>
                <a:gd name="T6" fmla="*/ 34 w 35"/>
                <a:gd name="T7" fmla="*/ 17 h 34"/>
                <a:gd name="T8" fmla="*/ 30 w 35"/>
                <a:gd name="T9" fmla="*/ 5 h 34"/>
                <a:gd name="T10" fmla="*/ 18 w 35"/>
                <a:gd name="T11" fmla="*/ 0 h 34"/>
                <a:gd name="T12" fmla="*/ 18 w 35"/>
                <a:gd name="T13" fmla="*/ 0 h 34"/>
                <a:gd name="T14" fmla="*/ 0 w 35"/>
                <a:gd name="T15" fmla="*/ 16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" h="34">
                  <a:moveTo>
                    <a:pt x="0" y="16"/>
                  </a:moveTo>
                  <a:cubicBezTo>
                    <a:pt x="0" y="26"/>
                    <a:pt x="7" y="34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27" y="34"/>
                    <a:pt x="34" y="27"/>
                    <a:pt x="34" y="17"/>
                  </a:cubicBezTo>
                  <a:cubicBezTo>
                    <a:pt x="35" y="13"/>
                    <a:pt x="33" y="8"/>
                    <a:pt x="30" y="5"/>
                  </a:cubicBezTo>
                  <a:cubicBezTo>
                    <a:pt x="27" y="2"/>
                    <a:pt x="22" y="0"/>
                    <a:pt x="18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7"/>
                    <a:pt x="0" y="16"/>
                  </a:cubicBezTo>
                  <a:close/>
                </a:path>
              </a:pathLst>
            </a:custGeom>
            <a:solidFill>
              <a:srgbClr val="D7ED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85" name="Freeform 12">
              <a:extLst>
                <a:ext uri="{FF2B5EF4-FFF2-40B4-BE49-F238E27FC236}">
                  <a16:creationId xmlns="" xmlns:a16="http://schemas.microsoft.com/office/drawing/2014/main" id="{88650D13-ED19-470F-9272-45FCCE662748}"/>
                </a:ext>
              </a:extLst>
            </p:cNvPr>
            <p:cNvSpPr>
              <a:spLocks/>
            </p:cNvSpPr>
            <p:nvPr/>
          </p:nvSpPr>
          <p:spPr bwMode="auto">
            <a:xfrm>
              <a:off x="8829675" y="3219450"/>
              <a:ext cx="288925" cy="177800"/>
            </a:xfrm>
            <a:custGeom>
              <a:avLst/>
              <a:gdLst>
                <a:gd name="T0" fmla="*/ 0 w 26"/>
                <a:gd name="T1" fmla="*/ 15 h 16"/>
                <a:gd name="T2" fmla="*/ 22 w 26"/>
                <a:gd name="T3" fmla="*/ 11 h 16"/>
                <a:gd name="T4" fmla="*/ 26 w 26"/>
                <a:gd name="T5" fmla="*/ 0 h 16"/>
                <a:gd name="T6" fmla="*/ 0 w 26"/>
                <a:gd name="T7" fmla="*/ 0 h 16"/>
                <a:gd name="T8" fmla="*/ 0 w 26"/>
                <a:gd name="T9" fmla="*/ 15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6">
                  <a:moveTo>
                    <a:pt x="0" y="15"/>
                  </a:moveTo>
                  <a:cubicBezTo>
                    <a:pt x="20" y="16"/>
                    <a:pt x="22" y="11"/>
                    <a:pt x="22" y="11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15"/>
                  </a:lnTo>
                  <a:close/>
                </a:path>
              </a:pathLst>
            </a:custGeom>
            <a:solidFill>
              <a:srgbClr val="2035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86" name="Freeform 13">
              <a:extLst>
                <a:ext uri="{FF2B5EF4-FFF2-40B4-BE49-F238E27FC236}">
                  <a16:creationId xmlns="" xmlns:a16="http://schemas.microsoft.com/office/drawing/2014/main" id="{A16BE903-3792-4E87-8F14-0116447A642E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0275" y="3219450"/>
              <a:ext cx="279400" cy="166688"/>
            </a:xfrm>
            <a:custGeom>
              <a:avLst/>
              <a:gdLst>
                <a:gd name="T0" fmla="*/ 25 w 25"/>
                <a:gd name="T1" fmla="*/ 0 h 15"/>
                <a:gd name="T2" fmla="*/ 0 w 25"/>
                <a:gd name="T3" fmla="*/ 0 h 15"/>
                <a:gd name="T4" fmla="*/ 4 w 25"/>
                <a:gd name="T5" fmla="*/ 11 h 15"/>
                <a:gd name="T6" fmla="*/ 25 w 25"/>
                <a:gd name="T7" fmla="*/ 15 h 15"/>
                <a:gd name="T8" fmla="*/ 25 w 25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15">
                  <a:moveTo>
                    <a:pt x="2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5" y="14"/>
                    <a:pt x="25" y="15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solidFill>
              <a:srgbClr val="455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87" name="Freeform 14">
              <a:extLst>
                <a:ext uri="{FF2B5EF4-FFF2-40B4-BE49-F238E27FC236}">
                  <a16:creationId xmlns="" xmlns:a16="http://schemas.microsoft.com/office/drawing/2014/main" id="{5DB8CDDC-6B31-469A-8FA0-0DE4B09DDE10}"/>
                </a:ext>
              </a:extLst>
            </p:cNvPr>
            <p:cNvSpPr>
              <a:spLocks/>
            </p:cNvSpPr>
            <p:nvPr/>
          </p:nvSpPr>
          <p:spPr bwMode="auto">
            <a:xfrm>
              <a:off x="8550275" y="1579563"/>
              <a:ext cx="323850" cy="623888"/>
            </a:xfrm>
            <a:custGeom>
              <a:avLst/>
              <a:gdLst>
                <a:gd name="T0" fmla="*/ 29 w 29"/>
                <a:gd name="T1" fmla="*/ 0 h 56"/>
                <a:gd name="T2" fmla="*/ 28 w 29"/>
                <a:gd name="T3" fmla="*/ 0 h 56"/>
                <a:gd name="T4" fmla="*/ 0 w 29"/>
                <a:gd name="T5" fmla="*/ 27 h 56"/>
                <a:gd name="T6" fmla="*/ 27 w 29"/>
                <a:gd name="T7" fmla="*/ 56 h 56"/>
                <a:gd name="T8" fmla="*/ 27 w 29"/>
                <a:gd name="T9" fmla="*/ 56 h 56"/>
                <a:gd name="T10" fmla="*/ 28 w 29"/>
                <a:gd name="T11" fmla="*/ 45 h 56"/>
                <a:gd name="T12" fmla="*/ 11 w 29"/>
                <a:gd name="T13" fmla="*/ 27 h 56"/>
                <a:gd name="T14" fmla="*/ 29 w 29"/>
                <a:gd name="T15" fmla="*/ 11 h 56"/>
                <a:gd name="T16" fmla="*/ 29 w 29"/>
                <a:gd name="T17" fmla="*/ 11 h 56"/>
                <a:gd name="T18" fmla="*/ 29 w 29"/>
                <a:gd name="T19" fmla="*/ 11 h 56"/>
                <a:gd name="T20" fmla="*/ 29 w 29"/>
                <a:gd name="T21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9" h="56">
                  <a:moveTo>
                    <a:pt x="29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13" y="0"/>
                    <a:pt x="1" y="12"/>
                    <a:pt x="0" y="27"/>
                  </a:cubicBezTo>
                  <a:cubicBezTo>
                    <a:pt x="0" y="42"/>
                    <a:pt x="12" y="55"/>
                    <a:pt x="27" y="56"/>
                  </a:cubicBezTo>
                  <a:cubicBezTo>
                    <a:pt x="27" y="56"/>
                    <a:pt x="27" y="56"/>
                    <a:pt x="27" y="56"/>
                  </a:cubicBezTo>
                  <a:cubicBezTo>
                    <a:pt x="28" y="45"/>
                    <a:pt x="28" y="45"/>
                    <a:pt x="28" y="45"/>
                  </a:cubicBezTo>
                  <a:cubicBezTo>
                    <a:pt x="18" y="45"/>
                    <a:pt x="11" y="37"/>
                    <a:pt x="11" y="27"/>
                  </a:cubicBezTo>
                  <a:cubicBezTo>
                    <a:pt x="11" y="18"/>
                    <a:pt x="1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cubicBezTo>
                    <a:pt x="29" y="11"/>
                    <a:pt x="29" y="11"/>
                    <a:pt x="29" y="11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rgbClr val="455F7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88" name="Freeform 15">
              <a:extLst>
                <a:ext uri="{FF2B5EF4-FFF2-40B4-BE49-F238E27FC236}">
                  <a16:creationId xmlns="" xmlns:a16="http://schemas.microsoft.com/office/drawing/2014/main" id="{C81A75BD-01B5-4AA6-B4F0-240C7A3B2D7A}"/>
                </a:ext>
              </a:extLst>
            </p:cNvPr>
            <p:cNvSpPr>
              <a:spLocks/>
            </p:cNvSpPr>
            <p:nvPr/>
          </p:nvSpPr>
          <p:spPr bwMode="auto">
            <a:xfrm>
              <a:off x="8851900" y="1579563"/>
              <a:ext cx="323850" cy="623888"/>
            </a:xfrm>
            <a:custGeom>
              <a:avLst/>
              <a:gdLst>
                <a:gd name="T0" fmla="*/ 21 w 29"/>
                <a:gd name="T1" fmla="*/ 9 h 56"/>
                <a:gd name="T2" fmla="*/ 2 w 29"/>
                <a:gd name="T3" fmla="*/ 0 h 56"/>
                <a:gd name="T4" fmla="*/ 2 w 29"/>
                <a:gd name="T5" fmla="*/ 0 h 56"/>
                <a:gd name="T6" fmla="*/ 2 w 29"/>
                <a:gd name="T7" fmla="*/ 11 h 56"/>
                <a:gd name="T8" fmla="*/ 2 w 29"/>
                <a:gd name="T9" fmla="*/ 11 h 56"/>
                <a:gd name="T10" fmla="*/ 14 w 29"/>
                <a:gd name="T11" fmla="*/ 16 h 56"/>
                <a:gd name="T12" fmla="*/ 18 w 29"/>
                <a:gd name="T13" fmla="*/ 28 h 56"/>
                <a:gd name="T14" fmla="*/ 1 w 29"/>
                <a:gd name="T15" fmla="*/ 45 h 56"/>
                <a:gd name="T16" fmla="*/ 1 w 29"/>
                <a:gd name="T17" fmla="*/ 45 h 56"/>
                <a:gd name="T18" fmla="*/ 0 w 29"/>
                <a:gd name="T19" fmla="*/ 45 h 56"/>
                <a:gd name="T20" fmla="*/ 0 w 29"/>
                <a:gd name="T21" fmla="*/ 56 h 56"/>
                <a:gd name="T22" fmla="*/ 0 w 29"/>
                <a:gd name="T23" fmla="*/ 56 h 56"/>
                <a:gd name="T24" fmla="*/ 1 w 29"/>
                <a:gd name="T25" fmla="*/ 56 h 56"/>
                <a:gd name="T26" fmla="*/ 29 w 29"/>
                <a:gd name="T27" fmla="*/ 29 h 56"/>
                <a:gd name="T28" fmla="*/ 21 w 29"/>
                <a:gd name="T29" fmla="*/ 9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9" h="56">
                  <a:moveTo>
                    <a:pt x="21" y="9"/>
                  </a:moveTo>
                  <a:cubicBezTo>
                    <a:pt x="16" y="3"/>
                    <a:pt x="9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2" y="11"/>
                    <a:pt x="2" y="11"/>
                    <a:pt x="2" y="11"/>
                  </a:cubicBezTo>
                  <a:cubicBezTo>
                    <a:pt x="6" y="11"/>
                    <a:pt x="11" y="13"/>
                    <a:pt x="14" y="16"/>
                  </a:cubicBezTo>
                  <a:cubicBezTo>
                    <a:pt x="17" y="19"/>
                    <a:pt x="19" y="24"/>
                    <a:pt x="18" y="28"/>
                  </a:cubicBezTo>
                  <a:cubicBezTo>
                    <a:pt x="18" y="38"/>
                    <a:pt x="1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0" y="45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1" y="56"/>
                    <a:pt x="1" y="56"/>
                    <a:pt x="1" y="56"/>
                  </a:cubicBezTo>
                  <a:cubicBezTo>
                    <a:pt x="16" y="56"/>
                    <a:pt x="29" y="44"/>
                    <a:pt x="29" y="29"/>
                  </a:cubicBezTo>
                  <a:cubicBezTo>
                    <a:pt x="29" y="21"/>
                    <a:pt x="26" y="14"/>
                    <a:pt x="21" y="9"/>
                  </a:cubicBezTo>
                  <a:close/>
                </a:path>
              </a:pathLst>
            </a:custGeom>
            <a:solidFill>
              <a:srgbClr val="2035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189" name="Freeform 16">
            <a:extLst>
              <a:ext uri="{FF2B5EF4-FFF2-40B4-BE49-F238E27FC236}">
                <a16:creationId xmlns="" xmlns:a16="http://schemas.microsoft.com/office/drawing/2014/main" id="{83050419-680F-4BE4-A8CE-FDCAC2FD3E28}"/>
              </a:ext>
            </a:extLst>
          </p:cNvPr>
          <p:cNvSpPr>
            <a:spLocks/>
          </p:cNvSpPr>
          <p:nvPr/>
        </p:nvSpPr>
        <p:spPr bwMode="auto">
          <a:xfrm>
            <a:off x="5574405" y="3178605"/>
            <a:ext cx="5357813" cy="3413125"/>
          </a:xfrm>
          <a:custGeom>
            <a:avLst/>
            <a:gdLst>
              <a:gd name="T0" fmla="*/ 459 w 480"/>
              <a:gd name="T1" fmla="*/ 264 h 306"/>
              <a:gd name="T2" fmla="*/ 457 w 480"/>
              <a:gd name="T3" fmla="*/ 264 h 306"/>
              <a:gd name="T4" fmla="*/ 433 w 480"/>
              <a:gd name="T5" fmla="*/ 251 h 306"/>
              <a:gd name="T6" fmla="*/ 394 w 480"/>
              <a:gd name="T7" fmla="*/ 229 h 306"/>
              <a:gd name="T8" fmla="*/ 356 w 480"/>
              <a:gd name="T9" fmla="*/ 245 h 306"/>
              <a:gd name="T10" fmla="*/ 335 w 480"/>
              <a:gd name="T11" fmla="*/ 243 h 306"/>
              <a:gd name="T12" fmla="*/ 315 w 480"/>
              <a:gd name="T13" fmla="*/ 248 h 306"/>
              <a:gd name="T14" fmla="*/ 295 w 480"/>
              <a:gd name="T15" fmla="*/ 238 h 306"/>
              <a:gd name="T16" fmla="*/ 243 w 480"/>
              <a:gd name="T17" fmla="*/ 0 h 306"/>
              <a:gd name="T18" fmla="*/ 235 w 480"/>
              <a:gd name="T19" fmla="*/ 0 h 306"/>
              <a:gd name="T20" fmla="*/ 179 w 480"/>
              <a:gd name="T21" fmla="*/ 238 h 306"/>
              <a:gd name="T22" fmla="*/ 156 w 480"/>
              <a:gd name="T23" fmla="*/ 230 h 306"/>
              <a:gd name="T24" fmla="*/ 133 w 480"/>
              <a:gd name="T25" fmla="*/ 238 h 306"/>
              <a:gd name="T26" fmla="*/ 97 w 480"/>
              <a:gd name="T27" fmla="*/ 221 h 306"/>
              <a:gd name="T28" fmla="*/ 56 w 480"/>
              <a:gd name="T29" fmla="*/ 247 h 306"/>
              <a:gd name="T30" fmla="*/ 51 w 480"/>
              <a:gd name="T31" fmla="*/ 247 h 306"/>
              <a:gd name="T32" fmla="*/ 18 w 480"/>
              <a:gd name="T33" fmla="*/ 264 h 306"/>
              <a:gd name="T34" fmla="*/ 1 w 480"/>
              <a:gd name="T35" fmla="*/ 285 h 306"/>
              <a:gd name="T36" fmla="*/ 3 w 480"/>
              <a:gd name="T37" fmla="*/ 294 h 306"/>
              <a:gd name="T38" fmla="*/ 0 w 480"/>
              <a:gd name="T39" fmla="*/ 299 h 306"/>
              <a:gd name="T40" fmla="*/ 4 w 480"/>
              <a:gd name="T41" fmla="*/ 305 h 306"/>
              <a:gd name="T42" fmla="*/ 4 w 480"/>
              <a:gd name="T43" fmla="*/ 306 h 306"/>
              <a:gd name="T44" fmla="*/ 463 w 480"/>
              <a:gd name="T45" fmla="*/ 306 h 306"/>
              <a:gd name="T46" fmla="*/ 464 w 480"/>
              <a:gd name="T47" fmla="*/ 306 h 306"/>
              <a:gd name="T48" fmla="*/ 466 w 480"/>
              <a:gd name="T49" fmla="*/ 306 h 306"/>
              <a:gd name="T50" fmla="*/ 474 w 480"/>
              <a:gd name="T51" fmla="*/ 298 h 306"/>
              <a:gd name="T52" fmla="*/ 476 w 480"/>
              <a:gd name="T53" fmla="*/ 297 h 306"/>
              <a:gd name="T54" fmla="*/ 480 w 480"/>
              <a:gd name="T55" fmla="*/ 285 h 306"/>
              <a:gd name="T56" fmla="*/ 459 w 480"/>
              <a:gd name="T57" fmla="*/ 264 h 3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480" h="306">
                <a:moveTo>
                  <a:pt x="459" y="264"/>
                </a:moveTo>
                <a:cubicBezTo>
                  <a:pt x="458" y="264"/>
                  <a:pt x="458" y="264"/>
                  <a:pt x="457" y="264"/>
                </a:cubicBezTo>
                <a:cubicBezTo>
                  <a:pt x="451" y="257"/>
                  <a:pt x="443" y="252"/>
                  <a:pt x="433" y="251"/>
                </a:cubicBezTo>
                <a:cubicBezTo>
                  <a:pt x="425" y="238"/>
                  <a:pt x="410" y="229"/>
                  <a:pt x="394" y="229"/>
                </a:cubicBezTo>
                <a:cubicBezTo>
                  <a:pt x="378" y="229"/>
                  <a:pt x="364" y="234"/>
                  <a:pt x="356" y="245"/>
                </a:cubicBezTo>
                <a:cubicBezTo>
                  <a:pt x="350" y="242"/>
                  <a:pt x="343" y="243"/>
                  <a:pt x="335" y="243"/>
                </a:cubicBezTo>
                <a:cubicBezTo>
                  <a:pt x="328" y="243"/>
                  <a:pt x="321" y="245"/>
                  <a:pt x="315" y="248"/>
                </a:cubicBezTo>
                <a:cubicBezTo>
                  <a:pt x="309" y="243"/>
                  <a:pt x="303" y="240"/>
                  <a:pt x="295" y="238"/>
                </a:cubicBezTo>
                <a:cubicBezTo>
                  <a:pt x="230" y="175"/>
                  <a:pt x="243" y="0"/>
                  <a:pt x="243" y="0"/>
                </a:cubicBezTo>
                <a:cubicBezTo>
                  <a:pt x="235" y="0"/>
                  <a:pt x="235" y="0"/>
                  <a:pt x="235" y="0"/>
                </a:cubicBezTo>
                <a:cubicBezTo>
                  <a:pt x="235" y="0"/>
                  <a:pt x="236" y="177"/>
                  <a:pt x="179" y="238"/>
                </a:cubicBezTo>
                <a:cubicBezTo>
                  <a:pt x="173" y="233"/>
                  <a:pt x="165" y="230"/>
                  <a:pt x="156" y="230"/>
                </a:cubicBezTo>
                <a:cubicBezTo>
                  <a:pt x="148" y="230"/>
                  <a:pt x="139" y="233"/>
                  <a:pt x="133" y="238"/>
                </a:cubicBezTo>
                <a:cubicBezTo>
                  <a:pt x="124" y="228"/>
                  <a:pt x="111" y="221"/>
                  <a:pt x="97" y="221"/>
                </a:cubicBezTo>
                <a:cubicBezTo>
                  <a:pt x="79" y="221"/>
                  <a:pt x="63" y="232"/>
                  <a:pt x="56" y="247"/>
                </a:cubicBezTo>
                <a:cubicBezTo>
                  <a:pt x="54" y="247"/>
                  <a:pt x="53" y="247"/>
                  <a:pt x="51" y="247"/>
                </a:cubicBezTo>
                <a:cubicBezTo>
                  <a:pt x="38" y="247"/>
                  <a:pt x="26" y="254"/>
                  <a:pt x="18" y="264"/>
                </a:cubicBezTo>
                <a:cubicBezTo>
                  <a:pt x="9" y="266"/>
                  <a:pt x="1" y="275"/>
                  <a:pt x="1" y="285"/>
                </a:cubicBezTo>
                <a:cubicBezTo>
                  <a:pt x="1" y="288"/>
                  <a:pt x="2" y="291"/>
                  <a:pt x="3" y="294"/>
                </a:cubicBezTo>
                <a:cubicBezTo>
                  <a:pt x="1" y="295"/>
                  <a:pt x="0" y="297"/>
                  <a:pt x="0" y="299"/>
                </a:cubicBezTo>
                <a:cubicBezTo>
                  <a:pt x="0" y="302"/>
                  <a:pt x="2" y="304"/>
                  <a:pt x="4" y="305"/>
                </a:cubicBezTo>
                <a:cubicBezTo>
                  <a:pt x="4" y="305"/>
                  <a:pt x="4" y="306"/>
                  <a:pt x="4" y="306"/>
                </a:cubicBezTo>
                <a:cubicBezTo>
                  <a:pt x="463" y="306"/>
                  <a:pt x="463" y="306"/>
                  <a:pt x="463" y="306"/>
                </a:cubicBezTo>
                <a:cubicBezTo>
                  <a:pt x="464" y="306"/>
                  <a:pt x="464" y="306"/>
                  <a:pt x="464" y="306"/>
                </a:cubicBezTo>
                <a:cubicBezTo>
                  <a:pt x="464" y="306"/>
                  <a:pt x="465" y="306"/>
                  <a:pt x="466" y="306"/>
                </a:cubicBezTo>
                <a:cubicBezTo>
                  <a:pt x="470" y="306"/>
                  <a:pt x="474" y="302"/>
                  <a:pt x="474" y="298"/>
                </a:cubicBezTo>
                <a:cubicBezTo>
                  <a:pt x="476" y="297"/>
                  <a:pt x="476" y="297"/>
                  <a:pt x="476" y="297"/>
                </a:cubicBezTo>
                <a:cubicBezTo>
                  <a:pt x="479" y="293"/>
                  <a:pt x="480" y="289"/>
                  <a:pt x="480" y="285"/>
                </a:cubicBezTo>
                <a:cubicBezTo>
                  <a:pt x="480" y="273"/>
                  <a:pt x="471" y="264"/>
                  <a:pt x="459" y="26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92" name="文本框 2191">
            <a:extLst>
              <a:ext uri="{FF2B5EF4-FFF2-40B4-BE49-F238E27FC236}">
                <a16:creationId xmlns="" xmlns:a16="http://schemas.microsoft.com/office/drawing/2014/main" id="{2D260D2F-F4CD-4CCF-8D81-650CDDEA2454}"/>
              </a:ext>
            </a:extLst>
          </p:cNvPr>
          <p:cNvSpPr txBox="1"/>
          <p:nvPr/>
        </p:nvSpPr>
        <p:spPr>
          <a:xfrm>
            <a:off x="405006" y="1305061"/>
            <a:ext cx="642843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600" b="1" dirty="0">
                <a:latin typeface="方正兰亭超细黑简体" panose="02000000000000000000" pitchFamily="2" charset="-122"/>
                <a:ea typeface="方正兰亭超细黑简体" panose="02000000000000000000" pitchFamily="2" charset="-122"/>
              </a:rPr>
              <a:t>2020</a:t>
            </a:r>
          </a:p>
          <a:p>
            <a:r>
              <a:rPr lang="zh-CN" altLang="en-US" sz="7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谢谢您的聆听</a:t>
            </a:r>
            <a:endParaRPr lang="en-US" altLang="zh-CN" sz="7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57343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">
        <p:random/>
      </p:transition>
    </mc:Choice>
    <mc:Fallback xmlns="">
      <p:transition spd="slow" advClick="0" advTm="1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1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89" grpId="0" animBg="1"/>
      <p:bldP spid="219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www.33ppt.com"/>
  <p:tag name="ISPRING_FIRST_PUBLISH" val="1"/>
</p:tagLst>
</file>

<file path=ppt/theme/theme1.xml><?xml version="1.0" encoding="utf-8"?>
<a:theme xmlns:a="http://schemas.openxmlformats.org/drawingml/2006/main" name="www.33pptt.com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354</TotalTime>
  <Words>1058</Words>
  <Application>Microsoft Office PowerPoint</Application>
  <PresentationFormat>宽屏</PresentationFormat>
  <Paragraphs>290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1" baseType="lpstr">
      <vt:lpstr>等线</vt:lpstr>
      <vt:lpstr>等线 Light</vt:lpstr>
      <vt:lpstr>方正兰亭超细黑简体</vt:lpstr>
      <vt:lpstr>微软雅黑</vt:lpstr>
      <vt:lpstr>Arial</vt:lpstr>
      <vt:lpstr>Calibri</vt:lpstr>
      <vt:lpstr>www.33pptt.com​​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www.33ppt.com</Manager>
  <Company>www.33ppt.com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www.33ppt.com</dc:title>
  <dc:subject>www.33ppt.com</dc:subject>
  <dc:creator>www.33ppt.com</dc:creator>
  <cp:keywords>www.33ppt.com</cp:keywords>
  <dc:description>www.33ppt.com</dc:description>
  <cp:lastModifiedBy>faith123</cp:lastModifiedBy>
  <cp:revision>5</cp:revision>
  <dcterms:created xsi:type="dcterms:W3CDTF">2017-08-11T10:37:56Z</dcterms:created>
  <dcterms:modified xsi:type="dcterms:W3CDTF">2018-05-28T02:08:50Z</dcterms:modified>
  <cp:category>www.33ppt.com</cp:category>
  <cp:version>www.33ppt.com</cp:version>
</cp:coreProperties>
</file>