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52" r:id="rId2"/>
  </p:sldMasterIdLst>
  <p:notesMasterIdLst>
    <p:notesMasterId r:id="rId31"/>
  </p:notesMasterIdLst>
  <p:sldIdLst>
    <p:sldId id="256" r:id="rId3"/>
    <p:sldId id="262" r:id="rId4"/>
    <p:sldId id="315" r:id="rId5"/>
    <p:sldId id="325" r:id="rId6"/>
    <p:sldId id="326" r:id="rId7"/>
    <p:sldId id="327" r:id="rId8"/>
    <p:sldId id="320" r:id="rId9"/>
    <p:sldId id="328" r:id="rId10"/>
    <p:sldId id="329" r:id="rId11"/>
    <p:sldId id="321" r:id="rId12"/>
    <p:sldId id="330" r:id="rId13"/>
    <p:sldId id="331" r:id="rId14"/>
    <p:sldId id="332" r:id="rId15"/>
    <p:sldId id="333" r:id="rId16"/>
    <p:sldId id="334" r:id="rId17"/>
    <p:sldId id="335" r:id="rId18"/>
    <p:sldId id="322" r:id="rId19"/>
    <p:sldId id="336" r:id="rId20"/>
    <p:sldId id="337" r:id="rId21"/>
    <p:sldId id="338" r:id="rId22"/>
    <p:sldId id="323" r:id="rId23"/>
    <p:sldId id="339" r:id="rId24"/>
    <p:sldId id="340" r:id="rId25"/>
    <p:sldId id="341" r:id="rId26"/>
    <p:sldId id="342" r:id="rId27"/>
    <p:sldId id="324" r:id="rId28"/>
    <p:sldId id="343" r:id="rId29"/>
    <p:sldId id="344"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576E"/>
    <a:srgbClr val="2F6B46"/>
    <a:srgbClr val="FFFFFF"/>
    <a:srgbClr val="040D1C"/>
    <a:srgbClr val="060F1E"/>
    <a:srgbClr val="061D35"/>
    <a:srgbClr val="061524"/>
    <a:srgbClr val="1B3043"/>
    <a:srgbClr val="081831"/>
    <a:srgbClr val="0510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96" autoAdjust="0"/>
    <p:restoredTop sz="94660"/>
  </p:normalViewPr>
  <p:slideViewPr>
    <p:cSldViewPr snapToGrid="0">
      <p:cViewPr varScale="1">
        <p:scale>
          <a:sx n="90" d="100"/>
          <a:sy n="90" d="100"/>
        </p:scale>
        <p:origin x="300" y="78"/>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CB2C38-442E-4A34-B087-99D2F692CCF9}" type="datetimeFigureOut">
              <a:rPr lang="zh-CN" altLang="en-US" smtClean="0"/>
              <a:t>2018/12/1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C8CD7-FFBC-403A-AAB7-CE7ABB33017B}" type="slidenum">
              <a:rPr lang="zh-CN" altLang="en-US" smtClean="0"/>
              <a:t>‹#›</a:t>
            </a:fld>
            <a:endParaRPr lang="zh-CN" altLang="en-US"/>
          </a:p>
        </p:txBody>
      </p:sp>
    </p:spTree>
    <p:extLst>
      <p:ext uri="{BB962C8B-B14F-4D97-AF65-F5344CB8AC3E}">
        <p14:creationId xmlns:p14="http://schemas.microsoft.com/office/powerpoint/2010/main" val="815193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a:t>
            </a:fld>
            <a:endParaRPr lang="zh-CN" altLang="en-US"/>
          </a:p>
        </p:txBody>
      </p:sp>
    </p:spTree>
    <p:extLst>
      <p:ext uri="{BB962C8B-B14F-4D97-AF65-F5344CB8AC3E}">
        <p14:creationId xmlns:p14="http://schemas.microsoft.com/office/powerpoint/2010/main" val="507951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a:t>
            </a:fld>
            <a:endParaRPr lang="zh-CN" altLang="en-US"/>
          </a:p>
        </p:txBody>
      </p:sp>
    </p:spTree>
    <p:extLst>
      <p:ext uri="{BB962C8B-B14F-4D97-AF65-F5344CB8AC3E}">
        <p14:creationId xmlns:p14="http://schemas.microsoft.com/office/powerpoint/2010/main" val="3221644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3</a:t>
            </a:fld>
            <a:endParaRPr lang="zh-CN" altLang="en-US"/>
          </a:p>
        </p:txBody>
      </p:sp>
    </p:spTree>
    <p:extLst>
      <p:ext uri="{BB962C8B-B14F-4D97-AF65-F5344CB8AC3E}">
        <p14:creationId xmlns:p14="http://schemas.microsoft.com/office/powerpoint/2010/main" val="2759040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4</a:t>
            </a:fld>
            <a:endParaRPr lang="zh-CN" altLang="en-US"/>
          </a:p>
        </p:txBody>
      </p:sp>
    </p:spTree>
    <p:extLst>
      <p:ext uri="{BB962C8B-B14F-4D97-AF65-F5344CB8AC3E}">
        <p14:creationId xmlns:p14="http://schemas.microsoft.com/office/powerpoint/2010/main" val="979538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5</a:t>
            </a:fld>
            <a:endParaRPr lang="zh-CN" altLang="en-US"/>
          </a:p>
        </p:txBody>
      </p:sp>
    </p:spTree>
    <p:extLst>
      <p:ext uri="{BB962C8B-B14F-4D97-AF65-F5344CB8AC3E}">
        <p14:creationId xmlns:p14="http://schemas.microsoft.com/office/powerpoint/2010/main" val="3907553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6</a:t>
            </a:fld>
            <a:endParaRPr lang="zh-CN" altLang="en-US"/>
          </a:p>
        </p:txBody>
      </p:sp>
    </p:spTree>
    <p:extLst>
      <p:ext uri="{BB962C8B-B14F-4D97-AF65-F5344CB8AC3E}">
        <p14:creationId xmlns:p14="http://schemas.microsoft.com/office/powerpoint/2010/main" val="101892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7</a:t>
            </a:fld>
            <a:endParaRPr lang="zh-CN" altLang="en-US"/>
          </a:p>
        </p:txBody>
      </p:sp>
    </p:spTree>
    <p:extLst>
      <p:ext uri="{BB962C8B-B14F-4D97-AF65-F5344CB8AC3E}">
        <p14:creationId xmlns:p14="http://schemas.microsoft.com/office/powerpoint/2010/main" val="1384056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8</a:t>
            </a:fld>
            <a:endParaRPr lang="zh-CN" altLang="en-US"/>
          </a:p>
        </p:txBody>
      </p:sp>
    </p:spTree>
    <p:extLst>
      <p:ext uri="{BB962C8B-B14F-4D97-AF65-F5344CB8AC3E}">
        <p14:creationId xmlns:p14="http://schemas.microsoft.com/office/powerpoint/2010/main" val="3467858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9</a:t>
            </a:fld>
            <a:endParaRPr lang="zh-CN" altLang="en-US"/>
          </a:p>
        </p:txBody>
      </p:sp>
    </p:spTree>
    <p:extLst>
      <p:ext uri="{BB962C8B-B14F-4D97-AF65-F5344CB8AC3E}">
        <p14:creationId xmlns:p14="http://schemas.microsoft.com/office/powerpoint/2010/main" val="4046346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10</a:t>
            </a:fld>
            <a:endParaRPr lang="zh-CN" altLang="en-US"/>
          </a:p>
        </p:txBody>
      </p:sp>
    </p:spTree>
    <p:extLst>
      <p:ext uri="{BB962C8B-B14F-4D97-AF65-F5344CB8AC3E}">
        <p14:creationId xmlns:p14="http://schemas.microsoft.com/office/powerpoint/2010/main" val="3835993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11</a:t>
            </a:fld>
            <a:endParaRPr lang="zh-CN" altLang="en-US"/>
          </a:p>
        </p:txBody>
      </p:sp>
    </p:spTree>
    <p:extLst>
      <p:ext uri="{BB962C8B-B14F-4D97-AF65-F5344CB8AC3E}">
        <p14:creationId xmlns:p14="http://schemas.microsoft.com/office/powerpoint/2010/main" val="2117688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12</a:t>
            </a:fld>
            <a:endParaRPr lang="zh-CN" altLang="en-US"/>
          </a:p>
        </p:txBody>
      </p:sp>
    </p:spTree>
    <p:extLst>
      <p:ext uri="{BB962C8B-B14F-4D97-AF65-F5344CB8AC3E}">
        <p14:creationId xmlns:p14="http://schemas.microsoft.com/office/powerpoint/2010/main" val="1064481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13</a:t>
            </a:fld>
            <a:endParaRPr lang="zh-CN" altLang="en-US"/>
          </a:p>
        </p:txBody>
      </p:sp>
    </p:spTree>
    <p:extLst>
      <p:ext uri="{BB962C8B-B14F-4D97-AF65-F5344CB8AC3E}">
        <p14:creationId xmlns:p14="http://schemas.microsoft.com/office/powerpoint/2010/main" val="1104319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14</a:t>
            </a:fld>
            <a:endParaRPr lang="zh-CN" altLang="en-US"/>
          </a:p>
        </p:txBody>
      </p:sp>
    </p:spTree>
    <p:extLst>
      <p:ext uri="{BB962C8B-B14F-4D97-AF65-F5344CB8AC3E}">
        <p14:creationId xmlns:p14="http://schemas.microsoft.com/office/powerpoint/2010/main" val="3114197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15</a:t>
            </a:fld>
            <a:endParaRPr lang="zh-CN" altLang="en-US"/>
          </a:p>
        </p:txBody>
      </p:sp>
    </p:spTree>
    <p:extLst>
      <p:ext uri="{BB962C8B-B14F-4D97-AF65-F5344CB8AC3E}">
        <p14:creationId xmlns:p14="http://schemas.microsoft.com/office/powerpoint/2010/main" val="2864734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16</a:t>
            </a:fld>
            <a:endParaRPr lang="zh-CN" altLang="en-US"/>
          </a:p>
        </p:txBody>
      </p:sp>
    </p:spTree>
    <p:extLst>
      <p:ext uri="{BB962C8B-B14F-4D97-AF65-F5344CB8AC3E}">
        <p14:creationId xmlns:p14="http://schemas.microsoft.com/office/powerpoint/2010/main" val="2377742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17</a:t>
            </a:fld>
            <a:endParaRPr lang="zh-CN" altLang="en-US"/>
          </a:p>
        </p:txBody>
      </p:sp>
    </p:spTree>
    <p:extLst>
      <p:ext uri="{BB962C8B-B14F-4D97-AF65-F5344CB8AC3E}">
        <p14:creationId xmlns:p14="http://schemas.microsoft.com/office/powerpoint/2010/main" val="1130481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18</a:t>
            </a:fld>
            <a:endParaRPr lang="zh-CN" altLang="en-US"/>
          </a:p>
        </p:txBody>
      </p:sp>
    </p:spTree>
    <p:extLst>
      <p:ext uri="{BB962C8B-B14F-4D97-AF65-F5344CB8AC3E}">
        <p14:creationId xmlns:p14="http://schemas.microsoft.com/office/powerpoint/2010/main" val="2437404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19</a:t>
            </a:fld>
            <a:endParaRPr lang="zh-CN" altLang="en-US"/>
          </a:p>
        </p:txBody>
      </p:sp>
    </p:spTree>
    <p:extLst>
      <p:ext uri="{BB962C8B-B14F-4D97-AF65-F5344CB8AC3E}">
        <p14:creationId xmlns:p14="http://schemas.microsoft.com/office/powerpoint/2010/main" val="2071132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20</a:t>
            </a:fld>
            <a:endParaRPr lang="zh-CN" altLang="en-US"/>
          </a:p>
        </p:txBody>
      </p:sp>
    </p:spTree>
    <p:extLst>
      <p:ext uri="{BB962C8B-B14F-4D97-AF65-F5344CB8AC3E}">
        <p14:creationId xmlns:p14="http://schemas.microsoft.com/office/powerpoint/2010/main" val="3699770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21</a:t>
            </a:fld>
            <a:endParaRPr lang="zh-CN" altLang="en-US"/>
          </a:p>
        </p:txBody>
      </p:sp>
    </p:spTree>
    <p:extLst>
      <p:ext uri="{BB962C8B-B14F-4D97-AF65-F5344CB8AC3E}">
        <p14:creationId xmlns:p14="http://schemas.microsoft.com/office/powerpoint/2010/main" val="19613545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22</a:t>
            </a:fld>
            <a:endParaRPr lang="zh-CN" altLang="en-US"/>
          </a:p>
        </p:txBody>
      </p:sp>
    </p:spTree>
    <p:extLst>
      <p:ext uri="{BB962C8B-B14F-4D97-AF65-F5344CB8AC3E}">
        <p14:creationId xmlns:p14="http://schemas.microsoft.com/office/powerpoint/2010/main" val="40252400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23</a:t>
            </a:fld>
            <a:endParaRPr lang="zh-CN" altLang="en-US"/>
          </a:p>
        </p:txBody>
      </p:sp>
    </p:spTree>
    <p:extLst>
      <p:ext uri="{BB962C8B-B14F-4D97-AF65-F5344CB8AC3E}">
        <p14:creationId xmlns:p14="http://schemas.microsoft.com/office/powerpoint/2010/main" val="593174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24</a:t>
            </a:fld>
            <a:endParaRPr lang="zh-CN" altLang="en-US"/>
          </a:p>
        </p:txBody>
      </p:sp>
    </p:spTree>
    <p:extLst>
      <p:ext uri="{BB962C8B-B14F-4D97-AF65-F5344CB8AC3E}">
        <p14:creationId xmlns:p14="http://schemas.microsoft.com/office/powerpoint/2010/main" val="3740190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25</a:t>
            </a:fld>
            <a:endParaRPr lang="zh-CN" altLang="en-US"/>
          </a:p>
        </p:txBody>
      </p:sp>
    </p:spTree>
    <p:extLst>
      <p:ext uri="{BB962C8B-B14F-4D97-AF65-F5344CB8AC3E}">
        <p14:creationId xmlns:p14="http://schemas.microsoft.com/office/powerpoint/2010/main" val="7395397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26</a:t>
            </a:fld>
            <a:endParaRPr lang="zh-CN" altLang="en-US"/>
          </a:p>
        </p:txBody>
      </p:sp>
    </p:spTree>
    <p:extLst>
      <p:ext uri="{BB962C8B-B14F-4D97-AF65-F5344CB8AC3E}">
        <p14:creationId xmlns:p14="http://schemas.microsoft.com/office/powerpoint/2010/main" val="1074286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27</a:t>
            </a:fld>
            <a:endParaRPr lang="zh-CN" altLang="en-US"/>
          </a:p>
        </p:txBody>
      </p:sp>
    </p:spTree>
    <p:extLst>
      <p:ext uri="{BB962C8B-B14F-4D97-AF65-F5344CB8AC3E}">
        <p14:creationId xmlns:p14="http://schemas.microsoft.com/office/powerpoint/2010/main" val="33521888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28</a:t>
            </a:fld>
            <a:endParaRPr lang="zh-CN" altLang="en-US"/>
          </a:p>
        </p:txBody>
      </p:sp>
    </p:spTree>
    <p:extLst>
      <p:ext uri="{BB962C8B-B14F-4D97-AF65-F5344CB8AC3E}">
        <p14:creationId xmlns:p14="http://schemas.microsoft.com/office/powerpoint/2010/main" val="10418490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A2E29C6-0111-42B2-975B-ABC1085A3B42}" type="datetimeFigureOut">
              <a:rPr lang="zh-CN" altLang="en-US" smtClean="0"/>
              <a:t>2018/12/1</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2F8D383-689C-46E9-A7EE-4BEEA1EBC01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A2E29C6-0111-42B2-975B-ABC1085A3B42}" type="datetimeFigureOut">
              <a:rPr lang="zh-CN" altLang="en-US" smtClean="0"/>
              <a:t>2018/12/1</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82F8D383-689C-46E9-A7EE-4BEEA1EBC01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文本框 4"/>
          <p:cNvSpPr txBox="1"/>
          <p:nvPr userDrawn="1"/>
        </p:nvSpPr>
        <p:spPr>
          <a:xfrm>
            <a:off x="2277215" y="1066370"/>
            <a:ext cx="7646028" cy="2953385"/>
          </a:xfrm>
          <a:prstGeom prst="rect">
            <a:avLst/>
          </a:prstGeom>
          <a:noFill/>
        </p:spPr>
        <p:txBody>
          <a:bodyPr wrap="square" rtlCol="0">
            <a:spAutoFit/>
          </a:bodyPr>
          <a:lstStyle/>
          <a:p>
            <a:pPr algn="ctr">
              <a:lnSpc>
                <a:spcPct val="150000"/>
              </a:lnSpc>
            </a:pPr>
            <a:r>
              <a:rPr lang="zh-CN" altLang="en-US" sz="2800" b="1" dirty="0">
                <a:solidFill>
                  <a:schemeClr val="bg1"/>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感谢您下载觅知网平台上提供的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1.</a:t>
            </a:r>
            <a:r>
              <a:rPr lang="zh-CN" altLang="en-US" sz="1200" dirty="0">
                <a:solidFill>
                  <a:schemeClr val="bg1"/>
                </a:solidFill>
                <a:latin typeface="微软雅黑" panose="020B0503020204020204" pitchFamily="34" charset="-122"/>
                <a:ea typeface="微软雅黑" panose="020B0503020204020204" pitchFamily="34" charset="-122"/>
              </a:rPr>
              <a:t>在觅知网出售的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模板是免版税类（</a:t>
            </a:r>
            <a:r>
              <a:rPr lang="en-US" altLang="zh-CN" sz="1200" dirty="0">
                <a:solidFill>
                  <a:schemeClr val="bg1"/>
                </a:solidFill>
                <a:latin typeface="微软雅黑" panose="020B0503020204020204" pitchFamily="34" charset="-122"/>
                <a:ea typeface="微软雅黑" panose="020B0503020204020204" pitchFamily="34" charset="-122"/>
              </a:rPr>
              <a:t>RF</a:t>
            </a:r>
            <a:r>
              <a:rPr lang="zh-CN" altLang="en-US" sz="1200" dirty="0">
                <a:solidFill>
                  <a:schemeClr val="bg1"/>
                </a:solidFill>
                <a:latin typeface="微软雅黑" panose="020B0503020204020204" pitchFamily="34" charset="-122"/>
                <a:ea typeface="微软雅黑" panose="020B0503020204020204" pitchFamily="34" charset="-122"/>
              </a:rPr>
              <a:t>：</a:t>
            </a:r>
            <a:r>
              <a:rPr lang="en-US" altLang="zh-CN" sz="1200" dirty="0">
                <a:solidFill>
                  <a:schemeClr val="bg1"/>
                </a:solidFill>
                <a:latin typeface="微软雅黑" panose="020B0503020204020204" pitchFamily="34" charset="-122"/>
                <a:ea typeface="微软雅黑" panose="020B0503020204020204" pitchFamily="34" charset="-122"/>
              </a:rPr>
              <a:t>Royalty-Free</a:t>
            </a:r>
            <a:r>
              <a:rPr lang="zh-CN" altLang="en-US" sz="1200" dirty="0">
                <a:solidFill>
                  <a:schemeClr val="bg1"/>
                </a:solidFill>
                <a:latin typeface="微软雅黑" panose="020B0503020204020204" pitchFamily="34" charset="-122"/>
                <a:ea typeface="微软雅黑" panose="020B0503020204020204" pitchFamily="34" charset="-122"/>
              </a:rPr>
              <a:t>）正版受</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中国人民共和国著作法</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和</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世界版权公约</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2.</a:t>
            </a:r>
            <a:r>
              <a:rPr lang="zh-CN" altLang="en-US" sz="1200" dirty="0">
                <a:solidFill>
                  <a:schemeClr val="bg1"/>
                </a:solidFill>
                <a:latin typeface="微软雅黑" panose="020B0503020204020204" pitchFamily="34" charset="-122"/>
                <a:ea typeface="微软雅黑" panose="020B0503020204020204" pitchFamily="34" charset="-122"/>
              </a:rPr>
              <a:t>不得将觅知网的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CE24D-E048-4BCA-AB6F-EDBD67B5F3E6}" type="datetimeFigureOut">
              <a:rPr lang="zh-CN" altLang="en-US" smtClean="0"/>
              <a:t>2018/12/1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09EB9F-EB2F-437E-9B0C-BB39F432A87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3" r:id="rId1"/>
  </p:sldLayoutIdLst>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28.emf"/><Relationship Id="rId5" Type="http://schemas.openxmlformats.org/officeDocument/2006/relationships/image" Target="../media/image1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图片 1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flipH="1">
            <a:off x="5389277" y="27638"/>
            <a:ext cx="6802723" cy="6802723"/>
          </a:xfrm>
          <a:prstGeom prst="rect">
            <a:avLst/>
          </a:prstGeom>
        </p:spPr>
      </p:pic>
      <p:cxnSp>
        <p:nvCxnSpPr>
          <p:cNvPr id="113" name="直接连接符 112"/>
          <p:cNvCxnSpPr/>
          <p:nvPr/>
        </p:nvCxnSpPr>
        <p:spPr>
          <a:xfrm>
            <a:off x="-529" y="3429000"/>
            <a:ext cx="6096528" cy="0"/>
          </a:xfrm>
          <a:prstGeom prst="line">
            <a:avLst/>
          </a:prstGeom>
          <a:ln w="19050">
            <a:solidFill>
              <a:schemeClr val="bg1"/>
            </a:solidFill>
          </a:ln>
          <a:effectLst>
            <a:glow rad="101600">
              <a:schemeClr val="bg1">
                <a:alpha val="60000"/>
              </a:schemeClr>
            </a:glow>
          </a:effectLst>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6096000" y="3443514"/>
            <a:ext cx="6096528" cy="0"/>
          </a:xfrm>
          <a:prstGeom prst="line">
            <a:avLst/>
          </a:prstGeom>
          <a:ln w="19050">
            <a:solidFill>
              <a:schemeClr val="bg1"/>
            </a:solidFill>
          </a:ln>
          <a:effectLst>
            <a:glow rad="101600">
              <a:schemeClr val="bg1">
                <a:alpha val="60000"/>
              </a:schemeClr>
            </a:glow>
          </a:effectLst>
        </p:spPr>
        <p:style>
          <a:lnRef idx="1">
            <a:schemeClr val="accent1"/>
          </a:lnRef>
          <a:fillRef idx="0">
            <a:schemeClr val="accent1"/>
          </a:fillRef>
          <a:effectRef idx="0">
            <a:schemeClr val="accent1"/>
          </a:effectRef>
          <a:fontRef idx="minor">
            <a:schemeClr val="tx1"/>
          </a:fontRef>
        </p:style>
      </p:cxnSp>
      <p:grpSp>
        <p:nvGrpSpPr>
          <p:cNvPr id="117" name="组合 116"/>
          <p:cNvGrpSpPr/>
          <p:nvPr/>
        </p:nvGrpSpPr>
        <p:grpSpPr>
          <a:xfrm>
            <a:off x="5837766" y="1336373"/>
            <a:ext cx="530608" cy="4280656"/>
            <a:chOff x="5936381" y="2131945"/>
            <a:chExt cx="333377" cy="2689511"/>
          </a:xfrm>
        </p:grpSpPr>
        <p:sp>
          <p:nvSpPr>
            <p:cNvPr id="118" name="椭圆 117"/>
            <p:cNvSpPr/>
            <p:nvPr/>
          </p:nvSpPr>
          <p:spPr>
            <a:xfrm rot="18632258">
              <a:off x="5936381" y="4488080"/>
              <a:ext cx="333376" cy="333376"/>
            </a:xfrm>
            <a:prstGeom prst="ellipse">
              <a:avLst/>
            </a:prstGeom>
            <a:solidFill>
              <a:schemeClr val="bg1">
                <a:alpha val="6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rot="18632258">
              <a:off x="5936382" y="2131945"/>
              <a:ext cx="333376" cy="333376"/>
            </a:xfrm>
            <a:prstGeom prst="ellipse">
              <a:avLst/>
            </a:prstGeom>
            <a:solidFill>
              <a:schemeClr val="bg1">
                <a:alpha val="6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2" name="[动画大师]_Oval 426"/>
          <p:cNvSpPr>
            <a:spLocks noChangeArrowheads="1"/>
          </p:cNvSpPr>
          <p:nvPr/>
        </p:nvSpPr>
        <p:spPr bwMode="auto">
          <a:xfrm>
            <a:off x="11688763" y="-160849"/>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3" name="[动画大师]_Oval 426"/>
          <p:cNvSpPr>
            <a:spLocks noChangeArrowheads="1"/>
          </p:cNvSpPr>
          <p:nvPr/>
        </p:nvSpPr>
        <p:spPr bwMode="auto">
          <a:xfrm>
            <a:off x="11361738" y="-18624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4" name="[动画大师]_Oval 426"/>
          <p:cNvSpPr>
            <a:spLocks noChangeArrowheads="1"/>
          </p:cNvSpPr>
          <p:nvPr/>
        </p:nvSpPr>
        <p:spPr bwMode="auto">
          <a:xfrm>
            <a:off x="10993438" y="-19259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6" name="[动画大师]_Oval 426"/>
          <p:cNvSpPr>
            <a:spLocks noChangeArrowheads="1"/>
          </p:cNvSpPr>
          <p:nvPr/>
        </p:nvSpPr>
        <p:spPr bwMode="auto">
          <a:xfrm>
            <a:off x="12084000" y="-16402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9" name="[动画大师]_Oval 426"/>
          <p:cNvSpPr>
            <a:spLocks noChangeArrowheads="1"/>
          </p:cNvSpPr>
          <p:nvPr/>
        </p:nvSpPr>
        <p:spPr bwMode="auto">
          <a:xfrm>
            <a:off x="-373745" y="3092057"/>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4" name="[动画大师]_Oval 426"/>
          <p:cNvSpPr>
            <a:spLocks noChangeArrowheads="1"/>
          </p:cNvSpPr>
          <p:nvPr/>
        </p:nvSpPr>
        <p:spPr bwMode="auto">
          <a:xfrm>
            <a:off x="-335768" y="238967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9" name="[动画大师]_Oval 426"/>
          <p:cNvSpPr>
            <a:spLocks noChangeArrowheads="1"/>
          </p:cNvSpPr>
          <p:nvPr/>
        </p:nvSpPr>
        <p:spPr bwMode="auto">
          <a:xfrm>
            <a:off x="-246563" y="161080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0" name="[动画大师]_Oval 426"/>
          <p:cNvSpPr>
            <a:spLocks noChangeArrowheads="1"/>
          </p:cNvSpPr>
          <p:nvPr/>
        </p:nvSpPr>
        <p:spPr bwMode="auto">
          <a:xfrm>
            <a:off x="-334176" y="1000443"/>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5" name="[动画大师]_Oval 426"/>
          <p:cNvSpPr>
            <a:spLocks noChangeArrowheads="1"/>
          </p:cNvSpPr>
          <p:nvPr/>
        </p:nvSpPr>
        <p:spPr bwMode="auto">
          <a:xfrm>
            <a:off x="-365810" y="50590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6" name="[动画大师]_Oval 426"/>
          <p:cNvSpPr>
            <a:spLocks noChangeArrowheads="1"/>
          </p:cNvSpPr>
          <p:nvPr/>
        </p:nvSpPr>
        <p:spPr bwMode="auto">
          <a:xfrm>
            <a:off x="11180763" y="716886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7" name="[动画大师]_Oval 426"/>
          <p:cNvSpPr>
            <a:spLocks noChangeArrowheads="1"/>
          </p:cNvSpPr>
          <p:nvPr/>
        </p:nvSpPr>
        <p:spPr bwMode="auto">
          <a:xfrm>
            <a:off x="10853738" y="714346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8" name="[动画大师]_Oval 426"/>
          <p:cNvSpPr>
            <a:spLocks noChangeArrowheads="1"/>
          </p:cNvSpPr>
          <p:nvPr/>
        </p:nvSpPr>
        <p:spPr bwMode="auto">
          <a:xfrm>
            <a:off x="10485438" y="713711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9" name="[动画大师]_Oval 426"/>
          <p:cNvSpPr>
            <a:spLocks noChangeArrowheads="1"/>
          </p:cNvSpPr>
          <p:nvPr/>
        </p:nvSpPr>
        <p:spPr bwMode="auto">
          <a:xfrm>
            <a:off x="9920288" y="717204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0" name="[动画大师]_Oval 426"/>
          <p:cNvSpPr>
            <a:spLocks noChangeArrowheads="1"/>
          </p:cNvSpPr>
          <p:nvPr/>
        </p:nvSpPr>
        <p:spPr bwMode="auto">
          <a:xfrm>
            <a:off x="11576000" y="716569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1" name="[动画大师]_Oval 426"/>
          <p:cNvSpPr>
            <a:spLocks noChangeArrowheads="1"/>
          </p:cNvSpPr>
          <p:nvPr/>
        </p:nvSpPr>
        <p:spPr bwMode="auto">
          <a:xfrm>
            <a:off x="9550350" y="71815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2" name="[动画大师]_Oval 426"/>
          <p:cNvSpPr>
            <a:spLocks noChangeArrowheads="1"/>
          </p:cNvSpPr>
          <p:nvPr/>
        </p:nvSpPr>
        <p:spPr bwMode="auto">
          <a:xfrm>
            <a:off x="8452803" y="713076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3" name="[动画大师]_Oval 426"/>
          <p:cNvSpPr>
            <a:spLocks noChangeArrowheads="1"/>
          </p:cNvSpPr>
          <p:nvPr/>
        </p:nvSpPr>
        <p:spPr bwMode="auto">
          <a:xfrm>
            <a:off x="8125778" y="710536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4" name="[动画大师]_Oval 426"/>
          <p:cNvSpPr>
            <a:spLocks noChangeArrowheads="1"/>
          </p:cNvSpPr>
          <p:nvPr/>
        </p:nvSpPr>
        <p:spPr bwMode="auto">
          <a:xfrm>
            <a:off x="7757478" y="709901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5" name="[动画大师]_Oval 426"/>
          <p:cNvSpPr>
            <a:spLocks noChangeArrowheads="1"/>
          </p:cNvSpPr>
          <p:nvPr/>
        </p:nvSpPr>
        <p:spPr bwMode="auto">
          <a:xfrm>
            <a:off x="7192328" y="713394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6" name="[动画大师]_Oval 426"/>
          <p:cNvSpPr>
            <a:spLocks noChangeArrowheads="1"/>
          </p:cNvSpPr>
          <p:nvPr/>
        </p:nvSpPr>
        <p:spPr bwMode="auto">
          <a:xfrm>
            <a:off x="8848040" y="712759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7" name="[动画大师]_Oval 426"/>
          <p:cNvSpPr>
            <a:spLocks noChangeArrowheads="1"/>
          </p:cNvSpPr>
          <p:nvPr/>
        </p:nvSpPr>
        <p:spPr bwMode="auto">
          <a:xfrm>
            <a:off x="6822390" y="71434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8" name="[动画大师]_Oval 426"/>
          <p:cNvSpPr>
            <a:spLocks noChangeArrowheads="1"/>
          </p:cNvSpPr>
          <p:nvPr/>
        </p:nvSpPr>
        <p:spPr bwMode="auto">
          <a:xfrm>
            <a:off x="5980113" y="709901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9" name="[动画大师]_Oval 426"/>
          <p:cNvSpPr>
            <a:spLocks noChangeArrowheads="1"/>
          </p:cNvSpPr>
          <p:nvPr/>
        </p:nvSpPr>
        <p:spPr bwMode="auto">
          <a:xfrm>
            <a:off x="5653088" y="707361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0" name="[动画大师]_Oval 426"/>
          <p:cNvSpPr>
            <a:spLocks noChangeArrowheads="1"/>
          </p:cNvSpPr>
          <p:nvPr/>
        </p:nvSpPr>
        <p:spPr bwMode="auto">
          <a:xfrm>
            <a:off x="5284788" y="706726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1" name="[动画大师]_Oval 426"/>
          <p:cNvSpPr>
            <a:spLocks noChangeArrowheads="1"/>
          </p:cNvSpPr>
          <p:nvPr/>
        </p:nvSpPr>
        <p:spPr bwMode="auto">
          <a:xfrm>
            <a:off x="4719638" y="710219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2" name="[动画大师]_Oval 426"/>
          <p:cNvSpPr>
            <a:spLocks noChangeArrowheads="1"/>
          </p:cNvSpPr>
          <p:nvPr/>
        </p:nvSpPr>
        <p:spPr bwMode="auto">
          <a:xfrm>
            <a:off x="6375350" y="709584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3" name="[动画大师]_Oval 426"/>
          <p:cNvSpPr>
            <a:spLocks noChangeArrowheads="1"/>
          </p:cNvSpPr>
          <p:nvPr/>
        </p:nvSpPr>
        <p:spPr bwMode="auto">
          <a:xfrm>
            <a:off x="4349700" y="711171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4" name="[动画大师]_Oval 426"/>
          <p:cNvSpPr>
            <a:spLocks noChangeArrowheads="1"/>
          </p:cNvSpPr>
          <p:nvPr/>
        </p:nvSpPr>
        <p:spPr bwMode="auto">
          <a:xfrm>
            <a:off x="3252153" y="706091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5" name="[动画大师]_Oval 426"/>
          <p:cNvSpPr>
            <a:spLocks noChangeArrowheads="1"/>
          </p:cNvSpPr>
          <p:nvPr/>
        </p:nvSpPr>
        <p:spPr bwMode="auto">
          <a:xfrm>
            <a:off x="2925128" y="703551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6" name="[动画大师]_Oval 426"/>
          <p:cNvSpPr>
            <a:spLocks noChangeArrowheads="1"/>
          </p:cNvSpPr>
          <p:nvPr/>
        </p:nvSpPr>
        <p:spPr bwMode="auto">
          <a:xfrm>
            <a:off x="2556828" y="702916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7" name="[动画大师]_Oval 426"/>
          <p:cNvSpPr>
            <a:spLocks noChangeArrowheads="1"/>
          </p:cNvSpPr>
          <p:nvPr/>
        </p:nvSpPr>
        <p:spPr bwMode="auto">
          <a:xfrm>
            <a:off x="1991678" y="706409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8" name="[动画大师]_Oval 426"/>
          <p:cNvSpPr>
            <a:spLocks noChangeArrowheads="1"/>
          </p:cNvSpPr>
          <p:nvPr/>
        </p:nvSpPr>
        <p:spPr bwMode="auto">
          <a:xfrm>
            <a:off x="3647390" y="705774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9" name="[动画大师]_Oval 426"/>
          <p:cNvSpPr>
            <a:spLocks noChangeArrowheads="1"/>
          </p:cNvSpPr>
          <p:nvPr/>
        </p:nvSpPr>
        <p:spPr bwMode="auto">
          <a:xfrm>
            <a:off x="-397560" y="70164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0" name="[动画大师]_Oval 426"/>
          <p:cNvSpPr>
            <a:spLocks noChangeArrowheads="1"/>
          </p:cNvSpPr>
          <p:nvPr/>
        </p:nvSpPr>
        <p:spPr bwMode="auto">
          <a:xfrm>
            <a:off x="12628563" y="20083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1" name="[动画大师]_Oval 426"/>
          <p:cNvSpPr>
            <a:spLocks noChangeArrowheads="1"/>
          </p:cNvSpPr>
          <p:nvPr/>
        </p:nvSpPr>
        <p:spPr bwMode="auto">
          <a:xfrm>
            <a:off x="12766358" y="17009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2" name="[动画大师]_Oval 426"/>
          <p:cNvSpPr>
            <a:spLocks noChangeArrowheads="1"/>
          </p:cNvSpPr>
          <p:nvPr/>
        </p:nvSpPr>
        <p:spPr bwMode="auto">
          <a:xfrm>
            <a:off x="12619038" y="13898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3" name="[动画大师]_Oval 426"/>
          <p:cNvSpPr>
            <a:spLocks noChangeArrowheads="1"/>
          </p:cNvSpPr>
          <p:nvPr/>
        </p:nvSpPr>
        <p:spPr bwMode="auto">
          <a:xfrm>
            <a:off x="12640628" y="10285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4" name="[动画大师]_Oval 426"/>
          <p:cNvSpPr>
            <a:spLocks noChangeArrowheads="1"/>
          </p:cNvSpPr>
          <p:nvPr/>
        </p:nvSpPr>
        <p:spPr bwMode="auto">
          <a:xfrm>
            <a:off x="12825680" y="23861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5" name="[动画大师]_Oval 426"/>
          <p:cNvSpPr>
            <a:spLocks noChangeArrowheads="1"/>
          </p:cNvSpPr>
          <p:nvPr/>
        </p:nvSpPr>
        <p:spPr bwMode="auto">
          <a:xfrm>
            <a:off x="12644070" y="6875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6" name="[动画大师]_Oval 426"/>
          <p:cNvSpPr>
            <a:spLocks noChangeArrowheads="1"/>
          </p:cNvSpPr>
          <p:nvPr/>
        </p:nvSpPr>
        <p:spPr bwMode="auto">
          <a:xfrm>
            <a:off x="12520880" y="3058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7" name="[动画大师]_Oval 426"/>
          <p:cNvSpPr>
            <a:spLocks noChangeArrowheads="1"/>
          </p:cNvSpPr>
          <p:nvPr/>
        </p:nvSpPr>
        <p:spPr bwMode="auto">
          <a:xfrm>
            <a:off x="12476163" y="53865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8" name="[动画大师]_Oval 426"/>
          <p:cNvSpPr>
            <a:spLocks noChangeArrowheads="1"/>
          </p:cNvSpPr>
          <p:nvPr/>
        </p:nvSpPr>
        <p:spPr bwMode="auto">
          <a:xfrm>
            <a:off x="12613958" y="50791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9" name="[动画大师]_Oval 426"/>
          <p:cNvSpPr>
            <a:spLocks noChangeArrowheads="1"/>
          </p:cNvSpPr>
          <p:nvPr/>
        </p:nvSpPr>
        <p:spPr bwMode="auto">
          <a:xfrm>
            <a:off x="12466638" y="47680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0" name="[动画大师]_Oval 426"/>
          <p:cNvSpPr>
            <a:spLocks noChangeArrowheads="1"/>
          </p:cNvSpPr>
          <p:nvPr/>
        </p:nvSpPr>
        <p:spPr bwMode="auto">
          <a:xfrm>
            <a:off x="12488228" y="44067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1" name="[动画大师]_Oval 426"/>
          <p:cNvSpPr>
            <a:spLocks noChangeArrowheads="1"/>
          </p:cNvSpPr>
          <p:nvPr/>
        </p:nvSpPr>
        <p:spPr bwMode="auto">
          <a:xfrm>
            <a:off x="12673280" y="57643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2" name="[动画大师]_Oval 426"/>
          <p:cNvSpPr>
            <a:spLocks noChangeArrowheads="1"/>
          </p:cNvSpPr>
          <p:nvPr/>
        </p:nvSpPr>
        <p:spPr bwMode="auto">
          <a:xfrm>
            <a:off x="12491670" y="40657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3" name="[动画大师]_Oval 426"/>
          <p:cNvSpPr>
            <a:spLocks noChangeArrowheads="1"/>
          </p:cNvSpPr>
          <p:nvPr/>
        </p:nvSpPr>
        <p:spPr bwMode="auto">
          <a:xfrm>
            <a:off x="12368480" y="36840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4" name="[动画大师]_Oval 426"/>
          <p:cNvSpPr>
            <a:spLocks noChangeArrowheads="1"/>
          </p:cNvSpPr>
          <p:nvPr/>
        </p:nvSpPr>
        <p:spPr bwMode="auto">
          <a:xfrm>
            <a:off x="-842346" y="27585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5" name="[动画大师]_Oval 426"/>
          <p:cNvSpPr>
            <a:spLocks noChangeArrowheads="1"/>
          </p:cNvSpPr>
          <p:nvPr/>
        </p:nvSpPr>
        <p:spPr bwMode="auto">
          <a:xfrm>
            <a:off x="-704551" y="24511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6" name="[动画大师]_Oval 426"/>
          <p:cNvSpPr>
            <a:spLocks noChangeArrowheads="1"/>
          </p:cNvSpPr>
          <p:nvPr/>
        </p:nvSpPr>
        <p:spPr bwMode="auto">
          <a:xfrm>
            <a:off x="-851871" y="21400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7" name="[动画大师]_Oval 426"/>
          <p:cNvSpPr>
            <a:spLocks noChangeArrowheads="1"/>
          </p:cNvSpPr>
          <p:nvPr/>
        </p:nvSpPr>
        <p:spPr bwMode="auto">
          <a:xfrm>
            <a:off x="-830281" y="17787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8" name="[动画大师]_Oval 426"/>
          <p:cNvSpPr>
            <a:spLocks noChangeArrowheads="1"/>
          </p:cNvSpPr>
          <p:nvPr/>
        </p:nvSpPr>
        <p:spPr bwMode="auto">
          <a:xfrm>
            <a:off x="-645229" y="31363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9" name="[动画大师]_Oval 426"/>
          <p:cNvSpPr>
            <a:spLocks noChangeArrowheads="1"/>
          </p:cNvSpPr>
          <p:nvPr/>
        </p:nvSpPr>
        <p:spPr bwMode="auto">
          <a:xfrm>
            <a:off x="-826839" y="14377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0" name="[动画大师]_Oval 426"/>
          <p:cNvSpPr>
            <a:spLocks noChangeArrowheads="1"/>
          </p:cNvSpPr>
          <p:nvPr/>
        </p:nvSpPr>
        <p:spPr bwMode="auto">
          <a:xfrm>
            <a:off x="-994746" y="61367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1" name="[动画大师]_Oval 426"/>
          <p:cNvSpPr>
            <a:spLocks noChangeArrowheads="1"/>
          </p:cNvSpPr>
          <p:nvPr/>
        </p:nvSpPr>
        <p:spPr bwMode="auto">
          <a:xfrm>
            <a:off x="-856951" y="58293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2" name="[动画大师]_Oval 426"/>
          <p:cNvSpPr>
            <a:spLocks noChangeArrowheads="1"/>
          </p:cNvSpPr>
          <p:nvPr/>
        </p:nvSpPr>
        <p:spPr bwMode="auto">
          <a:xfrm>
            <a:off x="-1004271" y="55182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3" name="[动画大师]_Oval 426"/>
          <p:cNvSpPr>
            <a:spLocks noChangeArrowheads="1"/>
          </p:cNvSpPr>
          <p:nvPr/>
        </p:nvSpPr>
        <p:spPr bwMode="auto">
          <a:xfrm>
            <a:off x="-982681" y="51569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4" name="[动画大师]_Oval 426"/>
          <p:cNvSpPr>
            <a:spLocks noChangeArrowheads="1"/>
          </p:cNvSpPr>
          <p:nvPr/>
        </p:nvSpPr>
        <p:spPr bwMode="auto">
          <a:xfrm>
            <a:off x="-797629" y="65145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5" name="[动画大师]_Oval 426"/>
          <p:cNvSpPr>
            <a:spLocks noChangeArrowheads="1"/>
          </p:cNvSpPr>
          <p:nvPr/>
        </p:nvSpPr>
        <p:spPr bwMode="auto">
          <a:xfrm>
            <a:off x="-979239" y="48159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6" name="[动画大师]_Oval 426"/>
          <p:cNvSpPr>
            <a:spLocks noChangeArrowheads="1"/>
          </p:cNvSpPr>
          <p:nvPr/>
        </p:nvSpPr>
        <p:spPr bwMode="auto">
          <a:xfrm>
            <a:off x="-1102429" y="44342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7" name="Oval 426"/>
          <p:cNvSpPr>
            <a:spLocks noChangeArrowheads="1"/>
          </p:cNvSpPr>
          <p:nvPr/>
        </p:nvSpPr>
        <p:spPr bwMode="auto">
          <a:xfrm>
            <a:off x="12390438" y="632901"/>
            <a:ext cx="108000" cy="108000"/>
          </a:xfrm>
          <a:prstGeom prst="ellipse">
            <a:avLst/>
          </a:pr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矩形 350"/>
          <p:cNvSpPr/>
          <p:nvPr/>
        </p:nvSpPr>
        <p:spPr>
          <a:xfrm>
            <a:off x="2004601" y="4415515"/>
            <a:ext cx="8256272" cy="1015663"/>
          </a:xfrm>
          <a:prstGeom prst="rect">
            <a:avLst/>
          </a:prstGeom>
        </p:spPr>
        <p:txBody>
          <a:bodyPr wrap="square">
            <a:spAutoFit/>
          </a:bodyPr>
          <a:lstStyle/>
          <a:p>
            <a:pPr algn="ctr"/>
            <a:r>
              <a:rPr lang="zh-CN" altLang="en-US"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技术产品方案</a:t>
            </a:r>
            <a:r>
              <a:rPr lang="en-US" altLang="zh-CN" sz="6000" b="1" dirty="0" err="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p>
        </p:txBody>
      </p:sp>
      <p:cxnSp>
        <p:nvCxnSpPr>
          <p:cNvPr id="352" name="直接连接符 351"/>
          <p:cNvCxnSpPr/>
          <p:nvPr/>
        </p:nvCxnSpPr>
        <p:spPr>
          <a:xfrm>
            <a:off x="1952119" y="4154276"/>
            <a:ext cx="3736949" cy="0"/>
          </a:xfrm>
          <a:prstGeom prst="line">
            <a:avLst/>
          </a:prstGeom>
          <a:ln>
            <a:gradFill>
              <a:gsLst>
                <a:gs pos="0">
                  <a:schemeClr val="accent1">
                    <a:lumMod val="5000"/>
                    <a:lumOff val="95000"/>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sp>
        <p:nvSpPr>
          <p:cNvPr id="353" name="矩形 352"/>
          <p:cNvSpPr/>
          <p:nvPr/>
        </p:nvSpPr>
        <p:spPr>
          <a:xfrm rot="2700000">
            <a:off x="5967963" y="4005033"/>
            <a:ext cx="298489" cy="298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4" name="直接连接符 353"/>
          <p:cNvCxnSpPr/>
          <p:nvPr/>
        </p:nvCxnSpPr>
        <p:spPr>
          <a:xfrm>
            <a:off x="6490563" y="4154276"/>
            <a:ext cx="3736949" cy="0"/>
          </a:xfrm>
          <a:prstGeom prst="line">
            <a:avLst/>
          </a:prstGeom>
          <a:ln>
            <a:gradFill>
              <a:gsLst>
                <a:gs pos="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55" name="直接连接符 354"/>
          <p:cNvCxnSpPr/>
          <p:nvPr/>
        </p:nvCxnSpPr>
        <p:spPr>
          <a:xfrm>
            <a:off x="1952119" y="5584816"/>
            <a:ext cx="8275393" cy="0"/>
          </a:xfrm>
          <a:prstGeom prst="line">
            <a:avLst/>
          </a:prstGeom>
          <a:ln>
            <a:gradFill>
              <a:gsLst>
                <a:gs pos="0">
                  <a:schemeClr val="accent1">
                    <a:lumMod val="5000"/>
                    <a:lumOff val="95000"/>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2499678" y="-300549"/>
            <a:ext cx="7953810" cy="3463885"/>
            <a:chOff x="2499678" y="-300549"/>
            <a:chExt cx="7953810" cy="3463885"/>
          </a:xfrm>
        </p:grpSpPr>
        <p:sp>
          <p:nvSpPr>
            <p:cNvPr id="491" name="[动画大师]_Oval 426"/>
            <p:cNvSpPr>
              <a:spLocks noChangeArrowheads="1"/>
            </p:cNvSpPr>
            <p:nvPr/>
          </p:nvSpPr>
          <p:spPr bwMode="auto">
            <a:xfrm>
              <a:off x="3433128" y="-29419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2" name="[动画大师]_Oval 426"/>
            <p:cNvSpPr>
              <a:spLocks noChangeArrowheads="1"/>
            </p:cNvSpPr>
            <p:nvPr/>
          </p:nvSpPr>
          <p:spPr bwMode="auto">
            <a:xfrm>
              <a:off x="3064828" y="-30054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grpSp>
          <p:nvGrpSpPr>
            <p:cNvPr id="296" name="组合 295"/>
            <p:cNvGrpSpPr/>
            <p:nvPr/>
          </p:nvGrpSpPr>
          <p:grpSpPr>
            <a:xfrm>
              <a:off x="2519137" y="937645"/>
              <a:ext cx="4852988" cy="2151063"/>
              <a:chOff x="2486288" y="1261831"/>
              <a:chExt cx="4852988" cy="2151063"/>
            </a:xfrm>
            <a:effectLst>
              <a:outerShdw blurRad="127000" dist="63500" dir="2700000" algn="tl" rotWithShape="0">
                <a:prstClr val="black">
                  <a:alpha val="40000"/>
                </a:prstClr>
              </a:outerShdw>
            </a:effectLst>
          </p:grpSpPr>
          <p:grpSp>
            <p:nvGrpSpPr>
              <p:cNvPr id="297" name="组合 296"/>
              <p:cNvGrpSpPr/>
              <p:nvPr/>
            </p:nvGrpSpPr>
            <p:grpSpPr>
              <a:xfrm>
                <a:off x="2486288" y="1261831"/>
                <a:ext cx="1435099" cy="2116138"/>
                <a:chOff x="2498725" y="1625600"/>
                <a:chExt cx="1435099" cy="2116138"/>
              </a:xfrm>
            </p:grpSpPr>
            <p:sp>
              <p:nvSpPr>
                <p:cNvPr id="337" name="Freeform 5"/>
                <p:cNvSpPr/>
                <p:nvPr/>
              </p:nvSpPr>
              <p:spPr bwMode="auto">
                <a:xfrm>
                  <a:off x="2522538" y="2435225"/>
                  <a:ext cx="1363662" cy="22225"/>
                </a:xfrm>
                <a:custGeom>
                  <a:avLst/>
                  <a:gdLst>
                    <a:gd name="T0" fmla="*/ 116 w 117"/>
                    <a:gd name="T1" fmla="*/ 2 h 2"/>
                    <a:gd name="T2" fmla="*/ 1 w 117"/>
                    <a:gd name="T3" fmla="*/ 2 h 2"/>
                    <a:gd name="T4" fmla="*/ 0 w 117"/>
                    <a:gd name="T5" fmla="*/ 1 h 2"/>
                    <a:gd name="T6" fmla="*/ 1 w 117"/>
                    <a:gd name="T7" fmla="*/ 0 h 2"/>
                    <a:gd name="T8" fmla="*/ 116 w 117"/>
                    <a:gd name="T9" fmla="*/ 0 h 2"/>
                    <a:gd name="T10" fmla="*/ 117 w 117"/>
                    <a:gd name="T11" fmla="*/ 1 h 2"/>
                    <a:gd name="T12" fmla="*/ 116 w 1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17" h="2">
                      <a:moveTo>
                        <a:pt x="116" y="2"/>
                      </a:moveTo>
                      <a:cubicBezTo>
                        <a:pt x="1" y="2"/>
                        <a:pt x="1" y="2"/>
                        <a:pt x="1" y="2"/>
                      </a:cubicBezTo>
                      <a:cubicBezTo>
                        <a:pt x="1" y="2"/>
                        <a:pt x="0" y="2"/>
                        <a:pt x="0" y="1"/>
                      </a:cubicBezTo>
                      <a:cubicBezTo>
                        <a:pt x="0" y="1"/>
                        <a:pt x="1" y="0"/>
                        <a:pt x="1" y="0"/>
                      </a:cubicBezTo>
                      <a:cubicBezTo>
                        <a:pt x="116" y="0"/>
                        <a:pt x="116" y="0"/>
                        <a:pt x="116" y="0"/>
                      </a:cubicBezTo>
                      <a:cubicBezTo>
                        <a:pt x="116" y="0"/>
                        <a:pt x="117" y="1"/>
                        <a:pt x="117" y="1"/>
                      </a:cubicBezTo>
                      <a:cubicBezTo>
                        <a:pt x="117" y="2"/>
                        <a:pt x="116" y="2"/>
                        <a:pt x="116"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Freeform 6"/>
                <p:cNvSpPr/>
                <p:nvPr/>
              </p:nvSpPr>
              <p:spPr bwMode="auto">
                <a:xfrm>
                  <a:off x="3128963" y="1682750"/>
                  <a:ext cx="23812" cy="1689100"/>
                </a:xfrm>
                <a:custGeom>
                  <a:avLst/>
                  <a:gdLst>
                    <a:gd name="T0" fmla="*/ 1 w 2"/>
                    <a:gd name="T1" fmla="*/ 146 h 146"/>
                    <a:gd name="T2" fmla="*/ 0 w 2"/>
                    <a:gd name="T3" fmla="*/ 145 h 146"/>
                    <a:gd name="T4" fmla="*/ 0 w 2"/>
                    <a:gd name="T5" fmla="*/ 1 h 146"/>
                    <a:gd name="T6" fmla="*/ 1 w 2"/>
                    <a:gd name="T7" fmla="*/ 0 h 146"/>
                    <a:gd name="T8" fmla="*/ 2 w 2"/>
                    <a:gd name="T9" fmla="*/ 1 h 146"/>
                    <a:gd name="T10" fmla="*/ 2 w 2"/>
                    <a:gd name="T11" fmla="*/ 145 h 146"/>
                    <a:gd name="T12" fmla="*/ 1 w 2"/>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2" h="146">
                      <a:moveTo>
                        <a:pt x="1" y="146"/>
                      </a:moveTo>
                      <a:cubicBezTo>
                        <a:pt x="1" y="146"/>
                        <a:pt x="0" y="145"/>
                        <a:pt x="0" y="145"/>
                      </a:cubicBezTo>
                      <a:cubicBezTo>
                        <a:pt x="0" y="1"/>
                        <a:pt x="0" y="1"/>
                        <a:pt x="0" y="1"/>
                      </a:cubicBezTo>
                      <a:cubicBezTo>
                        <a:pt x="0" y="0"/>
                        <a:pt x="1" y="0"/>
                        <a:pt x="1" y="0"/>
                      </a:cubicBezTo>
                      <a:cubicBezTo>
                        <a:pt x="2" y="0"/>
                        <a:pt x="2" y="0"/>
                        <a:pt x="2" y="1"/>
                      </a:cubicBezTo>
                      <a:cubicBezTo>
                        <a:pt x="2" y="145"/>
                        <a:pt x="2" y="145"/>
                        <a:pt x="2" y="145"/>
                      </a:cubicBezTo>
                      <a:cubicBezTo>
                        <a:pt x="2" y="145"/>
                        <a:pt x="2" y="146"/>
                        <a:pt x="1" y="14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Freeform 7"/>
                <p:cNvSpPr/>
                <p:nvPr/>
              </p:nvSpPr>
              <p:spPr bwMode="auto">
                <a:xfrm>
                  <a:off x="2533650" y="2133600"/>
                  <a:ext cx="1328737" cy="1319213"/>
                </a:xfrm>
                <a:custGeom>
                  <a:avLst/>
                  <a:gdLst>
                    <a:gd name="T0" fmla="*/ 1 w 114"/>
                    <a:gd name="T1" fmla="*/ 114 h 114"/>
                    <a:gd name="T2" fmla="*/ 0 w 114"/>
                    <a:gd name="T3" fmla="*/ 114 h 114"/>
                    <a:gd name="T4" fmla="*/ 0 w 114"/>
                    <a:gd name="T5" fmla="*/ 113 h 114"/>
                    <a:gd name="T6" fmla="*/ 112 w 114"/>
                    <a:gd name="T7" fmla="*/ 0 h 114"/>
                    <a:gd name="T8" fmla="*/ 114 w 114"/>
                    <a:gd name="T9" fmla="*/ 0 h 114"/>
                    <a:gd name="T10" fmla="*/ 114 w 114"/>
                    <a:gd name="T11" fmla="*/ 1 h 114"/>
                    <a:gd name="T12" fmla="*/ 1 w 114"/>
                    <a:gd name="T13" fmla="*/ 114 h 114"/>
                    <a:gd name="T14" fmla="*/ 1 w 114"/>
                    <a:gd name="T15" fmla="*/ 1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1" y="114"/>
                      </a:moveTo>
                      <a:cubicBezTo>
                        <a:pt x="0" y="114"/>
                        <a:pt x="0" y="114"/>
                        <a:pt x="0" y="114"/>
                      </a:cubicBezTo>
                      <a:cubicBezTo>
                        <a:pt x="0" y="114"/>
                        <a:pt x="0" y="113"/>
                        <a:pt x="0" y="113"/>
                      </a:cubicBezTo>
                      <a:cubicBezTo>
                        <a:pt x="112" y="0"/>
                        <a:pt x="112" y="0"/>
                        <a:pt x="112" y="0"/>
                      </a:cubicBezTo>
                      <a:cubicBezTo>
                        <a:pt x="113" y="0"/>
                        <a:pt x="113" y="0"/>
                        <a:pt x="114" y="0"/>
                      </a:cubicBezTo>
                      <a:cubicBezTo>
                        <a:pt x="114" y="1"/>
                        <a:pt x="114" y="1"/>
                        <a:pt x="114" y="1"/>
                      </a:cubicBezTo>
                      <a:cubicBezTo>
                        <a:pt x="1" y="114"/>
                        <a:pt x="1" y="114"/>
                        <a:pt x="1" y="114"/>
                      </a:cubicBezTo>
                      <a:cubicBezTo>
                        <a:pt x="1" y="114"/>
                        <a:pt x="1" y="114"/>
                        <a:pt x="1" y="11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Freeform 8"/>
                <p:cNvSpPr/>
                <p:nvPr/>
              </p:nvSpPr>
              <p:spPr bwMode="auto">
                <a:xfrm>
                  <a:off x="2522538" y="2133600"/>
                  <a:ext cx="1339850" cy="323850"/>
                </a:xfrm>
                <a:custGeom>
                  <a:avLst/>
                  <a:gdLst>
                    <a:gd name="T0" fmla="*/ 1 w 115"/>
                    <a:gd name="T1" fmla="*/ 28 h 28"/>
                    <a:gd name="T2" fmla="*/ 0 w 115"/>
                    <a:gd name="T3" fmla="*/ 28 h 28"/>
                    <a:gd name="T4" fmla="*/ 1 w 115"/>
                    <a:gd name="T5" fmla="*/ 27 h 28"/>
                    <a:gd name="T6" fmla="*/ 114 w 115"/>
                    <a:gd name="T7" fmla="*/ 0 h 28"/>
                    <a:gd name="T8" fmla="*/ 115 w 115"/>
                    <a:gd name="T9" fmla="*/ 1 h 28"/>
                    <a:gd name="T10" fmla="*/ 114 w 115"/>
                    <a:gd name="T11" fmla="*/ 2 h 28"/>
                    <a:gd name="T12" fmla="*/ 2 w 115"/>
                    <a:gd name="T13" fmla="*/ 28 h 28"/>
                    <a:gd name="T14" fmla="*/ 1 w 115"/>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28">
                      <a:moveTo>
                        <a:pt x="1" y="28"/>
                      </a:moveTo>
                      <a:cubicBezTo>
                        <a:pt x="1" y="28"/>
                        <a:pt x="1" y="28"/>
                        <a:pt x="0" y="28"/>
                      </a:cubicBezTo>
                      <a:cubicBezTo>
                        <a:pt x="0" y="27"/>
                        <a:pt x="1" y="27"/>
                        <a:pt x="1" y="27"/>
                      </a:cubicBezTo>
                      <a:cubicBezTo>
                        <a:pt x="114" y="0"/>
                        <a:pt x="114" y="0"/>
                        <a:pt x="114" y="0"/>
                      </a:cubicBezTo>
                      <a:cubicBezTo>
                        <a:pt x="114" y="0"/>
                        <a:pt x="115" y="0"/>
                        <a:pt x="115" y="1"/>
                      </a:cubicBezTo>
                      <a:cubicBezTo>
                        <a:pt x="115" y="1"/>
                        <a:pt x="115" y="2"/>
                        <a:pt x="114" y="2"/>
                      </a:cubicBezTo>
                      <a:cubicBezTo>
                        <a:pt x="2" y="28"/>
                        <a:pt x="2" y="28"/>
                        <a:pt x="2" y="28"/>
                      </a:cubicBezTo>
                      <a:cubicBezTo>
                        <a:pt x="1" y="28"/>
                        <a:pt x="1" y="28"/>
                        <a:pt x="1" y="28"/>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Freeform 9"/>
                <p:cNvSpPr/>
                <p:nvPr/>
              </p:nvSpPr>
              <p:spPr bwMode="auto">
                <a:xfrm>
                  <a:off x="3128963" y="1682750"/>
                  <a:ext cx="757237" cy="774700"/>
                </a:xfrm>
                <a:custGeom>
                  <a:avLst/>
                  <a:gdLst>
                    <a:gd name="T0" fmla="*/ 64 w 65"/>
                    <a:gd name="T1" fmla="*/ 67 h 67"/>
                    <a:gd name="T2" fmla="*/ 63 w 65"/>
                    <a:gd name="T3" fmla="*/ 67 h 67"/>
                    <a:gd name="T4" fmla="*/ 1 w 65"/>
                    <a:gd name="T5" fmla="*/ 2 h 67"/>
                    <a:gd name="T6" fmla="*/ 1 w 65"/>
                    <a:gd name="T7" fmla="*/ 0 h 67"/>
                    <a:gd name="T8" fmla="*/ 2 w 65"/>
                    <a:gd name="T9" fmla="*/ 0 h 67"/>
                    <a:gd name="T10" fmla="*/ 65 w 65"/>
                    <a:gd name="T11" fmla="*/ 66 h 67"/>
                    <a:gd name="T12" fmla="*/ 64 w 65"/>
                    <a:gd name="T13" fmla="*/ 67 h 67"/>
                    <a:gd name="T14" fmla="*/ 64 w 65"/>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7">
                      <a:moveTo>
                        <a:pt x="64" y="67"/>
                      </a:moveTo>
                      <a:cubicBezTo>
                        <a:pt x="64" y="67"/>
                        <a:pt x="63" y="67"/>
                        <a:pt x="63" y="67"/>
                      </a:cubicBezTo>
                      <a:cubicBezTo>
                        <a:pt x="1" y="2"/>
                        <a:pt x="1" y="2"/>
                        <a:pt x="1" y="2"/>
                      </a:cubicBezTo>
                      <a:cubicBezTo>
                        <a:pt x="0" y="1"/>
                        <a:pt x="0" y="1"/>
                        <a:pt x="1" y="0"/>
                      </a:cubicBezTo>
                      <a:cubicBezTo>
                        <a:pt x="1" y="0"/>
                        <a:pt x="2" y="0"/>
                        <a:pt x="2" y="0"/>
                      </a:cubicBezTo>
                      <a:cubicBezTo>
                        <a:pt x="65" y="66"/>
                        <a:pt x="65" y="66"/>
                        <a:pt x="65" y="66"/>
                      </a:cubicBezTo>
                      <a:cubicBezTo>
                        <a:pt x="65" y="66"/>
                        <a:pt x="65" y="67"/>
                        <a:pt x="64" y="67"/>
                      </a:cubicBezTo>
                      <a:cubicBezTo>
                        <a:pt x="64" y="67"/>
                        <a:pt x="64" y="67"/>
                        <a:pt x="64" y="6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Freeform 10"/>
                <p:cNvSpPr/>
                <p:nvPr/>
              </p:nvSpPr>
              <p:spPr bwMode="auto">
                <a:xfrm>
                  <a:off x="2533650" y="3429000"/>
                  <a:ext cx="1352550" cy="288925"/>
                </a:xfrm>
                <a:custGeom>
                  <a:avLst/>
                  <a:gdLst>
                    <a:gd name="T0" fmla="*/ 115 w 116"/>
                    <a:gd name="T1" fmla="*/ 25 h 25"/>
                    <a:gd name="T2" fmla="*/ 115 w 116"/>
                    <a:gd name="T3" fmla="*/ 25 h 25"/>
                    <a:gd name="T4" fmla="*/ 0 w 116"/>
                    <a:gd name="T5" fmla="*/ 2 h 25"/>
                    <a:gd name="T6" fmla="*/ 0 w 116"/>
                    <a:gd name="T7" fmla="*/ 1 h 25"/>
                    <a:gd name="T8" fmla="*/ 1 w 116"/>
                    <a:gd name="T9" fmla="*/ 0 h 25"/>
                    <a:gd name="T10" fmla="*/ 116 w 116"/>
                    <a:gd name="T11" fmla="*/ 23 h 25"/>
                    <a:gd name="T12" fmla="*/ 116 w 116"/>
                    <a:gd name="T13" fmla="*/ 24 h 25"/>
                    <a:gd name="T14" fmla="*/ 115 w 116"/>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
                      <a:moveTo>
                        <a:pt x="115" y="25"/>
                      </a:moveTo>
                      <a:cubicBezTo>
                        <a:pt x="115" y="25"/>
                        <a:pt x="115" y="25"/>
                        <a:pt x="115" y="25"/>
                      </a:cubicBezTo>
                      <a:cubicBezTo>
                        <a:pt x="0" y="2"/>
                        <a:pt x="0" y="2"/>
                        <a:pt x="0" y="2"/>
                      </a:cubicBezTo>
                      <a:cubicBezTo>
                        <a:pt x="0" y="2"/>
                        <a:pt x="0" y="2"/>
                        <a:pt x="0" y="1"/>
                      </a:cubicBezTo>
                      <a:cubicBezTo>
                        <a:pt x="0" y="1"/>
                        <a:pt x="0" y="0"/>
                        <a:pt x="1" y="0"/>
                      </a:cubicBezTo>
                      <a:cubicBezTo>
                        <a:pt x="116" y="23"/>
                        <a:pt x="116" y="23"/>
                        <a:pt x="116" y="23"/>
                      </a:cubicBezTo>
                      <a:cubicBezTo>
                        <a:pt x="116" y="23"/>
                        <a:pt x="116" y="23"/>
                        <a:pt x="116" y="24"/>
                      </a:cubicBezTo>
                      <a:cubicBezTo>
                        <a:pt x="116" y="24"/>
                        <a:pt x="116" y="25"/>
                        <a:pt x="115" y="2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3" name="Freeform 11"/>
                <p:cNvSpPr/>
                <p:nvPr/>
              </p:nvSpPr>
              <p:spPr bwMode="auto">
                <a:xfrm>
                  <a:off x="2533650" y="2827338"/>
                  <a:ext cx="619125" cy="890588"/>
                </a:xfrm>
                <a:custGeom>
                  <a:avLst/>
                  <a:gdLst>
                    <a:gd name="T0" fmla="*/ 1 w 53"/>
                    <a:gd name="T1" fmla="*/ 77 h 77"/>
                    <a:gd name="T2" fmla="*/ 0 w 53"/>
                    <a:gd name="T3" fmla="*/ 76 h 77"/>
                    <a:gd name="T4" fmla="*/ 0 w 53"/>
                    <a:gd name="T5" fmla="*/ 75 h 77"/>
                    <a:gd name="T6" fmla="*/ 52 w 53"/>
                    <a:gd name="T7" fmla="*/ 1 h 77"/>
                    <a:gd name="T8" fmla="*/ 53 w 53"/>
                    <a:gd name="T9" fmla="*/ 1 h 77"/>
                    <a:gd name="T10" fmla="*/ 53 w 53"/>
                    <a:gd name="T11" fmla="*/ 2 h 77"/>
                    <a:gd name="T12" fmla="*/ 1 w 53"/>
                    <a:gd name="T13" fmla="*/ 76 h 77"/>
                    <a:gd name="T14" fmla="*/ 1 w 53"/>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77">
                      <a:moveTo>
                        <a:pt x="1" y="77"/>
                      </a:moveTo>
                      <a:cubicBezTo>
                        <a:pt x="0" y="77"/>
                        <a:pt x="0" y="77"/>
                        <a:pt x="0" y="76"/>
                      </a:cubicBezTo>
                      <a:cubicBezTo>
                        <a:pt x="0" y="76"/>
                        <a:pt x="0" y="76"/>
                        <a:pt x="0" y="75"/>
                      </a:cubicBezTo>
                      <a:cubicBezTo>
                        <a:pt x="52" y="1"/>
                        <a:pt x="52" y="1"/>
                        <a:pt x="52" y="1"/>
                      </a:cubicBezTo>
                      <a:cubicBezTo>
                        <a:pt x="52" y="1"/>
                        <a:pt x="52" y="0"/>
                        <a:pt x="53" y="1"/>
                      </a:cubicBezTo>
                      <a:cubicBezTo>
                        <a:pt x="53" y="1"/>
                        <a:pt x="53" y="2"/>
                        <a:pt x="53" y="2"/>
                      </a:cubicBezTo>
                      <a:cubicBezTo>
                        <a:pt x="1" y="76"/>
                        <a:pt x="1" y="76"/>
                        <a:pt x="1" y="76"/>
                      </a:cubicBezTo>
                      <a:cubicBezTo>
                        <a:pt x="1" y="76"/>
                        <a:pt x="1" y="77"/>
                        <a:pt x="1" y="7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Freeform 12"/>
                <p:cNvSpPr/>
                <p:nvPr/>
              </p:nvSpPr>
              <p:spPr bwMode="auto">
                <a:xfrm>
                  <a:off x="2522538" y="2435225"/>
                  <a:ext cx="630237" cy="415925"/>
                </a:xfrm>
                <a:custGeom>
                  <a:avLst/>
                  <a:gdLst>
                    <a:gd name="T0" fmla="*/ 53 w 54"/>
                    <a:gd name="T1" fmla="*/ 36 h 36"/>
                    <a:gd name="T2" fmla="*/ 53 w 54"/>
                    <a:gd name="T3" fmla="*/ 36 h 36"/>
                    <a:gd name="T4" fmla="*/ 1 w 54"/>
                    <a:gd name="T5" fmla="*/ 2 h 36"/>
                    <a:gd name="T6" fmla="*/ 1 w 54"/>
                    <a:gd name="T7" fmla="*/ 1 h 36"/>
                    <a:gd name="T8" fmla="*/ 2 w 54"/>
                    <a:gd name="T9" fmla="*/ 1 h 36"/>
                    <a:gd name="T10" fmla="*/ 54 w 54"/>
                    <a:gd name="T11" fmla="*/ 35 h 36"/>
                    <a:gd name="T12" fmla="*/ 54 w 54"/>
                    <a:gd name="T13" fmla="*/ 36 h 36"/>
                    <a:gd name="T14" fmla="*/ 53 w 54"/>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36">
                      <a:moveTo>
                        <a:pt x="53" y="36"/>
                      </a:moveTo>
                      <a:cubicBezTo>
                        <a:pt x="53" y="36"/>
                        <a:pt x="53" y="36"/>
                        <a:pt x="53" y="36"/>
                      </a:cubicBezTo>
                      <a:cubicBezTo>
                        <a:pt x="1" y="2"/>
                        <a:pt x="1" y="2"/>
                        <a:pt x="1" y="2"/>
                      </a:cubicBezTo>
                      <a:cubicBezTo>
                        <a:pt x="0" y="2"/>
                        <a:pt x="0" y="1"/>
                        <a:pt x="1" y="1"/>
                      </a:cubicBezTo>
                      <a:cubicBezTo>
                        <a:pt x="1" y="0"/>
                        <a:pt x="1" y="0"/>
                        <a:pt x="2" y="1"/>
                      </a:cubicBezTo>
                      <a:cubicBezTo>
                        <a:pt x="54" y="35"/>
                        <a:pt x="54" y="35"/>
                        <a:pt x="54" y="35"/>
                      </a:cubicBezTo>
                      <a:cubicBezTo>
                        <a:pt x="54" y="35"/>
                        <a:pt x="54" y="36"/>
                        <a:pt x="54" y="36"/>
                      </a:cubicBezTo>
                      <a:cubicBezTo>
                        <a:pt x="54" y="36"/>
                        <a:pt x="54" y="36"/>
                        <a:pt x="53" y="3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13"/>
                <p:cNvSpPr/>
                <p:nvPr/>
              </p:nvSpPr>
              <p:spPr bwMode="auto">
                <a:xfrm>
                  <a:off x="2498725" y="1625600"/>
                  <a:ext cx="1435099" cy="2116138"/>
                </a:xfrm>
                <a:custGeom>
                  <a:avLst/>
                  <a:gdLst>
                    <a:gd name="T0" fmla="*/ 118 w 123"/>
                    <a:gd name="T1" fmla="*/ 183 h 183"/>
                    <a:gd name="T2" fmla="*/ 4 w 123"/>
                    <a:gd name="T3" fmla="*/ 183 h 183"/>
                    <a:gd name="T4" fmla="*/ 0 w 123"/>
                    <a:gd name="T5" fmla="*/ 180 h 183"/>
                    <a:gd name="T6" fmla="*/ 0 w 123"/>
                    <a:gd name="T7" fmla="*/ 157 h 183"/>
                    <a:gd name="T8" fmla="*/ 4 w 123"/>
                    <a:gd name="T9" fmla="*/ 154 h 183"/>
                    <a:gd name="T10" fmla="*/ 7 w 123"/>
                    <a:gd name="T11" fmla="*/ 157 h 183"/>
                    <a:gd name="T12" fmla="*/ 7 w 123"/>
                    <a:gd name="T13" fmla="*/ 176 h 183"/>
                    <a:gd name="T14" fmla="*/ 115 w 123"/>
                    <a:gd name="T15" fmla="*/ 176 h 183"/>
                    <a:gd name="T16" fmla="*/ 115 w 123"/>
                    <a:gd name="T17" fmla="*/ 153 h 183"/>
                    <a:gd name="T18" fmla="*/ 55 w 123"/>
                    <a:gd name="T19" fmla="*/ 153 h 183"/>
                    <a:gd name="T20" fmla="*/ 52 w 123"/>
                    <a:gd name="T21" fmla="*/ 151 h 183"/>
                    <a:gd name="T22" fmla="*/ 53 w 123"/>
                    <a:gd name="T23" fmla="*/ 147 h 183"/>
                    <a:gd name="T24" fmla="*/ 84 w 123"/>
                    <a:gd name="T25" fmla="*/ 116 h 183"/>
                    <a:gd name="T26" fmla="*/ 95 w 123"/>
                    <a:gd name="T27" fmla="*/ 105 h 183"/>
                    <a:gd name="T28" fmla="*/ 105 w 123"/>
                    <a:gd name="T29" fmla="*/ 92 h 183"/>
                    <a:gd name="T30" fmla="*/ 113 w 123"/>
                    <a:gd name="T31" fmla="*/ 77 h 183"/>
                    <a:gd name="T32" fmla="*/ 115 w 123"/>
                    <a:gd name="T33" fmla="*/ 61 h 183"/>
                    <a:gd name="T34" fmla="*/ 111 w 123"/>
                    <a:gd name="T35" fmla="*/ 40 h 183"/>
                    <a:gd name="T36" fmla="*/ 100 w 123"/>
                    <a:gd name="T37" fmla="*/ 24 h 183"/>
                    <a:gd name="T38" fmla="*/ 82 w 123"/>
                    <a:gd name="T39" fmla="*/ 13 h 183"/>
                    <a:gd name="T40" fmla="*/ 41 w 123"/>
                    <a:gd name="T41" fmla="*/ 13 h 183"/>
                    <a:gd name="T42" fmla="*/ 24 w 123"/>
                    <a:gd name="T43" fmla="*/ 24 h 183"/>
                    <a:gd name="T44" fmla="*/ 12 w 123"/>
                    <a:gd name="T45" fmla="*/ 43 h 183"/>
                    <a:gd name="T46" fmla="*/ 7 w 123"/>
                    <a:gd name="T47" fmla="*/ 71 h 183"/>
                    <a:gd name="T48" fmla="*/ 3 w 123"/>
                    <a:gd name="T49" fmla="*/ 75 h 183"/>
                    <a:gd name="T50" fmla="*/ 0 w 123"/>
                    <a:gd name="T51" fmla="*/ 71 h 183"/>
                    <a:gd name="T52" fmla="*/ 5 w 123"/>
                    <a:gd name="T53" fmla="*/ 41 h 183"/>
                    <a:gd name="T54" fmla="*/ 19 w 123"/>
                    <a:gd name="T55" fmla="*/ 19 h 183"/>
                    <a:gd name="T56" fmla="*/ 39 w 123"/>
                    <a:gd name="T57" fmla="*/ 6 h 183"/>
                    <a:gd name="T58" fmla="*/ 85 w 123"/>
                    <a:gd name="T59" fmla="*/ 6 h 183"/>
                    <a:gd name="T60" fmla="*/ 105 w 123"/>
                    <a:gd name="T61" fmla="*/ 19 h 183"/>
                    <a:gd name="T62" fmla="*/ 118 w 123"/>
                    <a:gd name="T63" fmla="*/ 37 h 183"/>
                    <a:gd name="T64" fmla="*/ 123 w 123"/>
                    <a:gd name="T65" fmla="*/ 61 h 183"/>
                    <a:gd name="T66" fmla="*/ 119 w 123"/>
                    <a:gd name="T67" fmla="*/ 79 h 183"/>
                    <a:gd name="T68" fmla="*/ 111 w 123"/>
                    <a:gd name="T69" fmla="*/ 96 h 183"/>
                    <a:gd name="T70" fmla="*/ 100 w 123"/>
                    <a:gd name="T71" fmla="*/ 110 h 183"/>
                    <a:gd name="T72" fmla="*/ 89 w 123"/>
                    <a:gd name="T73" fmla="*/ 122 h 183"/>
                    <a:gd name="T74" fmla="*/ 64 w 123"/>
                    <a:gd name="T75" fmla="*/ 146 h 183"/>
                    <a:gd name="T76" fmla="*/ 118 w 123"/>
                    <a:gd name="T77" fmla="*/ 146 h 183"/>
                    <a:gd name="T78" fmla="*/ 122 w 123"/>
                    <a:gd name="T79" fmla="*/ 150 h 183"/>
                    <a:gd name="T80" fmla="*/ 122 w 123"/>
                    <a:gd name="T81" fmla="*/ 180 h 183"/>
                    <a:gd name="T82" fmla="*/ 118 w 123"/>
                    <a:gd name="T8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3" h="183">
                      <a:moveTo>
                        <a:pt x="118" y="183"/>
                      </a:moveTo>
                      <a:cubicBezTo>
                        <a:pt x="4" y="183"/>
                        <a:pt x="4" y="183"/>
                        <a:pt x="4" y="183"/>
                      </a:cubicBezTo>
                      <a:cubicBezTo>
                        <a:pt x="2" y="183"/>
                        <a:pt x="0" y="182"/>
                        <a:pt x="0" y="180"/>
                      </a:cubicBezTo>
                      <a:cubicBezTo>
                        <a:pt x="0" y="157"/>
                        <a:pt x="0" y="157"/>
                        <a:pt x="0" y="157"/>
                      </a:cubicBezTo>
                      <a:cubicBezTo>
                        <a:pt x="0" y="155"/>
                        <a:pt x="2" y="154"/>
                        <a:pt x="4" y="154"/>
                      </a:cubicBezTo>
                      <a:cubicBezTo>
                        <a:pt x="6" y="154"/>
                        <a:pt x="7" y="155"/>
                        <a:pt x="7" y="157"/>
                      </a:cubicBezTo>
                      <a:cubicBezTo>
                        <a:pt x="7" y="176"/>
                        <a:pt x="7" y="176"/>
                        <a:pt x="7" y="176"/>
                      </a:cubicBezTo>
                      <a:cubicBezTo>
                        <a:pt x="115" y="176"/>
                        <a:pt x="115" y="176"/>
                        <a:pt x="115" y="176"/>
                      </a:cubicBezTo>
                      <a:cubicBezTo>
                        <a:pt x="115" y="153"/>
                        <a:pt x="115" y="153"/>
                        <a:pt x="115" y="153"/>
                      </a:cubicBezTo>
                      <a:cubicBezTo>
                        <a:pt x="55" y="153"/>
                        <a:pt x="55" y="153"/>
                        <a:pt x="55" y="153"/>
                      </a:cubicBezTo>
                      <a:cubicBezTo>
                        <a:pt x="54" y="153"/>
                        <a:pt x="52" y="153"/>
                        <a:pt x="52" y="151"/>
                      </a:cubicBezTo>
                      <a:cubicBezTo>
                        <a:pt x="51" y="150"/>
                        <a:pt x="52" y="148"/>
                        <a:pt x="53" y="147"/>
                      </a:cubicBezTo>
                      <a:cubicBezTo>
                        <a:pt x="84" y="116"/>
                        <a:pt x="84" y="116"/>
                        <a:pt x="84" y="116"/>
                      </a:cubicBezTo>
                      <a:cubicBezTo>
                        <a:pt x="87" y="113"/>
                        <a:pt x="91" y="109"/>
                        <a:pt x="95" y="105"/>
                      </a:cubicBezTo>
                      <a:cubicBezTo>
                        <a:pt x="98" y="101"/>
                        <a:pt x="102" y="97"/>
                        <a:pt x="105" y="92"/>
                      </a:cubicBezTo>
                      <a:cubicBezTo>
                        <a:pt x="108" y="87"/>
                        <a:pt x="111" y="82"/>
                        <a:pt x="113" y="77"/>
                      </a:cubicBezTo>
                      <a:cubicBezTo>
                        <a:pt x="114" y="72"/>
                        <a:pt x="115" y="66"/>
                        <a:pt x="115" y="61"/>
                      </a:cubicBezTo>
                      <a:cubicBezTo>
                        <a:pt x="115" y="53"/>
                        <a:pt x="114" y="47"/>
                        <a:pt x="111" y="40"/>
                      </a:cubicBezTo>
                      <a:cubicBezTo>
                        <a:pt x="108" y="34"/>
                        <a:pt x="104" y="29"/>
                        <a:pt x="100" y="24"/>
                      </a:cubicBezTo>
                      <a:cubicBezTo>
                        <a:pt x="95" y="20"/>
                        <a:pt x="89" y="16"/>
                        <a:pt x="82" y="13"/>
                      </a:cubicBezTo>
                      <a:cubicBezTo>
                        <a:pt x="70" y="8"/>
                        <a:pt x="55" y="8"/>
                        <a:pt x="41" y="13"/>
                      </a:cubicBezTo>
                      <a:cubicBezTo>
                        <a:pt x="35" y="15"/>
                        <a:pt x="29" y="19"/>
                        <a:pt x="24" y="24"/>
                      </a:cubicBezTo>
                      <a:cubicBezTo>
                        <a:pt x="19" y="29"/>
                        <a:pt x="15" y="36"/>
                        <a:pt x="12" y="43"/>
                      </a:cubicBezTo>
                      <a:cubicBezTo>
                        <a:pt x="9" y="51"/>
                        <a:pt x="7" y="61"/>
                        <a:pt x="7" y="71"/>
                      </a:cubicBezTo>
                      <a:cubicBezTo>
                        <a:pt x="7" y="74"/>
                        <a:pt x="5" y="75"/>
                        <a:pt x="3" y="75"/>
                      </a:cubicBezTo>
                      <a:cubicBezTo>
                        <a:pt x="1" y="75"/>
                        <a:pt x="0" y="73"/>
                        <a:pt x="0" y="71"/>
                      </a:cubicBezTo>
                      <a:cubicBezTo>
                        <a:pt x="0" y="60"/>
                        <a:pt x="2" y="49"/>
                        <a:pt x="5" y="41"/>
                      </a:cubicBezTo>
                      <a:cubicBezTo>
                        <a:pt x="9" y="32"/>
                        <a:pt x="13" y="25"/>
                        <a:pt x="19" y="19"/>
                      </a:cubicBezTo>
                      <a:cubicBezTo>
                        <a:pt x="25" y="13"/>
                        <a:pt x="31" y="9"/>
                        <a:pt x="39" y="6"/>
                      </a:cubicBezTo>
                      <a:cubicBezTo>
                        <a:pt x="54" y="0"/>
                        <a:pt x="71" y="1"/>
                        <a:pt x="85" y="6"/>
                      </a:cubicBezTo>
                      <a:cubicBezTo>
                        <a:pt x="93" y="9"/>
                        <a:pt x="99" y="14"/>
                        <a:pt x="105" y="19"/>
                      </a:cubicBezTo>
                      <a:cubicBezTo>
                        <a:pt x="110" y="24"/>
                        <a:pt x="115" y="30"/>
                        <a:pt x="118" y="37"/>
                      </a:cubicBezTo>
                      <a:cubicBezTo>
                        <a:pt x="121" y="45"/>
                        <a:pt x="123" y="52"/>
                        <a:pt x="123" y="61"/>
                      </a:cubicBezTo>
                      <a:cubicBezTo>
                        <a:pt x="123" y="67"/>
                        <a:pt x="122" y="73"/>
                        <a:pt x="119" y="79"/>
                      </a:cubicBezTo>
                      <a:cubicBezTo>
                        <a:pt x="117" y="85"/>
                        <a:pt x="115" y="91"/>
                        <a:pt x="111" y="96"/>
                      </a:cubicBezTo>
                      <a:cubicBezTo>
                        <a:pt x="108" y="101"/>
                        <a:pt x="104" y="106"/>
                        <a:pt x="100" y="110"/>
                      </a:cubicBezTo>
                      <a:cubicBezTo>
                        <a:pt x="96" y="114"/>
                        <a:pt x="93" y="118"/>
                        <a:pt x="89" y="122"/>
                      </a:cubicBezTo>
                      <a:cubicBezTo>
                        <a:pt x="64" y="146"/>
                        <a:pt x="64" y="146"/>
                        <a:pt x="64" y="146"/>
                      </a:cubicBezTo>
                      <a:cubicBezTo>
                        <a:pt x="118" y="146"/>
                        <a:pt x="118" y="146"/>
                        <a:pt x="118" y="146"/>
                      </a:cubicBezTo>
                      <a:cubicBezTo>
                        <a:pt x="120" y="146"/>
                        <a:pt x="122" y="148"/>
                        <a:pt x="122" y="150"/>
                      </a:cubicBezTo>
                      <a:cubicBezTo>
                        <a:pt x="122" y="180"/>
                        <a:pt x="122" y="180"/>
                        <a:pt x="122" y="180"/>
                      </a:cubicBezTo>
                      <a:cubicBezTo>
                        <a:pt x="122" y="182"/>
                        <a:pt x="120" y="183"/>
                        <a:pt x="118" y="1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Oval 14"/>
                <p:cNvSpPr>
                  <a:spLocks noChangeArrowheads="1"/>
                </p:cNvSpPr>
                <p:nvPr/>
              </p:nvSpPr>
              <p:spPr bwMode="auto">
                <a:xfrm>
                  <a:off x="3081338" y="2794000"/>
                  <a:ext cx="117475"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 name="Oval 15"/>
                <p:cNvSpPr>
                  <a:spLocks noChangeArrowheads="1"/>
                </p:cNvSpPr>
                <p:nvPr/>
              </p:nvSpPr>
              <p:spPr bwMode="auto">
                <a:xfrm>
                  <a:off x="2638425" y="3417888"/>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Oval 16"/>
                <p:cNvSpPr>
                  <a:spLocks noChangeArrowheads="1"/>
                </p:cNvSpPr>
                <p:nvPr/>
              </p:nvSpPr>
              <p:spPr bwMode="auto">
                <a:xfrm>
                  <a:off x="3571875" y="21463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Oval 17"/>
                <p:cNvSpPr>
                  <a:spLocks noChangeArrowheads="1"/>
                </p:cNvSpPr>
                <p:nvPr/>
              </p:nvSpPr>
              <p:spPr bwMode="auto">
                <a:xfrm>
                  <a:off x="3081338" y="2262188"/>
                  <a:ext cx="117475"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Oval 18"/>
                <p:cNvSpPr>
                  <a:spLocks noChangeArrowheads="1"/>
                </p:cNvSpPr>
                <p:nvPr/>
              </p:nvSpPr>
              <p:spPr bwMode="auto">
                <a:xfrm>
                  <a:off x="3489325" y="2389188"/>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8" name="组合 297"/>
              <p:cNvGrpSpPr/>
              <p:nvPr/>
            </p:nvGrpSpPr>
            <p:grpSpPr>
              <a:xfrm>
                <a:off x="4411926" y="1285643"/>
                <a:ext cx="1558925" cy="2127251"/>
                <a:chOff x="4424363" y="1649412"/>
                <a:chExt cx="1558925" cy="2127251"/>
              </a:xfrm>
            </p:grpSpPr>
            <p:sp>
              <p:nvSpPr>
                <p:cNvPr id="325"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4"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9" name="组合 298"/>
              <p:cNvGrpSpPr/>
              <p:nvPr/>
            </p:nvGrpSpPr>
            <p:grpSpPr>
              <a:xfrm>
                <a:off x="6497901" y="1307869"/>
                <a:ext cx="841375" cy="2081213"/>
                <a:chOff x="6510338" y="1671638"/>
                <a:chExt cx="841375" cy="2081213"/>
              </a:xfrm>
            </p:grpSpPr>
            <p:sp>
              <p:nvSpPr>
                <p:cNvPr id="316" name="Freeform 37"/>
                <p:cNvSpPr/>
                <p:nvPr/>
              </p:nvSpPr>
              <p:spPr bwMode="auto">
                <a:xfrm>
                  <a:off x="7280276" y="1706563"/>
                  <a:ext cx="23813" cy="2011363"/>
                </a:xfrm>
                <a:custGeom>
                  <a:avLst/>
                  <a:gdLst>
                    <a:gd name="T0" fmla="*/ 1 w 2"/>
                    <a:gd name="T1" fmla="*/ 174 h 174"/>
                    <a:gd name="T2" fmla="*/ 0 w 2"/>
                    <a:gd name="T3" fmla="*/ 173 h 174"/>
                    <a:gd name="T4" fmla="*/ 0 w 2"/>
                    <a:gd name="T5" fmla="*/ 1 h 174"/>
                    <a:gd name="T6" fmla="*/ 1 w 2"/>
                    <a:gd name="T7" fmla="*/ 0 h 174"/>
                    <a:gd name="T8" fmla="*/ 2 w 2"/>
                    <a:gd name="T9" fmla="*/ 1 h 174"/>
                    <a:gd name="T10" fmla="*/ 2 w 2"/>
                    <a:gd name="T11" fmla="*/ 173 h 174"/>
                    <a:gd name="T12" fmla="*/ 1 w 2"/>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2" h="174">
                      <a:moveTo>
                        <a:pt x="1" y="174"/>
                      </a:moveTo>
                      <a:cubicBezTo>
                        <a:pt x="0" y="174"/>
                        <a:pt x="0" y="174"/>
                        <a:pt x="0" y="173"/>
                      </a:cubicBezTo>
                      <a:cubicBezTo>
                        <a:pt x="0" y="1"/>
                        <a:pt x="0" y="1"/>
                        <a:pt x="0" y="1"/>
                      </a:cubicBezTo>
                      <a:cubicBezTo>
                        <a:pt x="0" y="0"/>
                        <a:pt x="0" y="0"/>
                        <a:pt x="1" y="0"/>
                      </a:cubicBezTo>
                      <a:cubicBezTo>
                        <a:pt x="1" y="0"/>
                        <a:pt x="2" y="0"/>
                        <a:pt x="2" y="1"/>
                      </a:cubicBezTo>
                      <a:cubicBezTo>
                        <a:pt x="2" y="173"/>
                        <a:pt x="2" y="173"/>
                        <a:pt x="2" y="173"/>
                      </a:cubicBezTo>
                      <a:cubicBezTo>
                        <a:pt x="2"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38"/>
                <p:cNvSpPr/>
                <p:nvPr/>
              </p:nvSpPr>
              <p:spPr bwMode="auto">
                <a:xfrm>
                  <a:off x="6900863" y="1706563"/>
                  <a:ext cx="403225" cy="369888"/>
                </a:xfrm>
                <a:custGeom>
                  <a:avLst/>
                  <a:gdLst>
                    <a:gd name="T0" fmla="*/ 1 w 34"/>
                    <a:gd name="T1" fmla="*/ 32 h 32"/>
                    <a:gd name="T2" fmla="*/ 0 w 34"/>
                    <a:gd name="T3" fmla="*/ 32 h 32"/>
                    <a:gd name="T4" fmla="*/ 0 w 34"/>
                    <a:gd name="T5" fmla="*/ 31 h 32"/>
                    <a:gd name="T6" fmla="*/ 32 w 34"/>
                    <a:gd name="T7" fmla="*/ 0 h 32"/>
                    <a:gd name="T8" fmla="*/ 33 w 34"/>
                    <a:gd name="T9" fmla="*/ 0 h 32"/>
                    <a:gd name="T10" fmla="*/ 33 w 34"/>
                    <a:gd name="T11" fmla="*/ 2 h 32"/>
                    <a:gd name="T12" fmla="*/ 1 w 34"/>
                    <a:gd name="T13" fmla="*/ 32 h 32"/>
                    <a:gd name="T14" fmla="*/ 1 w 34"/>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2">
                      <a:moveTo>
                        <a:pt x="1" y="32"/>
                      </a:moveTo>
                      <a:cubicBezTo>
                        <a:pt x="0" y="32"/>
                        <a:pt x="0" y="32"/>
                        <a:pt x="0" y="32"/>
                      </a:cubicBezTo>
                      <a:cubicBezTo>
                        <a:pt x="0" y="32"/>
                        <a:pt x="0" y="31"/>
                        <a:pt x="0" y="31"/>
                      </a:cubicBezTo>
                      <a:cubicBezTo>
                        <a:pt x="32" y="0"/>
                        <a:pt x="32" y="0"/>
                        <a:pt x="32" y="0"/>
                      </a:cubicBezTo>
                      <a:cubicBezTo>
                        <a:pt x="32" y="0"/>
                        <a:pt x="33" y="0"/>
                        <a:pt x="33" y="0"/>
                      </a:cubicBezTo>
                      <a:cubicBezTo>
                        <a:pt x="34" y="1"/>
                        <a:pt x="34" y="1"/>
                        <a:pt x="33" y="2"/>
                      </a:cubicBezTo>
                      <a:cubicBezTo>
                        <a:pt x="1" y="32"/>
                        <a:pt x="1" y="32"/>
                        <a:pt x="1" y="32"/>
                      </a:cubicBezTo>
                      <a:cubicBezTo>
                        <a:pt x="1" y="32"/>
                        <a:pt x="1" y="32"/>
                        <a:pt x="1"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39"/>
                <p:cNvSpPr/>
                <p:nvPr/>
              </p:nvSpPr>
              <p:spPr bwMode="auto">
                <a:xfrm>
                  <a:off x="6534151" y="1706563"/>
                  <a:ext cx="390525" cy="369888"/>
                </a:xfrm>
                <a:custGeom>
                  <a:avLst/>
                  <a:gdLst>
                    <a:gd name="T0" fmla="*/ 32 w 33"/>
                    <a:gd name="T1" fmla="*/ 32 h 32"/>
                    <a:gd name="T2" fmla="*/ 31 w 33"/>
                    <a:gd name="T3" fmla="*/ 32 h 32"/>
                    <a:gd name="T4" fmla="*/ 1 w 33"/>
                    <a:gd name="T5" fmla="*/ 2 h 32"/>
                    <a:gd name="T6" fmla="*/ 1 w 33"/>
                    <a:gd name="T7" fmla="*/ 0 h 32"/>
                    <a:gd name="T8" fmla="*/ 2 w 33"/>
                    <a:gd name="T9" fmla="*/ 0 h 32"/>
                    <a:gd name="T10" fmla="*/ 32 w 33"/>
                    <a:gd name="T11" fmla="*/ 31 h 32"/>
                    <a:gd name="T12" fmla="*/ 32 w 33"/>
                    <a:gd name="T13" fmla="*/ 32 h 32"/>
                    <a:gd name="T14" fmla="*/ 32 w 33"/>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2">
                      <a:moveTo>
                        <a:pt x="32" y="32"/>
                      </a:moveTo>
                      <a:cubicBezTo>
                        <a:pt x="31" y="32"/>
                        <a:pt x="31" y="32"/>
                        <a:pt x="31" y="32"/>
                      </a:cubicBezTo>
                      <a:cubicBezTo>
                        <a:pt x="1" y="2"/>
                        <a:pt x="1" y="2"/>
                        <a:pt x="1" y="2"/>
                      </a:cubicBezTo>
                      <a:cubicBezTo>
                        <a:pt x="0" y="1"/>
                        <a:pt x="0" y="1"/>
                        <a:pt x="1" y="0"/>
                      </a:cubicBezTo>
                      <a:cubicBezTo>
                        <a:pt x="1" y="0"/>
                        <a:pt x="2" y="0"/>
                        <a:pt x="2" y="0"/>
                      </a:cubicBezTo>
                      <a:cubicBezTo>
                        <a:pt x="32" y="31"/>
                        <a:pt x="32" y="31"/>
                        <a:pt x="32" y="31"/>
                      </a:cubicBezTo>
                      <a:cubicBezTo>
                        <a:pt x="33" y="31"/>
                        <a:pt x="33" y="32"/>
                        <a:pt x="32" y="32"/>
                      </a:cubicBezTo>
                      <a:cubicBezTo>
                        <a:pt x="32" y="32"/>
                        <a:pt x="32" y="32"/>
                        <a:pt x="32"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Freeform 40"/>
                <p:cNvSpPr/>
                <p:nvPr/>
              </p:nvSpPr>
              <p:spPr bwMode="auto">
                <a:xfrm>
                  <a:off x="6900863" y="1706563"/>
                  <a:ext cx="403225" cy="2011363"/>
                </a:xfrm>
                <a:custGeom>
                  <a:avLst/>
                  <a:gdLst>
                    <a:gd name="T0" fmla="*/ 1 w 34"/>
                    <a:gd name="T1" fmla="*/ 174 h 174"/>
                    <a:gd name="T2" fmla="*/ 0 w 34"/>
                    <a:gd name="T3" fmla="*/ 174 h 174"/>
                    <a:gd name="T4" fmla="*/ 0 w 34"/>
                    <a:gd name="T5" fmla="*/ 173 h 174"/>
                    <a:gd name="T6" fmla="*/ 32 w 34"/>
                    <a:gd name="T7" fmla="*/ 1 h 174"/>
                    <a:gd name="T8" fmla="*/ 33 w 34"/>
                    <a:gd name="T9" fmla="*/ 0 h 174"/>
                    <a:gd name="T10" fmla="*/ 34 w 34"/>
                    <a:gd name="T11" fmla="*/ 1 h 174"/>
                    <a:gd name="T12" fmla="*/ 1 w 34"/>
                    <a:gd name="T13" fmla="*/ 173 h 174"/>
                    <a:gd name="T14" fmla="*/ 1 w 34"/>
                    <a:gd name="T15" fmla="*/ 174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74">
                      <a:moveTo>
                        <a:pt x="1" y="174"/>
                      </a:moveTo>
                      <a:cubicBezTo>
                        <a:pt x="0" y="174"/>
                        <a:pt x="0" y="174"/>
                        <a:pt x="0" y="174"/>
                      </a:cubicBezTo>
                      <a:cubicBezTo>
                        <a:pt x="0" y="174"/>
                        <a:pt x="0" y="173"/>
                        <a:pt x="0" y="173"/>
                      </a:cubicBezTo>
                      <a:cubicBezTo>
                        <a:pt x="32" y="1"/>
                        <a:pt x="32" y="1"/>
                        <a:pt x="32" y="1"/>
                      </a:cubicBezTo>
                      <a:cubicBezTo>
                        <a:pt x="32" y="0"/>
                        <a:pt x="32" y="0"/>
                        <a:pt x="33" y="0"/>
                      </a:cubicBezTo>
                      <a:cubicBezTo>
                        <a:pt x="33" y="0"/>
                        <a:pt x="34" y="1"/>
                        <a:pt x="34" y="1"/>
                      </a:cubicBezTo>
                      <a:cubicBezTo>
                        <a:pt x="1" y="173"/>
                        <a:pt x="1" y="173"/>
                        <a:pt x="1" y="173"/>
                      </a:cubicBezTo>
                      <a:cubicBezTo>
                        <a:pt x="1"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41"/>
                <p:cNvSpPr/>
                <p:nvPr/>
              </p:nvSpPr>
              <p:spPr bwMode="auto">
                <a:xfrm>
                  <a:off x="6900863" y="2065338"/>
                  <a:ext cx="403225" cy="1652588"/>
                </a:xfrm>
                <a:custGeom>
                  <a:avLst/>
                  <a:gdLst>
                    <a:gd name="T0" fmla="*/ 33 w 34"/>
                    <a:gd name="T1" fmla="*/ 143 h 143"/>
                    <a:gd name="T2" fmla="*/ 32 w 34"/>
                    <a:gd name="T3" fmla="*/ 142 h 143"/>
                    <a:gd name="T4" fmla="*/ 0 w 34"/>
                    <a:gd name="T5" fmla="*/ 1 h 143"/>
                    <a:gd name="T6" fmla="*/ 0 w 34"/>
                    <a:gd name="T7" fmla="*/ 0 h 143"/>
                    <a:gd name="T8" fmla="*/ 1 w 34"/>
                    <a:gd name="T9" fmla="*/ 0 h 143"/>
                    <a:gd name="T10" fmla="*/ 34 w 34"/>
                    <a:gd name="T11" fmla="*/ 142 h 143"/>
                    <a:gd name="T12" fmla="*/ 33 w 34"/>
                    <a:gd name="T13" fmla="*/ 143 h 143"/>
                    <a:gd name="T14" fmla="*/ 33 w 34"/>
                    <a:gd name="T15" fmla="*/ 143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43">
                      <a:moveTo>
                        <a:pt x="33" y="143"/>
                      </a:moveTo>
                      <a:cubicBezTo>
                        <a:pt x="32" y="143"/>
                        <a:pt x="32" y="143"/>
                        <a:pt x="32" y="142"/>
                      </a:cubicBezTo>
                      <a:cubicBezTo>
                        <a:pt x="0" y="1"/>
                        <a:pt x="0" y="1"/>
                        <a:pt x="0" y="1"/>
                      </a:cubicBezTo>
                      <a:cubicBezTo>
                        <a:pt x="0" y="0"/>
                        <a:pt x="0" y="0"/>
                        <a:pt x="0" y="0"/>
                      </a:cubicBezTo>
                      <a:cubicBezTo>
                        <a:pt x="1" y="0"/>
                        <a:pt x="1" y="0"/>
                        <a:pt x="1" y="0"/>
                      </a:cubicBezTo>
                      <a:cubicBezTo>
                        <a:pt x="34" y="142"/>
                        <a:pt x="34" y="142"/>
                        <a:pt x="34" y="142"/>
                      </a:cubicBezTo>
                      <a:cubicBezTo>
                        <a:pt x="34" y="142"/>
                        <a:pt x="33" y="143"/>
                        <a:pt x="33" y="143"/>
                      </a:cubicBezTo>
                      <a:cubicBezTo>
                        <a:pt x="33" y="143"/>
                        <a:pt x="33" y="143"/>
                        <a:pt x="33" y="14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42"/>
                <p:cNvSpPr/>
                <p:nvPr/>
              </p:nvSpPr>
              <p:spPr bwMode="auto">
                <a:xfrm>
                  <a:off x="6510338" y="1671638"/>
                  <a:ext cx="817563" cy="2081213"/>
                </a:xfrm>
                <a:custGeom>
                  <a:avLst/>
                  <a:gdLst>
                    <a:gd name="T0" fmla="*/ 66 w 69"/>
                    <a:gd name="T1" fmla="*/ 180 h 180"/>
                    <a:gd name="T2" fmla="*/ 34 w 69"/>
                    <a:gd name="T3" fmla="*/ 180 h 180"/>
                    <a:gd name="T4" fmla="*/ 30 w 69"/>
                    <a:gd name="T5" fmla="*/ 176 h 180"/>
                    <a:gd name="T6" fmla="*/ 30 w 69"/>
                    <a:gd name="T7" fmla="*/ 38 h 180"/>
                    <a:gd name="T8" fmla="*/ 3 w 69"/>
                    <a:gd name="T9" fmla="*/ 38 h 180"/>
                    <a:gd name="T10" fmla="*/ 0 w 69"/>
                    <a:gd name="T11" fmla="*/ 35 h 180"/>
                    <a:gd name="T12" fmla="*/ 0 w 69"/>
                    <a:gd name="T13" fmla="*/ 4 h 180"/>
                    <a:gd name="T14" fmla="*/ 3 w 69"/>
                    <a:gd name="T15" fmla="*/ 0 h 180"/>
                    <a:gd name="T16" fmla="*/ 66 w 69"/>
                    <a:gd name="T17" fmla="*/ 0 h 180"/>
                    <a:gd name="T18" fmla="*/ 69 w 69"/>
                    <a:gd name="T19" fmla="*/ 4 h 180"/>
                    <a:gd name="T20" fmla="*/ 66 w 69"/>
                    <a:gd name="T21" fmla="*/ 8 h 180"/>
                    <a:gd name="T22" fmla="*/ 7 w 69"/>
                    <a:gd name="T23" fmla="*/ 8 h 180"/>
                    <a:gd name="T24" fmla="*/ 7 w 69"/>
                    <a:gd name="T25" fmla="*/ 31 h 180"/>
                    <a:gd name="T26" fmla="*/ 34 w 69"/>
                    <a:gd name="T27" fmla="*/ 31 h 180"/>
                    <a:gd name="T28" fmla="*/ 37 w 69"/>
                    <a:gd name="T29" fmla="*/ 35 h 180"/>
                    <a:gd name="T30" fmla="*/ 37 w 69"/>
                    <a:gd name="T31" fmla="*/ 172 h 180"/>
                    <a:gd name="T32" fmla="*/ 66 w 69"/>
                    <a:gd name="T33" fmla="*/ 172 h 180"/>
                    <a:gd name="T34" fmla="*/ 69 w 69"/>
                    <a:gd name="T35" fmla="*/ 176 h 180"/>
                    <a:gd name="T36" fmla="*/ 66 w 69"/>
                    <a:gd name="T3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180">
                      <a:moveTo>
                        <a:pt x="66" y="180"/>
                      </a:moveTo>
                      <a:cubicBezTo>
                        <a:pt x="34" y="180"/>
                        <a:pt x="34" y="180"/>
                        <a:pt x="34" y="180"/>
                      </a:cubicBezTo>
                      <a:cubicBezTo>
                        <a:pt x="32" y="180"/>
                        <a:pt x="30" y="178"/>
                        <a:pt x="30" y="176"/>
                      </a:cubicBezTo>
                      <a:cubicBezTo>
                        <a:pt x="30" y="38"/>
                        <a:pt x="30" y="38"/>
                        <a:pt x="30" y="38"/>
                      </a:cubicBezTo>
                      <a:cubicBezTo>
                        <a:pt x="3" y="38"/>
                        <a:pt x="3" y="38"/>
                        <a:pt x="3" y="38"/>
                      </a:cubicBezTo>
                      <a:cubicBezTo>
                        <a:pt x="1" y="38"/>
                        <a:pt x="0" y="37"/>
                        <a:pt x="0" y="35"/>
                      </a:cubicBezTo>
                      <a:cubicBezTo>
                        <a:pt x="0" y="4"/>
                        <a:pt x="0" y="4"/>
                        <a:pt x="0" y="4"/>
                      </a:cubicBezTo>
                      <a:cubicBezTo>
                        <a:pt x="0" y="2"/>
                        <a:pt x="1" y="0"/>
                        <a:pt x="3" y="0"/>
                      </a:cubicBezTo>
                      <a:cubicBezTo>
                        <a:pt x="66" y="0"/>
                        <a:pt x="66" y="0"/>
                        <a:pt x="66" y="0"/>
                      </a:cubicBezTo>
                      <a:cubicBezTo>
                        <a:pt x="68" y="0"/>
                        <a:pt x="69" y="2"/>
                        <a:pt x="69" y="4"/>
                      </a:cubicBezTo>
                      <a:cubicBezTo>
                        <a:pt x="69" y="6"/>
                        <a:pt x="68" y="8"/>
                        <a:pt x="66" y="8"/>
                      </a:cubicBezTo>
                      <a:cubicBezTo>
                        <a:pt x="7" y="8"/>
                        <a:pt x="7" y="8"/>
                        <a:pt x="7" y="8"/>
                      </a:cubicBezTo>
                      <a:cubicBezTo>
                        <a:pt x="7" y="31"/>
                        <a:pt x="7" y="31"/>
                        <a:pt x="7" y="31"/>
                      </a:cubicBezTo>
                      <a:cubicBezTo>
                        <a:pt x="34" y="31"/>
                        <a:pt x="34" y="31"/>
                        <a:pt x="34" y="31"/>
                      </a:cubicBezTo>
                      <a:cubicBezTo>
                        <a:pt x="36" y="31"/>
                        <a:pt x="37" y="33"/>
                        <a:pt x="37" y="35"/>
                      </a:cubicBezTo>
                      <a:cubicBezTo>
                        <a:pt x="37" y="172"/>
                        <a:pt x="37" y="172"/>
                        <a:pt x="37" y="172"/>
                      </a:cubicBezTo>
                      <a:cubicBezTo>
                        <a:pt x="66" y="172"/>
                        <a:pt x="66" y="172"/>
                        <a:pt x="66" y="172"/>
                      </a:cubicBezTo>
                      <a:cubicBezTo>
                        <a:pt x="68" y="172"/>
                        <a:pt x="69" y="174"/>
                        <a:pt x="69" y="176"/>
                      </a:cubicBezTo>
                      <a:cubicBezTo>
                        <a:pt x="69" y="178"/>
                        <a:pt x="68" y="180"/>
                        <a:pt x="66" y="1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Oval 43"/>
                <p:cNvSpPr>
                  <a:spLocks noChangeArrowheads="1"/>
                </p:cNvSpPr>
                <p:nvPr/>
              </p:nvSpPr>
              <p:spPr bwMode="auto">
                <a:xfrm>
                  <a:off x="7019926" y="2747963"/>
                  <a:ext cx="119063" cy="1143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Oval 44"/>
                <p:cNvSpPr>
                  <a:spLocks noChangeArrowheads="1"/>
                </p:cNvSpPr>
                <p:nvPr/>
              </p:nvSpPr>
              <p:spPr bwMode="auto">
                <a:xfrm>
                  <a:off x="7019926" y="1857375"/>
                  <a:ext cx="119063"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Oval 45"/>
                <p:cNvSpPr>
                  <a:spLocks noChangeArrowheads="1"/>
                </p:cNvSpPr>
                <p:nvPr/>
              </p:nvSpPr>
              <p:spPr bwMode="auto">
                <a:xfrm>
                  <a:off x="7234238" y="3140075"/>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75" name="[动画大师]_Oval 426"/>
            <p:cNvSpPr>
              <a:spLocks noChangeArrowheads="1"/>
            </p:cNvSpPr>
            <p:nvPr/>
          </p:nvSpPr>
          <p:spPr bwMode="auto">
            <a:xfrm>
              <a:off x="10428288" y="-8147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7" name="[动画大师]_Oval 426"/>
            <p:cNvSpPr>
              <a:spLocks noChangeArrowheads="1"/>
            </p:cNvSpPr>
            <p:nvPr/>
          </p:nvSpPr>
          <p:spPr bwMode="auto">
            <a:xfrm>
              <a:off x="10058350" y="-71949"/>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8" name="[动画大师]_Oval 426"/>
            <p:cNvSpPr>
              <a:spLocks noChangeArrowheads="1"/>
            </p:cNvSpPr>
            <p:nvPr/>
          </p:nvSpPr>
          <p:spPr bwMode="auto">
            <a:xfrm>
              <a:off x="8960803" y="-122749"/>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0" name="[动画大师]_Oval 426"/>
            <p:cNvSpPr>
              <a:spLocks noChangeArrowheads="1"/>
            </p:cNvSpPr>
            <p:nvPr/>
          </p:nvSpPr>
          <p:spPr bwMode="auto">
            <a:xfrm>
              <a:off x="8265478" y="-15449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1" name="[动画大师]_Oval 426"/>
            <p:cNvSpPr>
              <a:spLocks noChangeArrowheads="1"/>
            </p:cNvSpPr>
            <p:nvPr/>
          </p:nvSpPr>
          <p:spPr bwMode="auto">
            <a:xfrm>
              <a:off x="7700328" y="-11957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2" name="[动画大师]_Oval 426"/>
            <p:cNvSpPr>
              <a:spLocks noChangeArrowheads="1"/>
            </p:cNvSpPr>
            <p:nvPr/>
          </p:nvSpPr>
          <p:spPr bwMode="auto">
            <a:xfrm>
              <a:off x="9356040" y="-12592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3" name="[动画大师]_Oval 426"/>
            <p:cNvSpPr>
              <a:spLocks noChangeArrowheads="1"/>
            </p:cNvSpPr>
            <p:nvPr/>
          </p:nvSpPr>
          <p:spPr bwMode="auto">
            <a:xfrm>
              <a:off x="7330390" y="-110049"/>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5" name="[动画大师]_Oval 426"/>
            <p:cNvSpPr>
              <a:spLocks noChangeArrowheads="1"/>
            </p:cNvSpPr>
            <p:nvPr/>
          </p:nvSpPr>
          <p:spPr bwMode="auto">
            <a:xfrm>
              <a:off x="6161088" y="-17989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6" name="[动画大师]_Oval 426"/>
            <p:cNvSpPr>
              <a:spLocks noChangeArrowheads="1"/>
            </p:cNvSpPr>
            <p:nvPr/>
          </p:nvSpPr>
          <p:spPr bwMode="auto">
            <a:xfrm>
              <a:off x="5792788" y="-18624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7" name="[动画大师]_Oval 426"/>
            <p:cNvSpPr>
              <a:spLocks noChangeArrowheads="1"/>
            </p:cNvSpPr>
            <p:nvPr/>
          </p:nvSpPr>
          <p:spPr bwMode="auto">
            <a:xfrm>
              <a:off x="5227638" y="-15132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8" name="[动画大师]_Oval 426"/>
            <p:cNvSpPr>
              <a:spLocks noChangeArrowheads="1"/>
            </p:cNvSpPr>
            <p:nvPr/>
          </p:nvSpPr>
          <p:spPr bwMode="auto">
            <a:xfrm>
              <a:off x="6883350" y="-15767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3" name="[动画大师]_Oval 426"/>
            <p:cNvSpPr>
              <a:spLocks noChangeArrowheads="1"/>
            </p:cNvSpPr>
            <p:nvPr/>
          </p:nvSpPr>
          <p:spPr bwMode="auto">
            <a:xfrm>
              <a:off x="2499678" y="-18942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4" name="[动画大师]_Oval 426"/>
            <p:cNvSpPr>
              <a:spLocks noChangeArrowheads="1"/>
            </p:cNvSpPr>
            <p:nvPr/>
          </p:nvSpPr>
          <p:spPr bwMode="auto">
            <a:xfrm>
              <a:off x="4155390" y="-19577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grpSp>
          <p:nvGrpSpPr>
            <p:cNvPr id="163" name="组合 162"/>
            <p:cNvGrpSpPr/>
            <p:nvPr/>
          </p:nvGrpSpPr>
          <p:grpSpPr>
            <a:xfrm>
              <a:off x="8061580" y="762518"/>
              <a:ext cx="1578770" cy="2400818"/>
              <a:chOff x="9437688" y="3376613"/>
              <a:chExt cx="460375" cy="700087"/>
            </a:xfrm>
          </p:grpSpPr>
          <p:sp>
            <p:nvSpPr>
              <p:cNvPr id="164" name="Freeform 134"/>
              <p:cNvSpPr/>
              <p:nvPr/>
            </p:nvSpPr>
            <p:spPr bwMode="auto">
              <a:xfrm>
                <a:off x="9518651" y="3706813"/>
                <a:ext cx="303213" cy="7937"/>
              </a:xfrm>
              <a:custGeom>
                <a:avLst/>
                <a:gdLst>
                  <a:gd name="T0" fmla="*/ 78 w 79"/>
                  <a:gd name="T1" fmla="*/ 2 h 2"/>
                  <a:gd name="T2" fmla="*/ 1 w 79"/>
                  <a:gd name="T3" fmla="*/ 2 h 2"/>
                  <a:gd name="T4" fmla="*/ 0 w 79"/>
                  <a:gd name="T5" fmla="*/ 1 h 2"/>
                  <a:gd name="T6" fmla="*/ 1 w 79"/>
                  <a:gd name="T7" fmla="*/ 0 h 2"/>
                  <a:gd name="T8" fmla="*/ 78 w 79"/>
                  <a:gd name="T9" fmla="*/ 0 h 2"/>
                  <a:gd name="T10" fmla="*/ 79 w 79"/>
                  <a:gd name="T11" fmla="*/ 1 h 2"/>
                  <a:gd name="T12" fmla="*/ 78 w 79"/>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9" h="2">
                    <a:moveTo>
                      <a:pt x="78" y="2"/>
                    </a:moveTo>
                    <a:cubicBezTo>
                      <a:pt x="1" y="2"/>
                      <a:pt x="1" y="2"/>
                      <a:pt x="1" y="2"/>
                    </a:cubicBezTo>
                    <a:cubicBezTo>
                      <a:pt x="0" y="2"/>
                      <a:pt x="0" y="1"/>
                      <a:pt x="0" y="1"/>
                    </a:cubicBezTo>
                    <a:cubicBezTo>
                      <a:pt x="0" y="0"/>
                      <a:pt x="0" y="0"/>
                      <a:pt x="1" y="0"/>
                    </a:cubicBezTo>
                    <a:cubicBezTo>
                      <a:pt x="78" y="0"/>
                      <a:pt x="78" y="0"/>
                      <a:pt x="78" y="0"/>
                    </a:cubicBezTo>
                    <a:cubicBezTo>
                      <a:pt x="78" y="0"/>
                      <a:pt x="79" y="0"/>
                      <a:pt x="79" y="1"/>
                    </a:cubicBezTo>
                    <a:cubicBezTo>
                      <a:pt x="79" y="1"/>
                      <a:pt x="78" y="2"/>
                      <a:pt x="78"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35"/>
              <p:cNvSpPr/>
              <p:nvPr/>
            </p:nvSpPr>
            <p:spPr bwMode="auto">
              <a:xfrm>
                <a:off x="9664701" y="3382963"/>
                <a:ext cx="157163" cy="331787"/>
              </a:xfrm>
              <a:custGeom>
                <a:avLst/>
                <a:gdLst>
                  <a:gd name="T0" fmla="*/ 40 w 41"/>
                  <a:gd name="T1" fmla="*/ 87 h 87"/>
                  <a:gd name="T2" fmla="*/ 39 w 41"/>
                  <a:gd name="T3" fmla="*/ 86 h 87"/>
                  <a:gd name="T4" fmla="*/ 0 w 41"/>
                  <a:gd name="T5" fmla="*/ 2 h 87"/>
                  <a:gd name="T6" fmla="*/ 1 w 41"/>
                  <a:gd name="T7" fmla="*/ 1 h 87"/>
                  <a:gd name="T8" fmla="*/ 2 w 41"/>
                  <a:gd name="T9" fmla="*/ 1 h 87"/>
                  <a:gd name="T10" fmla="*/ 41 w 41"/>
                  <a:gd name="T11" fmla="*/ 86 h 87"/>
                  <a:gd name="T12" fmla="*/ 40 w 41"/>
                  <a:gd name="T13" fmla="*/ 87 h 87"/>
                  <a:gd name="T14" fmla="*/ 40 w 41"/>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87">
                    <a:moveTo>
                      <a:pt x="40" y="87"/>
                    </a:moveTo>
                    <a:cubicBezTo>
                      <a:pt x="40" y="87"/>
                      <a:pt x="39" y="87"/>
                      <a:pt x="39" y="86"/>
                    </a:cubicBezTo>
                    <a:cubicBezTo>
                      <a:pt x="0" y="2"/>
                      <a:pt x="0" y="2"/>
                      <a:pt x="0" y="2"/>
                    </a:cubicBezTo>
                    <a:cubicBezTo>
                      <a:pt x="0" y="1"/>
                      <a:pt x="0" y="1"/>
                      <a:pt x="1" y="1"/>
                    </a:cubicBezTo>
                    <a:cubicBezTo>
                      <a:pt x="1" y="0"/>
                      <a:pt x="2" y="1"/>
                      <a:pt x="2" y="1"/>
                    </a:cubicBezTo>
                    <a:cubicBezTo>
                      <a:pt x="41" y="86"/>
                      <a:pt x="41" y="86"/>
                      <a:pt x="41" y="86"/>
                    </a:cubicBezTo>
                    <a:cubicBezTo>
                      <a:pt x="41" y="86"/>
                      <a:pt x="41" y="87"/>
                      <a:pt x="40" y="87"/>
                    </a:cubicBezTo>
                    <a:cubicBezTo>
                      <a:pt x="40" y="87"/>
                      <a:pt x="40" y="87"/>
                      <a:pt x="40" y="8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36"/>
              <p:cNvSpPr/>
              <p:nvPr/>
            </p:nvSpPr>
            <p:spPr bwMode="auto">
              <a:xfrm>
                <a:off x="9664701" y="3382963"/>
                <a:ext cx="7938" cy="331787"/>
              </a:xfrm>
              <a:custGeom>
                <a:avLst/>
                <a:gdLst>
                  <a:gd name="T0" fmla="*/ 1 w 2"/>
                  <a:gd name="T1" fmla="*/ 87 h 87"/>
                  <a:gd name="T2" fmla="*/ 0 w 2"/>
                  <a:gd name="T3" fmla="*/ 86 h 87"/>
                  <a:gd name="T4" fmla="*/ 0 w 2"/>
                  <a:gd name="T5" fmla="*/ 1 h 87"/>
                  <a:gd name="T6" fmla="*/ 1 w 2"/>
                  <a:gd name="T7" fmla="*/ 0 h 87"/>
                  <a:gd name="T8" fmla="*/ 2 w 2"/>
                  <a:gd name="T9" fmla="*/ 1 h 87"/>
                  <a:gd name="T10" fmla="*/ 2 w 2"/>
                  <a:gd name="T11" fmla="*/ 86 h 87"/>
                  <a:gd name="T12" fmla="*/ 1 w 2"/>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2" h="87">
                    <a:moveTo>
                      <a:pt x="1" y="87"/>
                    </a:moveTo>
                    <a:cubicBezTo>
                      <a:pt x="1" y="87"/>
                      <a:pt x="0" y="86"/>
                      <a:pt x="0" y="86"/>
                    </a:cubicBezTo>
                    <a:cubicBezTo>
                      <a:pt x="0" y="1"/>
                      <a:pt x="0" y="1"/>
                      <a:pt x="0" y="1"/>
                    </a:cubicBezTo>
                    <a:cubicBezTo>
                      <a:pt x="0" y="1"/>
                      <a:pt x="1" y="0"/>
                      <a:pt x="1" y="0"/>
                    </a:cubicBezTo>
                    <a:cubicBezTo>
                      <a:pt x="2" y="0"/>
                      <a:pt x="2" y="1"/>
                      <a:pt x="2" y="1"/>
                    </a:cubicBezTo>
                    <a:cubicBezTo>
                      <a:pt x="2" y="86"/>
                      <a:pt x="2" y="86"/>
                      <a:pt x="2" y="86"/>
                    </a:cubicBezTo>
                    <a:cubicBezTo>
                      <a:pt x="2" y="86"/>
                      <a:pt x="2" y="87"/>
                      <a:pt x="1" y="8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37"/>
              <p:cNvSpPr/>
              <p:nvPr/>
            </p:nvSpPr>
            <p:spPr bwMode="auto">
              <a:xfrm>
                <a:off x="9664701" y="3513138"/>
                <a:ext cx="203200" cy="201612"/>
              </a:xfrm>
              <a:custGeom>
                <a:avLst/>
                <a:gdLst>
                  <a:gd name="T0" fmla="*/ 1 w 53"/>
                  <a:gd name="T1" fmla="*/ 53 h 53"/>
                  <a:gd name="T2" fmla="*/ 1 w 53"/>
                  <a:gd name="T3" fmla="*/ 53 h 53"/>
                  <a:gd name="T4" fmla="*/ 1 w 53"/>
                  <a:gd name="T5" fmla="*/ 51 h 53"/>
                  <a:gd name="T6" fmla="*/ 52 w 53"/>
                  <a:gd name="T7" fmla="*/ 0 h 53"/>
                  <a:gd name="T8" fmla="*/ 53 w 53"/>
                  <a:gd name="T9" fmla="*/ 0 h 53"/>
                  <a:gd name="T10" fmla="*/ 53 w 53"/>
                  <a:gd name="T11" fmla="*/ 1 h 53"/>
                  <a:gd name="T12" fmla="*/ 2 w 53"/>
                  <a:gd name="T13" fmla="*/ 53 h 53"/>
                  <a:gd name="T14" fmla="*/ 1 w 53"/>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3">
                    <a:moveTo>
                      <a:pt x="1" y="53"/>
                    </a:moveTo>
                    <a:cubicBezTo>
                      <a:pt x="1" y="53"/>
                      <a:pt x="1" y="53"/>
                      <a:pt x="1" y="53"/>
                    </a:cubicBezTo>
                    <a:cubicBezTo>
                      <a:pt x="0" y="52"/>
                      <a:pt x="0" y="52"/>
                      <a:pt x="1" y="51"/>
                    </a:cubicBezTo>
                    <a:cubicBezTo>
                      <a:pt x="52" y="0"/>
                      <a:pt x="52" y="0"/>
                      <a:pt x="52" y="0"/>
                    </a:cubicBezTo>
                    <a:cubicBezTo>
                      <a:pt x="52" y="0"/>
                      <a:pt x="53" y="0"/>
                      <a:pt x="53" y="0"/>
                    </a:cubicBezTo>
                    <a:cubicBezTo>
                      <a:pt x="53" y="1"/>
                      <a:pt x="53" y="1"/>
                      <a:pt x="53" y="1"/>
                    </a:cubicBezTo>
                    <a:cubicBezTo>
                      <a:pt x="2" y="53"/>
                      <a:pt x="2" y="53"/>
                      <a:pt x="2" y="53"/>
                    </a:cubicBezTo>
                    <a:cubicBezTo>
                      <a:pt x="2" y="53"/>
                      <a:pt x="1" y="53"/>
                      <a:pt x="1" y="5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38"/>
              <p:cNvSpPr/>
              <p:nvPr/>
            </p:nvSpPr>
            <p:spPr bwMode="auto">
              <a:xfrm>
                <a:off x="9664701" y="3706813"/>
                <a:ext cx="160338" cy="301625"/>
              </a:xfrm>
              <a:custGeom>
                <a:avLst/>
                <a:gdLst>
                  <a:gd name="T0" fmla="*/ 41 w 42"/>
                  <a:gd name="T1" fmla="*/ 79 h 79"/>
                  <a:gd name="T2" fmla="*/ 40 w 42"/>
                  <a:gd name="T3" fmla="*/ 79 h 79"/>
                  <a:gd name="T4" fmla="*/ 0 w 42"/>
                  <a:gd name="T5" fmla="*/ 1 h 79"/>
                  <a:gd name="T6" fmla="*/ 1 w 42"/>
                  <a:gd name="T7" fmla="*/ 0 h 79"/>
                  <a:gd name="T8" fmla="*/ 2 w 42"/>
                  <a:gd name="T9" fmla="*/ 1 h 79"/>
                  <a:gd name="T10" fmla="*/ 41 w 42"/>
                  <a:gd name="T11" fmla="*/ 78 h 79"/>
                  <a:gd name="T12" fmla="*/ 41 w 42"/>
                  <a:gd name="T13" fmla="*/ 79 h 79"/>
                  <a:gd name="T14" fmla="*/ 41 w 42"/>
                  <a:gd name="T15" fmla="*/ 79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79">
                    <a:moveTo>
                      <a:pt x="41" y="79"/>
                    </a:moveTo>
                    <a:cubicBezTo>
                      <a:pt x="40" y="79"/>
                      <a:pt x="40" y="79"/>
                      <a:pt x="40" y="79"/>
                    </a:cubicBezTo>
                    <a:cubicBezTo>
                      <a:pt x="0" y="1"/>
                      <a:pt x="0" y="1"/>
                      <a:pt x="0" y="1"/>
                    </a:cubicBezTo>
                    <a:cubicBezTo>
                      <a:pt x="0" y="1"/>
                      <a:pt x="0" y="0"/>
                      <a:pt x="1" y="0"/>
                    </a:cubicBezTo>
                    <a:cubicBezTo>
                      <a:pt x="1" y="0"/>
                      <a:pt x="2" y="0"/>
                      <a:pt x="2" y="1"/>
                    </a:cubicBezTo>
                    <a:cubicBezTo>
                      <a:pt x="41" y="78"/>
                      <a:pt x="41" y="78"/>
                      <a:pt x="41" y="78"/>
                    </a:cubicBezTo>
                    <a:cubicBezTo>
                      <a:pt x="42" y="79"/>
                      <a:pt x="41" y="79"/>
                      <a:pt x="41" y="79"/>
                    </a:cubicBezTo>
                    <a:cubicBezTo>
                      <a:pt x="41" y="79"/>
                      <a:pt x="41" y="79"/>
                      <a:pt x="41"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39"/>
              <p:cNvSpPr/>
              <p:nvPr/>
            </p:nvSpPr>
            <p:spPr bwMode="auto">
              <a:xfrm>
                <a:off x="9518651" y="3706813"/>
                <a:ext cx="306388" cy="301625"/>
              </a:xfrm>
              <a:custGeom>
                <a:avLst/>
                <a:gdLst>
                  <a:gd name="T0" fmla="*/ 79 w 80"/>
                  <a:gd name="T1" fmla="*/ 79 h 79"/>
                  <a:gd name="T2" fmla="*/ 78 w 80"/>
                  <a:gd name="T3" fmla="*/ 79 h 79"/>
                  <a:gd name="T4" fmla="*/ 0 w 80"/>
                  <a:gd name="T5" fmla="*/ 2 h 79"/>
                  <a:gd name="T6" fmla="*/ 0 w 80"/>
                  <a:gd name="T7" fmla="*/ 0 h 79"/>
                  <a:gd name="T8" fmla="*/ 1 w 80"/>
                  <a:gd name="T9" fmla="*/ 0 h 79"/>
                  <a:gd name="T10" fmla="*/ 79 w 80"/>
                  <a:gd name="T11" fmla="*/ 78 h 79"/>
                  <a:gd name="T12" fmla="*/ 79 w 80"/>
                  <a:gd name="T13" fmla="*/ 79 h 79"/>
                  <a:gd name="T14" fmla="*/ 79 w 80"/>
                  <a:gd name="T15" fmla="*/ 79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79">
                    <a:moveTo>
                      <a:pt x="79" y="79"/>
                    </a:moveTo>
                    <a:cubicBezTo>
                      <a:pt x="78" y="79"/>
                      <a:pt x="78" y="79"/>
                      <a:pt x="78" y="79"/>
                    </a:cubicBezTo>
                    <a:cubicBezTo>
                      <a:pt x="0" y="2"/>
                      <a:pt x="0" y="2"/>
                      <a:pt x="0" y="2"/>
                    </a:cubicBezTo>
                    <a:cubicBezTo>
                      <a:pt x="0" y="1"/>
                      <a:pt x="0" y="1"/>
                      <a:pt x="0" y="0"/>
                    </a:cubicBezTo>
                    <a:cubicBezTo>
                      <a:pt x="0" y="0"/>
                      <a:pt x="1" y="0"/>
                      <a:pt x="1" y="0"/>
                    </a:cubicBezTo>
                    <a:cubicBezTo>
                      <a:pt x="79" y="78"/>
                      <a:pt x="79" y="78"/>
                      <a:pt x="79" y="78"/>
                    </a:cubicBezTo>
                    <a:cubicBezTo>
                      <a:pt x="80" y="78"/>
                      <a:pt x="80" y="79"/>
                      <a:pt x="79" y="79"/>
                    </a:cubicBezTo>
                    <a:cubicBezTo>
                      <a:pt x="79" y="79"/>
                      <a:pt x="79" y="79"/>
                      <a:pt x="79"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40"/>
              <p:cNvSpPr/>
              <p:nvPr/>
            </p:nvSpPr>
            <p:spPr bwMode="auto">
              <a:xfrm>
                <a:off x="9518651" y="3706813"/>
                <a:ext cx="3175" cy="301625"/>
              </a:xfrm>
              <a:custGeom>
                <a:avLst/>
                <a:gdLst>
                  <a:gd name="T0" fmla="*/ 1 w 1"/>
                  <a:gd name="T1" fmla="*/ 79 h 79"/>
                  <a:gd name="T2" fmla="*/ 0 w 1"/>
                  <a:gd name="T3" fmla="*/ 79 h 79"/>
                  <a:gd name="T4" fmla="*/ 0 w 1"/>
                  <a:gd name="T5" fmla="*/ 1 h 79"/>
                  <a:gd name="T6" fmla="*/ 1 w 1"/>
                  <a:gd name="T7" fmla="*/ 0 h 79"/>
                  <a:gd name="T8" fmla="*/ 1 w 1"/>
                  <a:gd name="T9" fmla="*/ 1 h 79"/>
                  <a:gd name="T10" fmla="*/ 1 w 1"/>
                  <a:gd name="T11" fmla="*/ 79 h 79"/>
                  <a:gd name="T12" fmla="*/ 1 w 1"/>
                  <a:gd name="T13" fmla="*/ 79 h 79"/>
                </a:gdLst>
                <a:ahLst/>
                <a:cxnLst>
                  <a:cxn ang="0">
                    <a:pos x="T0" y="T1"/>
                  </a:cxn>
                  <a:cxn ang="0">
                    <a:pos x="T2" y="T3"/>
                  </a:cxn>
                  <a:cxn ang="0">
                    <a:pos x="T4" y="T5"/>
                  </a:cxn>
                  <a:cxn ang="0">
                    <a:pos x="T6" y="T7"/>
                  </a:cxn>
                  <a:cxn ang="0">
                    <a:pos x="T8" y="T9"/>
                  </a:cxn>
                  <a:cxn ang="0">
                    <a:pos x="T10" y="T11"/>
                  </a:cxn>
                  <a:cxn ang="0">
                    <a:pos x="T12" y="T13"/>
                  </a:cxn>
                </a:cxnLst>
                <a:rect l="0" t="0" r="r" b="b"/>
                <a:pathLst>
                  <a:path w="1" h="79">
                    <a:moveTo>
                      <a:pt x="1" y="79"/>
                    </a:moveTo>
                    <a:cubicBezTo>
                      <a:pt x="0" y="79"/>
                      <a:pt x="0" y="79"/>
                      <a:pt x="0" y="79"/>
                    </a:cubicBezTo>
                    <a:cubicBezTo>
                      <a:pt x="0" y="1"/>
                      <a:pt x="0" y="1"/>
                      <a:pt x="0" y="1"/>
                    </a:cubicBezTo>
                    <a:cubicBezTo>
                      <a:pt x="0" y="0"/>
                      <a:pt x="0" y="0"/>
                      <a:pt x="1" y="0"/>
                    </a:cubicBezTo>
                    <a:cubicBezTo>
                      <a:pt x="1" y="0"/>
                      <a:pt x="1" y="0"/>
                      <a:pt x="1" y="1"/>
                    </a:cubicBezTo>
                    <a:cubicBezTo>
                      <a:pt x="1" y="79"/>
                      <a:pt x="1" y="79"/>
                      <a:pt x="1" y="79"/>
                    </a:cubicBezTo>
                    <a:cubicBezTo>
                      <a:pt x="1" y="79"/>
                      <a:pt x="1" y="79"/>
                      <a:pt x="1"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41"/>
              <p:cNvSpPr/>
              <p:nvPr/>
            </p:nvSpPr>
            <p:spPr bwMode="auto">
              <a:xfrm>
                <a:off x="9513888" y="3513138"/>
                <a:ext cx="354013" cy="201612"/>
              </a:xfrm>
              <a:custGeom>
                <a:avLst/>
                <a:gdLst>
                  <a:gd name="T0" fmla="*/ 2 w 92"/>
                  <a:gd name="T1" fmla="*/ 53 h 53"/>
                  <a:gd name="T2" fmla="*/ 1 w 92"/>
                  <a:gd name="T3" fmla="*/ 52 h 53"/>
                  <a:gd name="T4" fmla="*/ 1 w 92"/>
                  <a:gd name="T5" fmla="*/ 51 h 53"/>
                  <a:gd name="T6" fmla="*/ 91 w 92"/>
                  <a:gd name="T7" fmla="*/ 0 h 53"/>
                  <a:gd name="T8" fmla="*/ 92 w 92"/>
                  <a:gd name="T9" fmla="*/ 0 h 53"/>
                  <a:gd name="T10" fmla="*/ 92 w 92"/>
                  <a:gd name="T11" fmla="*/ 2 h 53"/>
                  <a:gd name="T12" fmla="*/ 2 w 92"/>
                  <a:gd name="T13" fmla="*/ 53 h 53"/>
                  <a:gd name="T14" fmla="*/ 2 w 92"/>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53">
                    <a:moveTo>
                      <a:pt x="2" y="53"/>
                    </a:moveTo>
                    <a:cubicBezTo>
                      <a:pt x="1" y="53"/>
                      <a:pt x="1" y="53"/>
                      <a:pt x="1" y="52"/>
                    </a:cubicBezTo>
                    <a:cubicBezTo>
                      <a:pt x="0" y="52"/>
                      <a:pt x="1" y="51"/>
                      <a:pt x="1" y="51"/>
                    </a:cubicBezTo>
                    <a:cubicBezTo>
                      <a:pt x="91" y="0"/>
                      <a:pt x="91" y="0"/>
                      <a:pt x="91" y="0"/>
                    </a:cubicBezTo>
                    <a:cubicBezTo>
                      <a:pt x="91" y="0"/>
                      <a:pt x="92" y="0"/>
                      <a:pt x="92" y="0"/>
                    </a:cubicBezTo>
                    <a:cubicBezTo>
                      <a:pt x="92" y="1"/>
                      <a:pt x="92" y="1"/>
                      <a:pt x="92" y="2"/>
                    </a:cubicBezTo>
                    <a:cubicBezTo>
                      <a:pt x="2" y="53"/>
                      <a:pt x="2" y="53"/>
                      <a:pt x="2" y="53"/>
                    </a:cubicBezTo>
                    <a:cubicBezTo>
                      <a:pt x="2" y="53"/>
                      <a:pt x="2" y="53"/>
                      <a:pt x="2" y="5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42"/>
              <p:cNvSpPr>
                <a:spLocks noEditPoints="1"/>
              </p:cNvSpPr>
              <p:nvPr/>
            </p:nvSpPr>
            <p:spPr bwMode="auto">
              <a:xfrm>
                <a:off x="9437688" y="3376613"/>
                <a:ext cx="460375" cy="700087"/>
              </a:xfrm>
              <a:custGeom>
                <a:avLst/>
                <a:gdLst>
                  <a:gd name="T0" fmla="*/ 60 w 120"/>
                  <a:gd name="T1" fmla="*/ 184 h 184"/>
                  <a:gd name="T2" fmla="*/ 37 w 120"/>
                  <a:gd name="T3" fmla="*/ 180 h 184"/>
                  <a:gd name="T4" fmla="*/ 18 w 120"/>
                  <a:gd name="T5" fmla="*/ 168 h 184"/>
                  <a:gd name="T6" fmla="*/ 5 w 120"/>
                  <a:gd name="T7" fmla="*/ 151 h 184"/>
                  <a:gd name="T8" fmla="*/ 0 w 120"/>
                  <a:gd name="T9" fmla="*/ 128 h 184"/>
                  <a:gd name="T10" fmla="*/ 16 w 120"/>
                  <a:gd name="T11" fmla="*/ 88 h 184"/>
                  <a:gd name="T12" fmla="*/ 4 w 120"/>
                  <a:gd name="T13" fmla="*/ 54 h 184"/>
                  <a:gd name="T14" fmla="*/ 8 w 120"/>
                  <a:gd name="T15" fmla="*/ 33 h 184"/>
                  <a:gd name="T16" fmla="*/ 20 w 120"/>
                  <a:gd name="T17" fmla="*/ 15 h 184"/>
                  <a:gd name="T18" fmla="*/ 38 w 120"/>
                  <a:gd name="T19" fmla="*/ 4 h 184"/>
                  <a:gd name="T20" fmla="*/ 60 w 120"/>
                  <a:gd name="T21" fmla="*/ 0 h 184"/>
                  <a:gd name="T22" fmla="*/ 82 w 120"/>
                  <a:gd name="T23" fmla="*/ 4 h 184"/>
                  <a:gd name="T24" fmla="*/ 100 w 120"/>
                  <a:gd name="T25" fmla="*/ 15 h 184"/>
                  <a:gd name="T26" fmla="*/ 112 w 120"/>
                  <a:gd name="T27" fmla="*/ 33 h 184"/>
                  <a:gd name="T28" fmla="*/ 117 w 120"/>
                  <a:gd name="T29" fmla="*/ 54 h 184"/>
                  <a:gd name="T30" fmla="*/ 104 w 120"/>
                  <a:gd name="T31" fmla="*/ 88 h 184"/>
                  <a:gd name="T32" fmla="*/ 120 w 120"/>
                  <a:gd name="T33" fmla="*/ 128 h 184"/>
                  <a:gd name="T34" fmla="*/ 115 w 120"/>
                  <a:gd name="T35" fmla="*/ 151 h 184"/>
                  <a:gd name="T36" fmla="*/ 102 w 120"/>
                  <a:gd name="T37" fmla="*/ 168 h 184"/>
                  <a:gd name="T38" fmla="*/ 83 w 120"/>
                  <a:gd name="T39" fmla="*/ 180 h 184"/>
                  <a:gd name="T40" fmla="*/ 60 w 120"/>
                  <a:gd name="T41" fmla="*/ 184 h 184"/>
                  <a:gd name="T42" fmla="*/ 60 w 120"/>
                  <a:gd name="T43" fmla="*/ 7 h 184"/>
                  <a:gd name="T44" fmla="*/ 41 w 120"/>
                  <a:gd name="T45" fmla="*/ 11 h 184"/>
                  <a:gd name="T46" fmla="*/ 25 w 120"/>
                  <a:gd name="T47" fmla="*/ 21 h 184"/>
                  <a:gd name="T48" fmla="*/ 15 w 120"/>
                  <a:gd name="T49" fmla="*/ 36 h 184"/>
                  <a:gd name="T50" fmla="*/ 11 w 120"/>
                  <a:gd name="T51" fmla="*/ 54 h 184"/>
                  <a:gd name="T52" fmla="*/ 24 w 120"/>
                  <a:gd name="T53" fmla="*/ 85 h 184"/>
                  <a:gd name="T54" fmla="*/ 25 w 120"/>
                  <a:gd name="T55" fmla="*/ 88 h 184"/>
                  <a:gd name="T56" fmla="*/ 24 w 120"/>
                  <a:gd name="T57" fmla="*/ 91 h 184"/>
                  <a:gd name="T58" fmla="*/ 8 w 120"/>
                  <a:gd name="T59" fmla="*/ 128 h 184"/>
                  <a:gd name="T60" fmla="*/ 12 w 120"/>
                  <a:gd name="T61" fmla="*/ 147 h 184"/>
                  <a:gd name="T62" fmla="*/ 23 w 120"/>
                  <a:gd name="T63" fmla="*/ 163 h 184"/>
                  <a:gd name="T64" fmla="*/ 40 w 120"/>
                  <a:gd name="T65" fmla="*/ 173 h 184"/>
                  <a:gd name="T66" fmla="*/ 80 w 120"/>
                  <a:gd name="T67" fmla="*/ 173 h 184"/>
                  <a:gd name="T68" fmla="*/ 97 w 120"/>
                  <a:gd name="T69" fmla="*/ 163 h 184"/>
                  <a:gd name="T70" fmla="*/ 109 w 120"/>
                  <a:gd name="T71" fmla="*/ 147 h 184"/>
                  <a:gd name="T72" fmla="*/ 113 w 120"/>
                  <a:gd name="T73" fmla="*/ 128 h 184"/>
                  <a:gd name="T74" fmla="*/ 97 w 120"/>
                  <a:gd name="T75" fmla="*/ 91 h 184"/>
                  <a:gd name="T76" fmla="*/ 95 w 120"/>
                  <a:gd name="T77" fmla="*/ 88 h 184"/>
                  <a:gd name="T78" fmla="*/ 96 w 120"/>
                  <a:gd name="T79" fmla="*/ 85 h 184"/>
                  <a:gd name="T80" fmla="*/ 109 w 120"/>
                  <a:gd name="T81" fmla="*/ 54 h 184"/>
                  <a:gd name="T82" fmla="*/ 105 w 120"/>
                  <a:gd name="T83" fmla="*/ 36 h 184"/>
                  <a:gd name="T84" fmla="*/ 95 w 120"/>
                  <a:gd name="T85" fmla="*/ 21 h 184"/>
                  <a:gd name="T86" fmla="*/ 80 w 120"/>
                  <a:gd name="T87" fmla="*/ 11 h 184"/>
                  <a:gd name="T88" fmla="*/ 60 w 120"/>
                  <a:gd name="T89"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0" h="184">
                    <a:moveTo>
                      <a:pt x="60" y="184"/>
                    </a:moveTo>
                    <a:cubicBezTo>
                      <a:pt x="52" y="184"/>
                      <a:pt x="45" y="183"/>
                      <a:pt x="37" y="180"/>
                    </a:cubicBezTo>
                    <a:cubicBezTo>
                      <a:pt x="30" y="177"/>
                      <a:pt x="24" y="173"/>
                      <a:pt x="18" y="168"/>
                    </a:cubicBezTo>
                    <a:cubicBezTo>
                      <a:pt x="13" y="163"/>
                      <a:pt x="8" y="157"/>
                      <a:pt x="5" y="151"/>
                    </a:cubicBezTo>
                    <a:cubicBezTo>
                      <a:pt x="2" y="144"/>
                      <a:pt x="0" y="136"/>
                      <a:pt x="0" y="128"/>
                    </a:cubicBezTo>
                    <a:cubicBezTo>
                      <a:pt x="0" y="112"/>
                      <a:pt x="6" y="98"/>
                      <a:pt x="16" y="88"/>
                    </a:cubicBezTo>
                    <a:cubicBezTo>
                      <a:pt x="8" y="78"/>
                      <a:pt x="4" y="67"/>
                      <a:pt x="4" y="54"/>
                    </a:cubicBezTo>
                    <a:cubicBezTo>
                      <a:pt x="4" y="47"/>
                      <a:pt x="5" y="40"/>
                      <a:pt x="8" y="33"/>
                    </a:cubicBezTo>
                    <a:cubicBezTo>
                      <a:pt x="11" y="26"/>
                      <a:pt x="15" y="20"/>
                      <a:pt x="20" y="15"/>
                    </a:cubicBezTo>
                    <a:cubicBezTo>
                      <a:pt x="25" y="11"/>
                      <a:pt x="31" y="7"/>
                      <a:pt x="38" y="4"/>
                    </a:cubicBezTo>
                    <a:cubicBezTo>
                      <a:pt x="45" y="1"/>
                      <a:pt x="52" y="0"/>
                      <a:pt x="60" y="0"/>
                    </a:cubicBezTo>
                    <a:cubicBezTo>
                      <a:pt x="68" y="0"/>
                      <a:pt x="76" y="1"/>
                      <a:pt x="82" y="4"/>
                    </a:cubicBezTo>
                    <a:cubicBezTo>
                      <a:pt x="89" y="7"/>
                      <a:pt x="95" y="10"/>
                      <a:pt x="100" y="15"/>
                    </a:cubicBezTo>
                    <a:cubicBezTo>
                      <a:pt x="105" y="20"/>
                      <a:pt x="109" y="26"/>
                      <a:pt x="112" y="33"/>
                    </a:cubicBezTo>
                    <a:cubicBezTo>
                      <a:pt x="115" y="40"/>
                      <a:pt x="117" y="47"/>
                      <a:pt x="117" y="54"/>
                    </a:cubicBezTo>
                    <a:cubicBezTo>
                      <a:pt x="117" y="67"/>
                      <a:pt x="112" y="78"/>
                      <a:pt x="104" y="88"/>
                    </a:cubicBezTo>
                    <a:cubicBezTo>
                      <a:pt x="115" y="98"/>
                      <a:pt x="120" y="112"/>
                      <a:pt x="120" y="128"/>
                    </a:cubicBezTo>
                    <a:cubicBezTo>
                      <a:pt x="120" y="136"/>
                      <a:pt x="119" y="144"/>
                      <a:pt x="115" y="151"/>
                    </a:cubicBezTo>
                    <a:cubicBezTo>
                      <a:pt x="112" y="157"/>
                      <a:pt x="108" y="163"/>
                      <a:pt x="102" y="168"/>
                    </a:cubicBezTo>
                    <a:cubicBezTo>
                      <a:pt x="97" y="173"/>
                      <a:pt x="90" y="177"/>
                      <a:pt x="83" y="180"/>
                    </a:cubicBezTo>
                    <a:cubicBezTo>
                      <a:pt x="76" y="183"/>
                      <a:pt x="68" y="184"/>
                      <a:pt x="60" y="184"/>
                    </a:cubicBezTo>
                    <a:close/>
                    <a:moveTo>
                      <a:pt x="60" y="7"/>
                    </a:moveTo>
                    <a:cubicBezTo>
                      <a:pt x="53" y="7"/>
                      <a:pt x="47" y="8"/>
                      <a:pt x="41" y="11"/>
                    </a:cubicBezTo>
                    <a:cubicBezTo>
                      <a:pt x="35" y="13"/>
                      <a:pt x="30" y="16"/>
                      <a:pt x="25" y="21"/>
                    </a:cubicBezTo>
                    <a:cubicBezTo>
                      <a:pt x="21" y="25"/>
                      <a:pt x="18" y="30"/>
                      <a:pt x="15" y="36"/>
                    </a:cubicBezTo>
                    <a:cubicBezTo>
                      <a:pt x="13" y="42"/>
                      <a:pt x="11" y="48"/>
                      <a:pt x="11" y="54"/>
                    </a:cubicBezTo>
                    <a:cubicBezTo>
                      <a:pt x="11" y="66"/>
                      <a:pt x="15" y="76"/>
                      <a:pt x="24" y="85"/>
                    </a:cubicBezTo>
                    <a:cubicBezTo>
                      <a:pt x="25" y="86"/>
                      <a:pt x="25" y="87"/>
                      <a:pt x="25" y="88"/>
                    </a:cubicBezTo>
                    <a:cubicBezTo>
                      <a:pt x="25" y="89"/>
                      <a:pt x="25" y="90"/>
                      <a:pt x="24" y="91"/>
                    </a:cubicBezTo>
                    <a:cubicBezTo>
                      <a:pt x="13" y="100"/>
                      <a:pt x="8" y="112"/>
                      <a:pt x="8" y="128"/>
                    </a:cubicBezTo>
                    <a:cubicBezTo>
                      <a:pt x="8" y="135"/>
                      <a:pt x="9" y="141"/>
                      <a:pt x="12" y="147"/>
                    </a:cubicBezTo>
                    <a:cubicBezTo>
                      <a:pt x="15" y="153"/>
                      <a:pt x="19" y="158"/>
                      <a:pt x="23" y="163"/>
                    </a:cubicBezTo>
                    <a:cubicBezTo>
                      <a:pt x="28" y="167"/>
                      <a:pt x="34" y="171"/>
                      <a:pt x="40" y="173"/>
                    </a:cubicBezTo>
                    <a:cubicBezTo>
                      <a:pt x="52" y="178"/>
                      <a:pt x="67" y="178"/>
                      <a:pt x="80" y="173"/>
                    </a:cubicBezTo>
                    <a:cubicBezTo>
                      <a:pt x="87" y="171"/>
                      <a:pt x="92" y="167"/>
                      <a:pt x="97" y="163"/>
                    </a:cubicBezTo>
                    <a:cubicBezTo>
                      <a:pt x="102" y="158"/>
                      <a:pt x="106" y="153"/>
                      <a:pt x="109" y="147"/>
                    </a:cubicBezTo>
                    <a:cubicBezTo>
                      <a:pt x="111" y="141"/>
                      <a:pt x="113" y="135"/>
                      <a:pt x="113" y="128"/>
                    </a:cubicBezTo>
                    <a:cubicBezTo>
                      <a:pt x="113" y="112"/>
                      <a:pt x="107" y="100"/>
                      <a:pt x="97" y="91"/>
                    </a:cubicBezTo>
                    <a:cubicBezTo>
                      <a:pt x="96" y="90"/>
                      <a:pt x="95" y="89"/>
                      <a:pt x="95" y="88"/>
                    </a:cubicBezTo>
                    <a:cubicBezTo>
                      <a:pt x="95" y="87"/>
                      <a:pt x="96" y="86"/>
                      <a:pt x="96" y="85"/>
                    </a:cubicBezTo>
                    <a:cubicBezTo>
                      <a:pt x="105" y="76"/>
                      <a:pt x="109" y="66"/>
                      <a:pt x="109" y="54"/>
                    </a:cubicBezTo>
                    <a:cubicBezTo>
                      <a:pt x="109" y="48"/>
                      <a:pt x="108" y="42"/>
                      <a:pt x="105" y="36"/>
                    </a:cubicBezTo>
                    <a:cubicBezTo>
                      <a:pt x="103" y="30"/>
                      <a:pt x="100" y="25"/>
                      <a:pt x="95" y="21"/>
                    </a:cubicBezTo>
                    <a:cubicBezTo>
                      <a:pt x="91" y="16"/>
                      <a:pt x="86" y="13"/>
                      <a:pt x="80" y="11"/>
                    </a:cubicBezTo>
                    <a:cubicBezTo>
                      <a:pt x="74" y="8"/>
                      <a:pt x="67" y="7"/>
                      <a:pt x="6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Oval 143"/>
              <p:cNvSpPr>
                <a:spLocks noChangeArrowheads="1"/>
              </p:cNvSpPr>
              <p:nvPr/>
            </p:nvSpPr>
            <p:spPr bwMode="auto">
              <a:xfrm>
                <a:off x="9652001" y="3692525"/>
                <a:ext cx="34925"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Oval 144"/>
              <p:cNvSpPr>
                <a:spLocks noChangeArrowheads="1"/>
              </p:cNvSpPr>
              <p:nvPr/>
            </p:nvSpPr>
            <p:spPr bwMode="auto">
              <a:xfrm>
                <a:off x="9502776" y="3840163"/>
                <a:ext cx="34925"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145"/>
              <p:cNvSpPr>
                <a:spLocks noChangeArrowheads="1"/>
              </p:cNvSpPr>
              <p:nvPr/>
            </p:nvSpPr>
            <p:spPr bwMode="auto">
              <a:xfrm>
                <a:off x="9705976" y="38941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Oval 146"/>
              <p:cNvSpPr>
                <a:spLocks noChangeArrowheads="1"/>
              </p:cNvSpPr>
              <p:nvPr/>
            </p:nvSpPr>
            <p:spPr bwMode="auto">
              <a:xfrm>
                <a:off x="9559926" y="3521075"/>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Oval 147"/>
              <p:cNvSpPr>
                <a:spLocks noChangeArrowheads="1"/>
              </p:cNvSpPr>
              <p:nvPr/>
            </p:nvSpPr>
            <p:spPr bwMode="auto">
              <a:xfrm>
                <a:off x="9752013" y="35893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Oval 148"/>
              <p:cNvSpPr>
                <a:spLocks noChangeArrowheads="1"/>
              </p:cNvSpPr>
              <p:nvPr/>
            </p:nvSpPr>
            <p:spPr bwMode="auto">
              <a:xfrm>
                <a:off x="9648826" y="360838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pic>
        <p:nvPicPr>
          <p:cNvPr id="12" name="Two Steps From Hell - Victo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8538" y="-66860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par>
                                <p:cTn id="7" presetID="2" presetClass="entr" presetSubtype="8" decel="100000" fill="hold" nodeType="withEffect">
                                  <p:stCondLst>
                                    <p:cond delay="0"/>
                                  </p:stCondLst>
                                  <p:childTnLst>
                                    <p:set>
                                      <p:cBhvr>
                                        <p:cTn id="8" dur="1" fill="hold">
                                          <p:stCondLst>
                                            <p:cond delay="0"/>
                                          </p:stCondLst>
                                        </p:cTn>
                                        <p:tgtEl>
                                          <p:spTgt spid="113"/>
                                        </p:tgtEl>
                                        <p:attrNameLst>
                                          <p:attrName>style.visibility</p:attrName>
                                        </p:attrNameLst>
                                      </p:cBhvr>
                                      <p:to>
                                        <p:strVal val="visible"/>
                                      </p:to>
                                    </p:set>
                                    <p:anim calcmode="lin" valueType="num">
                                      <p:cBhvr additive="base">
                                        <p:cTn id="9" dur="750" fill="hold"/>
                                        <p:tgtEl>
                                          <p:spTgt spid="113"/>
                                        </p:tgtEl>
                                        <p:attrNameLst>
                                          <p:attrName>ppt_x</p:attrName>
                                        </p:attrNameLst>
                                      </p:cBhvr>
                                      <p:tavLst>
                                        <p:tav tm="0">
                                          <p:val>
                                            <p:strVal val="0-#ppt_w/2"/>
                                          </p:val>
                                        </p:tav>
                                        <p:tav tm="100000">
                                          <p:val>
                                            <p:strVal val="#ppt_x"/>
                                          </p:val>
                                        </p:tav>
                                      </p:tavLst>
                                    </p:anim>
                                    <p:anim calcmode="lin" valueType="num">
                                      <p:cBhvr additive="base">
                                        <p:cTn id="10" dur="750" fill="hold"/>
                                        <p:tgtEl>
                                          <p:spTgt spid="113"/>
                                        </p:tgtEl>
                                        <p:attrNameLst>
                                          <p:attrName>ppt_y</p:attrName>
                                        </p:attrNameLst>
                                      </p:cBhvr>
                                      <p:tavLst>
                                        <p:tav tm="0">
                                          <p:val>
                                            <p:strVal val="#ppt_y"/>
                                          </p:val>
                                        </p:tav>
                                        <p:tav tm="100000">
                                          <p:val>
                                            <p:strVal val="#ppt_y"/>
                                          </p:val>
                                        </p:tav>
                                      </p:tavLst>
                                    </p:anim>
                                  </p:childTnLst>
                                </p:cTn>
                              </p:par>
                              <p:par>
                                <p:cTn id="11" presetID="2" presetClass="entr" presetSubtype="2" decel="10000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anim calcmode="lin" valueType="num">
                                      <p:cBhvr additive="base">
                                        <p:cTn id="13" dur="750" fill="hold"/>
                                        <p:tgtEl>
                                          <p:spTgt spid="114"/>
                                        </p:tgtEl>
                                        <p:attrNameLst>
                                          <p:attrName>ppt_x</p:attrName>
                                        </p:attrNameLst>
                                      </p:cBhvr>
                                      <p:tavLst>
                                        <p:tav tm="0">
                                          <p:val>
                                            <p:strVal val="1+#ppt_w/2"/>
                                          </p:val>
                                        </p:tav>
                                        <p:tav tm="100000">
                                          <p:val>
                                            <p:strVal val="#ppt_x"/>
                                          </p:val>
                                        </p:tav>
                                      </p:tavLst>
                                    </p:anim>
                                    <p:anim calcmode="lin" valueType="num">
                                      <p:cBhvr additive="base">
                                        <p:cTn id="14" dur="750" fill="hold"/>
                                        <p:tgtEl>
                                          <p:spTgt spid="114"/>
                                        </p:tgtEl>
                                        <p:attrNameLst>
                                          <p:attrName>ppt_y</p:attrName>
                                        </p:attrNameLst>
                                      </p:cBhvr>
                                      <p:tavLst>
                                        <p:tav tm="0">
                                          <p:val>
                                            <p:strVal val="#ppt_y"/>
                                          </p:val>
                                        </p:tav>
                                        <p:tav tm="100000">
                                          <p:val>
                                            <p:strVal val="#ppt_y"/>
                                          </p:val>
                                        </p:tav>
                                      </p:tavLst>
                                    </p:anim>
                                  </p:childTnLst>
                                </p:cTn>
                              </p:par>
                              <p:par>
                                <p:cTn id="15" presetID="22" presetClass="exit" presetSubtype="8" fill="hold" nodeType="withEffect">
                                  <p:stCondLst>
                                    <p:cond delay="500"/>
                                  </p:stCondLst>
                                  <p:childTnLst>
                                    <p:animEffect transition="out" filter="wipe(left)">
                                      <p:cBhvr>
                                        <p:cTn id="16" dur="750"/>
                                        <p:tgtEl>
                                          <p:spTgt spid="113"/>
                                        </p:tgtEl>
                                      </p:cBhvr>
                                    </p:animEffect>
                                    <p:set>
                                      <p:cBhvr>
                                        <p:cTn id="17" dur="1" fill="hold">
                                          <p:stCondLst>
                                            <p:cond delay="749"/>
                                          </p:stCondLst>
                                        </p:cTn>
                                        <p:tgtEl>
                                          <p:spTgt spid="113"/>
                                        </p:tgtEl>
                                        <p:attrNameLst>
                                          <p:attrName>style.visibility</p:attrName>
                                        </p:attrNameLst>
                                      </p:cBhvr>
                                      <p:to>
                                        <p:strVal val="hidden"/>
                                      </p:to>
                                    </p:set>
                                  </p:childTnLst>
                                </p:cTn>
                              </p:par>
                              <p:par>
                                <p:cTn id="18" presetID="22" presetClass="exit" presetSubtype="2" fill="hold" nodeType="withEffect">
                                  <p:stCondLst>
                                    <p:cond delay="500"/>
                                  </p:stCondLst>
                                  <p:childTnLst>
                                    <p:animEffect transition="out" filter="wipe(right)">
                                      <p:cBhvr>
                                        <p:cTn id="19" dur="750"/>
                                        <p:tgtEl>
                                          <p:spTgt spid="114"/>
                                        </p:tgtEl>
                                      </p:cBhvr>
                                    </p:animEffect>
                                    <p:set>
                                      <p:cBhvr>
                                        <p:cTn id="20" dur="1" fill="hold">
                                          <p:stCondLst>
                                            <p:cond delay="749"/>
                                          </p:stCondLst>
                                        </p:cTn>
                                        <p:tgtEl>
                                          <p:spTgt spid="114"/>
                                        </p:tgtEl>
                                        <p:attrNameLst>
                                          <p:attrName>style.visibility</p:attrName>
                                        </p:attrNameLst>
                                      </p:cBhvr>
                                      <p:to>
                                        <p:strVal val="hidden"/>
                                      </p:to>
                                    </p:set>
                                  </p:childTnLst>
                                </p:cTn>
                              </p:par>
                              <p:par>
                                <p:cTn id="21" presetID="10" presetClass="entr" presetSubtype="0" fill="hold" nodeType="withEffect">
                                  <p:stCondLst>
                                    <p:cond delay="1250"/>
                                  </p:stCondLst>
                                  <p:childTnLst>
                                    <p:set>
                                      <p:cBhvr>
                                        <p:cTn id="22" dur="1" fill="hold">
                                          <p:stCondLst>
                                            <p:cond delay="0"/>
                                          </p:stCondLst>
                                        </p:cTn>
                                        <p:tgtEl>
                                          <p:spTgt spid="117"/>
                                        </p:tgtEl>
                                        <p:attrNameLst>
                                          <p:attrName>style.visibility</p:attrName>
                                        </p:attrNameLst>
                                      </p:cBhvr>
                                      <p:to>
                                        <p:strVal val="visible"/>
                                      </p:to>
                                    </p:set>
                                    <p:animEffect transition="in" filter="fade">
                                      <p:cBhvr>
                                        <p:cTn id="23" dur="500"/>
                                        <p:tgtEl>
                                          <p:spTgt spid="117"/>
                                        </p:tgtEl>
                                      </p:cBhvr>
                                    </p:animEffect>
                                  </p:childTnLst>
                                </p:cTn>
                              </p:par>
                              <p:par>
                                <p:cTn id="24" presetID="8" presetClass="emph" presetSubtype="0" fill="hold" nodeType="withEffect">
                                  <p:stCondLst>
                                    <p:cond delay="1500"/>
                                  </p:stCondLst>
                                  <p:childTnLst>
                                    <p:animRot by="10800000">
                                      <p:cBhvr>
                                        <p:cTn id="25" dur="1000" fill="hold"/>
                                        <p:tgtEl>
                                          <p:spTgt spid="117"/>
                                        </p:tgtEl>
                                        <p:attrNameLst>
                                          <p:attrName>r</p:attrName>
                                        </p:attrNameLst>
                                      </p:cBhvr>
                                    </p:animRot>
                                  </p:childTnLst>
                                </p:cTn>
                              </p:par>
                              <p:par>
                                <p:cTn id="26" presetID="10" presetClass="exit" presetSubtype="0" fill="hold" nodeType="withEffect">
                                  <p:stCondLst>
                                    <p:cond delay="1500"/>
                                  </p:stCondLst>
                                  <p:childTnLst>
                                    <p:animEffect transition="out" filter="fade">
                                      <p:cBhvr>
                                        <p:cTn id="27" dur="1000"/>
                                        <p:tgtEl>
                                          <p:spTgt spid="117"/>
                                        </p:tgtEl>
                                      </p:cBhvr>
                                    </p:animEffect>
                                    <p:set>
                                      <p:cBhvr>
                                        <p:cTn id="28" dur="1" fill="hold">
                                          <p:stCondLst>
                                            <p:cond delay="999"/>
                                          </p:stCondLst>
                                        </p:cTn>
                                        <p:tgtEl>
                                          <p:spTgt spid="117"/>
                                        </p:tgtEl>
                                        <p:attrNameLst>
                                          <p:attrName>style.visibility</p:attrName>
                                        </p:attrNameLst>
                                      </p:cBhvr>
                                      <p:to>
                                        <p:strVal val="hidden"/>
                                      </p:to>
                                    </p:set>
                                  </p:childTnLst>
                                </p:cTn>
                              </p:par>
                              <p:par>
                                <p:cTn id="29" presetID="23" presetClass="entr" presetSubtype="528" repeatCount="indefinite" fill="hold" grpId="0" nodeType="withEffect">
                                  <p:stCondLst>
                                    <p:cond delay="2618"/>
                                  </p:stCondLst>
                                  <p:childTnLst>
                                    <p:set>
                                      <p:cBhvr>
                                        <p:cTn id="30" dur="1" fill="hold">
                                          <p:stCondLst>
                                            <p:cond delay="0"/>
                                          </p:stCondLst>
                                        </p:cTn>
                                        <p:tgtEl>
                                          <p:spTgt spid="547"/>
                                        </p:tgtEl>
                                        <p:attrNameLst>
                                          <p:attrName>style.visibility</p:attrName>
                                        </p:attrNameLst>
                                      </p:cBhvr>
                                      <p:to>
                                        <p:strVal val="visible"/>
                                      </p:to>
                                    </p:set>
                                    <p:anim calcmode="lin" valueType="num">
                                      <p:cBhvr>
                                        <p:cTn id="31" dur="3737" fill="hold"/>
                                        <p:tgtEl>
                                          <p:spTgt spid="547"/>
                                        </p:tgtEl>
                                        <p:attrNameLst>
                                          <p:attrName>ppt_w</p:attrName>
                                        </p:attrNameLst>
                                      </p:cBhvr>
                                      <p:tavLst>
                                        <p:tav tm="0">
                                          <p:val>
                                            <p:fltVal val="0"/>
                                          </p:val>
                                        </p:tav>
                                        <p:tav tm="100000">
                                          <p:val>
                                            <p:strVal val="#ppt_w"/>
                                          </p:val>
                                        </p:tav>
                                      </p:tavLst>
                                    </p:anim>
                                    <p:anim calcmode="lin" valueType="num">
                                      <p:cBhvr>
                                        <p:cTn id="32" dur="3737" fill="hold"/>
                                        <p:tgtEl>
                                          <p:spTgt spid="547"/>
                                        </p:tgtEl>
                                        <p:attrNameLst>
                                          <p:attrName>ppt_h</p:attrName>
                                        </p:attrNameLst>
                                      </p:cBhvr>
                                      <p:tavLst>
                                        <p:tav tm="0">
                                          <p:val>
                                            <p:fltVal val="0"/>
                                          </p:val>
                                        </p:tav>
                                        <p:tav tm="100000">
                                          <p:val>
                                            <p:strVal val="#ppt_h"/>
                                          </p:val>
                                        </p:tav>
                                      </p:tavLst>
                                    </p:anim>
                                    <p:anim calcmode="lin" valueType="num">
                                      <p:cBhvr>
                                        <p:cTn id="33" dur="3737" fill="hold"/>
                                        <p:tgtEl>
                                          <p:spTgt spid="547"/>
                                        </p:tgtEl>
                                        <p:attrNameLst>
                                          <p:attrName>ppt_x</p:attrName>
                                        </p:attrNameLst>
                                      </p:cBhvr>
                                      <p:tavLst>
                                        <p:tav tm="0">
                                          <p:val>
                                            <p:fltVal val="0.5"/>
                                          </p:val>
                                        </p:tav>
                                        <p:tav tm="100000">
                                          <p:val>
                                            <p:strVal val="#ppt_x"/>
                                          </p:val>
                                        </p:tav>
                                      </p:tavLst>
                                    </p:anim>
                                    <p:anim calcmode="lin" valueType="num">
                                      <p:cBhvr>
                                        <p:cTn id="34" dur="3737" fill="hold"/>
                                        <p:tgtEl>
                                          <p:spTgt spid="547"/>
                                        </p:tgtEl>
                                        <p:attrNameLst>
                                          <p:attrName>ppt_y</p:attrName>
                                        </p:attrNameLst>
                                      </p:cBhvr>
                                      <p:tavLst>
                                        <p:tav tm="0">
                                          <p:val>
                                            <p:fltVal val="0.5"/>
                                          </p:val>
                                        </p:tav>
                                        <p:tav tm="100000">
                                          <p:val>
                                            <p:strVal val="#ppt_y"/>
                                          </p:val>
                                        </p:tav>
                                      </p:tavLst>
                                    </p:anim>
                                  </p:childTnLst>
                                </p:cTn>
                              </p:par>
                              <p:par>
                                <p:cTn id="35" presetID="23" presetClass="entr" presetSubtype="528" repeatCount="indefinite" fill="hold" grpId="0" nodeType="withEffect">
                                  <p:stCondLst>
                                    <p:cond delay="2252"/>
                                  </p:stCondLst>
                                  <p:childTnLst>
                                    <p:set>
                                      <p:cBhvr>
                                        <p:cTn id="36" dur="1" fill="hold">
                                          <p:stCondLst>
                                            <p:cond delay="0"/>
                                          </p:stCondLst>
                                        </p:cTn>
                                        <p:tgtEl>
                                          <p:spTgt spid="472"/>
                                        </p:tgtEl>
                                        <p:attrNameLst>
                                          <p:attrName>style.visibility</p:attrName>
                                        </p:attrNameLst>
                                      </p:cBhvr>
                                      <p:to>
                                        <p:strVal val="visible"/>
                                      </p:to>
                                    </p:set>
                                    <p:anim calcmode="lin" valueType="num">
                                      <p:cBhvr>
                                        <p:cTn id="37" dur="4136" fill="hold"/>
                                        <p:tgtEl>
                                          <p:spTgt spid="472"/>
                                        </p:tgtEl>
                                        <p:attrNameLst>
                                          <p:attrName>ppt_w</p:attrName>
                                        </p:attrNameLst>
                                      </p:cBhvr>
                                      <p:tavLst>
                                        <p:tav tm="0">
                                          <p:val>
                                            <p:fltVal val="0"/>
                                          </p:val>
                                        </p:tav>
                                        <p:tav tm="100000">
                                          <p:val>
                                            <p:strVal val="#ppt_w"/>
                                          </p:val>
                                        </p:tav>
                                      </p:tavLst>
                                    </p:anim>
                                    <p:anim calcmode="lin" valueType="num">
                                      <p:cBhvr>
                                        <p:cTn id="38" dur="4136" fill="hold"/>
                                        <p:tgtEl>
                                          <p:spTgt spid="472"/>
                                        </p:tgtEl>
                                        <p:attrNameLst>
                                          <p:attrName>ppt_h</p:attrName>
                                        </p:attrNameLst>
                                      </p:cBhvr>
                                      <p:tavLst>
                                        <p:tav tm="0">
                                          <p:val>
                                            <p:fltVal val="0"/>
                                          </p:val>
                                        </p:tav>
                                        <p:tav tm="100000">
                                          <p:val>
                                            <p:strVal val="#ppt_h"/>
                                          </p:val>
                                        </p:tav>
                                      </p:tavLst>
                                    </p:anim>
                                    <p:anim calcmode="lin" valueType="num">
                                      <p:cBhvr>
                                        <p:cTn id="39" dur="4136" fill="hold"/>
                                        <p:tgtEl>
                                          <p:spTgt spid="472"/>
                                        </p:tgtEl>
                                        <p:attrNameLst>
                                          <p:attrName>ppt_x</p:attrName>
                                        </p:attrNameLst>
                                      </p:cBhvr>
                                      <p:tavLst>
                                        <p:tav tm="0">
                                          <p:val>
                                            <p:fltVal val="0.5"/>
                                          </p:val>
                                        </p:tav>
                                        <p:tav tm="100000">
                                          <p:val>
                                            <p:strVal val="#ppt_x"/>
                                          </p:val>
                                        </p:tav>
                                      </p:tavLst>
                                    </p:anim>
                                    <p:anim calcmode="lin" valueType="num">
                                      <p:cBhvr>
                                        <p:cTn id="40" dur="4136" fill="hold"/>
                                        <p:tgtEl>
                                          <p:spTgt spid="472"/>
                                        </p:tgtEl>
                                        <p:attrNameLst>
                                          <p:attrName>ppt_y</p:attrName>
                                        </p:attrNameLst>
                                      </p:cBhvr>
                                      <p:tavLst>
                                        <p:tav tm="0">
                                          <p:val>
                                            <p:fltVal val="0.5"/>
                                          </p:val>
                                        </p:tav>
                                        <p:tav tm="100000">
                                          <p:val>
                                            <p:strVal val="#ppt_y"/>
                                          </p:val>
                                        </p:tav>
                                      </p:tavLst>
                                    </p:anim>
                                  </p:childTnLst>
                                </p:cTn>
                              </p:par>
                              <p:par>
                                <p:cTn id="41" presetID="23" presetClass="entr" presetSubtype="528" repeatCount="indefinite" fill="hold" grpId="0" nodeType="withEffect">
                                  <p:stCondLst>
                                    <p:cond delay="819"/>
                                  </p:stCondLst>
                                  <p:childTnLst>
                                    <p:set>
                                      <p:cBhvr>
                                        <p:cTn id="42" dur="1" fill="hold">
                                          <p:stCondLst>
                                            <p:cond delay="0"/>
                                          </p:stCondLst>
                                        </p:cTn>
                                        <p:tgtEl>
                                          <p:spTgt spid="473"/>
                                        </p:tgtEl>
                                        <p:attrNameLst>
                                          <p:attrName>style.visibility</p:attrName>
                                        </p:attrNameLst>
                                      </p:cBhvr>
                                      <p:to>
                                        <p:strVal val="visible"/>
                                      </p:to>
                                    </p:set>
                                    <p:anim calcmode="lin" valueType="num">
                                      <p:cBhvr>
                                        <p:cTn id="43" dur="4192" fill="hold"/>
                                        <p:tgtEl>
                                          <p:spTgt spid="473"/>
                                        </p:tgtEl>
                                        <p:attrNameLst>
                                          <p:attrName>ppt_w</p:attrName>
                                        </p:attrNameLst>
                                      </p:cBhvr>
                                      <p:tavLst>
                                        <p:tav tm="0">
                                          <p:val>
                                            <p:fltVal val="0"/>
                                          </p:val>
                                        </p:tav>
                                        <p:tav tm="100000">
                                          <p:val>
                                            <p:strVal val="#ppt_w"/>
                                          </p:val>
                                        </p:tav>
                                      </p:tavLst>
                                    </p:anim>
                                    <p:anim calcmode="lin" valueType="num">
                                      <p:cBhvr>
                                        <p:cTn id="44" dur="4192" fill="hold"/>
                                        <p:tgtEl>
                                          <p:spTgt spid="473"/>
                                        </p:tgtEl>
                                        <p:attrNameLst>
                                          <p:attrName>ppt_h</p:attrName>
                                        </p:attrNameLst>
                                      </p:cBhvr>
                                      <p:tavLst>
                                        <p:tav tm="0">
                                          <p:val>
                                            <p:fltVal val="0"/>
                                          </p:val>
                                        </p:tav>
                                        <p:tav tm="100000">
                                          <p:val>
                                            <p:strVal val="#ppt_h"/>
                                          </p:val>
                                        </p:tav>
                                      </p:tavLst>
                                    </p:anim>
                                    <p:anim calcmode="lin" valueType="num">
                                      <p:cBhvr>
                                        <p:cTn id="45" dur="4192" fill="hold"/>
                                        <p:tgtEl>
                                          <p:spTgt spid="473"/>
                                        </p:tgtEl>
                                        <p:attrNameLst>
                                          <p:attrName>ppt_x</p:attrName>
                                        </p:attrNameLst>
                                      </p:cBhvr>
                                      <p:tavLst>
                                        <p:tav tm="0">
                                          <p:val>
                                            <p:fltVal val="0.5"/>
                                          </p:val>
                                        </p:tav>
                                        <p:tav tm="100000">
                                          <p:val>
                                            <p:strVal val="#ppt_x"/>
                                          </p:val>
                                        </p:tav>
                                      </p:tavLst>
                                    </p:anim>
                                    <p:anim calcmode="lin" valueType="num">
                                      <p:cBhvr>
                                        <p:cTn id="46" dur="4192" fill="hold"/>
                                        <p:tgtEl>
                                          <p:spTgt spid="473"/>
                                        </p:tgtEl>
                                        <p:attrNameLst>
                                          <p:attrName>ppt_y</p:attrName>
                                        </p:attrNameLst>
                                      </p:cBhvr>
                                      <p:tavLst>
                                        <p:tav tm="0">
                                          <p:val>
                                            <p:fltVal val="0.5"/>
                                          </p:val>
                                        </p:tav>
                                        <p:tav tm="100000">
                                          <p:val>
                                            <p:strVal val="#ppt_y"/>
                                          </p:val>
                                        </p:tav>
                                      </p:tavLst>
                                    </p:anim>
                                  </p:childTnLst>
                                </p:cTn>
                              </p:par>
                              <p:par>
                                <p:cTn id="47" presetID="23" presetClass="entr" presetSubtype="528" repeatCount="indefinite" fill="hold" grpId="0" nodeType="withEffect">
                                  <p:stCondLst>
                                    <p:cond delay="2021"/>
                                  </p:stCondLst>
                                  <p:childTnLst>
                                    <p:set>
                                      <p:cBhvr>
                                        <p:cTn id="48" dur="1" fill="hold">
                                          <p:stCondLst>
                                            <p:cond delay="0"/>
                                          </p:stCondLst>
                                        </p:cTn>
                                        <p:tgtEl>
                                          <p:spTgt spid="474"/>
                                        </p:tgtEl>
                                        <p:attrNameLst>
                                          <p:attrName>style.visibility</p:attrName>
                                        </p:attrNameLst>
                                      </p:cBhvr>
                                      <p:to>
                                        <p:strVal val="visible"/>
                                      </p:to>
                                    </p:set>
                                    <p:anim calcmode="lin" valueType="num">
                                      <p:cBhvr>
                                        <p:cTn id="49" dur="4580" fill="hold"/>
                                        <p:tgtEl>
                                          <p:spTgt spid="474"/>
                                        </p:tgtEl>
                                        <p:attrNameLst>
                                          <p:attrName>ppt_w</p:attrName>
                                        </p:attrNameLst>
                                      </p:cBhvr>
                                      <p:tavLst>
                                        <p:tav tm="0">
                                          <p:val>
                                            <p:fltVal val="0"/>
                                          </p:val>
                                        </p:tav>
                                        <p:tav tm="100000">
                                          <p:val>
                                            <p:strVal val="#ppt_w"/>
                                          </p:val>
                                        </p:tav>
                                      </p:tavLst>
                                    </p:anim>
                                    <p:anim calcmode="lin" valueType="num">
                                      <p:cBhvr>
                                        <p:cTn id="50" dur="4580" fill="hold"/>
                                        <p:tgtEl>
                                          <p:spTgt spid="474"/>
                                        </p:tgtEl>
                                        <p:attrNameLst>
                                          <p:attrName>ppt_h</p:attrName>
                                        </p:attrNameLst>
                                      </p:cBhvr>
                                      <p:tavLst>
                                        <p:tav tm="0">
                                          <p:val>
                                            <p:fltVal val="0"/>
                                          </p:val>
                                        </p:tav>
                                        <p:tav tm="100000">
                                          <p:val>
                                            <p:strVal val="#ppt_h"/>
                                          </p:val>
                                        </p:tav>
                                      </p:tavLst>
                                    </p:anim>
                                    <p:anim calcmode="lin" valueType="num">
                                      <p:cBhvr>
                                        <p:cTn id="51" dur="4580" fill="hold"/>
                                        <p:tgtEl>
                                          <p:spTgt spid="474"/>
                                        </p:tgtEl>
                                        <p:attrNameLst>
                                          <p:attrName>ppt_x</p:attrName>
                                        </p:attrNameLst>
                                      </p:cBhvr>
                                      <p:tavLst>
                                        <p:tav tm="0">
                                          <p:val>
                                            <p:fltVal val="0.5"/>
                                          </p:val>
                                        </p:tav>
                                        <p:tav tm="100000">
                                          <p:val>
                                            <p:strVal val="#ppt_x"/>
                                          </p:val>
                                        </p:tav>
                                      </p:tavLst>
                                    </p:anim>
                                    <p:anim calcmode="lin" valueType="num">
                                      <p:cBhvr>
                                        <p:cTn id="52" dur="4580" fill="hold"/>
                                        <p:tgtEl>
                                          <p:spTgt spid="474"/>
                                        </p:tgtEl>
                                        <p:attrNameLst>
                                          <p:attrName>ppt_y</p:attrName>
                                        </p:attrNameLst>
                                      </p:cBhvr>
                                      <p:tavLst>
                                        <p:tav tm="0">
                                          <p:val>
                                            <p:fltVal val="0.5"/>
                                          </p:val>
                                        </p:tav>
                                        <p:tav tm="100000">
                                          <p:val>
                                            <p:strVal val="#ppt_y"/>
                                          </p:val>
                                        </p:tav>
                                      </p:tavLst>
                                    </p:anim>
                                  </p:childTnLst>
                                </p:cTn>
                              </p:par>
                              <p:par>
                                <p:cTn id="53" presetID="23" presetClass="entr" presetSubtype="528" repeatCount="indefinite" fill="hold" grpId="0" nodeType="withEffect">
                                  <p:stCondLst>
                                    <p:cond delay="270"/>
                                  </p:stCondLst>
                                  <p:childTnLst>
                                    <p:set>
                                      <p:cBhvr>
                                        <p:cTn id="54" dur="1" fill="hold">
                                          <p:stCondLst>
                                            <p:cond delay="0"/>
                                          </p:stCondLst>
                                        </p:cTn>
                                        <p:tgtEl>
                                          <p:spTgt spid="476"/>
                                        </p:tgtEl>
                                        <p:attrNameLst>
                                          <p:attrName>style.visibility</p:attrName>
                                        </p:attrNameLst>
                                      </p:cBhvr>
                                      <p:to>
                                        <p:strVal val="visible"/>
                                      </p:to>
                                    </p:set>
                                    <p:anim calcmode="lin" valueType="num">
                                      <p:cBhvr>
                                        <p:cTn id="55" dur="4744" fill="hold"/>
                                        <p:tgtEl>
                                          <p:spTgt spid="476"/>
                                        </p:tgtEl>
                                        <p:attrNameLst>
                                          <p:attrName>ppt_w</p:attrName>
                                        </p:attrNameLst>
                                      </p:cBhvr>
                                      <p:tavLst>
                                        <p:tav tm="0">
                                          <p:val>
                                            <p:fltVal val="0"/>
                                          </p:val>
                                        </p:tav>
                                        <p:tav tm="100000">
                                          <p:val>
                                            <p:strVal val="#ppt_w"/>
                                          </p:val>
                                        </p:tav>
                                      </p:tavLst>
                                    </p:anim>
                                    <p:anim calcmode="lin" valueType="num">
                                      <p:cBhvr>
                                        <p:cTn id="56" dur="4744" fill="hold"/>
                                        <p:tgtEl>
                                          <p:spTgt spid="476"/>
                                        </p:tgtEl>
                                        <p:attrNameLst>
                                          <p:attrName>ppt_h</p:attrName>
                                        </p:attrNameLst>
                                      </p:cBhvr>
                                      <p:tavLst>
                                        <p:tav tm="0">
                                          <p:val>
                                            <p:fltVal val="0"/>
                                          </p:val>
                                        </p:tav>
                                        <p:tav tm="100000">
                                          <p:val>
                                            <p:strVal val="#ppt_h"/>
                                          </p:val>
                                        </p:tav>
                                      </p:tavLst>
                                    </p:anim>
                                    <p:anim calcmode="lin" valueType="num">
                                      <p:cBhvr>
                                        <p:cTn id="57" dur="4744" fill="hold"/>
                                        <p:tgtEl>
                                          <p:spTgt spid="476"/>
                                        </p:tgtEl>
                                        <p:attrNameLst>
                                          <p:attrName>ppt_x</p:attrName>
                                        </p:attrNameLst>
                                      </p:cBhvr>
                                      <p:tavLst>
                                        <p:tav tm="0">
                                          <p:val>
                                            <p:fltVal val="0.5"/>
                                          </p:val>
                                        </p:tav>
                                        <p:tav tm="100000">
                                          <p:val>
                                            <p:strVal val="#ppt_x"/>
                                          </p:val>
                                        </p:tav>
                                      </p:tavLst>
                                    </p:anim>
                                    <p:anim calcmode="lin" valueType="num">
                                      <p:cBhvr>
                                        <p:cTn id="58" dur="4744" fill="hold"/>
                                        <p:tgtEl>
                                          <p:spTgt spid="476"/>
                                        </p:tgtEl>
                                        <p:attrNameLst>
                                          <p:attrName>ppt_y</p:attrName>
                                        </p:attrNameLst>
                                      </p:cBhvr>
                                      <p:tavLst>
                                        <p:tav tm="0">
                                          <p:val>
                                            <p:fltVal val="0.5"/>
                                          </p:val>
                                        </p:tav>
                                        <p:tav tm="100000">
                                          <p:val>
                                            <p:strVal val="#ppt_y"/>
                                          </p:val>
                                        </p:tav>
                                      </p:tavLst>
                                    </p:anim>
                                  </p:childTnLst>
                                </p:cTn>
                              </p:par>
                              <p:par>
                                <p:cTn id="59" presetID="23" presetClass="entr" presetSubtype="528" repeatCount="indefinite" fill="hold" grpId="0" nodeType="withEffect">
                                  <p:stCondLst>
                                    <p:cond delay="2370"/>
                                  </p:stCondLst>
                                  <p:childTnLst>
                                    <p:set>
                                      <p:cBhvr>
                                        <p:cTn id="60" dur="1" fill="hold">
                                          <p:stCondLst>
                                            <p:cond delay="0"/>
                                          </p:stCondLst>
                                        </p:cTn>
                                        <p:tgtEl>
                                          <p:spTgt spid="479"/>
                                        </p:tgtEl>
                                        <p:attrNameLst>
                                          <p:attrName>style.visibility</p:attrName>
                                        </p:attrNameLst>
                                      </p:cBhvr>
                                      <p:to>
                                        <p:strVal val="visible"/>
                                      </p:to>
                                    </p:set>
                                    <p:anim calcmode="lin" valueType="num">
                                      <p:cBhvr>
                                        <p:cTn id="61" dur="5686" fill="hold"/>
                                        <p:tgtEl>
                                          <p:spTgt spid="479"/>
                                        </p:tgtEl>
                                        <p:attrNameLst>
                                          <p:attrName>ppt_w</p:attrName>
                                        </p:attrNameLst>
                                      </p:cBhvr>
                                      <p:tavLst>
                                        <p:tav tm="0">
                                          <p:val>
                                            <p:fltVal val="0"/>
                                          </p:val>
                                        </p:tav>
                                        <p:tav tm="100000">
                                          <p:val>
                                            <p:strVal val="#ppt_w"/>
                                          </p:val>
                                        </p:tav>
                                      </p:tavLst>
                                    </p:anim>
                                    <p:anim calcmode="lin" valueType="num">
                                      <p:cBhvr>
                                        <p:cTn id="62" dur="5686" fill="hold"/>
                                        <p:tgtEl>
                                          <p:spTgt spid="479"/>
                                        </p:tgtEl>
                                        <p:attrNameLst>
                                          <p:attrName>ppt_h</p:attrName>
                                        </p:attrNameLst>
                                      </p:cBhvr>
                                      <p:tavLst>
                                        <p:tav tm="0">
                                          <p:val>
                                            <p:fltVal val="0"/>
                                          </p:val>
                                        </p:tav>
                                        <p:tav tm="100000">
                                          <p:val>
                                            <p:strVal val="#ppt_h"/>
                                          </p:val>
                                        </p:tav>
                                      </p:tavLst>
                                    </p:anim>
                                    <p:anim calcmode="lin" valueType="num">
                                      <p:cBhvr>
                                        <p:cTn id="63" dur="5686" fill="hold"/>
                                        <p:tgtEl>
                                          <p:spTgt spid="479"/>
                                        </p:tgtEl>
                                        <p:attrNameLst>
                                          <p:attrName>ppt_x</p:attrName>
                                        </p:attrNameLst>
                                      </p:cBhvr>
                                      <p:tavLst>
                                        <p:tav tm="0">
                                          <p:val>
                                            <p:fltVal val="0.5"/>
                                          </p:val>
                                        </p:tav>
                                        <p:tav tm="100000">
                                          <p:val>
                                            <p:strVal val="#ppt_x"/>
                                          </p:val>
                                        </p:tav>
                                      </p:tavLst>
                                    </p:anim>
                                    <p:anim calcmode="lin" valueType="num">
                                      <p:cBhvr>
                                        <p:cTn id="64" dur="5686" fill="hold"/>
                                        <p:tgtEl>
                                          <p:spTgt spid="479"/>
                                        </p:tgtEl>
                                        <p:attrNameLst>
                                          <p:attrName>ppt_y</p:attrName>
                                        </p:attrNameLst>
                                      </p:cBhvr>
                                      <p:tavLst>
                                        <p:tav tm="0">
                                          <p:val>
                                            <p:fltVal val="0.5"/>
                                          </p:val>
                                        </p:tav>
                                        <p:tav tm="100000">
                                          <p:val>
                                            <p:strVal val="#ppt_y"/>
                                          </p:val>
                                        </p:tav>
                                      </p:tavLst>
                                    </p:anim>
                                  </p:childTnLst>
                                </p:cTn>
                              </p:par>
                              <p:par>
                                <p:cTn id="65" presetID="23" presetClass="entr" presetSubtype="528" repeatCount="indefinite" fill="hold" grpId="0" nodeType="withEffect">
                                  <p:stCondLst>
                                    <p:cond delay="1022"/>
                                  </p:stCondLst>
                                  <p:childTnLst>
                                    <p:set>
                                      <p:cBhvr>
                                        <p:cTn id="66" dur="1" fill="hold">
                                          <p:stCondLst>
                                            <p:cond delay="0"/>
                                          </p:stCondLst>
                                        </p:cTn>
                                        <p:tgtEl>
                                          <p:spTgt spid="484"/>
                                        </p:tgtEl>
                                        <p:attrNameLst>
                                          <p:attrName>style.visibility</p:attrName>
                                        </p:attrNameLst>
                                      </p:cBhvr>
                                      <p:to>
                                        <p:strVal val="visible"/>
                                      </p:to>
                                    </p:set>
                                    <p:anim calcmode="lin" valueType="num">
                                      <p:cBhvr>
                                        <p:cTn id="67" dur="5850" fill="hold"/>
                                        <p:tgtEl>
                                          <p:spTgt spid="484"/>
                                        </p:tgtEl>
                                        <p:attrNameLst>
                                          <p:attrName>ppt_w</p:attrName>
                                        </p:attrNameLst>
                                      </p:cBhvr>
                                      <p:tavLst>
                                        <p:tav tm="0">
                                          <p:val>
                                            <p:fltVal val="0"/>
                                          </p:val>
                                        </p:tav>
                                        <p:tav tm="100000">
                                          <p:val>
                                            <p:strVal val="#ppt_w"/>
                                          </p:val>
                                        </p:tav>
                                      </p:tavLst>
                                    </p:anim>
                                    <p:anim calcmode="lin" valueType="num">
                                      <p:cBhvr>
                                        <p:cTn id="68" dur="5850" fill="hold"/>
                                        <p:tgtEl>
                                          <p:spTgt spid="484"/>
                                        </p:tgtEl>
                                        <p:attrNameLst>
                                          <p:attrName>ppt_h</p:attrName>
                                        </p:attrNameLst>
                                      </p:cBhvr>
                                      <p:tavLst>
                                        <p:tav tm="0">
                                          <p:val>
                                            <p:fltVal val="0"/>
                                          </p:val>
                                        </p:tav>
                                        <p:tav tm="100000">
                                          <p:val>
                                            <p:strVal val="#ppt_h"/>
                                          </p:val>
                                        </p:tav>
                                      </p:tavLst>
                                    </p:anim>
                                    <p:anim calcmode="lin" valueType="num">
                                      <p:cBhvr>
                                        <p:cTn id="69" dur="5850" fill="hold"/>
                                        <p:tgtEl>
                                          <p:spTgt spid="484"/>
                                        </p:tgtEl>
                                        <p:attrNameLst>
                                          <p:attrName>ppt_x</p:attrName>
                                        </p:attrNameLst>
                                      </p:cBhvr>
                                      <p:tavLst>
                                        <p:tav tm="0">
                                          <p:val>
                                            <p:fltVal val="0.5"/>
                                          </p:val>
                                        </p:tav>
                                        <p:tav tm="100000">
                                          <p:val>
                                            <p:strVal val="#ppt_x"/>
                                          </p:val>
                                        </p:tav>
                                      </p:tavLst>
                                    </p:anim>
                                    <p:anim calcmode="lin" valueType="num">
                                      <p:cBhvr>
                                        <p:cTn id="70" dur="5850" fill="hold"/>
                                        <p:tgtEl>
                                          <p:spTgt spid="484"/>
                                        </p:tgtEl>
                                        <p:attrNameLst>
                                          <p:attrName>ppt_y</p:attrName>
                                        </p:attrNameLst>
                                      </p:cBhvr>
                                      <p:tavLst>
                                        <p:tav tm="0">
                                          <p:val>
                                            <p:fltVal val="0.5"/>
                                          </p:val>
                                        </p:tav>
                                        <p:tav tm="100000">
                                          <p:val>
                                            <p:strVal val="#ppt_y"/>
                                          </p:val>
                                        </p:tav>
                                      </p:tavLst>
                                    </p:anim>
                                  </p:childTnLst>
                                </p:cTn>
                              </p:par>
                              <p:par>
                                <p:cTn id="71" presetID="23" presetClass="entr" presetSubtype="528" repeatCount="indefinite" fill="hold" grpId="0" nodeType="withEffect">
                                  <p:stCondLst>
                                    <p:cond delay="1766"/>
                                  </p:stCondLst>
                                  <p:childTnLst>
                                    <p:set>
                                      <p:cBhvr>
                                        <p:cTn id="72" dur="1" fill="hold">
                                          <p:stCondLst>
                                            <p:cond delay="0"/>
                                          </p:stCondLst>
                                        </p:cTn>
                                        <p:tgtEl>
                                          <p:spTgt spid="489"/>
                                        </p:tgtEl>
                                        <p:attrNameLst>
                                          <p:attrName>style.visibility</p:attrName>
                                        </p:attrNameLst>
                                      </p:cBhvr>
                                      <p:to>
                                        <p:strVal val="visible"/>
                                      </p:to>
                                    </p:set>
                                    <p:anim calcmode="lin" valueType="num">
                                      <p:cBhvr>
                                        <p:cTn id="73" dur="5505" fill="hold"/>
                                        <p:tgtEl>
                                          <p:spTgt spid="489"/>
                                        </p:tgtEl>
                                        <p:attrNameLst>
                                          <p:attrName>ppt_w</p:attrName>
                                        </p:attrNameLst>
                                      </p:cBhvr>
                                      <p:tavLst>
                                        <p:tav tm="0">
                                          <p:val>
                                            <p:fltVal val="0"/>
                                          </p:val>
                                        </p:tav>
                                        <p:tav tm="100000">
                                          <p:val>
                                            <p:strVal val="#ppt_w"/>
                                          </p:val>
                                        </p:tav>
                                      </p:tavLst>
                                    </p:anim>
                                    <p:anim calcmode="lin" valueType="num">
                                      <p:cBhvr>
                                        <p:cTn id="74" dur="5505" fill="hold"/>
                                        <p:tgtEl>
                                          <p:spTgt spid="489"/>
                                        </p:tgtEl>
                                        <p:attrNameLst>
                                          <p:attrName>ppt_h</p:attrName>
                                        </p:attrNameLst>
                                      </p:cBhvr>
                                      <p:tavLst>
                                        <p:tav tm="0">
                                          <p:val>
                                            <p:fltVal val="0"/>
                                          </p:val>
                                        </p:tav>
                                        <p:tav tm="100000">
                                          <p:val>
                                            <p:strVal val="#ppt_h"/>
                                          </p:val>
                                        </p:tav>
                                      </p:tavLst>
                                    </p:anim>
                                    <p:anim calcmode="lin" valueType="num">
                                      <p:cBhvr>
                                        <p:cTn id="75" dur="5505" fill="hold"/>
                                        <p:tgtEl>
                                          <p:spTgt spid="489"/>
                                        </p:tgtEl>
                                        <p:attrNameLst>
                                          <p:attrName>ppt_x</p:attrName>
                                        </p:attrNameLst>
                                      </p:cBhvr>
                                      <p:tavLst>
                                        <p:tav tm="0">
                                          <p:val>
                                            <p:fltVal val="0.5"/>
                                          </p:val>
                                        </p:tav>
                                        <p:tav tm="100000">
                                          <p:val>
                                            <p:strVal val="#ppt_x"/>
                                          </p:val>
                                        </p:tav>
                                      </p:tavLst>
                                    </p:anim>
                                    <p:anim calcmode="lin" valueType="num">
                                      <p:cBhvr>
                                        <p:cTn id="76" dur="5505" fill="hold"/>
                                        <p:tgtEl>
                                          <p:spTgt spid="489"/>
                                        </p:tgtEl>
                                        <p:attrNameLst>
                                          <p:attrName>ppt_y</p:attrName>
                                        </p:attrNameLst>
                                      </p:cBhvr>
                                      <p:tavLst>
                                        <p:tav tm="0">
                                          <p:val>
                                            <p:fltVal val="0.5"/>
                                          </p:val>
                                        </p:tav>
                                        <p:tav tm="100000">
                                          <p:val>
                                            <p:strVal val="#ppt_y"/>
                                          </p:val>
                                        </p:tav>
                                      </p:tavLst>
                                    </p:anim>
                                  </p:childTnLst>
                                </p:cTn>
                              </p:par>
                              <p:par>
                                <p:cTn id="77" presetID="23" presetClass="entr" presetSubtype="528" repeatCount="indefinite" fill="hold" grpId="0" nodeType="withEffect">
                                  <p:stCondLst>
                                    <p:cond delay="2265"/>
                                  </p:stCondLst>
                                  <p:childTnLst>
                                    <p:set>
                                      <p:cBhvr>
                                        <p:cTn id="78" dur="1" fill="hold">
                                          <p:stCondLst>
                                            <p:cond delay="0"/>
                                          </p:stCondLst>
                                        </p:cTn>
                                        <p:tgtEl>
                                          <p:spTgt spid="490"/>
                                        </p:tgtEl>
                                        <p:attrNameLst>
                                          <p:attrName>style.visibility</p:attrName>
                                        </p:attrNameLst>
                                      </p:cBhvr>
                                      <p:to>
                                        <p:strVal val="visible"/>
                                      </p:to>
                                    </p:set>
                                    <p:anim calcmode="lin" valueType="num">
                                      <p:cBhvr>
                                        <p:cTn id="79" dur="4148" fill="hold"/>
                                        <p:tgtEl>
                                          <p:spTgt spid="490"/>
                                        </p:tgtEl>
                                        <p:attrNameLst>
                                          <p:attrName>ppt_w</p:attrName>
                                        </p:attrNameLst>
                                      </p:cBhvr>
                                      <p:tavLst>
                                        <p:tav tm="0">
                                          <p:val>
                                            <p:fltVal val="0"/>
                                          </p:val>
                                        </p:tav>
                                        <p:tav tm="100000">
                                          <p:val>
                                            <p:strVal val="#ppt_w"/>
                                          </p:val>
                                        </p:tav>
                                      </p:tavLst>
                                    </p:anim>
                                    <p:anim calcmode="lin" valueType="num">
                                      <p:cBhvr>
                                        <p:cTn id="80" dur="4148" fill="hold"/>
                                        <p:tgtEl>
                                          <p:spTgt spid="490"/>
                                        </p:tgtEl>
                                        <p:attrNameLst>
                                          <p:attrName>ppt_h</p:attrName>
                                        </p:attrNameLst>
                                      </p:cBhvr>
                                      <p:tavLst>
                                        <p:tav tm="0">
                                          <p:val>
                                            <p:fltVal val="0"/>
                                          </p:val>
                                        </p:tav>
                                        <p:tav tm="100000">
                                          <p:val>
                                            <p:strVal val="#ppt_h"/>
                                          </p:val>
                                        </p:tav>
                                      </p:tavLst>
                                    </p:anim>
                                    <p:anim calcmode="lin" valueType="num">
                                      <p:cBhvr>
                                        <p:cTn id="81" dur="4148" fill="hold"/>
                                        <p:tgtEl>
                                          <p:spTgt spid="490"/>
                                        </p:tgtEl>
                                        <p:attrNameLst>
                                          <p:attrName>ppt_x</p:attrName>
                                        </p:attrNameLst>
                                      </p:cBhvr>
                                      <p:tavLst>
                                        <p:tav tm="0">
                                          <p:val>
                                            <p:fltVal val="0.5"/>
                                          </p:val>
                                        </p:tav>
                                        <p:tav tm="100000">
                                          <p:val>
                                            <p:strVal val="#ppt_x"/>
                                          </p:val>
                                        </p:tav>
                                      </p:tavLst>
                                    </p:anim>
                                    <p:anim calcmode="lin" valueType="num">
                                      <p:cBhvr>
                                        <p:cTn id="82" dur="4148" fill="hold"/>
                                        <p:tgtEl>
                                          <p:spTgt spid="490"/>
                                        </p:tgtEl>
                                        <p:attrNameLst>
                                          <p:attrName>ppt_y</p:attrName>
                                        </p:attrNameLst>
                                      </p:cBhvr>
                                      <p:tavLst>
                                        <p:tav tm="0">
                                          <p:val>
                                            <p:fltVal val="0.5"/>
                                          </p:val>
                                        </p:tav>
                                        <p:tav tm="100000">
                                          <p:val>
                                            <p:strVal val="#ppt_y"/>
                                          </p:val>
                                        </p:tav>
                                      </p:tavLst>
                                    </p:anim>
                                  </p:childTnLst>
                                </p:cTn>
                              </p:par>
                              <p:par>
                                <p:cTn id="83" presetID="23" presetClass="entr" presetSubtype="528" repeatCount="indefinite" fill="hold" grpId="0" nodeType="withEffect">
                                  <p:stCondLst>
                                    <p:cond delay="1903"/>
                                  </p:stCondLst>
                                  <p:childTnLst>
                                    <p:set>
                                      <p:cBhvr>
                                        <p:cTn id="84" dur="1" fill="hold">
                                          <p:stCondLst>
                                            <p:cond delay="0"/>
                                          </p:stCondLst>
                                        </p:cTn>
                                        <p:tgtEl>
                                          <p:spTgt spid="495"/>
                                        </p:tgtEl>
                                        <p:attrNameLst>
                                          <p:attrName>style.visibility</p:attrName>
                                        </p:attrNameLst>
                                      </p:cBhvr>
                                      <p:to>
                                        <p:strVal val="visible"/>
                                      </p:to>
                                    </p:set>
                                    <p:anim calcmode="lin" valueType="num">
                                      <p:cBhvr>
                                        <p:cTn id="85" dur="4859" fill="hold"/>
                                        <p:tgtEl>
                                          <p:spTgt spid="495"/>
                                        </p:tgtEl>
                                        <p:attrNameLst>
                                          <p:attrName>ppt_w</p:attrName>
                                        </p:attrNameLst>
                                      </p:cBhvr>
                                      <p:tavLst>
                                        <p:tav tm="0">
                                          <p:val>
                                            <p:fltVal val="0"/>
                                          </p:val>
                                        </p:tav>
                                        <p:tav tm="100000">
                                          <p:val>
                                            <p:strVal val="#ppt_w"/>
                                          </p:val>
                                        </p:tav>
                                      </p:tavLst>
                                    </p:anim>
                                    <p:anim calcmode="lin" valueType="num">
                                      <p:cBhvr>
                                        <p:cTn id="86" dur="4859" fill="hold"/>
                                        <p:tgtEl>
                                          <p:spTgt spid="495"/>
                                        </p:tgtEl>
                                        <p:attrNameLst>
                                          <p:attrName>ppt_h</p:attrName>
                                        </p:attrNameLst>
                                      </p:cBhvr>
                                      <p:tavLst>
                                        <p:tav tm="0">
                                          <p:val>
                                            <p:fltVal val="0"/>
                                          </p:val>
                                        </p:tav>
                                        <p:tav tm="100000">
                                          <p:val>
                                            <p:strVal val="#ppt_h"/>
                                          </p:val>
                                        </p:tav>
                                      </p:tavLst>
                                    </p:anim>
                                    <p:anim calcmode="lin" valueType="num">
                                      <p:cBhvr>
                                        <p:cTn id="87" dur="4859" fill="hold"/>
                                        <p:tgtEl>
                                          <p:spTgt spid="495"/>
                                        </p:tgtEl>
                                        <p:attrNameLst>
                                          <p:attrName>ppt_x</p:attrName>
                                        </p:attrNameLst>
                                      </p:cBhvr>
                                      <p:tavLst>
                                        <p:tav tm="0">
                                          <p:val>
                                            <p:fltVal val="0.5"/>
                                          </p:val>
                                        </p:tav>
                                        <p:tav tm="100000">
                                          <p:val>
                                            <p:strVal val="#ppt_x"/>
                                          </p:val>
                                        </p:tav>
                                      </p:tavLst>
                                    </p:anim>
                                    <p:anim calcmode="lin" valueType="num">
                                      <p:cBhvr>
                                        <p:cTn id="88" dur="4859" fill="hold"/>
                                        <p:tgtEl>
                                          <p:spTgt spid="495"/>
                                        </p:tgtEl>
                                        <p:attrNameLst>
                                          <p:attrName>ppt_y</p:attrName>
                                        </p:attrNameLst>
                                      </p:cBhvr>
                                      <p:tavLst>
                                        <p:tav tm="0">
                                          <p:val>
                                            <p:fltVal val="0.5"/>
                                          </p:val>
                                        </p:tav>
                                        <p:tav tm="100000">
                                          <p:val>
                                            <p:strVal val="#ppt_y"/>
                                          </p:val>
                                        </p:tav>
                                      </p:tavLst>
                                    </p:anim>
                                  </p:childTnLst>
                                </p:cTn>
                              </p:par>
                              <p:par>
                                <p:cTn id="89" presetID="23" presetClass="entr" presetSubtype="528" repeatCount="indefinite" fill="hold" grpId="0" nodeType="withEffect">
                                  <p:stCondLst>
                                    <p:cond delay="1230"/>
                                  </p:stCondLst>
                                  <p:childTnLst>
                                    <p:set>
                                      <p:cBhvr>
                                        <p:cTn id="90" dur="1" fill="hold">
                                          <p:stCondLst>
                                            <p:cond delay="0"/>
                                          </p:stCondLst>
                                        </p:cTn>
                                        <p:tgtEl>
                                          <p:spTgt spid="496"/>
                                        </p:tgtEl>
                                        <p:attrNameLst>
                                          <p:attrName>style.visibility</p:attrName>
                                        </p:attrNameLst>
                                      </p:cBhvr>
                                      <p:to>
                                        <p:strVal val="visible"/>
                                      </p:to>
                                    </p:set>
                                    <p:anim calcmode="lin" valueType="num">
                                      <p:cBhvr>
                                        <p:cTn id="91" dur="3298" fill="hold"/>
                                        <p:tgtEl>
                                          <p:spTgt spid="496"/>
                                        </p:tgtEl>
                                        <p:attrNameLst>
                                          <p:attrName>ppt_w</p:attrName>
                                        </p:attrNameLst>
                                      </p:cBhvr>
                                      <p:tavLst>
                                        <p:tav tm="0">
                                          <p:val>
                                            <p:fltVal val="0"/>
                                          </p:val>
                                        </p:tav>
                                        <p:tav tm="100000">
                                          <p:val>
                                            <p:strVal val="#ppt_w"/>
                                          </p:val>
                                        </p:tav>
                                      </p:tavLst>
                                    </p:anim>
                                    <p:anim calcmode="lin" valueType="num">
                                      <p:cBhvr>
                                        <p:cTn id="92" dur="3298" fill="hold"/>
                                        <p:tgtEl>
                                          <p:spTgt spid="496"/>
                                        </p:tgtEl>
                                        <p:attrNameLst>
                                          <p:attrName>ppt_h</p:attrName>
                                        </p:attrNameLst>
                                      </p:cBhvr>
                                      <p:tavLst>
                                        <p:tav tm="0">
                                          <p:val>
                                            <p:fltVal val="0"/>
                                          </p:val>
                                        </p:tav>
                                        <p:tav tm="100000">
                                          <p:val>
                                            <p:strVal val="#ppt_h"/>
                                          </p:val>
                                        </p:tav>
                                      </p:tavLst>
                                    </p:anim>
                                    <p:anim calcmode="lin" valueType="num">
                                      <p:cBhvr>
                                        <p:cTn id="93" dur="3298" fill="hold"/>
                                        <p:tgtEl>
                                          <p:spTgt spid="496"/>
                                        </p:tgtEl>
                                        <p:attrNameLst>
                                          <p:attrName>ppt_x</p:attrName>
                                        </p:attrNameLst>
                                      </p:cBhvr>
                                      <p:tavLst>
                                        <p:tav tm="0">
                                          <p:val>
                                            <p:fltVal val="0.5"/>
                                          </p:val>
                                        </p:tav>
                                        <p:tav tm="100000">
                                          <p:val>
                                            <p:strVal val="#ppt_x"/>
                                          </p:val>
                                        </p:tav>
                                      </p:tavLst>
                                    </p:anim>
                                    <p:anim calcmode="lin" valueType="num">
                                      <p:cBhvr>
                                        <p:cTn id="94" dur="3298" fill="hold"/>
                                        <p:tgtEl>
                                          <p:spTgt spid="496"/>
                                        </p:tgtEl>
                                        <p:attrNameLst>
                                          <p:attrName>ppt_y</p:attrName>
                                        </p:attrNameLst>
                                      </p:cBhvr>
                                      <p:tavLst>
                                        <p:tav tm="0">
                                          <p:val>
                                            <p:fltVal val="0.5"/>
                                          </p:val>
                                        </p:tav>
                                        <p:tav tm="100000">
                                          <p:val>
                                            <p:strVal val="#ppt_y"/>
                                          </p:val>
                                        </p:tav>
                                      </p:tavLst>
                                    </p:anim>
                                  </p:childTnLst>
                                </p:cTn>
                              </p:par>
                              <p:par>
                                <p:cTn id="95" presetID="23" presetClass="entr" presetSubtype="528" repeatCount="indefinite" fill="hold" grpId="0" nodeType="withEffect">
                                  <p:stCondLst>
                                    <p:cond delay="2881"/>
                                  </p:stCondLst>
                                  <p:childTnLst>
                                    <p:set>
                                      <p:cBhvr>
                                        <p:cTn id="96" dur="1" fill="hold">
                                          <p:stCondLst>
                                            <p:cond delay="0"/>
                                          </p:stCondLst>
                                        </p:cTn>
                                        <p:tgtEl>
                                          <p:spTgt spid="497"/>
                                        </p:tgtEl>
                                        <p:attrNameLst>
                                          <p:attrName>style.visibility</p:attrName>
                                        </p:attrNameLst>
                                      </p:cBhvr>
                                      <p:to>
                                        <p:strVal val="visible"/>
                                      </p:to>
                                    </p:set>
                                    <p:anim calcmode="lin" valueType="num">
                                      <p:cBhvr>
                                        <p:cTn id="97" dur="3615" fill="hold"/>
                                        <p:tgtEl>
                                          <p:spTgt spid="497"/>
                                        </p:tgtEl>
                                        <p:attrNameLst>
                                          <p:attrName>ppt_w</p:attrName>
                                        </p:attrNameLst>
                                      </p:cBhvr>
                                      <p:tavLst>
                                        <p:tav tm="0">
                                          <p:val>
                                            <p:fltVal val="0"/>
                                          </p:val>
                                        </p:tav>
                                        <p:tav tm="100000">
                                          <p:val>
                                            <p:strVal val="#ppt_w"/>
                                          </p:val>
                                        </p:tav>
                                      </p:tavLst>
                                    </p:anim>
                                    <p:anim calcmode="lin" valueType="num">
                                      <p:cBhvr>
                                        <p:cTn id="98" dur="3615" fill="hold"/>
                                        <p:tgtEl>
                                          <p:spTgt spid="497"/>
                                        </p:tgtEl>
                                        <p:attrNameLst>
                                          <p:attrName>ppt_h</p:attrName>
                                        </p:attrNameLst>
                                      </p:cBhvr>
                                      <p:tavLst>
                                        <p:tav tm="0">
                                          <p:val>
                                            <p:fltVal val="0"/>
                                          </p:val>
                                        </p:tav>
                                        <p:tav tm="100000">
                                          <p:val>
                                            <p:strVal val="#ppt_h"/>
                                          </p:val>
                                        </p:tav>
                                      </p:tavLst>
                                    </p:anim>
                                    <p:anim calcmode="lin" valueType="num">
                                      <p:cBhvr>
                                        <p:cTn id="99" dur="3615" fill="hold"/>
                                        <p:tgtEl>
                                          <p:spTgt spid="497"/>
                                        </p:tgtEl>
                                        <p:attrNameLst>
                                          <p:attrName>ppt_x</p:attrName>
                                        </p:attrNameLst>
                                      </p:cBhvr>
                                      <p:tavLst>
                                        <p:tav tm="0">
                                          <p:val>
                                            <p:fltVal val="0.5"/>
                                          </p:val>
                                        </p:tav>
                                        <p:tav tm="100000">
                                          <p:val>
                                            <p:strVal val="#ppt_x"/>
                                          </p:val>
                                        </p:tav>
                                      </p:tavLst>
                                    </p:anim>
                                    <p:anim calcmode="lin" valueType="num">
                                      <p:cBhvr>
                                        <p:cTn id="100" dur="3615" fill="hold"/>
                                        <p:tgtEl>
                                          <p:spTgt spid="497"/>
                                        </p:tgtEl>
                                        <p:attrNameLst>
                                          <p:attrName>ppt_y</p:attrName>
                                        </p:attrNameLst>
                                      </p:cBhvr>
                                      <p:tavLst>
                                        <p:tav tm="0">
                                          <p:val>
                                            <p:fltVal val="0.5"/>
                                          </p:val>
                                        </p:tav>
                                        <p:tav tm="100000">
                                          <p:val>
                                            <p:strVal val="#ppt_y"/>
                                          </p:val>
                                        </p:tav>
                                      </p:tavLst>
                                    </p:anim>
                                  </p:childTnLst>
                                </p:cTn>
                              </p:par>
                              <p:par>
                                <p:cTn id="101" presetID="23" presetClass="entr" presetSubtype="528" repeatCount="indefinite" fill="hold" grpId="0" nodeType="withEffect">
                                  <p:stCondLst>
                                    <p:cond delay="344"/>
                                  </p:stCondLst>
                                  <p:childTnLst>
                                    <p:set>
                                      <p:cBhvr>
                                        <p:cTn id="102" dur="1" fill="hold">
                                          <p:stCondLst>
                                            <p:cond delay="0"/>
                                          </p:stCondLst>
                                        </p:cTn>
                                        <p:tgtEl>
                                          <p:spTgt spid="498"/>
                                        </p:tgtEl>
                                        <p:attrNameLst>
                                          <p:attrName>style.visibility</p:attrName>
                                        </p:attrNameLst>
                                      </p:cBhvr>
                                      <p:to>
                                        <p:strVal val="visible"/>
                                      </p:to>
                                    </p:set>
                                    <p:anim calcmode="lin" valueType="num">
                                      <p:cBhvr>
                                        <p:cTn id="103" dur="5078" fill="hold"/>
                                        <p:tgtEl>
                                          <p:spTgt spid="498"/>
                                        </p:tgtEl>
                                        <p:attrNameLst>
                                          <p:attrName>ppt_w</p:attrName>
                                        </p:attrNameLst>
                                      </p:cBhvr>
                                      <p:tavLst>
                                        <p:tav tm="0">
                                          <p:val>
                                            <p:fltVal val="0"/>
                                          </p:val>
                                        </p:tav>
                                        <p:tav tm="100000">
                                          <p:val>
                                            <p:strVal val="#ppt_w"/>
                                          </p:val>
                                        </p:tav>
                                      </p:tavLst>
                                    </p:anim>
                                    <p:anim calcmode="lin" valueType="num">
                                      <p:cBhvr>
                                        <p:cTn id="104" dur="5078" fill="hold"/>
                                        <p:tgtEl>
                                          <p:spTgt spid="498"/>
                                        </p:tgtEl>
                                        <p:attrNameLst>
                                          <p:attrName>ppt_h</p:attrName>
                                        </p:attrNameLst>
                                      </p:cBhvr>
                                      <p:tavLst>
                                        <p:tav tm="0">
                                          <p:val>
                                            <p:fltVal val="0"/>
                                          </p:val>
                                        </p:tav>
                                        <p:tav tm="100000">
                                          <p:val>
                                            <p:strVal val="#ppt_h"/>
                                          </p:val>
                                        </p:tav>
                                      </p:tavLst>
                                    </p:anim>
                                    <p:anim calcmode="lin" valueType="num">
                                      <p:cBhvr>
                                        <p:cTn id="105" dur="5078" fill="hold"/>
                                        <p:tgtEl>
                                          <p:spTgt spid="498"/>
                                        </p:tgtEl>
                                        <p:attrNameLst>
                                          <p:attrName>ppt_x</p:attrName>
                                        </p:attrNameLst>
                                      </p:cBhvr>
                                      <p:tavLst>
                                        <p:tav tm="0">
                                          <p:val>
                                            <p:fltVal val="0.5"/>
                                          </p:val>
                                        </p:tav>
                                        <p:tav tm="100000">
                                          <p:val>
                                            <p:strVal val="#ppt_x"/>
                                          </p:val>
                                        </p:tav>
                                      </p:tavLst>
                                    </p:anim>
                                    <p:anim calcmode="lin" valueType="num">
                                      <p:cBhvr>
                                        <p:cTn id="106" dur="5078" fill="hold"/>
                                        <p:tgtEl>
                                          <p:spTgt spid="498"/>
                                        </p:tgtEl>
                                        <p:attrNameLst>
                                          <p:attrName>ppt_y</p:attrName>
                                        </p:attrNameLst>
                                      </p:cBhvr>
                                      <p:tavLst>
                                        <p:tav tm="0">
                                          <p:val>
                                            <p:fltVal val="0.5"/>
                                          </p:val>
                                        </p:tav>
                                        <p:tav tm="100000">
                                          <p:val>
                                            <p:strVal val="#ppt_y"/>
                                          </p:val>
                                        </p:tav>
                                      </p:tavLst>
                                    </p:anim>
                                  </p:childTnLst>
                                </p:cTn>
                              </p:par>
                              <p:par>
                                <p:cTn id="107" presetID="23" presetClass="entr" presetSubtype="528" repeatCount="indefinite" fill="hold" grpId="0" nodeType="withEffect">
                                  <p:stCondLst>
                                    <p:cond delay="2770"/>
                                  </p:stCondLst>
                                  <p:childTnLst>
                                    <p:set>
                                      <p:cBhvr>
                                        <p:cTn id="108" dur="1" fill="hold">
                                          <p:stCondLst>
                                            <p:cond delay="0"/>
                                          </p:stCondLst>
                                        </p:cTn>
                                        <p:tgtEl>
                                          <p:spTgt spid="499"/>
                                        </p:tgtEl>
                                        <p:attrNameLst>
                                          <p:attrName>style.visibility</p:attrName>
                                        </p:attrNameLst>
                                      </p:cBhvr>
                                      <p:to>
                                        <p:strVal val="visible"/>
                                      </p:to>
                                    </p:set>
                                    <p:anim calcmode="lin" valueType="num">
                                      <p:cBhvr>
                                        <p:cTn id="109" dur="4513" fill="hold"/>
                                        <p:tgtEl>
                                          <p:spTgt spid="499"/>
                                        </p:tgtEl>
                                        <p:attrNameLst>
                                          <p:attrName>ppt_w</p:attrName>
                                        </p:attrNameLst>
                                      </p:cBhvr>
                                      <p:tavLst>
                                        <p:tav tm="0">
                                          <p:val>
                                            <p:fltVal val="0"/>
                                          </p:val>
                                        </p:tav>
                                        <p:tav tm="100000">
                                          <p:val>
                                            <p:strVal val="#ppt_w"/>
                                          </p:val>
                                        </p:tav>
                                      </p:tavLst>
                                    </p:anim>
                                    <p:anim calcmode="lin" valueType="num">
                                      <p:cBhvr>
                                        <p:cTn id="110" dur="4513" fill="hold"/>
                                        <p:tgtEl>
                                          <p:spTgt spid="499"/>
                                        </p:tgtEl>
                                        <p:attrNameLst>
                                          <p:attrName>ppt_h</p:attrName>
                                        </p:attrNameLst>
                                      </p:cBhvr>
                                      <p:tavLst>
                                        <p:tav tm="0">
                                          <p:val>
                                            <p:fltVal val="0"/>
                                          </p:val>
                                        </p:tav>
                                        <p:tav tm="100000">
                                          <p:val>
                                            <p:strVal val="#ppt_h"/>
                                          </p:val>
                                        </p:tav>
                                      </p:tavLst>
                                    </p:anim>
                                    <p:anim calcmode="lin" valueType="num">
                                      <p:cBhvr>
                                        <p:cTn id="111" dur="4513" fill="hold"/>
                                        <p:tgtEl>
                                          <p:spTgt spid="499"/>
                                        </p:tgtEl>
                                        <p:attrNameLst>
                                          <p:attrName>ppt_x</p:attrName>
                                        </p:attrNameLst>
                                      </p:cBhvr>
                                      <p:tavLst>
                                        <p:tav tm="0">
                                          <p:val>
                                            <p:fltVal val="0.5"/>
                                          </p:val>
                                        </p:tav>
                                        <p:tav tm="100000">
                                          <p:val>
                                            <p:strVal val="#ppt_x"/>
                                          </p:val>
                                        </p:tav>
                                      </p:tavLst>
                                    </p:anim>
                                    <p:anim calcmode="lin" valueType="num">
                                      <p:cBhvr>
                                        <p:cTn id="112" dur="4513" fill="hold"/>
                                        <p:tgtEl>
                                          <p:spTgt spid="499"/>
                                        </p:tgtEl>
                                        <p:attrNameLst>
                                          <p:attrName>ppt_y</p:attrName>
                                        </p:attrNameLst>
                                      </p:cBhvr>
                                      <p:tavLst>
                                        <p:tav tm="0">
                                          <p:val>
                                            <p:fltVal val="0.5"/>
                                          </p:val>
                                        </p:tav>
                                        <p:tav tm="100000">
                                          <p:val>
                                            <p:strVal val="#ppt_y"/>
                                          </p:val>
                                        </p:tav>
                                      </p:tavLst>
                                    </p:anim>
                                  </p:childTnLst>
                                </p:cTn>
                              </p:par>
                              <p:par>
                                <p:cTn id="113" presetID="23" presetClass="entr" presetSubtype="528" repeatCount="indefinite" fill="hold" grpId="0" nodeType="withEffect">
                                  <p:stCondLst>
                                    <p:cond delay="1861"/>
                                  </p:stCondLst>
                                  <p:childTnLst>
                                    <p:set>
                                      <p:cBhvr>
                                        <p:cTn id="114" dur="1" fill="hold">
                                          <p:stCondLst>
                                            <p:cond delay="0"/>
                                          </p:stCondLst>
                                        </p:cTn>
                                        <p:tgtEl>
                                          <p:spTgt spid="500"/>
                                        </p:tgtEl>
                                        <p:attrNameLst>
                                          <p:attrName>style.visibility</p:attrName>
                                        </p:attrNameLst>
                                      </p:cBhvr>
                                      <p:to>
                                        <p:strVal val="visible"/>
                                      </p:to>
                                    </p:set>
                                    <p:anim calcmode="lin" valueType="num">
                                      <p:cBhvr>
                                        <p:cTn id="115" dur="3549" fill="hold"/>
                                        <p:tgtEl>
                                          <p:spTgt spid="500"/>
                                        </p:tgtEl>
                                        <p:attrNameLst>
                                          <p:attrName>ppt_w</p:attrName>
                                        </p:attrNameLst>
                                      </p:cBhvr>
                                      <p:tavLst>
                                        <p:tav tm="0">
                                          <p:val>
                                            <p:fltVal val="0"/>
                                          </p:val>
                                        </p:tav>
                                        <p:tav tm="100000">
                                          <p:val>
                                            <p:strVal val="#ppt_w"/>
                                          </p:val>
                                        </p:tav>
                                      </p:tavLst>
                                    </p:anim>
                                    <p:anim calcmode="lin" valueType="num">
                                      <p:cBhvr>
                                        <p:cTn id="116" dur="3549" fill="hold"/>
                                        <p:tgtEl>
                                          <p:spTgt spid="500"/>
                                        </p:tgtEl>
                                        <p:attrNameLst>
                                          <p:attrName>ppt_h</p:attrName>
                                        </p:attrNameLst>
                                      </p:cBhvr>
                                      <p:tavLst>
                                        <p:tav tm="0">
                                          <p:val>
                                            <p:fltVal val="0"/>
                                          </p:val>
                                        </p:tav>
                                        <p:tav tm="100000">
                                          <p:val>
                                            <p:strVal val="#ppt_h"/>
                                          </p:val>
                                        </p:tav>
                                      </p:tavLst>
                                    </p:anim>
                                    <p:anim calcmode="lin" valueType="num">
                                      <p:cBhvr>
                                        <p:cTn id="117" dur="3549" fill="hold"/>
                                        <p:tgtEl>
                                          <p:spTgt spid="500"/>
                                        </p:tgtEl>
                                        <p:attrNameLst>
                                          <p:attrName>ppt_x</p:attrName>
                                        </p:attrNameLst>
                                      </p:cBhvr>
                                      <p:tavLst>
                                        <p:tav tm="0">
                                          <p:val>
                                            <p:fltVal val="0.5"/>
                                          </p:val>
                                        </p:tav>
                                        <p:tav tm="100000">
                                          <p:val>
                                            <p:strVal val="#ppt_x"/>
                                          </p:val>
                                        </p:tav>
                                      </p:tavLst>
                                    </p:anim>
                                    <p:anim calcmode="lin" valueType="num">
                                      <p:cBhvr>
                                        <p:cTn id="118" dur="3549" fill="hold"/>
                                        <p:tgtEl>
                                          <p:spTgt spid="500"/>
                                        </p:tgtEl>
                                        <p:attrNameLst>
                                          <p:attrName>ppt_y</p:attrName>
                                        </p:attrNameLst>
                                      </p:cBhvr>
                                      <p:tavLst>
                                        <p:tav tm="0">
                                          <p:val>
                                            <p:fltVal val="0.5"/>
                                          </p:val>
                                        </p:tav>
                                        <p:tav tm="100000">
                                          <p:val>
                                            <p:strVal val="#ppt_y"/>
                                          </p:val>
                                        </p:tav>
                                      </p:tavLst>
                                    </p:anim>
                                  </p:childTnLst>
                                </p:cTn>
                              </p:par>
                              <p:par>
                                <p:cTn id="119" presetID="23" presetClass="entr" presetSubtype="528" repeatCount="indefinite" fill="hold" grpId="0" nodeType="withEffect">
                                  <p:stCondLst>
                                    <p:cond delay="1043"/>
                                  </p:stCondLst>
                                  <p:childTnLst>
                                    <p:set>
                                      <p:cBhvr>
                                        <p:cTn id="120" dur="1" fill="hold">
                                          <p:stCondLst>
                                            <p:cond delay="0"/>
                                          </p:stCondLst>
                                        </p:cTn>
                                        <p:tgtEl>
                                          <p:spTgt spid="501"/>
                                        </p:tgtEl>
                                        <p:attrNameLst>
                                          <p:attrName>style.visibility</p:attrName>
                                        </p:attrNameLst>
                                      </p:cBhvr>
                                      <p:to>
                                        <p:strVal val="visible"/>
                                      </p:to>
                                    </p:set>
                                    <p:anim calcmode="lin" valueType="num">
                                      <p:cBhvr>
                                        <p:cTn id="121" dur="5974" fill="hold"/>
                                        <p:tgtEl>
                                          <p:spTgt spid="501"/>
                                        </p:tgtEl>
                                        <p:attrNameLst>
                                          <p:attrName>ppt_w</p:attrName>
                                        </p:attrNameLst>
                                      </p:cBhvr>
                                      <p:tavLst>
                                        <p:tav tm="0">
                                          <p:val>
                                            <p:fltVal val="0"/>
                                          </p:val>
                                        </p:tav>
                                        <p:tav tm="100000">
                                          <p:val>
                                            <p:strVal val="#ppt_w"/>
                                          </p:val>
                                        </p:tav>
                                      </p:tavLst>
                                    </p:anim>
                                    <p:anim calcmode="lin" valueType="num">
                                      <p:cBhvr>
                                        <p:cTn id="122" dur="5974" fill="hold"/>
                                        <p:tgtEl>
                                          <p:spTgt spid="501"/>
                                        </p:tgtEl>
                                        <p:attrNameLst>
                                          <p:attrName>ppt_h</p:attrName>
                                        </p:attrNameLst>
                                      </p:cBhvr>
                                      <p:tavLst>
                                        <p:tav tm="0">
                                          <p:val>
                                            <p:fltVal val="0"/>
                                          </p:val>
                                        </p:tav>
                                        <p:tav tm="100000">
                                          <p:val>
                                            <p:strVal val="#ppt_h"/>
                                          </p:val>
                                        </p:tav>
                                      </p:tavLst>
                                    </p:anim>
                                    <p:anim calcmode="lin" valueType="num">
                                      <p:cBhvr>
                                        <p:cTn id="123" dur="5974" fill="hold"/>
                                        <p:tgtEl>
                                          <p:spTgt spid="501"/>
                                        </p:tgtEl>
                                        <p:attrNameLst>
                                          <p:attrName>ppt_x</p:attrName>
                                        </p:attrNameLst>
                                      </p:cBhvr>
                                      <p:tavLst>
                                        <p:tav tm="0">
                                          <p:val>
                                            <p:fltVal val="0.5"/>
                                          </p:val>
                                        </p:tav>
                                        <p:tav tm="100000">
                                          <p:val>
                                            <p:strVal val="#ppt_x"/>
                                          </p:val>
                                        </p:tav>
                                      </p:tavLst>
                                    </p:anim>
                                    <p:anim calcmode="lin" valueType="num">
                                      <p:cBhvr>
                                        <p:cTn id="124" dur="5974" fill="hold"/>
                                        <p:tgtEl>
                                          <p:spTgt spid="501"/>
                                        </p:tgtEl>
                                        <p:attrNameLst>
                                          <p:attrName>ppt_y</p:attrName>
                                        </p:attrNameLst>
                                      </p:cBhvr>
                                      <p:tavLst>
                                        <p:tav tm="0">
                                          <p:val>
                                            <p:fltVal val="0.5"/>
                                          </p:val>
                                        </p:tav>
                                        <p:tav tm="100000">
                                          <p:val>
                                            <p:strVal val="#ppt_y"/>
                                          </p:val>
                                        </p:tav>
                                      </p:tavLst>
                                    </p:anim>
                                  </p:childTnLst>
                                </p:cTn>
                              </p:par>
                              <p:par>
                                <p:cTn id="125" presetID="23" presetClass="entr" presetSubtype="528" repeatCount="indefinite" fill="hold" grpId="0" nodeType="withEffect">
                                  <p:stCondLst>
                                    <p:cond delay="448"/>
                                  </p:stCondLst>
                                  <p:childTnLst>
                                    <p:set>
                                      <p:cBhvr>
                                        <p:cTn id="126" dur="1" fill="hold">
                                          <p:stCondLst>
                                            <p:cond delay="0"/>
                                          </p:stCondLst>
                                        </p:cTn>
                                        <p:tgtEl>
                                          <p:spTgt spid="502"/>
                                        </p:tgtEl>
                                        <p:attrNameLst>
                                          <p:attrName>style.visibility</p:attrName>
                                        </p:attrNameLst>
                                      </p:cBhvr>
                                      <p:to>
                                        <p:strVal val="visible"/>
                                      </p:to>
                                    </p:set>
                                    <p:anim calcmode="lin" valueType="num">
                                      <p:cBhvr>
                                        <p:cTn id="127" dur="4414" fill="hold"/>
                                        <p:tgtEl>
                                          <p:spTgt spid="502"/>
                                        </p:tgtEl>
                                        <p:attrNameLst>
                                          <p:attrName>ppt_w</p:attrName>
                                        </p:attrNameLst>
                                      </p:cBhvr>
                                      <p:tavLst>
                                        <p:tav tm="0">
                                          <p:val>
                                            <p:fltVal val="0"/>
                                          </p:val>
                                        </p:tav>
                                        <p:tav tm="100000">
                                          <p:val>
                                            <p:strVal val="#ppt_w"/>
                                          </p:val>
                                        </p:tav>
                                      </p:tavLst>
                                    </p:anim>
                                    <p:anim calcmode="lin" valueType="num">
                                      <p:cBhvr>
                                        <p:cTn id="128" dur="4414" fill="hold"/>
                                        <p:tgtEl>
                                          <p:spTgt spid="502"/>
                                        </p:tgtEl>
                                        <p:attrNameLst>
                                          <p:attrName>ppt_h</p:attrName>
                                        </p:attrNameLst>
                                      </p:cBhvr>
                                      <p:tavLst>
                                        <p:tav tm="0">
                                          <p:val>
                                            <p:fltVal val="0"/>
                                          </p:val>
                                        </p:tav>
                                        <p:tav tm="100000">
                                          <p:val>
                                            <p:strVal val="#ppt_h"/>
                                          </p:val>
                                        </p:tav>
                                      </p:tavLst>
                                    </p:anim>
                                    <p:anim calcmode="lin" valueType="num">
                                      <p:cBhvr>
                                        <p:cTn id="129" dur="4414" fill="hold"/>
                                        <p:tgtEl>
                                          <p:spTgt spid="502"/>
                                        </p:tgtEl>
                                        <p:attrNameLst>
                                          <p:attrName>ppt_x</p:attrName>
                                        </p:attrNameLst>
                                      </p:cBhvr>
                                      <p:tavLst>
                                        <p:tav tm="0">
                                          <p:val>
                                            <p:fltVal val="0.5"/>
                                          </p:val>
                                        </p:tav>
                                        <p:tav tm="100000">
                                          <p:val>
                                            <p:strVal val="#ppt_x"/>
                                          </p:val>
                                        </p:tav>
                                      </p:tavLst>
                                    </p:anim>
                                    <p:anim calcmode="lin" valueType="num">
                                      <p:cBhvr>
                                        <p:cTn id="130" dur="4414" fill="hold"/>
                                        <p:tgtEl>
                                          <p:spTgt spid="502"/>
                                        </p:tgtEl>
                                        <p:attrNameLst>
                                          <p:attrName>ppt_y</p:attrName>
                                        </p:attrNameLst>
                                      </p:cBhvr>
                                      <p:tavLst>
                                        <p:tav tm="0">
                                          <p:val>
                                            <p:fltVal val="0.5"/>
                                          </p:val>
                                        </p:tav>
                                        <p:tav tm="100000">
                                          <p:val>
                                            <p:strVal val="#ppt_y"/>
                                          </p:val>
                                        </p:tav>
                                      </p:tavLst>
                                    </p:anim>
                                  </p:childTnLst>
                                </p:cTn>
                              </p:par>
                              <p:par>
                                <p:cTn id="131" presetID="23" presetClass="entr" presetSubtype="528" repeatCount="indefinite" fill="hold" grpId="0" nodeType="withEffect">
                                  <p:stCondLst>
                                    <p:cond delay="1440"/>
                                  </p:stCondLst>
                                  <p:childTnLst>
                                    <p:set>
                                      <p:cBhvr>
                                        <p:cTn id="132" dur="1" fill="hold">
                                          <p:stCondLst>
                                            <p:cond delay="0"/>
                                          </p:stCondLst>
                                        </p:cTn>
                                        <p:tgtEl>
                                          <p:spTgt spid="503"/>
                                        </p:tgtEl>
                                        <p:attrNameLst>
                                          <p:attrName>style.visibility</p:attrName>
                                        </p:attrNameLst>
                                      </p:cBhvr>
                                      <p:to>
                                        <p:strVal val="visible"/>
                                      </p:to>
                                    </p:set>
                                    <p:anim calcmode="lin" valueType="num">
                                      <p:cBhvr>
                                        <p:cTn id="133" dur="3012" fill="hold"/>
                                        <p:tgtEl>
                                          <p:spTgt spid="503"/>
                                        </p:tgtEl>
                                        <p:attrNameLst>
                                          <p:attrName>ppt_w</p:attrName>
                                        </p:attrNameLst>
                                      </p:cBhvr>
                                      <p:tavLst>
                                        <p:tav tm="0">
                                          <p:val>
                                            <p:fltVal val="0"/>
                                          </p:val>
                                        </p:tav>
                                        <p:tav tm="100000">
                                          <p:val>
                                            <p:strVal val="#ppt_w"/>
                                          </p:val>
                                        </p:tav>
                                      </p:tavLst>
                                    </p:anim>
                                    <p:anim calcmode="lin" valueType="num">
                                      <p:cBhvr>
                                        <p:cTn id="134" dur="3012" fill="hold"/>
                                        <p:tgtEl>
                                          <p:spTgt spid="503"/>
                                        </p:tgtEl>
                                        <p:attrNameLst>
                                          <p:attrName>ppt_h</p:attrName>
                                        </p:attrNameLst>
                                      </p:cBhvr>
                                      <p:tavLst>
                                        <p:tav tm="0">
                                          <p:val>
                                            <p:fltVal val="0"/>
                                          </p:val>
                                        </p:tav>
                                        <p:tav tm="100000">
                                          <p:val>
                                            <p:strVal val="#ppt_h"/>
                                          </p:val>
                                        </p:tav>
                                      </p:tavLst>
                                    </p:anim>
                                    <p:anim calcmode="lin" valueType="num">
                                      <p:cBhvr>
                                        <p:cTn id="135" dur="3012" fill="hold"/>
                                        <p:tgtEl>
                                          <p:spTgt spid="503"/>
                                        </p:tgtEl>
                                        <p:attrNameLst>
                                          <p:attrName>ppt_x</p:attrName>
                                        </p:attrNameLst>
                                      </p:cBhvr>
                                      <p:tavLst>
                                        <p:tav tm="0">
                                          <p:val>
                                            <p:fltVal val="0.5"/>
                                          </p:val>
                                        </p:tav>
                                        <p:tav tm="100000">
                                          <p:val>
                                            <p:strVal val="#ppt_x"/>
                                          </p:val>
                                        </p:tav>
                                      </p:tavLst>
                                    </p:anim>
                                    <p:anim calcmode="lin" valueType="num">
                                      <p:cBhvr>
                                        <p:cTn id="136" dur="3012" fill="hold"/>
                                        <p:tgtEl>
                                          <p:spTgt spid="503"/>
                                        </p:tgtEl>
                                        <p:attrNameLst>
                                          <p:attrName>ppt_y</p:attrName>
                                        </p:attrNameLst>
                                      </p:cBhvr>
                                      <p:tavLst>
                                        <p:tav tm="0">
                                          <p:val>
                                            <p:fltVal val="0.5"/>
                                          </p:val>
                                        </p:tav>
                                        <p:tav tm="100000">
                                          <p:val>
                                            <p:strVal val="#ppt_y"/>
                                          </p:val>
                                        </p:tav>
                                      </p:tavLst>
                                    </p:anim>
                                  </p:childTnLst>
                                </p:cTn>
                              </p:par>
                              <p:par>
                                <p:cTn id="137" presetID="23" presetClass="entr" presetSubtype="528" repeatCount="indefinite" fill="hold" grpId="0" nodeType="withEffect">
                                  <p:stCondLst>
                                    <p:cond delay="658"/>
                                  </p:stCondLst>
                                  <p:childTnLst>
                                    <p:set>
                                      <p:cBhvr>
                                        <p:cTn id="138" dur="1" fill="hold">
                                          <p:stCondLst>
                                            <p:cond delay="0"/>
                                          </p:stCondLst>
                                        </p:cTn>
                                        <p:tgtEl>
                                          <p:spTgt spid="504"/>
                                        </p:tgtEl>
                                        <p:attrNameLst>
                                          <p:attrName>style.visibility</p:attrName>
                                        </p:attrNameLst>
                                      </p:cBhvr>
                                      <p:to>
                                        <p:strVal val="visible"/>
                                      </p:to>
                                    </p:set>
                                    <p:anim calcmode="lin" valueType="num">
                                      <p:cBhvr>
                                        <p:cTn id="139" dur="4278" fill="hold"/>
                                        <p:tgtEl>
                                          <p:spTgt spid="504"/>
                                        </p:tgtEl>
                                        <p:attrNameLst>
                                          <p:attrName>ppt_w</p:attrName>
                                        </p:attrNameLst>
                                      </p:cBhvr>
                                      <p:tavLst>
                                        <p:tav tm="0">
                                          <p:val>
                                            <p:fltVal val="0"/>
                                          </p:val>
                                        </p:tav>
                                        <p:tav tm="100000">
                                          <p:val>
                                            <p:strVal val="#ppt_w"/>
                                          </p:val>
                                        </p:tav>
                                      </p:tavLst>
                                    </p:anim>
                                    <p:anim calcmode="lin" valueType="num">
                                      <p:cBhvr>
                                        <p:cTn id="140" dur="4278" fill="hold"/>
                                        <p:tgtEl>
                                          <p:spTgt spid="504"/>
                                        </p:tgtEl>
                                        <p:attrNameLst>
                                          <p:attrName>ppt_h</p:attrName>
                                        </p:attrNameLst>
                                      </p:cBhvr>
                                      <p:tavLst>
                                        <p:tav tm="0">
                                          <p:val>
                                            <p:fltVal val="0"/>
                                          </p:val>
                                        </p:tav>
                                        <p:tav tm="100000">
                                          <p:val>
                                            <p:strVal val="#ppt_h"/>
                                          </p:val>
                                        </p:tav>
                                      </p:tavLst>
                                    </p:anim>
                                    <p:anim calcmode="lin" valueType="num">
                                      <p:cBhvr>
                                        <p:cTn id="141" dur="4278" fill="hold"/>
                                        <p:tgtEl>
                                          <p:spTgt spid="504"/>
                                        </p:tgtEl>
                                        <p:attrNameLst>
                                          <p:attrName>ppt_x</p:attrName>
                                        </p:attrNameLst>
                                      </p:cBhvr>
                                      <p:tavLst>
                                        <p:tav tm="0">
                                          <p:val>
                                            <p:fltVal val="0.5"/>
                                          </p:val>
                                        </p:tav>
                                        <p:tav tm="100000">
                                          <p:val>
                                            <p:strVal val="#ppt_x"/>
                                          </p:val>
                                        </p:tav>
                                      </p:tavLst>
                                    </p:anim>
                                    <p:anim calcmode="lin" valueType="num">
                                      <p:cBhvr>
                                        <p:cTn id="142" dur="4278" fill="hold"/>
                                        <p:tgtEl>
                                          <p:spTgt spid="504"/>
                                        </p:tgtEl>
                                        <p:attrNameLst>
                                          <p:attrName>ppt_y</p:attrName>
                                        </p:attrNameLst>
                                      </p:cBhvr>
                                      <p:tavLst>
                                        <p:tav tm="0">
                                          <p:val>
                                            <p:fltVal val="0.5"/>
                                          </p:val>
                                        </p:tav>
                                        <p:tav tm="100000">
                                          <p:val>
                                            <p:strVal val="#ppt_y"/>
                                          </p:val>
                                        </p:tav>
                                      </p:tavLst>
                                    </p:anim>
                                  </p:childTnLst>
                                </p:cTn>
                              </p:par>
                              <p:par>
                                <p:cTn id="143" presetID="23" presetClass="entr" presetSubtype="528" repeatCount="indefinite" fill="hold" grpId="0" nodeType="withEffect">
                                  <p:stCondLst>
                                    <p:cond delay="2981"/>
                                  </p:stCondLst>
                                  <p:childTnLst>
                                    <p:set>
                                      <p:cBhvr>
                                        <p:cTn id="144" dur="1" fill="hold">
                                          <p:stCondLst>
                                            <p:cond delay="0"/>
                                          </p:stCondLst>
                                        </p:cTn>
                                        <p:tgtEl>
                                          <p:spTgt spid="505"/>
                                        </p:tgtEl>
                                        <p:attrNameLst>
                                          <p:attrName>style.visibility</p:attrName>
                                        </p:attrNameLst>
                                      </p:cBhvr>
                                      <p:to>
                                        <p:strVal val="visible"/>
                                      </p:to>
                                    </p:set>
                                    <p:anim calcmode="lin" valueType="num">
                                      <p:cBhvr>
                                        <p:cTn id="145" dur="3866" fill="hold"/>
                                        <p:tgtEl>
                                          <p:spTgt spid="505"/>
                                        </p:tgtEl>
                                        <p:attrNameLst>
                                          <p:attrName>ppt_w</p:attrName>
                                        </p:attrNameLst>
                                      </p:cBhvr>
                                      <p:tavLst>
                                        <p:tav tm="0">
                                          <p:val>
                                            <p:fltVal val="0"/>
                                          </p:val>
                                        </p:tav>
                                        <p:tav tm="100000">
                                          <p:val>
                                            <p:strVal val="#ppt_w"/>
                                          </p:val>
                                        </p:tav>
                                      </p:tavLst>
                                    </p:anim>
                                    <p:anim calcmode="lin" valueType="num">
                                      <p:cBhvr>
                                        <p:cTn id="146" dur="3866" fill="hold"/>
                                        <p:tgtEl>
                                          <p:spTgt spid="505"/>
                                        </p:tgtEl>
                                        <p:attrNameLst>
                                          <p:attrName>ppt_h</p:attrName>
                                        </p:attrNameLst>
                                      </p:cBhvr>
                                      <p:tavLst>
                                        <p:tav tm="0">
                                          <p:val>
                                            <p:fltVal val="0"/>
                                          </p:val>
                                        </p:tav>
                                        <p:tav tm="100000">
                                          <p:val>
                                            <p:strVal val="#ppt_h"/>
                                          </p:val>
                                        </p:tav>
                                      </p:tavLst>
                                    </p:anim>
                                    <p:anim calcmode="lin" valueType="num">
                                      <p:cBhvr>
                                        <p:cTn id="147" dur="3866" fill="hold"/>
                                        <p:tgtEl>
                                          <p:spTgt spid="505"/>
                                        </p:tgtEl>
                                        <p:attrNameLst>
                                          <p:attrName>ppt_x</p:attrName>
                                        </p:attrNameLst>
                                      </p:cBhvr>
                                      <p:tavLst>
                                        <p:tav tm="0">
                                          <p:val>
                                            <p:fltVal val="0.5"/>
                                          </p:val>
                                        </p:tav>
                                        <p:tav tm="100000">
                                          <p:val>
                                            <p:strVal val="#ppt_x"/>
                                          </p:val>
                                        </p:tav>
                                      </p:tavLst>
                                    </p:anim>
                                    <p:anim calcmode="lin" valueType="num">
                                      <p:cBhvr>
                                        <p:cTn id="148" dur="3866" fill="hold"/>
                                        <p:tgtEl>
                                          <p:spTgt spid="505"/>
                                        </p:tgtEl>
                                        <p:attrNameLst>
                                          <p:attrName>ppt_y</p:attrName>
                                        </p:attrNameLst>
                                      </p:cBhvr>
                                      <p:tavLst>
                                        <p:tav tm="0">
                                          <p:val>
                                            <p:fltVal val="0.5"/>
                                          </p:val>
                                        </p:tav>
                                        <p:tav tm="100000">
                                          <p:val>
                                            <p:strVal val="#ppt_y"/>
                                          </p:val>
                                        </p:tav>
                                      </p:tavLst>
                                    </p:anim>
                                  </p:childTnLst>
                                </p:cTn>
                              </p:par>
                              <p:par>
                                <p:cTn id="149" presetID="23" presetClass="entr" presetSubtype="528" repeatCount="indefinite" fill="hold" grpId="0" nodeType="withEffect">
                                  <p:stCondLst>
                                    <p:cond delay="391"/>
                                  </p:stCondLst>
                                  <p:childTnLst>
                                    <p:set>
                                      <p:cBhvr>
                                        <p:cTn id="150" dur="1" fill="hold">
                                          <p:stCondLst>
                                            <p:cond delay="0"/>
                                          </p:stCondLst>
                                        </p:cTn>
                                        <p:tgtEl>
                                          <p:spTgt spid="506"/>
                                        </p:tgtEl>
                                        <p:attrNameLst>
                                          <p:attrName>style.visibility</p:attrName>
                                        </p:attrNameLst>
                                      </p:cBhvr>
                                      <p:to>
                                        <p:strVal val="visible"/>
                                      </p:to>
                                    </p:set>
                                    <p:anim calcmode="lin" valueType="num">
                                      <p:cBhvr>
                                        <p:cTn id="151" dur="5258" fill="hold"/>
                                        <p:tgtEl>
                                          <p:spTgt spid="506"/>
                                        </p:tgtEl>
                                        <p:attrNameLst>
                                          <p:attrName>ppt_w</p:attrName>
                                        </p:attrNameLst>
                                      </p:cBhvr>
                                      <p:tavLst>
                                        <p:tav tm="0">
                                          <p:val>
                                            <p:fltVal val="0"/>
                                          </p:val>
                                        </p:tav>
                                        <p:tav tm="100000">
                                          <p:val>
                                            <p:strVal val="#ppt_w"/>
                                          </p:val>
                                        </p:tav>
                                      </p:tavLst>
                                    </p:anim>
                                    <p:anim calcmode="lin" valueType="num">
                                      <p:cBhvr>
                                        <p:cTn id="152" dur="5258" fill="hold"/>
                                        <p:tgtEl>
                                          <p:spTgt spid="506"/>
                                        </p:tgtEl>
                                        <p:attrNameLst>
                                          <p:attrName>ppt_h</p:attrName>
                                        </p:attrNameLst>
                                      </p:cBhvr>
                                      <p:tavLst>
                                        <p:tav tm="0">
                                          <p:val>
                                            <p:fltVal val="0"/>
                                          </p:val>
                                        </p:tav>
                                        <p:tav tm="100000">
                                          <p:val>
                                            <p:strVal val="#ppt_h"/>
                                          </p:val>
                                        </p:tav>
                                      </p:tavLst>
                                    </p:anim>
                                    <p:anim calcmode="lin" valueType="num">
                                      <p:cBhvr>
                                        <p:cTn id="153" dur="5258" fill="hold"/>
                                        <p:tgtEl>
                                          <p:spTgt spid="506"/>
                                        </p:tgtEl>
                                        <p:attrNameLst>
                                          <p:attrName>ppt_x</p:attrName>
                                        </p:attrNameLst>
                                      </p:cBhvr>
                                      <p:tavLst>
                                        <p:tav tm="0">
                                          <p:val>
                                            <p:fltVal val="0.5"/>
                                          </p:val>
                                        </p:tav>
                                        <p:tav tm="100000">
                                          <p:val>
                                            <p:strVal val="#ppt_x"/>
                                          </p:val>
                                        </p:tav>
                                      </p:tavLst>
                                    </p:anim>
                                    <p:anim calcmode="lin" valueType="num">
                                      <p:cBhvr>
                                        <p:cTn id="154" dur="5258" fill="hold"/>
                                        <p:tgtEl>
                                          <p:spTgt spid="506"/>
                                        </p:tgtEl>
                                        <p:attrNameLst>
                                          <p:attrName>ppt_y</p:attrName>
                                        </p:attrNameLst>
                                      </p:cBhvr>
                                      <p:tavLst>
                                        <p:tav tm="0">
                                          <p:val>
                                            <p:fltVal val="0.5"/>
                                          </p:val>
                                        </p:tav>
                                        <p:tav tm="100000">
                                          <p:val>
                                            <p:strVal val="#ppt_y"/>
                                          </p:val>
                                        </p:tav>
                                      </p:tavLst>
                                    </p:anim>
                                  </p:childTnLst>
                                </p:cTn>
                              </p:par>
                              <p:par>
                                <p:cTn id="155" presetID="23" presetClass="entr" presetSubtype="528" repeatCount="indefinite" fill="hold" grpId="0" nodeType="withEffect">
                                  <p:stCondLst>
                                    <p:cond delay="87"/>
                                  </p:stCondLst>
                                  <p:childTnLst>
                                    <p:set>
                                      <p:cBhvr>
                                        <p:cTn id="156" dur="1" fill="hold">
                                          <p:stCondLst>
                                            <p:cond delay="0"/>
                                          </p:stCondLst>
                                        </p:cTn>
                                        <p:tgtEl>
                                          <p:spTgt spid="507"/>
                                        </p:tgtEl>
                                        <p:attrNameLst>
                                          <p:attrName>style.visibility</p:attrName>
                                        </p:attrNameLst>
                                      </p:cBhvr>
                                      <p:to>
                                        <p:strVal val="visible"/>
                                      </p:to>
                                    </p:set>
                                    <p:anim calcmode="lin" valueType="num">
                                      <p:cBhvr>
                                        <p:cTn id="157" dur="5674" fill="hold"/>
                                        <p:tgtEl>
                                          <p:spTgt spid="507"/>
                                        </p:tgtEl>
                                        <p:attrNameLst>
                                          <p:attrName>ppt_w</p:attrName>
                                        </p:attrNameLst>
                                      </p:cBhvr>
                                      <p:tavLst>
                                        <p:tav tm="0">
                                          <p:val>
                                            <p:fltVal val="0"/>
                                          </p:val>
                                        </p:tav>
                                        <p:tav tm="100000">
                                          <p:val>
                                            <p:strVal val="#ppt_w"/>
                                          </p:val>
                                        </p:tav>
                                      </p:tavLst>
                                    </p:anim>
                                    <p:anim calcmode="lin" valueType="num">
                                      <p:cBhvr>
                                        <p:cTn id="158" dur="5674" fill="hold"/>
                                        <p:tgtEl>
                                          <p:spTgt spid="507"/>
                                        </p:tgtEl>
                                        <p:attrNameLst>
                                          <p:attrName>ppt_h</p:attrName>
                                        </p:attrNameLst>
                                      </p:cBhvr>
                                      <p:tavLst>
                                        <p:tav tm="0">
                                          <p:val>
                                            <p:fltVal val="0"/>
                                          </p:val>
                                        </p:tav>
                                        <p:tav tm="100000">
                                          <p:val>
                                            <p:strVal val="#ppt_h"/>
                                          </p:val>
                                        </p:tav>
                                      </p:tavLst>
                                    </p:anim>
                                    <p:anim calcmode="lin" valueType="num">
                                      <p:cBhvr>
                                        <p:cTn id="159" dur="5674" fill="hold"/>
                                        <p:tgtEl>
                                          <p:spTgt spid="507"/>
                                        </p:tgtEl>
                                        <p:attrNameLst>
                                          <p:attrName>ppt_x</p:attrName>
                                        </p:attrNameLst>
                                      </p:cBhvr>
                                      <p:tavLst>
                                        <p:tav tm="0">
                                          <p:val>
                                            <p:fltVal val="0.5"/>
                                          </p:val>
                                        </p:tav>
                                        <p:tav tm="100000">
                                          <p:val>
                                            <p:strVal val="#ppt_x"/>
                                          </p:val>
                                        </p:tav>
                                      </p:tavLst>
                                    </p:anim>
                                    <p:anim calcmode="lin" valueType="num">
                                      <p:cBhvr>
                                        <p:cTn id="160" dur="5674" fill="hold"/>
                                        <p:tgtEl>
                                          <p:spTgt spid="507"/>
                                        </p:tgtEl>
                                        <p:attrNameLst>
                                          <p:attrName>ppt_y</p:attrName>
                                        </p:attrNameLst>
                                      </p:cBhvr>
                                      <p:tavLst>
                                        <p:tav tm="0">
                                          <p:val>
                                            <p:fltVal val="0.5"/>
                                          </p:val>
                                        </p:tav>
                                        <p:tav tm="100000">
                                          <p:val>
                                            <p:strVal val="#ppt_y"/>
                                          </p:val>
                                        </p:tav>
                                      </p:tavLst>
                                    </p:anim>
                                  </p:childTnLst>
                                </p:cTn>
                              </p:par>
                              <p:par>
                                <p:cTn id="161" presetID="23" presetClass="entr" presetSubtype="528" repeatCount="indefinite" fill="hold" grpId="0" nodeType="withEffect">
                                  <p:stCondLst>
                                    <p:cond delay="1036"/>
                                  </p:stCondLst>
                                  <p:childTnLst>
                                    <p:set>
                                      <p:cBhvr>
                                        <p:cTn id="162" dur="1" fill="hold">
                                          <p:stCondLst>
                                            <p:cond delay="0"/>
                                          </p:stCondLst>
                                        </p:cTn>
                                        <p:tgtEl>
                                          <p:spTgt spid="508"/>
                                        </p:tgtEl>
                                        <p:attrNameLst>
                                          <p:attrName>style.visibility</p:attrName>
                                        </p:attrNameLst>
                                      </p:cBhvr>
                                      <p:to>
                                        <p:strVal val="visible"/>
                                      </p:to>
                                    </p:set>
                                    <p:anim calcmode="lin" valueType="num">
                                      <p:cBhvr>
                                        <p:cTn id="163" dur="5466" fill="hold"/>
                                        <p:tgtEl>
                                          <p:spTgt spid="508"/>
                                        </p:tgtEl>
                                        <p:attrNameLst>
                                          <p:attrName>ppt_w</p:attrName>
                                        </p:attrNameLst>
                                      </p:cBhvr>
                                      <p:tavLst>
                                        <p:tav tm="0">
                                          <p:val>
                                            <p:fltVal val="0"/>
                                          </p:val>
                                        </p:tav>
                                        <p:tav tm="100000">
                                          <p:val>
                                            <p:strVal val="#ppt_w"/>
                                          </p:val>
                                        </p:tav>
                                      </p:tavLst>
                                    </p:anim>
                                    <p:anim calcmode="lin" valueType="num">
                                      <p:cBhvr>
                                        <p:cTn id="164" dur="5466" fill="hold"/>
                                        <p:tgtEl>
                                          <p:spTgt spid="508"/>
                                        </p:tgtEl>
                                        <p:attrNameLst>
                                          <p:attrName>ppt_h</p:attrName>
                                        </p:attrNameLst>
                                      </p:cBhvr>
                                      <p:tavLst>
                                        <p:tav tm="0">
                                          <p:val>
                                            <p:fltVal val="0"/>
                                          </p:val>
                                        </p:tav>
                                        <p:tav tm="100000">
                                          <p:val>
                                            <p:strVal val="#ppt_h"/>
                                          </p:val>
                                        </p:tav>
                                      </p:tavLst>
                                    </p:anim>
                                    <p:anim calcmode="lin" valueType="num">
                                      <p:cBhvr>
                                        <p:cTn id="165" dur="5466" fill="hold"/>
                                        <p:tgtEl>
                                          <p:spTgt spid="508"/>
                                        </p:tgtEl>
                                        <p:attrNameLst>
                                          <p:attrName>ppt_x</p:attrName>
                                        </p:attrNameLst>
                                      </p:cBhvr>
                                      <p:tavLst>
                                        <p:tav tm="0">
                                          <p:val>
                                            <p:fltVal val="0.5"/>
                                          </p:val>
                                        </p:tav>
                                        <p:tav tm="100000">
                                          <p:val>
                                            <p:strVal val="#ppt_x"/>
                                          </p:val>
                                        </p:tav>
                                      </p:tavLst>
                                    </p:anim>
                                    <p:anim calcmode="lin" valueType="num">
                                      <p:cBhvr>
                                        <p:cTn id="166" dur="5466" fill="hold"/>
                                        <p:tgtEl>
                                          <p:spTgt spid="508"/>
                                        </p:tgtEl>
                                        <p:attrNameLst>
                                          <p:attrName>ppt_y</p:attrName>
                                        </p:attrNameLst>
                                      </p:cBhvr>
                                      <p:tavLst>
                                        <p:tav tm="0">
                                          <p:val>
                                            <p:fltVal val="0.5"/>
                                          </p:val>
                                        </p:tav>
                                        <p:tav tm="100000">
                                          <p:val>
                                            <p:strVal val="#ppt_y"/>
                                          </p:val>
                                        </p:tav>
                                      </p:tavLst>
                                    </p:anim>
                                  </p:childTnLst>
                                </p:cTn>
                              </p:par>
                              <p:par>
                                <p:cTn id="167" presetID="23" presetClass="entr" presetSubtype="528" repeatCount="indefinite" fill="hold" grpId="0" nodeType="withEffect">
                                  <p:stCondLst>
                                    <p:cond delay="1643"/>
                                  </p:stCondLst>
                                  <p:childTnLst>
                                    <p:set>
                                      <p:cBhvr>
                                        <p:cTn id="168" dur="1" fill="hold">
                                          <p:stCondLst>
                                            <p:cond delay="0"/>
                                          </p:stCondLst>
                                        </p:cTn>
                                        <p:tgtEl>
                                          <p:spTgt spid="509"/>
                                        </p:tgtEl>
                                        <p:attrNameLst>
                                          <p:attrName>style.visibility</p:attrName>
                                        </p:attrNameLst>
                                      </p:cBhvr>
                                      <p:to>
                                        <p:strVal val="visible"/>
                                      </p:to>
                                    </p:set>
                                    <p:anim calcmode="lin" valueType="num">
                                      <p:cBhvr>
                                        <p:cTn id="169" dur="3531" fill="hold"/>
                                        <p:tgtEl>
                                          <p:spTgt spid="509"/>
                                        </p:tgtEl>
                                        <p:attrNameLst>
                                          <p:attrName>ppt_w</p:attrName>
                                        </p:attrNameLst>
                                      </p:cBhvr>
                                      <p:tavLst>
                                        <p:tav tm="0">
                                          <p:val>
                                            <p:fltVal val="0"/>
                                          </p:val>
                                        </p:tav>
                                        <p:tav tm="100000">
                                          <p:val>
                                            <p:strVal val="#ppt_w"/>
                                          </p:val>
                                        </p:tav>
                                      </p:tavLst>
                                    </p:anim>
                                    <p:anim calcmode="lin" valueType="num">
                                      <p:cBhvr>
                                        <p:cTn id="170" dur="3531" fill="hold"/>
                                        <p:tgtEl>
                                          <p:spTgt spid="509"/>
                                        </p:tgtEl>
                                        <p:attrNameLst>
                                          <p:attrName>ppt_h</p:attrName>
                                        </p:attrNameLst>
                                      </p:cBhvr>
                                      <p:tavLst>
                                        <p:tav tm="0">
                                          <p:val>
                                            <p:fltVal val="0"/>
                                          </p:val>
                                        </p:tav>
                                        <p:tav tm="100000">
                                          <p:val>
                                            <p:strVal val="#ppt_h"/>
                                          </p:val>
                                        </p:tav>
                                      </p:tavLst>
                                    </p:anim>
                                    <p:anim calcmode="lin" valueType="num">
                                      <p:cBhvr>
                                        <p:cTn id="171" dur="3531" fill="hold"/>
                                        <p:tgtEl>
                                          <p:spTgt spid="509"/>
                                        </p:tgtEl>
                                        <p:attrNameLst>
                                          <p:attrName>ppt_x</p:attrName>
                                        </p:attrNameLst>
                                      </p:cBhvr>
                                      <p:tavLst>
                                        <p:tav tm="0">
                                          <p:val>
                                            <p:fltVal val="0.5"/>
                                          </p:val>
                                        </p:tav>
                                        <p:tav tm="100000">
                                          <p:val>
                                            <p:strVal val="#ppt_x"/>
                                          </p:val>
                                        </p:tav>
                                      </p:tavLst>
                                    </p:anim>
                                    <p:anim calcmode="lin" valueType="num">
                                      <p:cBhvr>
                                        <p:cTn id="172" dur="3531" fill="hold"/>
                                        <p:tgtEl>
                                          <p:spTgt spid="509"/>
                                        </p:tgtEl>
                                        <p:attrNameLst>
                                          <p:attrName>ppt_y</p:attrName>
                                        </p:attrNameLst>
                                      </p:cBhvr>
                                      <p:tavLst>
                                        <p:tav tm="0">
                                          <p:val>
                                            <p:fltVal val="0.5"/>
                                          </p:val>
                                        </p:tav>
                                        <p:tav tm="100000">
                                          <p:val>
                                            <p:strVal val="#ppt_y"/>
                                          </p:val>
                                        </p:tav>
                                      </p:tavLst>
                                    </p:anim>
                                  </p:childTnLst>
                                </p:cTn>
                              </p:par>
                              <p:par>
                                <p:cTn id="173" presetID="23" presetClass="entr" presetSubtype="528" repeatCount="indefinite" fill="hold" grpId="0" nodeType="withEffect">
                                  <p:stCondLst>
                                    <p:cond delay="2769"/>
                                  </p:stCondLst>
                                  <p:childTnLst>
                                    <p:set>
                                      <p:cBhvr>
                                        <p:cTn id="174" dur="1" fill="hold">
                                          <p:stCondLst>
                                            <p:cond delay="0"/>
                                          </p:stCondLst>
                                        </p:cTn>
                                        <p:tgtEl>
                                          <p:spTgt spid="510"/>
                                        </p:tgtEl>
                                        <p:attrNameLst>
                                          <p:attrName>style.visibility</p:attrName>
                                        </p:attrNameLst>
                                      </p:cBhvr>
                                      <p:to>
                                        <p:strVal val="visible"/>
                                      </p:to>
                                    </p:set>
                                    <p:anim calcmode="lin" valueType="num">
                                      <p:cBhvr>
                                        <p:cTn id="175" dur="3326" fill="hold"/>
                                        <p:tgtEl>
                                          <p:spTgt spid="510"/>
                                        </p:tgtEl>
                                        <p:attrNameLst>
                                          <p:attrName>ppt_w</p:attrName>
                                        </p:attrNameLst>
                                      </p:cBhvr>
                                      <p:tavLst>
                                        <p:tav tm="0">
                                          <p:val>
                                            <p:fltVal val="0"/>
                                          </p:val>
                                        </p:tav>
                                        <p:tav tm="100000">
                                          <p:val>
                                            <p:strVal val="#ppt_w"/>
                                          </p:val>
                                        </p:tav>
                                      </p:tavLst>
                                    </p:anim>
                                    <p:anim calcmode="lin" valueType="num">
                                      <p:cBhvr>
                                        <p:cTn id="176" dur="3326" fill="hold"/>
                                        <p:tgtEl>
                                          <p:spTgt spid="510"/>
                                        </p:tgtEl>
                                        <p:attrNameLst>
                                          <p:attrName>ppt_h</p:attrName>
                                        </p:attrNameLst>
                                      </p:cBhvr>
                                      <p:tavLst>
                                        <p:tav tm="0">
                                          <p:val>
                                            <p:fltVal val="0"/>
                                          </p:val>
                                        </p:tav>
                                        <p:tav tm="100000">
                                          <p:val>
                                            <p:strVal val="#ppt_h"/>
                                          </p:val>
                                        </p:tav>
                                      </p:tavLst>
                                    </p:anim>
                                    <p:anim calcmode="lin" valueType="num">
                                      <p:cBhvr>
                                        <p:cTn id="177" dur="3326" fill="hold"/>
                                        <p:tgtEl>
                                          <p:spTgt spid="510"/>
                                        </p:tgtEl>
                                        <p:attrNameLst>
                                          <p:attrName>ppt_x</p:attrName>
                                        </p:attrNameLst>
                                      </p:cBhvr>
                                      <p:tavLst>
                                        <p:tav tm="0">
                                          <p:val>
                                            <p:fltVal val="0.5"/>
                                          </p:val>
                                        </p:tav>
                                        <p:tav tm="100000">
                                          <p:val>
                                            <p:strVal val="#ppt_x"/>
                                          </p:val>
                                        </p:tav>
                                      </p:tavLst>
                                    </p:anim>
                                    <p:anim calcmode="lin" valueType="num">
                                      <p:cBhvr>
                                        <p:cTn id="178" dur="3326" fill="hold"/>
                                        <p:tgtEl>
                                          <p:spTgt spid="510"/>
                                        </p:tgtEl>
                                        <p:attrNameLst>
                                          <p:attrName>ppt_y</p:attrName>
                                        </p:attrNameLst>
                                      </p:cBhvr>
                                      <p:tavLst>
                                        <p:tav tm="0">
                                          <p:val>
                                            <p:fltVal val="0.5"/>
                                          </p:val>
                                        </p:tav>
                                        <p:tav tm="100000">
                                          <p:val>
                                            <p:strVal val="#ppt_y"/>
                                          </p:val>
                                        </p:tav>
                                      </p:tavLst>
                                    </p:anim>
                                  </p:childTnLst>
                                </p:cTn>
                              </p:par>
                              <p:par>
                                <p:cTn id="179" presetID="23" presetClass="entr" presetSubtype="528" repeatCount="indefinite" fill="hold" grpId="0" nodeType="withEffect">
                                  <p:stCondLst>
                                    <p:cond delay="1615"/>
                                  </p:stCondLst>
                                  <p:childTnLst>
                                    <p:set>
                                      <p:cBhvr>
                                        <p:cTn id="180" dur="1" fill="hold">
                                          <p:stCondLst>
                                            <p:cond delay="0"/>
                                          </p:stCondLst>
                                        </p:cTn>
                                        <p:tgtEl>
                                          <p:spTgt spid="511"/>
                                        </p:tgtEl>
                                        <p:attrNameLst>
                                          <p:attrName>style.visibility</p:attrName>
                                        </p:attrNameLst>
                                      </p:cBhvr>
                                      <p:to>
                                        <p:strVal val="visible"/>
                                      </p:to>
                                    </p:set>
                                    <p:anim calcmode="lin" valueType="num">
                                      <p:cBhvr>
                                        <p:cTn id="181" dur="3031" fill="hold"/>
                                        <p:tgtEl>
                                          <p:spTgt spid="511"/>
                                        </p:tgtEl>
                                        <p:attrNameLst>
                                          <p:attrName>ppt_w</p:attrName>
                                        </p:attrNameLst>
                                      </p:cBhvr>
                                      <p:tavLst>
                                        <p:tav tm="0">
                                          <p:val>
                                            <p:fltVal val="0"/>
                                          </p:val>
                                        </p:tav>
                                        <p:tav tm="100000">
                                          <p:val>
                                            <p:strVal val="#ppt_w"/>
                                          </p:val>
                                        </p:tav>
                                      </p:tavLst>
                                    </p:anim>
                                    <p:anim calcmode="lin" valueType="num">
                                      <p:cBhvr>
                                        <p:cTn id="182" dur="3031" fill="hold"/>
                                        <p:tgtEl>
                                          <p:spTgt spid="511"/>
                                        </p:tgtEl>
                                        <p:attrNameLst>
                                          <p:attrName>ppt_h</p:attrName>
                                        </p:attrNameLst>
                                      </p:cBhvr>
                                      <p:tavLst>
                                        <p:tav tm="0">
                                          <p:val>
                                            <p:fltVal val="0"/>
                                          </p:val>
                                        </p:tav>
                                        <p:tav tm="100000">
                                          <p:val>
                                            <p:strVal val="#ppt_h"/>
                                          </p:val>
                                        </p:tav>
                                      </p:tavLst>
                                    </p:anim>
                                    <p:anim calcmode="lin" valueType="num">
                                      <p:cBhvr>
                                        <p:cTn id="183" dur="3031" fill="hold"/>
                                        <p:tgtEl>
                                          <p:spTgt spid="511"/>
                                        </p:tgtEl>
                                        <p:attrNameLst>
                                          <p:attrName>ppt_x</p:attrName>
                                        </p:attrNameLst>
                                      </p:cBhvr>
                                      <p:tavLst>
                                        <p:tav tm="0">
                                          <p:val>
                                            <p:fltVal val="0.5"/>
                                          </p:val>
                                        </p:tav>
                                        <p:tav tm="100000">
                                          <p:val>
                                            <p:strVal val="#ppt_x"/>
                                          </p:val>
                                        </p:tav>
                                      </p:tavLst>
                                    </p:anim>
                                    <p:anim calcmode="lin" valueType="num">
                                      <p:cBhvr>
                                        <p:cTn id="184" dur="3031" fill="hold"/>
                                        <p:tgtEl>
                                          <p:spTgt spid="511"/>
                                        </p:tgtEl>
                                        <p:attrNameLst>
                                          <p:attrName>ppt_y</p:attrName>
                                        </p:attrNameLst>
                                      </p:cBhvr>
                                      <p:tavLst>
                                        <p:tav tm="0">
                                          <p:val>
                                            <p:fltVal val="0.5"/>
                                          </p:val>
                                        </p:tav>
                                        <p:tav tm="100000">
                                          <p:val>
                                            <p:strVal val="#ppt_y"/>
                                          </p:val>
                                        </p:tav>
                                      </p:tavLst>
                                    </p:anim>
                                  </p:childTnLst>
                                </p:cTn>
                              </p:par>
                              <p:par>
                                <p:cTn id="185" presetID="23" presetClass="entr" presetSubtype="528" repeatCount="indefinite" fill="hold" grpId="0" nodeType="withEffect">
                                  <p:stCondLst>
                                    <p:cond delay="1219"/>
                                  </p:stCondLst>
                                  <p:childTnLst>
                                    <p:set>
                                      <p:cBhvr>
                                        <p:cTn id="186" dur="1" fill="hold">
                                          <p:stCondLst>
                                            <p:cond delay="0"/>
                                          </p:stCondLst>
                                        </p:cTn>
                                        <p:tgtEl>
                                          <p:spTgt spid="512"/>
                                        </p:tgtEl>
                                        <p:attrNameLst>
                                          <p:attrName>style.visibility</p:attrName>
                                        </p:attrNameLst>
                                      </p:cBhvr>
                                      <p:to>
                                        <p:strVal val="visible"/>
                                      </p:to>
                                    </p:set>
                                    <p:anim calcmode="lin" valueType="num">
                                      <p:cBhvr>
                                        <p:cTn id="187" dur="3455" fill="hold"/>
                                        <p:tgtEl>
                                          <p:spTgt spid="512"/>
                                        </p:tgtEl>
                                        <p:attrNameLst>
                                          <p:attrName>ppt_w</p:attrName>
                                        </p:attrNameLst>
                                      </p:cBhvr>
                                      <p:tavLst>
                                        <p:tav tm="0">
                                          <p:val>
                                            <p:fltVal val="0"/>
                                          </p:val>
                                        </p:tav>
                                        <p:tav tm="100000">
                                          <p:val>
                                            <p:strVal val="#ppt_w"/>
                                          </p:val>
                                        </p:tav>
                                      </p:tavLst>
                                    </p:anim>
                                    <p:anim calcmode="lin" valueType="num">
                                      <p:cBhvr>
                                        <p:cTn id="188" dur="3455" fill="hold"/>
                                        <p:tgtEl>
                                          <p:spTgt spid="512"/>
                                        </p:tgtEl>
                                        <p:attrNameLst>
                                          <p:attrName>ppt_h</p:attrName>
                                        </p:attrNameLst>
                                      </p:cBhvr>
                                      <p:tavLst>
                                        <p:tav tm="0">
                                          <p:val>
                                            <p:fltVal val="0"/>
                                          </p:val>
                                        </p:tav>
                                        <p:tav tm="100000">
                                          <p:val>
                                            <p:strVal val="#ppt_h"/>
                                          </p:val>
                                        </p:tav>
                                      </p:tavLst>
                                    </p:anim>
                                    <p:anim calcmode="lin" valueType="num">
                                      <p:cBhvr>
                                        <p:cTn id="189" dur="3455" fill="hold"/>
                                        <p:tgtEl>
                                          <p:spTgt spid="512"/>
                                        </p:tgtEl>
                                        <p:attrNameLst>
                                          <p:attrName>ppt_x</p:attrName>
                                        </p:attrNameLst>
                                      </p:cBhvr>
                                      <p:tavLst>
                                        <p:tav tm="0">
                                          <p:val>
                                            <p:fltVal val="0.5"/>
                                          </p:val>
                                        </p:tav>
                                        <p:tav tm="100000">
                                          <p:val>
                                            <p:strVal val="#ppt_x"/>
                                          </p:val>
                                        </p:tav>
                                      </p:tavLst>
                                    </p:anim>
                                    <p:anim calcmode="lin" valueType="num">
                                      <p:cBhvr>
                                        <p:cTn id="190" dur="3455" fill="hold"/>
                                        <p:tgtEl>
                                          <p:spTgt spid="512"/>
                                        </p:tgtEl>
                                        <p:attrNameLst>
                                          <p:attrName>ppt_y</p:attrName>
                                        </p:attrNameLst>
                                      </p:cBhvr>
                                      <p:tavLst>
                                        <p:tav tm="0">
                                          <p:val>
                                            <p:fltVal val="0.5"/>
                                          </p:val>
                                        </p:tav>
                                        <p:tav tm="100000">
                                          <p:val>
                                            <p:strVal val="#ppt_y"/>
                                          </p:val>
                                        </p:tav>
                                      </p:tavLst>
                                    </p:anim>
                                  </p:childTnLst>
                                </p:cTn>
                              </p:par>
                              <p:par>
                                <p:cTn id="191" presetID="23" presetClass="entr" presetSubtype="528" repeatCount="indefinite" fill="hold" grpId="0" nodeType="withEffect">
                                  <p:stCondLst>
                                    <p:cond delay="2542"/>
                                  </p:stCondLst>
                                  <p:childTnLst>
                                    <p:set>
                                      <p:cBhvr>
                                        <p:cTn id="192" dur="1" fill="hold">
                                          <p:stCondLst>
                                            <p:cond delay="0"/>
                                          </p:stCondLst>
                                        </p:cTn>
                                        <p:tgtEl>
                                          <p:spTgt spid="513"/>
                                        </p:tgtEl>
                                        <p:attrNameLst>
                                          <p:attrName>style.visibility</p:attrName>
                                        </p:attrNameLst>
                                      </p:cBhvr>
                                      <p:to>
                                        <p:strVal val="visible"/>
                                      </p:to>
                                    </p:set>
                                    <p:anim calcmode="lin" valueType="num">
                                      <p:cBhvr>
                                        <p:cTn id="193" dur="4132" fill="hold"/>
                                        <p:tgtEl>
                                          <p:spTgt spid="513"/>
                                        </p:tgtEl>
                                        <p:attrNameLst>
                                          <p:attrName>ppt_w</p:attrName>
                                        </p:attrNameLst>
                                      </p:cBhvr>
                                      <p:tavLst>
                                        <p:tav tm="0">
                                          <p:val>
                                            <p:fltVal val="0"/>
                                          </p:val>
                                        </p:tav>
                                        <p:tav tm="100000">
                                          <p:val>
                                            <p:strVal val="#ppt_w"/>
                                          </p:val>
                                        </p:tav>
                                      </p:tavLst>
                                    </p:anim>
                                    <p:anim calcmode="lin" valueType="num">
                                      <p:cBhvr>
                                        <p:cTn id="194" dur="4132" fill="hold"/>
                                        <p:tgtEl>
                                          <p:spTgt spid="513"/>
                                        </p:tgtEl>
                                        <p:attrNameLst>
                                          <p:attrName>ppt_h</p:attrName>
                                        </p:attrNameLst>
                                      </p:cBhvr>
                                      <p:tavLst>
                                        <p:tav tm="0">
                                          <p:val>
                                            <p:fltVal val="0"/>
                                          </p:val>
                                        </p:tav>
                                        <p:tav tm="100000">
                                          <p:val>
                                            <p:strVal val="#ppt_h"/>
                                          </p:val>
                                        </p:tav>
                                      </p:tavLst>
                                    </p:anim>
                                    <p:anim calcmode="lin" valueType="num">
                                      <p:cBhvr>
                                        <p:cTn id="195" dur="4132" fill="hold"/>
                                        <p:tgtEl>
                                          <p:spTgt spid="513"/>
                                        </p:tgtEl>
                                        <p:attrNameLst>
                                          <p:attrName>ppt_x</p:attrName>
                                        </p:attrNameLst>
                                      </p:cBhvr>
                                      <p:tavLst>
                                        <p:tav tm="0">
                                          <p:val>
                                            <p:fltVal val="0.5"/>
                                          </p:val>
                                        </p:tav>
                                        <p:tav tm="100000">
                                          <p:val>
                                            <p:strVal val="#ppt_x"/>
                                          </p:val>
                                        </p:tav>
                                      </p:tavLst>
                                    </p:anim>
                                    <p:anim calcmode="lin" valueType="num">
                                      <p:cBhvr>
                                        <p:cTn id="196" dur="4132" fill="hold"/>
                                        <p:tgtEl>
                                          <p:spTgt spid="513"/>
                                        </p:tgtEl>
                                        <p:attrNameLst>
                                          <p:attrName>ppt_y</p:attrName>
                                        </p:attrNameLst>
                                      </p:cBhvr>
                                      <p:tavLst>
                                        <p:tav tm="0">
                                          <p:val>
                                            <p:fltVal val="0.5"/>
                                          </p:val>
                                        </p:tav>
                                        <p:tav tm="100000">
                                          <p:val>
                                            <p:strVal val="#ppt_y"/>
                                          </p:val>
                                        </p:tav>
                                      </p:tavLst>
                                    </p:anim>
                                  </p:childTnLst>
                                </p:cTn>
                              </p:par>
                              <p:par>
                                <p:cTn id="197" presetID="23" presetClass="entr" presetSubtype="528" repeatCount="indefinite" fill="hold" grpId="0" nodeType="withEffect">
                                  <p:stCondLst>
                                    <p:cond delay="2479"/>
                                  </p:stCondLst>
                                  <p:childTnLst>
                                    <p:set>
                                      <p:cBhvr>
                                        <p:cTn id="198" dur="1" fill="hold">
                                          <p:stCondLst>
                                            <p:cond delay="0"/>
                                          </p:stCondLst>
                                        </p:cTn>
                                        <p:tgtEl>
                                          <p:spTgt spid="514"/>
                                        </p:tgtEl>
                                        <p:attrNameLst>
                                          <p:attrName>style.visibility</p:attrName>
                                        </p:attrNameLst>
                                      </p:cBhvr>
                                      <p:to>
                                        <p:strVal val="visible"/>
                                      </p:to>
                                    </p:set>
                                    <p:anim calcmode="lin" valueType="num">
                                      <p:cBhvr>
                                        <p:cTn id="199" dur="3564" fill="hold"/>
                                        <p:tgtEl>
                                          <p:spTgt spid="514"/>
                                        </p:tgtEl>
                                        <p:attrNameLst>
                                          <p:attrName>ppt_w</p:attrName>
                                        </p:attrNameLst>
                                      </p:cBhvr>
                                      <p:tavLst>
                                        <p:tav tm="0">
                                          <p:val>
                                            <p:fltVal val="0"/>
                                          </p:val>
                                        </p:tav>
                                        <p:tav tm="100000">
                                          <p:val>
                                            <p:strVal val="#ppt_w"/>
                                          </p:val>
                                        </p:tav>
                                      </p:tavLst>
                                    </p:anim>
                                    <p:anim calcmode="lin" valueType="num">
                                      <p:cBhvr>
                                        <p:cTn id="200" dur="3564" fill="hold"/>
                                        <p:tgtEl>
                                          <p:spTgt spid="514"/>
                                        </p:tgtEl>
                                        <p:attrNameLst>
                                          <p:attrName>ppt_h</p:attrName>
                                        </p:attrNameLst>
                                      </p:cBhvr>
                                      <p:tavLst>
                                        <p:tav tm="0">
                                          <p:val>
                                            <p:fltVal val="0"/>
                                          </p:val>
                                        </p:tav>
                                        <p:tav tm="100000">
                                          <p:val>
                                            <p:strVal val="#ppt_h"/>
                                          </p:val>
                                        </p:tav>
                                      </p:tavLst>
                                    </p:anim>
                                    <p:anim calcmode="lin" valueType="num">
                                      <p:cBhvr>
                                        <p:cTn id="201" dur="3564" fill="hold"/>
                                        <p:tgtEl>
                                          <p:spTgt spid="514"/>
                                        </p:tgtEl>
                                        <p:attrNameLst>
                                          <p:attrName>ppt_x</p:attrName>
                                        </p:attrNameLst>
                                      </p:cBhvr>
                                      <p:tavLst>
                                        <p:tav tm="0">
                                          <p:val>
                                            <p:fltVal val="0.5"/>
                                          </p:val>
                                        </p:tav>
                                        <p:tav tm="100000">
                                          <p:val>
                                            <p:strVal val="#ppt_x"/>
                                          </p:val>
                                        </p:tav>
                                      </p:tavLst>
                                    </p:anim>
                                    <p:anim calcmode="lin" valueType="num">
                                      <p:cBhvr>
                                        <p:cTn id="202" dur="3564" fill="hold"/>
                                        <p:tgtEl>
                                          <p:spTgt spid="514"/>
                                        </p:tgtEl>
                                        <p:attrNameLst>
                                          <p:attrName>ppt_y</p:attrName>
                                        </p:attrNameLst>
                                      </p:cBhvr>
                                      <p:tavLst>
                                        <p:tav tm="0">
                                          <p:val>
                                            <p:fltVal val="0.5"/>
                                          </p:val>
                                        </p:tav>
                                        <p:tav tm="100000">
                                          <p:val>
                                            <p:strVal val="#ppt_y"/>
                                          </p:val>
                                        </p:tav>
                                      </p:tavLst>
                                    </p:anim>
                                  </p:childTnLst>
                                </p:cTn>
                              </p:par>
                              <p:par>
                                <p:cTn id="203" presetID="23" presetClass="entr" presetSubtype="528" repeatCount="indefinite" fill="hold" grpId="0" nodeType="withEffect">
                                  <p:stCondLst>
                                    <p:cond delay="2017"/>
                                  </p:stCondLst>
                                  <p:childTnLst>
                                    <p:set>
                                      <p:cBhvr>
                                        <p:cTn id="204" dur="1" fill="hold">
                                          <p:stCondLst>
                                            <p:cond delay="0"/>
                                          </p:stCondLst>
                                        </p:cTn>
                                        <p:tgtEl>
                                          <p:spTgt spid="515"/>
                                        </p:tgtEl>
                                        <p:attrNameLst>
                                          <p:attrName>style.visibility</p:attrName>
                                        </p:attrNameLst>
                                      </p:cBhvr>
                                      <p:to>
                                        <p:strVal val="visible"/>
                                      </p:to>
                                    </p:set>
                                    <p:anim calcmode="lin" valueType="num">
                                      <p:cBhvr>
                                        <p:cTn id="205" dur="5939" fill="hold"/>
                                        <p:tgtEl>
                                          <p:spTgt spid="515"/>
                                        </p:tgtEl>
                                        <p:attrNameLst>
                                          <p:attrName>ppt_w</p:attrName>
                                        </p:attrNameLst>
                                      </p:cBhvr>
                                      <p:tavLst>
                                        <p:tav tm="0">
                                          <p:val>
                                            <p:fltVal val="0"/>
                                          </p:val>
                                        </p:tav>
                                        <p:tav tm="100000">
                                          <p:val>
                                            <p:strVal val="#ppt_w"/>
                                          </p:val>
                                        </p:tav>
                                      </p:tavLst>
                                    </p:anim>
                                    <p:anim calcmode="lin" valueType="num">
                                      <p:cBhvr>
                                        <p:cTn id="206" dur="5939" fill="hold"/>
                                        <p:tgtEl>
                                          <p:spTgt spid="515"/>
                                        </p:tgtEl>
                                        <p:attrNameLst>
                                          <p:attrName>ppt_h</p:attrName>
                                        </p:attrNameLst>
                                      </p:cBhvr>
                                      <p:tavLst>
                                        <p:tav tm="0">
                                          <p:val>
                                            <p:fltVal val="0"/>
                                          </p:val>
                                        </p:tav>
                                        <p:tav tm="100000">
                                          <p:val>
                                            <p:strVal val="#ppt_h"/>
                                          </p:val>
                                        </p:tav>
                                      </p:tavLst>
                                    </p:anim>
                                    <p:anim calcmode="lin" valueType="num">
                                      <p:cBhvr>
                                        <p:cTn id="207" dur="5939" fill="hold"/>
                                        <p:tgtEl>
                                          <p:spTgt spid="515"/>
                                        </p:tgtEl>
                                        <p:attrNameLst>
                                          <p:attrName>ppt_x</p:attrName>
                                        </p:attrNameLst>
                                      </p:cBhvr>
                                      <p:tavLst>
                                        <p:tav tm="0">
                                          <p:val>
                                            <p:fltVal val="0.5"/>
                                          </p:val>
                                        </p:tav>
                                        <p:tav tm="100000">
                                          <p:val>
                                            <p:strVal val="#ppt_x"/>
                                          </p:val>
                                        </p:tav>
                                      </p:tavLst>
                                    </p:anim>
                                    <p:anim calcmode="lin" valueType="num">
                                      <p:cBhvr>
                                        <p:cTn id="208" dur="5939" fill="hold"/>
                                        <p:tgtEl>
                                          <p:spTgt spid="515"/>
                                        </p:tgtEl>
                                        <p:attrNameLst>
                                          <p:attrName>ppt_y</p:attrName>
                                        </p:attrNameLst>
                                      </p:cBhvr>
                                      <p:tavLst>
                                        <p:tav tm="0">
                                          <p:val>
                                            <p:fltVal val="0.5"/>
                                          </p:val>
                                        </p:tav>
                                        <p:tav tm="100000">
                                          <p:val>
                                            <p:strVal val="#ppt_y"/>
                                          </p:val>
                                        </p:tav>
                                      </p:tavLst>
                                    </p:anim>
                                  </p:childTnLst>
                                </p:cTn>
                              </p:par>
                              <p:par>
                                <p:cTn id="209" presetID="23" presetClass="entr" presetSubtype="528" repeatCount="indefinite" fill="hold" grpId="0" nodeType="withEffect">
                                  <p:stCondLst>
                                    <p:cond delay="2166"/>
                                  </p:stCondLst>
                                  <p:childTnLst>
                                    <p:set>
                                      <p:cBhvr>
                                        <p:cTn id="210" dur="1" fill="hold">
                                          <p:stCondLst>
                                            <p:cond delay="0"/>
                                          </p:stCondLst>
                                        </p:cTn>
                                        <p:tgtEl>
                                          <p:spTgt spid="516"/>
                                        </p:tgtEl>
                                        <p:attrNameLst>
                                          <p:attrName>style.visibility</p:attrName>
                                        </p:attrNameLst>
                                      </p:cBhvr>
                                      <p:to>
                                        <p:strVal val="visible"/>
                                      </p:to>
                                    </p:set>
                                    <p:anim calcmode="lin" valueType="num">
                                      <p:cBhvr>
                                        <p:cTn id="211" dur="5616" fill="hold"/>
                                        <p:tgtEl>
                                          <p:spTgt spid="516"/>
                                        </p:tgtEl>
                                        <p:attrNameLst>
                                          <p:attrName>ppt_w</p:attrName>
                                        </p:attrNameLst>
                                      </p:cBhvr>
                                      <p:tavLst>
                                        <p:tav tm="0">
                                          <p:val>
                                            <p:fltVal val="0"/>
                                          </p:val>
                                        </p:tav>
                                        <p:tav tm="100000">
                                          <p:val>
                                            <p:strVal val="#ppt_w"/>
                                          </p:val>
                                        </p:tav>
                                      </p:tavLst>
                                    </p:anim>
                                    <p:anim calcmode="lin" valueType="num">
                                      <p:cBhvr>
                                        <p:cTn id="212" dur="5616" fill="hold"/>
                                        <p:tgtEl>
                                          <p:spTgt spid="516"/>
                                        </p:tgtEl>
                                        <p:attrNameLst>
                                          <p:attrName>ppt_h</p:attrName>
                                        </p:attrNameLst>
                                      </p:cBhvr>
                                      <p:tavLst>
                                        <p:tav tm="0">
                                          <p:val>
                                            <p:fltVal val="0"/>
                                          </p:val>
                                        </p:tav>
                                        <p:tav tm="100000">
                                          <p:val>
                                            <p:strVal val="#ppt_h"/>
                                          </p:val>
                                        </p:tav>
                                      </p:tavLst>
                                    </p:anim>
                                    <p:anim calcmode="lin" valueType="num">
                                      <p:cBhvr>
                                        <p:cTn id="213" dur="5616" fill="hold"/>
                                        <p:tgtEl>
                                          <p:spTgt spid="516"/>
                                        </p:tgtEl>
                                        <p:attrNameLst>
                                          <p:attrName>ppt_x</p:attrName>
                                        </p:attrNameLst>
                                      </p:cBhvr>
                                      <p:tavLst>
                                        <p:tav tm="0">
                                          <p:val>
                                            <p:fltVal val="0.5"/>
                                          </p:val>
                                        </p:tav>
                                        <p:tav tm="100000">
                                          <p:val>
                                            <p:strVal val="#ppt_x"/>
                                          </p:val>
                                        </p:tav>
                                      </p:tavLst>
                                    </p:anim>
                                    <p:anim calcmode="lin" valueType="num">
                                      <p:cBhvr>
                                        <p:cTn id="214" dur="5616" fill="hold"/>
                                        <p:tgtEl>
                                          <p:spTgt spid="516"/>
                                        </p:tgtEl>
                                        <p:attrNameLst>
                                          <p:attrName>ppt_y</p:attrName>
                                        </p:attrNameLst>
                                      </p:cBhvr>
                                      <p:tavLst>
                                        <p:tav tm="0">
                                          <p:val>
                                            <p:fltVal val="0.5"/>
                                          </p:val>
                                        </p:tav>
                                        <p:tav tm="100000">
                                          <p:val>
                                            <p:strVal val="#ppt_y"/>
                                          </p:val>
                                        </p:tav>
                                      </p:tavLst>
                                    </p:anim>
                                  </p:childTnLst>
                                </p:cTn>
                              </p:par>
                              <p:par>
                                <p:cTn id="215" presetID="23" presetClass="entr" presetSubtype="528" repeatCount="indefinite" fill="hold" grpId="0" nodeType="withEffect">
                                  <p:stCondLst>
                                    <p:cond delay="2990"/>
                                  </p:stCondLst>
                                  <p:childTnLst>
                                    <p:set>
                                      <p:cBhvr>
                                        <p:cTn id="216" dur="1" fill="hold">
                                          <p:stCondLst>
                                            <p:cond delay="0"/>
                                          </p:stCondLst>
                                        </p:cTn>
                                        <p:tgtEl>
                                          <p:spTgt spid="517"/>
                                        </p:tgtEl>
                                        <p:attrNameLst>
                                          <p:attrName>style.visibility</p:attrName>
                                        </p:attrNameLst>
                                      </p:cBhvr>
                                      <p:to>
                                        <p:strVal val="visible"/>
                                      </p:to>
                                    </p:set>
                                    <p:anim calcmode="lin" valueType="num">
                                      <p:cBhvr>
                                        <p:cTn id="217" dur="4745" fill="hold"/>
                                        <p:tgtEl>
                                          <p:spTgt spid="517"/>
                                        </p:tgtEl>
                                        <p:attrNameLst>
                                          <p:attrName>ppt_w</p:attrName>
                                        </p:attrNameLst>
                                      </p:cBhvr>
                                      <p:tavLst>
                                        <p:tav tm="0">
                                          <p:val>
                                            <p:fltVal val="0"/>
                                          </p:val>
                                        </p:tav>
                                        <p:tav tm="100000">
                                          <p:val>
                                            <p:strVal val="#ppt_w"/>
                                          </p:val>
                                        </p:tav>
                                      </p:tavLst>
                                    </p:anim>
                                    <p:anim calcmode="lin" valueType="num">
                                      <p:cBhvr>
                                        <p:cTn id="218" dur="4745" fill="hold"/>
                                        <p:tgtEl>
                                          <p:spTgt spid="517"/>
                                        </p:tgtEl>
                                        <p:attrNameLst>
                                          <p:attrName>ppt_h</p:attrName>
                                        </p:attrNameLst>
                                      </p:cBhvr>
                                      <p:tavLst>
                                        <p:tav tm="0">
                                          <p:val>
                                            <p:fltVal val="0"/>
                                          </p:val>
                                        </p:tav>
                                        <p:tav tm="100000">
                                          <p:val>
                                            <p:strVal val="#ppt_h"/>
                                          </p:val>
                                        </p:tav>
                                      </p:tavLst>
                                    </p:anim>
                                    <p:anim calcmode="lin" valueType="num">
                                      <p:cBhvr>
                                        <p:cTn id="219" dur="4745" fill="hold"/>
                                        <p:tgtEl>
                                          <p:spTgt spid="517"/>
                                        </p:tgtEl>
                                        <p:attrNameLst>
                                          <p:attrName>ppt_x</p:attrName>
                                        </p:attrNameLst>
                                      </p:cBhvr>
                                      <p:tavLst>
                                        <p:tav tm="0">
                                          <p:val>
                                            <p:fltVal val="0.5"/>
                                          </p:val>
                                        </p:tav>
                                        <p:tav tm="100000">
                                          <p:val>
                                            <p:strVal val="#ppt_x"/>
                                          </p:val>
                                        </p:tav>
                                      </p:tavLst>
                                    </p:anim>
                                    <p:anim calcmode="lin" valueType="num">
                                      <p:cBhvr>
                                        <p:cTn id="220" dur="4745" fill="hold"/>
                                        <p:tgtEl>
                                          <p:spTgt spid="517"/>
                                        </p:tgtEl>
                                        <p:attrNameLst>
                                          <p:attrName>ppt_y</p:attrName>
                                        </p:attrNameLst>
                                      </p:cBhvr>
                                      <p:tavLst>
                                        <p:tav tm="0">
                                          <p:val>
                                            <p:fltVal val="0.5"/>
                                          </p:val>
                                        </p:tav>
                                        <p:tav tm="100000">
                                          <p:val>
                                            <p:strVal val="#ppt_y"/>
                                          </p:val>
                                        </p:tav>
                                      </p:tavLst>
                                    </p:anim>
                                  </p:childTnLst>
                                </p:cTn>
                              </p:par>
                              <p:par>
                                <p:cTn id="221" presetID="23" presetClass="entr" presetSubtype="528" repeatCount="indefinite" fill="hold" grpId="0" nodeType="withEffect">
                                  <p:stCondLst>
                                    <p:cond delay="1019"/>
                                  </p:stCondLst>
                                  <p:childTnLst>
                                    <p:set>
                                      <p:cBhvr>
                                        <p:cTn id="222" dur="1" fill="hold">
                                          <p:stCondLst>
                                            <p:cond delay="0"/>
                                          </p:stCondLst>
                                        </p:cTn>
                                        <p:tgtEl>
                                          <p:spTgt spid="518"/>
                                        </p:tgtEl>
                                        <p:attrNameLst>
                                          <p:attrName>style.visibility</p:attrName>
                                        </p:attrNameLst>
                                      </p:cBhvr>
                                      <p:to>
                                        <p:strVal val="visible"/>
                                      </p:to>
                                    </p:set>
                                    <p:anim calcmode="lin" valueType="num">
                                      <p:cBhvr>
                                        <p:cTn id="223" dur="5188" fill="hold"/>
                                        <p:tgtEl>
                                          <p:spTgt spid="518"/>
                                        </p:tgtEl>
                                        <p:attrNameLst>
                                          <p:attrName>ppt_w</p:attrName>
                                        </p:attrNameLst>
                                      </p:cBhvr>
                                      <p:tavLst>
                                        <p:tav tm="0">
                                          <p:val>
                                            <p:fltVal val="0"/>
                                          </p:val>
                                        </p:tav>
                                        <p:tav tm="100000">
                                          <p:val>
                                            <p:strVal val="#ppt_w"/>
                                          </p:val>
                                        </p:tav>
                                      </p:tavLst>
                                    </p:anim>
                                    <p:anim calcmode="lin" valueType="num">
                                      <p:cBhvr>
                                        <p:cTn id="224" dur="5188" fill="hold"/>
                                        <p:tgtEl>
                                          <p:spTgt spid="518"/>
                                        </p:tgtEl>
                                        <p:attrNameLst>
                                          <p:attrName>ppt_h</p:attrName>
                                        </p:attrNameLst>
                                      </p:cBhvr>
                                      <p:tavLst>
                                        <p:tav tm="0">
                                          <p:val>
                                            <p:fltVal val="0"/>
                                          </p:val>
                                        </p:tav>
                                        <p:tav tm="100000">
                                          <p:val>
                                            <p:strVal val="#ppt_h"/>
                                          </p:val>
                                        </p:tav>
                                      </p:tavLst>
                                    </p:anim>
                                    <p:anim calcmode="lin" valueType="num">
                                      <p:cBhvr>
                                        <p:cTn id="225" dur="5188" fill="hold"/>
                                        <p:tgtEl>
                                          <p:spTgt spid="518"/>
                                        </p:tgtEl>
                                        <p:attrNameLst>
                                          <p:attrName>ppt_x</p:attrName>
                                        </p:attrNameLst>
                                      </p:cBhvr>
                                      <p:tavLst>
                                        <p:tav tm="0">
                                          <p:val>
                                            <p:fltVal val="0.5"/>
                                          </p:val>
                                        </p:tav>
                                        <p:tav tm="100000">
                                          <p:val>
                                            <p:strVal val="#ppt_x"/>
                                          </p:val>
                                        </p:tav>
                                      </p:tavLst>
                                    </p:anim>
                                    <p:anim calcmode="lin" valueType="num">
                                      <p:cBhvr>
                                        <p:cTn id="226" dur="5188" fill="hold"/>
                                        <p:tgtEl>
                                          <p:spTgt spid="518"/>
                                        </p:tgtEl>
                                        <p:attrNameLst>
                                          <p:attrName>ppt_y</p:attrName>
                                        </p:attrNameLst>
                                      </p:cBhvr>
                                      <p:tavLst>
                                        <p:tav tm="0">
                                          <p:val>
                                            <p:fltVal val="0.5"/>
                                          </p:val>
                                        </p:tav>
                                        <p:tav tm="100000">
                                          <p:val>
                                            <p:strVal val="#ppt_y"/>
                                          </p:val>
                                        </p:tav>
                                      </p:tavLst>
                                    </p:anim>
                                  </p:childTnLst>
                                </p:cTn>
                              </p:par>
                              <p:par>
                                <p:cTn id="227" presetID="23" presetClass="entr" presetSubtype="528" repeatCount="indefinite" fill="hold" grpId="0" nodeType="withEffect">
                                  <p:stCondLst>
                                    <p:cond delay="1486"/>
                                  </p:stCondLst>
                                  <p:childTnLst>
                                    <p:set>
                                      <p:cBhvr>
                                        <p:cTn id="228" dur="1" fill="hold">
                                          <p:stCondLst>
                                            <p:cond delay="0"/>
                                          </p:stCondLst>
                                        </p:cTn>
                                        <p:tgtEl>
                                          <p:spTgt spid="519"/>
                                        </p:tgtEl>
                                        <p:attrNameLst>
                                          <p:attrName>style.visibility</p:attrName>
                                        </p:attrNameLst>
                                      </p:cBhvr>
                                      <p:to>
                                        <p:strVal val="visible"/>
                                      </p:to>
                                    </p:set>
                                    <p:anim calcmode="lin" valueType="num">
                                      <p:cBhvr>
                                        <p:cTn id="229" dur="3435" fill="hold"/>
                                        <p:tgtEl>
                                          <p:spTgt spid="519"/>
                                        </p:tgtEl>
                                        <p:attrNameLst>
                                          <p:attrName>ppt_w</p:attrName>
                                        </p:attrNameLst>
                                      </p:cBhvr>
                                      <p:tavLst>
                                        <p:tav tm="0">
                                          <p:val>
                                            <p:fltVal val="0"/>
                                          </p:val>
                                        </p:tav>
                                        <p:tav tm="100000">
                                          <p:val>
                                            <p:strVal val="#ppt_w"/>
                                          </p:val>
                                        </p:tav>
                                      </p:tavLst>
                                    </p:anim>
                                    <p:anim calcmode="lin" valueType="num">
                                      <p:cBhvr>
                                        <p:cTn id="230" dur="3435" fill="hold"/>
                                        <p:tgtEl>
                                          <p:spTgt spid="519"/>
                                        </p:tgtEl>
                                        <p:attrNameLst>
                                          <p:attrName>ppt_h</p:attrName>
                                        </p:attrNameLst>
                                      </p:cBhvr>
                                      <p:tavLst>
                                        <p:tav tm="0">
                                          <p:val>
                                            <p:fltVal val="0"/>
                                          </p:val>
                                        </p:tav>
                                        <p:tav tm="100000">
                                          <p:val>
                                            <p:strVal val="#ppt_h"/>
                                          </p:val>
                                        </p:tav>
                                      </p:tavLst>
                                    </p:anim>
                                    <p:anim calcmode="lin" valueType="num">
                                      <p:cBhvr>
                                        <p:cTn id="231" dur="3435" fill="hold"/>
                                        <p:tgtEl>
                                          <p:spTgt spid="519"/>
                                        </p:tgtEl>
                                        <p:attrNameLst>
                                          <p:attrName>ppt_x</p:attrName>
                                        </p:attrNameLst>
                                      </p:cBhvr>
                                      <p:tavLst>
                                        <p:tav tm="0">
                                          <p:val>
                                            <p:fltVal val="0.5"/>
                                          </p:val>
                                        </p:tav>
                                        <p:tav tm="100000">
                                          <p:val>
                                            <p:strVal val="#ppt_x"/>
                                          </p:val>
                                        </p:tav>
                                      </p:tavLst>
                                    </p:anim>
                                    <p:anim calcmode="lin" valueType="num">
                                      <p:cBhvr>
                                        <p:cTn id="232" dur="3435" fill="hold"/>
                                        <p:tgtEl>
                                          <p:spTgt spid="519"/>
                                        </p:tgtEl>
                                        <p:attrNameLst>
                                          <p:attrName>ppt_y</p:attrName>
                                        </p:attrNameLst>
                                      </p:cBhvr>
                                      <p:tavLst>
                                        <p:tav tm="0">
                                          <p:val>
                                            <p:fltVal val="0.5"/>
                                          </p:val>
                                        </p:tav>
                                        <p:tav tm="100000">
                                          <p:val>
                                            <p:strVal val="#ppt_y"/>
                                          </p:val>
                                        </p:tav>
                                      </p:tavLst>
                                    </p:anim>
                                  </p:childTnLst>
                                </p:cTn>
                              </p:par>
                              <p:par>
                                <p:cTn id="233" presetID="23" presetClass="entr" presetSubtype="528" repeatCount="indefinite" fill="hold" grpId="0" nodeType="withEffect">
                                  <p:stCondLst>
                                    <p:cond delay="1239"/>
                                  </p:stCondLst>
                                  <p:childTnLst>
                                    <p:set>
                                      <p:cBhvr>
                                        <p:cTn id="234" dur="1" fill="hold">
                                          <p:stCondLst>
                                            <p:cond delay="0"/>
                                          </p:stCondLst>
                                        </p:cTn>
                                        <p:tgtEl>
                                          <p:spTgt spid="520"/>
                                        </p:tgtEl>
                                        <p:attrNameLst>
                                          <p:attrName>style.visibility</p:attrName>
                                        </p:attrNameLst>
                                      </p:cBhvr>
                                      <p:to>
                                        <p:strVal val="visible"/>
                                      </p:to>
                                    </p:set>
                                    <p:anim calcmode="lin" valueType="num">
                                      <p:cBhvr>
                                        <p:cTn id="235" dur="3773" fill="hold"/>
                                        <p:tgtEl>
                                          <p:spTgt spid="520"/>
                                        </p:tgtEl>
                                        <p:attrNameLst>
                                          <p:attrName>ppt_w</p:attrName>
                                        </p:attrNameLst>
                                      </p:cBhvr>
                                      <p:tavLst>
                                        <p:tav tm="0">
                                          <p:val>
                                            <p:fltVal val="0"/>
                                          </p:val>
                                        </p:tav>
                                        <p:tav tm="100000">
                                          <p:val>
                                            <p:strVal val="#ppt_w"/>
                                          </p:val>
                                        </p:tav>
                                      </p:tavLst>
                                    </p:anim>
                                    <p:anim calcmode="lin" valueType="num">
                                      <p:cBhvr>
                                        <p:cTn id="236" dur="3773" fill="hold"/>
                                        <p:tgtEl>
                                          <p:spTgt spid="520"/>
                                        </p:tgtEl>
                                        <p:attrNameLst>
                                          <p:attrName>ppt_h</p:attrName>
                                        </p:attrNameLst>
                                      </p:cBhvr>
                                      <p:tavLst>
                                        <p:tav tm="0">
                                          <p:val>
                                            <p:fltVal val="0"/>
                                          </p:val>
                                        </p:tav>
                                        <p:tav tm="100000">
                                          <p:val>
                                            <p:strVal val="#ppt_h"/>
                                          </p:val>
                                        </p:tav>
                                      </p:tavLst>
                                    </p:anim>
                                    <p:anim calcmode="lin" valueType="num">
                                      <p:cBhvr>
                                        <p:cTn id="237" dur="3773" fill="hold"/>
                                        <p:tgtEl>
                                          <p:spTgt spid="520"/>
                                        </p:tgtEl>
                                        <p:attrNameLst>
                                          <p:attrName>ppt_x</p:attrName>
                                        </p:attrNameLst>
                                      </p:cBhvr>
                                      <p:tavLst>
                                        <p:tav tm="0">
                                          <p:val>
                                            <p:fltVal val="0.5"/>
                                          </p:val>
                                        </p:tav>
                                        <p:tav tm="100000">
                                          <p:val>
                                            <p:strVal val="#ppt_x"/>
                                          </p:val>
                                        </p:tav>
                                      </p:tavLst>
                                    </p:anim>
                                    <p:anim calcmode="lin" valueType="num">
                                      <p:cBhvr>
                                        <p:cTn id="238" dur="3773" fill="hold"/>
                                        <p:tgtEl>
                                          <p:spTgt spid="520"/>
                                        </p:tgtEl>
                                        <p:attrNameLst>
                                          <p:attrName>ppt_y</p:attrName>
                                        </p:attrNameLst>
                                      </p:cBhvr>
                                      <p:tavLst>
                                        <p:tav tm="0">
                                          <p:val>
                                            <p:fltVal val="0.5"/>
                                          </p:val>
                                        </p:tav>
                                        <p:tav tm="100000">
                                          <p:val>
                                            <p:strVal val="#ppt_y"/>
                                          </p:val>
                                        </p:tav>
                                      </p:tavLst>
                                    </p:anim>
                                  </p:childTnLst>
                                </p:cTn>
                              </p:par>
                              <p:par>
                                <p:cTn id="239" presetID="23" presetClass="entr" presetSubtype="528" repeatCount="indefinite" fill="hold" grpId="0" nodeType="withEffect">
                                  <p:stCondLst>
                                    <p:cond delay="2086"/>
                                  </p:stCondLst>
                                  <p:childTnLst>
                                    <p:set>
                                      <p:cBhvr>
                                        <p:cTn id="240" dur="1" fill="hold">
                                          <p:stCondLst>
                                            <p:cond delay="0"/>
                                          </p:stCondLst>
                                        </p:cTn>
                                        <p:tgtEl>
                                          <p:spTgt spid="521"/>
                                        </p:tgtEl>
                                        <p:attrNameLst>
                                          <p:attrName>style.visibility</p:attrName>
                                        </p:attrNameLst>
                                      </p:cBhvr>
                                      <p:to>
                                        <p:strVal val="visible"/>
                                      </p:to>
                                    </p:set>
                                    <p:anim calcmode="lin" valueType="num">
                                      <p:cBhvr>
                                        <p:cTn id="241" dur="3085" fill="hold"/>
                                        <p:tgtEl>
                                          <p:spTgt spid="521"/>
                                        </p:tgtEl>
                                        <p:attrNameLst>
                                          <p:attrName>ppt_w</p:attrName>
                                        </p:attrNameLst>
                                      </p:cBhvr>
                                      <p:tavLst>
                                        <p:tav tm="0">
                                          <p:val>
                                            <p:fltVal val="0"/>
                                          </p:val>
                                        </p:tav>
                                        <p:tav tm="100000">
                                          <p:val>
                                            <p:strVal val="#ppt_w"/>
                                          </p:val>
                                        </p:tav>
                                      </p:tavLst>
                                    </p:anim>
                                    <p:anim calcmode="lin" valueType="num">
                                      <p:cBhvr>
                                        <p:cTn id="242" dur="3085" fill="hold"/>
                                        <p:tgtEl>
                                          <p:spTgt spid="521"/>
                                        </p:tgtEl>
                                        <p:attrNameLst>
                                          <p:attrName>ppt_h</p:attrName>
                                        </p:attrNameLst>
                                      </p:cBhvr>
                                      <p:tavLst>
                                        <p:tav tm="0">
                                          <p:val>
                                            <p:fltVal val="0"/>
                                          </p:val>
                                        </p:tav>
                                        <p:tav tm="100000">
                                          <p:val>
                                            <p:strVal val="#ppt_h"/>
                                          </p:val>
                                        </p:tav>
                                      </p:tavLst>
                                    </p:anim>
                                    <p:anim calcmode="lin" valueType="num">
                                      <p:cBhvr>
                                        <p:cTn id="243" dur="3085" fill="hold"/>
                                        <p:tgtEl>
                                          <p:spTgt spid="521"/>
                                        </p:tgtEl>
                                        <p:attrNameLst>
                                          <p:attrName>ppt_x</p:attrName>
                                        </p:attrNameLst>
                                      </p:cBhvr>
                                      <p:tavLst>
                                        <p:tav tm="0">
                                          <p:val>
                                            <p:fltVal val="0.5"/>
                                          </p:val>
                                        </p:tav>
                                        <p:tav tm="100000">
                                          <p:val>
                                            <p:strVal val="#ppt_x"/>
                                          </p:val>
                                        </p:tav>
                                      </p:tavLst>
                                    </p:anim>
                                    <p:anim calcmode="lin" valueType="num">
                                      <p:cBhvr>
                                        <p:cTn id="244" dur="3085" fill="hold"/>
                                        <p:tgtEl>
                                          <p:spTgt spid="521"/>
                                        </p:tgtEl>
                                        <p:attrNameLst>
                                          <p:attrName>ppt_y</p:attrName>
                                        </p:attrNameLst>
                                      </p:cBhvr>
                                      <p:tavLst>
                                        <p:tav tm="0">
                                          <p:val>
                                            <p:fltVal val="0.5"/>
                                          </p:val>
                                        </p:tav>
                                        <p:tav tm="100000">
                                          <p:val>
                                            <p:strVal val="#ppt_y"/>
                                          </p:val>
                                        </p:tav>
                                      </p:tavLst>
                                    </p:anim>
                                  </p:childTnLst>
                                </p:cTn>
                              </p:par>
                              <p:par>
                                <p:cTn id="245" presetID="23" presetClass="entr" presetSubtype="528" repeatCount="indefinite" fill="hold" grpId="0" nodeType="withEffect">
                                  <p:stCondLst>
                                    <p:cond delay="537"/>
                                  </p:stCondLst>
                                  <p:childTnLst>
                                    <p:set>
                                      <p:cBhvr>
                                        <p:cTn id="246" dur="1" fill="hold">
                                          <p:stCondLst>
                                            <p:cond delay="0"/>
                                          </p:stCondLst>
                                        </p:cTn>
                                        <p:tgtEl>
                                          <p:spTgt spid="522"/>
                                        </p:tgtEl>
                                        <p:attrNameLst>
                                          <p:attrName>style.visibility</p:attrName>
                                        </p:attrNameLst>
                                      </p:cBhvr>
                                      <p:to>
                                        <p:strVal val="visible"/>
                                      </p:to>
                                    </p:set>
                                    <p:anim calcmode="lin" valueType="num">
                                      <p:cBhvr>
                                        <p:cTn id="247" dur="5484" fill="hold"/>
                                        <p:tgtEl>
                                          <p:spTgt spid="522"/>
                                        </p:tgtEl>
                                        <p:attrNameLst>
                                          <p:attrName>ppt_w</p:attrName>
                                        </p:attrNameLst>
                                      </p:cBhvr>
                                      <p:tavLst>
                                        <p:tav tm="0">
                                          <p:val>
                                            <p:fltVal val="0"/>
                                          </p:val>
                                        </p:tav>
                                        <p:tav tm="100000">
                                          <p:val>
                                            <p:strVal val="#ppt_w"/>
                                          </p:val>
                                        </p:tav>
                                      </p:tavLst>
                                    </p:anim>
                                    <p:anim calcmode="lin" valueType="num">
                                      <p:cBhvr>
                                        <p:cTn id="248" dur="5484" fill="hold"/>
                                        <p:tgtEl>
                                          <p:spTgt spid="522"/>
                                        </p:tgtEl>
                                        <p:attrNameLst>
                                          <p:attrName>ppt_h</p:attrName>
                                        </p:attrNameLst>
                                      </p:cBhvr>
                                      <p:tavLst>
                                        <p:tav tm="0">
                                          <p:val>
                                            <p:fltVal val="0"/>
                                          </p:val>
                                        </p:tav>
                                        <p:tav tm="100000">
                                          <p:val>
                                            <p:strVal val="#ppt_h"/>
                                          </p:val>
                                        </p:tav>
                                      </p:tavLst>
                                    </p:anim>
                                    <p:anim calcmode="lin" valueType="num">
                                      <p:cBhvr>
                                        <p:cTn id="249" dur="5484" fill="hold"/>
                                        <p:tgtEl>
                                          <p:spTgt spid="522"/>
                                        </p:tgtEl>
                                        <p:attrNameLst>
                                          <p:attrName>ppt_x</p:attrName>
                                        </p:attrNameLst>
                                      </p:cBhvr>
                                      <p:tavLst>
                                        <p:tav tm="0">
                                          <p:val>
                                            <p:fltVal val="0.5"/>
                                          </p:val>
                                        </p:tav>
                                        <p:tav tm="100000">
                                          <p:val>
                                            <p:strVal val="#ppt_x"/>
                                          </p:val>
                                        </p:tav>
                                      </p:tavLst>
                                    </p:anim>
                                    <p:anim calcmode="lin" valueType="num">
                                      <p:cBhvr>
                                        <p:cTn id="250" dur="5484" fill="hold"/>
                                        <p:tgtEl>
                                          <p:spTgt spid="522"/>
                                        </p:tgtEl>
                                        <p:attrNameLst>
                                          <p:attrName>ppt_y</p:attrName>
                                        </p:attrNameLst>
                                      </p:cBhvr>
                                      <p:tavLst>
                                        <p:tav tm="0">
                                          <p:val>
                                            <p:fltVal val="0.5"/>
                                          </p:val>
                                        </p:tav>
                                        <p:tav tm="100000">
                                          <p:val>
                                            <p:strVal val="#ppt_y"/>
                                          </p:val>
                                        </p:tav>
                                      </p:tavLst>
                                    </p:anim>
                                  </p:childTnLst>
                                </p:cTn>
                              </p:par>
                              <p:par>
                                <p:cTn id="251" presetID="23" presetClass="entr" presetSubtype="528" repeatCount="indefinite" fill="hold" grpId="0" nodeType="withEffect">
                                  <p:stCondLst>
                                    <p:cond delay="1269"/>
                                  </p:stCondLst>
                                  <p:childTnLst>
                                    <p:set>
                                      <p:cBhvr>
                                        <p:cTn id="252" dur="1" fill="hold">
                                          <p:stCondLst>
                                            <p:cond delay="0"/>
                                          </p:stCondLst>
                                        </p:cTn>
                                        <p:tgtEl>
                                          <p:spTgt spid="523"/>
                                        </p:tgtEl>
                                        <p:attrNameLst>
                                          <p:attrName>style.visibility</p:attrName>
                                        </p:attrNameLst>
                                      </p:cBhvr>
                                      <p:to>
                                        <p:strVal val="visible"/>
                                      </p:to>
                                    </p:set>
                                    <p:anim calcmode="lin" valueType="num">
                                      <p:cBhvr>
                                        <p:cTn id="253" dur="5350" fill="hold"/>
                                        <p:tgtEl>
                                          <p:spTgt spid="523"/>
                                        </p:tgtEl>
                                        <p:attrNameLst>
                                          <p:attrName>ppt_w</p:attrName>
                                        </p:attrNameLst>
                                      </p:cBhvr>
                                      <p:tavLst>
                                        <p:tav tm="0">
                                          <p:val>
                                            <p:fltVal val="0"/>
                                          </p:val>
                                        </p:tav>
                                        <p:tav tm="100000">
                                          <p:val>
                                            <p:strVal val="#ppt_w"/>
                                          </p:val>
                                        </p:tav>
                                      </p:tavLst>
                                    </p:anim>
                                    <p:anim calcmode="lin" valueType="num">
                                      <p:cBhvr>
                                        <p:cTn id="254" dur="5350" fill="hold"/>
                                        <p:tgtEl>
                                          <p:spTgt spid="523"/>
                                        </p:tgtEl>
                                        <p:attrNameLst>
                                          <p:attrName>ppt_h</p:attrName>
                                        </p:attrNameLst>
                                      </p:cBhvr>
                                      <p:tavLst>
                                        <p:tav tm="0">
                                          <p:val>
                                            <p:fltVal val="0"/>
                                          </p:val>
                                        </p:tav>
                                        <p:tav tm="100000">
                                          <p:val>
                                            <p:strVal val="#ppt_h"/>
                                          </p:val>
                                        </p:tav>
                                      </p:tavLst>
                                    </p:anim>
                                    <p:anim calcmode="lin" valueType="num">
                                      <p:cBhvr>
                                        <p:cTn id="255" dur="5350" fill="hold"/>
                                        <p:tgtEl>
                                          <p:spTgt spid="523"/>
                                        </p:tgtEl>
                                        <p:attrNameLst>
                                          <p:attrName>ppt_x</p:attrName>
                                        </p:attrNameLst>
                                      </p:cBhvr>
                                      <p:tavLst>
                                        <p:tav tm="0">
                                          <p:val>
                                            <p:fltVal val="0.5"/>
                                          </p:val>
                                        </p:tav>
                                        <p:tav tm="100000">
                                          <p:val>
                                            <p:strVal val="#ppt_x"/>
                                          </p:val>
                                        </p:tav>
                                      </p:tavLst>
                                    </p:anim>
                                    <p:anim calcmode="lin" valueType="num">
                                      <p:cBhvr>
                                        <p:cTn id="256" dur="5350" fill="hold"/>
                                        <p:tgtEl>
                                          <p:spTgt spid="523"/>
                                        </p:tgtEl>
                                        <p:attrNameLst>
                                          <p:attrName>ppt_y</p:attrName>
                                        </p:attrNameLst>
                                      </p:cBhvr>
                                      <p:tavLst>
                                        <p:tav tm="0">
                                          <p:val>
                                            <p:fltVal val="0.5"/>
                                          </p:val>
                                        </p:tav>
                                        <p:tav tm="100000">
                                          <p:val>
                                            <p:strVal val="#ppt_y"/>
                                          </p:val>
                                        </p:tav>
                                      </p:tavLst>
                                    </p:anim>
                                  </p:childTnLst>
                                </p:cTn>
                              </p:par>
                              <p:par>
                                <p:cTn id="257" presetID="23" presetClass="entr" presetSubtype="528" repeatCount="indefinite" fill="hold" grpId="0" nodeType="withEffect">
                                  <p:stCondLst>
                                    <p:cond delay="1630"/>
                                  </p:stCondLst>
                                  <p:childTnLst>
                                    <p:set>
                                      <p:cBhvr>
                                        <p:cTn id="258" dur="1" fill="hold">
                                          <p:stCondLst>
                                            <p:cond delay="0"/>
                                          </p:stCondLst>
                                        </p:cTn>
                                        <p:tgtEl>
                                          <p:spTgt spid="524"/>
                                        </p:tgtEl>
                                        <p:attrNameLst>
                                          <p:attrName>style.visibility</p:attrName>
                                        </p:attrNameLst>
                                      </p:cBhvr>
                                      <p:to>
                                        <p:strVal val="visible"/>
                                      </p:to>
                                    </p:set>
                                    <p:anim calcmode="lin" valueType="num">
                                      <p:cBhvr>
                                        <p:cTn id="259" dur="5373" fill="hold"/>
                                        <p:tgtEl>
                                          <p:spTgt spid="524"/>
                                        </p:tgtEl>
                                        <p:attrNameLst>
                                          <p:attrName>ppt_w</p:attrName>
                                        </p:attrNameLst>
                                      </p:cBhvr>
                                      <p:tavLst>
                                        <p:tav tm="0">
                                          <p:val>
                                            <p:fltVal val="0"/>
                                          </p:val>
                                        </p:tav>
                                        <p:tav tm="100000">
                                          <p:val>
                                            <p:strVal val="#ppt_w"/>
                                          </p:val>
                                        </p:tav>
                                      </p:tavLst>
                                    </p:anim>
                                    <p:anim calcmode="lin" valueType="num">
                                      <p:cBhvr>
                                        <p:cTn id="260" dur="5373" fill="hold"/>
                                        <p:tgtEl>
                                          <p:spTgt spid="524"/>
                                        </p:tgtEl>
                                        <p:attrNameLst>
                                          <p:attrName>ppt_h</p:attrName>
                                        </p:attrNameLst>
                                      </p:cBhvr>
                                      <p:tavLst>
                                        <p:tav tm="0">
                                          <p:val>
                                            <p:fltVal val="0"/>
                                          </p:val>
                                        </p:tav>
                                        <p:tav tm="100000">
                                          <p:val>
                                            <p:strVal val="#ppt_h"/>
                                          </p:val>
                                        </p:tav>
                                      </p:tavLst>
                                    </p:anim>
                                    <p:anim calcmode="lin" valueType="num">
                                      <p:cBhvr>
                                        <p:cTn id="261" dur="5373" fill="hold"/>
                                        <p:tgtEl>
                                          <p:spTgt spid="524"/>
                                        </p:tgtEl>
                                        <p:attrNameLst>
                                          <p:attrName>ppt_x</p:attrName>
                                        </p:attrNameLst>
                                      </p:cBhvr>
                                      <p:tavLst>
                                        <p:tav tm="0">
                                          <p:val>
                                            <p:fltVal val="0.5"/>
                                          </p:val>
                                        </p:tav>
                                        <p:tav tm="100000">
                                          <p:val>
                                            <p:strVal val="#ppt_x"/>
                                          </p:val>
                                        </p:tav>
                                      </p:tavLst>
                                    </p:anim>
                                    <p:anim calcmode="lin" valueType="num">
                                      <p:cBhvr>
                                        <p:cTn id="262" dur="5373" fill="hold"/>
                                        <p:tgtEl>
                                          <p:spTgt spid="524"/>
                                        </p:tgtEl>
                                        <p:attrNameLst>
                                          <p:attrName>ppt_y</p:attrName>
                                        </p:attrNameLst>
                                      </p:cBhvr>
                                      <p:tavLst>
                                        <p:tav tm="0">
                                          <p:val>
                                            <p:fltVal val="0.5"/>
                                          </p:val>
                                        </p:tav>
                                        <p:tav tm="100000">
                                          <p:val>
                                            <p:strVal val="#ppt_y"/>
                                          </p:val>
                                        </p:tav>
                                      </p:tavLst>
                                    </p:anim>
                                  </p:childTnLst>
                                </p:cTn>
                              </p:par>
                              <p:par>
                                <p:cTn id="263" presetID="23" presetClass="entr" presetSubtype="528" repeatCount="indefinite" fill="hold" grpId="0" nodeType="withEffect">
                                  <p:stCondLst>
                                    <p:cond delay="2444"/>
                                  </p:stCondLst>
                                  <p:childTnLst>
                                    <p:set>
                                      <p:cBhvr>
                                        <p:cTn id="264" dur="1" fill="hold">
                                          <p:stCondLst>
                                            <p:cond delay="0"/>
                                          </p:stCondLst>
                                        </p:cTn>
                                        <p:tgtEl>
                                          <p:spTgt spid="525"/>
                                        </p:tgtEl>
                                        <p:attrNameLst>
                                          <p:attrName>style.visibility</p:attrName>
                                        </p:attrNameLst>
                                      </p:cBhvr>
                                      <p:to>
                                        <p:strVal val="visible"/>
                                      </p:to>
                                    </p:set>
                                    <p:anim calcmode="lin" valueType="num">
                                      <p:cBhvr>
                                        <p:cTn id="265" dur="3998" fill="hold"/>
                                        <p:tgtEl>
                                          <p:spTgt spid="525"/>
                                        </p:tgtEl>
                                        <p:attrNameLst>
                                          <p:attrName>ppt_w</p:attrName>
                                        </p:attrNameLst>
                                      </p:cBhvr>
                                      <p:tavLst>
                                        <p:tav tm="0">
                                          <p:val>
                                            <p:fltVal val="0"/>
                                          </p:val>
                                        </p:tav>
                                        <p:tav tm="100000">
                                          <p:val>
                                            <p:strVal val="#ppt_w"/>
                                          </p:val>
                                        </p:tav>
                                      </p:tavLst>
                                    </p:anim>
                                    <p:anim calcmode="lin" valueType="num">
                                      <p:cBhvr>
                                        <p:cTn id="266" dur="3998" fill="hold"/>
                                        <p:tgtEl>
                                          <p:spTgt spid="525"/>
                                        </p:tgtEl>
                                        <p:attrNameLst>
                                          <p:attrName>ppt_h</p:attrName>
                                        </p:attrNameLst>
                                      </p:cBhvr>
                                      <p:tavLst>
                                        <p:tav tm="0">
                                          <p:val>
                                            <p:fltVal val="0"/>
                                          </p:val>
                                        </p:tav>
                                        <p:tav tm="100000">
                                          <p:val>
                                            <p:strVal val="#ppt_h"/>
                                          </p:val>
                                        </p:tav>
                                      </p:tavLst>
                                    </p:anim>
                                    <p:anim calcmode="lin" valueType="num">
                                      <p:cBhvr>
                                        <p:cTn id="267" dur="3998" fill="hold"/>
                                        <p:tgtEl>
                                          <p:spTgt spid="525"/>
                                        </p:tgtEl>
                                        <p:attrNameLst>
                                          <p:attrName>ppt_x</p:attrName>
                                        </p:attrNameLst>
                                      </p:cBhvr>
                                      <p:tavLst>
                                        <p:tav tm="0">
                                          <p:val>
                                            <p:fltVal val="0.5"/>
                                          </p:val>
                                        </p:tav>
                                        <p:tav tm="100000">
                                          <p:val>
                                            <p:strVal val="#ppt_x"/>
                                          </p:val>
                                        </p:tav>
                                      </p:tavLst>
                                    </p:anim>
                                    <p:anim calcmode="lin" valueType="num">
                                      <p:cBhvr>
                                        <p:cTn id="268" dur="3998" fill="hold"/>
                                        <p:tgtEl>
                                          <p:spTgt spid="525"/>
                                        </p:tgtEl>
                                        <p:attrNameLst>
                                          <p:attrName>ppt_y</p:attrName>
                                        </p:attrNameLst>
                                      </p:cBhvr>
                                      <p:tavLst>
                                        <p:tav tm="0">
                                          <p:val>
                                            <p:fltVal val="0.5"/>
                                          </p:val>
                                        </p:tav>
                                        <p:tav tm="100000">
                                          <p:val>
                                            <p:strVal val="#ppt_y"/>
                                          </p:val>
                                        </p:tav>
                                      </p:tavLst>
                                    </p:anim>
                                  </p:childTnLst>
                                </p:cTn>
                              </p:par>
                              <p:par>
                                <p:cTn id="269" presetID="23" presetClass="entr" presetSubtype="528" repeatCount="indefinite" fill="hold" grpId="0" nodeType="withEffect">
                                  <p:stCondLst>
                                    <p:cond delay="1623"/>
                                  </p:stCondLst>
                                  <p:childTnLst>
                                    <p:set>
                                      <p:cBhvr>
                                        <p:cTn id="270" dur="1" fill="hold">
                                          <p:stCondLst>
                                            <p:cond delay="0"/>
                                          </p:stCondLst>
                                        </p:cTn>
                                        <p:tgtEl>
                                          <p:spTgt spid="526"/>
                                        </p:tgtEl>
                                        <p:attrNameLst>
                                          <p:attrName>style.visibility</p:attrName>
                                        </p:attrNameLst>
                                      </p:cBhvr>
                                      <p:to>
                                        <p:strVal val="visible"/>
                                      </p:to>
                                    </p:set>
                                    <p:anim calcmode="lin" valueType="num">
                                      <p:cBhvr>
                                        <p:cTn id="271" dur="4353" fill="hold"/>
                                        <p:tgtEl>
                                          <p:spTgt spid="526"/>
                                        </p:tgtEl>
                                        <p:attrNameLst>
                                          <p:attrName>ppt_w</p:attrName>
                                        </p:attrNameLst>
                                      </p:cBhvr>
                                      <p:tavLst>
                                        <p:tav tm="0">
                                          <p:val>
                                            <p:fltVal val="0"/>
                                          </p:val>
                                        </p:tav>
                                        <p:tav tm="100000">
                                          <p:val>
                                            <p:strVal val="#ppt_w"/>
                                          </p:val>
                                        </p:tav>
                                      </p:tavLst>
                                    </p:anim>
                                    <p:anim calcmode="lin" valueType="num">
                                      <p:cBhvr>
                                        <p:cTn id="272" dur="4353" fill="hold"/>
                                        <p:tgtEl>
                                          <p:spTgt spid="526"/>
                                        </p:tgtEl>
                                        <p:attrNameLst>
                                          <p:attrName>ppt_h</p:attrName>
                                        </p:attrNameLst>
                                      </p:cBhvr>
                                      <p:tavLst>
                                        <p:tav tm="0">
                                          <p:val>
                                            <p:fltVal val="0"/>
                                          </p:val>
                                        </p:tav>
                                        <p:tav tm="100000">
                                          <p:val>
                                            <p:strVal val="#ppt_h"/>
                                          </p:val>
                                        </p:tav>
                                      </p:tavLst>
                                    </p:anim>
                                    <p:anim calcmode="lin" valueType="num">
                                      <p:cBhvr>
                                        <p:cTn id="273" dur="4353" fill="hold"/>
                                        <p:tgtEl>
                                          <p:spTgt spid="526"/>
                                        </p:tgtEl>
                                        <p:attrNameLst>
                                          <p:attrName>ppt_x</p:attrName>
                                        </p:attrNameLst>
                                      </p:cBhvr>
                                      <p:tavLst>
                                        <p:tav tm="0">
                                          <p:val>
                                            <p:fltVal val="0.5"/>
                                          </p:val>
                                        </p:tav>
                                        <p:tav tm="100000">
                                          <p:val>
                                            <p:strVal val="#ppt_x"/>
                                          </p:val>
                                        </p:tav>
                                      </p:tavLst>
                                    </p:anim>
                                    <p:anim calcmode="lin" valueType="num">
                                      <p:cBhvr>
                                        <p:cTn id="274" dur="4353" fill="hold"/>
                                        <p:tgtEl>
                                          <p:spTgt spid="526"/>
                                        </p:tgtEl>
                                        <p:attrNameLst>
                                          <p:attrName>ppt_y</p:attrName>
                                        </p:attrNameLst>
                                      </p:cBhvr>
                                      <p:tavLst>
                                        <p:tav tm="0">
                                          <p:val>
                                            <p:fltVal val="0.5"/>
                                          </p:val>
                                        </p:tav>
                                        <p:tav tm="100000">
                                          <p:val>
                                            <p:strVal val="#ppt_y"/>
                                          </p:val>
                                        </p:tav>
                                      </p:tavLst>
                                    </p:anim>
                                  </p:childTnLst>
                                </p:cTn>
                              </p:par>
                              <p:par>
                                <p:cTn id="275" presetID="23" presetClass="entr" presetSubtype="528" repeatCount="indefinite" fill="hold" grpId="0" nodeType="withEffect">
                                  <p:stCondLst>
                                    <p:cond delay="1283"/>
                                  </p:stCondLst>
                                  <p:childTnLst>
                                    <p:set>
                                      <p:cBhvr>
                                        <p:cTn id="276" dur="1" fill="hold">
                                          <p:stCondLst>
                                            <p:cond delay="0"/>
                                          </p:stCondLst>
                                        </p:cTn>
                                        <p:tgtEl>
                                          <p:spTgt spid="527"/>
                                        </p:tgtEl>
                                        <p:attrNameLst>
                                          <p:attrName>style.visibility</p:attrName>
                                        </p:attrNameLst>
                                      </p:cBhvr>
                                      <p:to>
                                        <p:strVal val="visible"/>
                                      </p:to>
                                    </p:set>
                                    <p:anim calcmode="lin" valueType="num">
                                      <p:cBhvr>
                                        <p:cTn id="277" dur="4665" fill="hold"/>
                                        <p:tgtEl>
                                          <p:spTgt spid="527"/>
                                        </p:tgtEl>
                                        <p:attrNameLst>
                                          <p:attrName>ppt_w</p:attrName>
                                        </p:attrNameLst>
                                      </p:cBhvr>
                                      <p:tavLst>
                                        <p:tav tm="0">
                                          <p:val>
                                            <p:fltVal val="0"/>
                                          </p:val>
                                        </p:tav>
                                        <p:tav tm="100000">
                                          <p:val>
                                            <p:strVal val="#ppt_w"/>
                                          </p:val>
                                        </p:tav>
                                      </p:tavLst>
                                    </p:anim>
                                    <p:anim calcmode="lin" valueType="num">
                                      <p:cBhvr>
                                        <p:cTn id="278" dur="4665" fill="hold"/>
                                        <p:tgtEl>
                                          <p:spTgt spid="527"/>
                                        </p:tgtEl>
                                        <p:attrNameLst>
                                          <p:attrName>ppt_h</p:attrName>
                                        </p:attrNameLst>
                                      </p:cBhvr>
                                      <p:tavLst>
                                        <p:tav tm="0">
                                          <p:val>
                                            <p:fltVal val="0"/>
                                          </p:val>
                                        </p:tav>
                                        <p:tav tm="100000">
                                          <p:val>
                                            <p:strVal val="#ppt_h"/>
                                          </p:val>
                                        </p:tav>
                                      </p:tavLst>
                                    </p:anim>
                                    <p:anim calcmode="lin" valueType="num">
                                      <p:cBhvr>
                                        <p:cTn id="279" dur="4665" fill="hold"/>
                                        <p:tgtEl>
                                          <p:spTgt spid="527"/>
                                        </p:tgtEl>
                                        <p:attrNameLst>
                                          <p:attrName>ppt_x</p:attrName>
                                        </p:attrNameLst>
                                      </p:cBhvr>
                                      <p:tavLst>
                                        <p:tav tm="0">
                                          <p:val>
                                            <p:fltVal val="0.5"/>
                                          </p:val>
                                        </p:tav>
                                        <p:tav tm="100000">
                                          <p:val>
                                            <p:strVal val="#ppt_x"/>
                                          </p:val>
                                        </p:tav>
                                      </p:tavLst>
                                    </p:anim>
                                    <p:anim calcmode="lin" valueType="num">
                                      <p:cBhvr>
                                        <p:cTn id="280" dur="4665" fill="hold"/>
                                        <p:tgtEl>
                                          <p:spTgt spid="527"/>
                                        </p:tgtEl>
                                        <p:attrNameLst>
                                          <p:attrName>ppt_y</p:attrName>
                                        </p:attrNameLst>
                                      </p:cBhvr>
                                      <p:tavLst>
                                        <p:tav tm="0">
                                          <p:val>
                                            <p:fltVal val="0.5"/>
                                          </p:val>
                                        </p:tav>
                                        <p:tav tm="100000">
                                          <p:val>
                                            <p:strVal val="#ppt_y"/>
                                          </p:val>
                                        </p:tav>
                                      </p:tavLst>
                                    </p:anim>
                                  </p:childTnLst>
                                </p:cTn>
                              </p:par>
                              <p:par>
                                <p:cTn id="281" presetID="23" presetClass="entr" presetSubtype="528" repeatCount="indefinite" fill="hold" grpId="0" nodeType="withEffect">
                                  <p:stCondLst>
                                    <p:cond delay="1527"/>
                                  </p:stCondLst>
                                  <p:childTnLst>
                                    <p:set>
                                      <p:cBhvr>
                                        <p:cTn id="282" dur="1" fill="hold">
                                          <p:stCondLst>
                                            <p:cond delay="0"/>
                                          </p:stCondLst>
                                        </p:cTn>
                                        <p:tgtEl>
                                          <p:spTgt spid="528"/>
                                        </p:tgtEl>
                                        <p:attrNameLst>
                                          <p:attrName>style.visibility</p:attrName>
                                        </p:attrNameLst>
                                      </p:cBhvr>
                                      <p:to>
                                        <p:strVal val="visible"/>
                                      </p:to>
                                    </p:set>
                                    <p:anim calcmode="lin" valueType="num">
                                      <p:cBhvr>
                                        <p:cTn id="283" dur="5410" fill="hold"/>
                                        <p:tgtEl>
                                          <p:spTgt spid="528"/>
                                        </p:tgtEl>
                                        <p:attrNameLst>
                                          <p:attrName>ppt_w</p:attrName>
                                        </p:attrNameLst>
                                      </p:cBhvr>
                                      <p:tavLst>
                                        <p:tav tm="0">
                                          <p:val>
                                            <p:fltVal val="0"/>
                                          </p:val>
                                        </p:tav>
                                        <p:tav tm="100000">
                                          <p:val>
                                            <p:strVal val="#ppt_w"/>
                                          </p:val>
                                        </p:tav>
                                      </p:tavLst>
                                    </p:anim>
                                    <p:anim calcmode="lin" valueType="num">
                                      <p:cBhvr>
                                        <p:cTn id="284" dur="5410" fill="hold"/>
                                        <p:tgtEl>
                                          <p:spTgt spid="528"/>
                                        </p:tgtEl>
                                        <p:attrNameLst>
                                          <p:attrName>ppt_h</p:attrName>
                                        </p:attrNameLst>
                                      </p:cBhvr>
                                      <p:tavLst>
                                        <p:tav tm="0">
                                          <p:val>
                                            <p:fltVal val="0"/>
                                          </p:val>
                                        </p:tav>
                                        <p:tav tm="100000">
                                          <p:val>
                                            <p:strVal val="#ppt_h"/>
                                          </p:val>
                                        </p:tav>
                                      </p:tavLst>
                                    </p:anim>
                                    <p:anim calcmode="lin" valueType="num">
                                      <p:cBhvr>
                                        <p:cTn id="285" dur="5410" fill="hold"/>
                                        <p:tgtEl>
                                          <p:spTgt spid="528"/>
                                        </p:tgtEl>
                                        <p:attrNameLst>
                                          <p:attrName>ppt_x</p:attrName>
                                        </p:attrNameLst>
                                      </p:cBhvr>
                                      <p:tavLst>
                                        <p:tav tm="0">
                                          <p:val>
                                            <p:fltVal val="0.5"/>
                                          </p:val>
                                        </p:tav>
                                        <p:tav tm="100000">
                                          <p:val>
                                            <p:strVal val="#ppt_x"/>
                                          </p:val>
                                        </p:tav>
                                      </p:tavLst>
                                    </p:anim>
                                    <p:anim calcmode="lin" valueType="num">
                                      <p:cBhvr>
                                        <p:cTn id="286" dur="5410" fill="hold"/>
                                        <p:tgtEl>
                                          <p:spTgt spid="528"/>
                                        </p:tgtEl>
                                        <p:attrNameLst>
                                          <p:attrName>ppt_y</p:attrName>
                                        </p:attrNameLst>
                                      </p:cBhvr>
                                      <p:tavLst>
                                        <p:tav tm="0">
                                          <p:val>
                                            <p:fltVal val="0.5"/>
                                          </p:val>
                                        </p:tav>
                                        <p:tav tm="100000">
                                          <p:val>
                                            <p:strVal val="#ppt_y"/>
                                          </p:val>
                                        </p:tav>
                                      </p:tavLst>
                                    </p:anim>
                                  </p:childTnLst>
                                </p:cTn>
                              </p:par>
                              <p:par>
                                <p:cTn id="287" presetID="23" presetClass="entr" presetSubtype="528" repeatCount="indefinite" fill="hold" grpId="0" nodeType="withEffect">
                                  <p:stCondLst>
                                    <p:cond delay="683"/>
                                  </p:stCondLst>
                                  <p:childTnLst>
                                    <p:set>
                                      <p:cBhvr>
                                        <p:cTn id="288" dur="1" fill="hold">
                                          <p:stCondLst>
                                            <p:cond delay="0"/>
                                          </p:stCondLst>
                                        </p:cTn>
                                        <p:tgtEl>
                                          <p:spTgt spid="529"/>
                                        </p:tgtEl>
                                        <p:attrNameLst>
                                          <p:attrName>style.visibility</p:attrName>
                                        </p:attrNameLst>
                                      </p:cBhvr>
                                      <p:to>
                                        <p:strVal val="visible"/>
                                      </p:to>
                                    </p:set>
                                    <p:anim calcmode="lin" valueType="num">
                                      <p:cBhvr>
                                        <p:cTn id="289" dur="4692" fill="hold"/>
                                        <p:tgtEl>
                                          <p:spTgt spid="529"/>
                                        </p:tgtEl>
                                        <p:attrNameLst>
                                          <p:attrName>ppt_w</p:attrName>
                                        </p:attrNameLst>
                                      </p:cBhvr>
                                      <p:tavLst>
                                        <p:tav tm="0">
                                          <p:val>
                                            <p:fltVal val="0"/>
                                          </p:val>
                                        </p:tav>
                                        <p:tav tm="100000">
                                          <p:val>
                                            <p:strVal val="#ppt_w"/>
                                          </p:val>
                                        </p:tav>
                                      </p:tavLst>
                                    </p:anim>
                                    <p:anim calcmode="lin" valueType="num">
                                      <p:cBhvr>
                                        <p:cTn id="290" dur="4692" fill="hold"/>
                                        <p:tgtEl>
                                          <p:spTgt spid="529"/>
                                        </p:tgtEl>
                                        <p:attrNameLst>
                                          <p:attrName>ppt_h</p:attrName>
                                        </p:attrNameLst>
                                      </p:cBhvr>
                                      <p:tavLst>
                                        <p:tav tm="0">
                                          <p:val>
                                            <p:fltVal val="0"/>
                                          </p:val>
                                        </p:tav>
                                        <p:tav tm="100000">
                                          <p:val>
                                            <p:strVal val="#ppt_h"/>
                                          </p:val>
                                        </p:tav>
                                      </p:tavLst>
                                    </p:anim>
                                    <p:anim calcmode="lin" valueType="num">
                                      <p:cBhvr>
                                        <p:cTn id="291" dur="4692" fill="hold"/>
                                        <p:tgtEl>
                                          <p:spTgt spid="529"/>
                                        </p:tgtEl>
                                        <p:attrNameLst>
                                          <p:attrName>ppt_x</p:attrName>
                                        </p:attrNameLst>
                                      </p:cBhvr>
                                      <p:tavLst>
                                        <p:tav tm="0">
                                          <p:val>
                                            <p:fltVal val="0.5"/>
                                          </p:val>
                                        </p:tav>
                                        <p:tav tm="100000">
                                          <p:val>
                                            <p:strVal val="#ppt_x"/>
                                          </p:val>
                                        </p:tav>
                                      </p:tavLst>
                                    </p:anim>
                                    <p:anim calcmode="lin" valueType="num">
                                      <p:cBhvr>
                                        <p:cTn id="292" dur="4692" fill="hold"/>
                                        <p:tgtEl>
                                          <p:spTgt spid="529"/>
                                        </p:tgtEl>
                                        <p:attrNameLst>
                                          <p:attrName>ppt_y</p:attrName>
                                        </p:attrNameLst>
                                      </p:cBhvr>
                                      <p:tavLst>
                                        <p:tav tm="0">
                                          <p:val>
                                            <p:fltVal val="0.5"/>
                                          </p:val>
                                        </p:tav>
                                        <p:tav tm="100000">
                                          <p:val>
                                            <p:strVal val="#ppt_y"/>
                                          </p:val>
                                        </p:tav>
                                      </p:tavLst>
                                    </p:anim>
                                  </p:childTnLst>
                                </p:cTn>
                              </p:par>
                              <p:par>
                                <p:cTn id="293" presetID="23" presetClass="entr" presetSubtype="528" repeatCount="indefinite" fill="hold" grpId="0" nodeType="withEffect">
                                  <p:stCondLst>
                                    <p:cond delay="1858"/>
                                  </p:stCondLst>
                                  <p:childTnLst>
                                    <p:set>
                                      <p:cBhvr>
                                        <p:cTn id="294" dur="1" fill="hold">
                                          <p:stCondLst>
                                            <p:cond delay="0"/>
                                          </p:stCondLst>
                                        </p:cTn>
                                        <p:tgtEl>
                                          <p:spTgt spid="530"/>
                                        </p:tgtEl>
                                        <p:attrNameLst>
                                          <p:attrName>style.visibility</p:attrName>
                                        </p:attrNameLst>
                                      </p:cBhvr>
                                      <p:to>
                                        <p:strVal val="visible"/>
                                      </p:to>
                                    </p:set>
                                    <p:anim calcmode="lin" valueType="num">
                                      <p:cBhvr>
                                        <p:cTn id="295" dur="3611" fill="hold"/>
                                        <p:tgtEl>
                                          <p:spTgt spid="530"/>
                                        </p:tgtEl>
                                        <p:attrNameLst>
                                          <p:attrName>ppt_w</p:attrName>
                                        </p:attrNameLst>
                                      </p:cBhvr>
                                      <p:tavLst>
                                        <p:tav tm="0">
                                          <p:val>
                                            <p:fltVal val="0"/>
                                          </p:val>
                                        </p:tav>
                                        <p:tav tm="100000">
                                          <p:val>
                                            <p:strVal val="#ppt_w"/>
                                          </p:val>
                                        </p:tav>
                                      </p:tavLst>
                                    </p:anim>
                                    <p:anim calcmode="lin" valueType="num">
                                      <p:cBhvr>
                                        <p:cTn id="296" dur="3611" fill="hold"/>
                                        <p:tgtEl>
                                          <p:spTgt spid="530"/>
                                        </p:tgtEl>
                                        <p:attrNameLst>
                                          <p:attrName>ppt_h</p:attrName>
                                        </p:attrNameLst>
                                      </p:cBhvr>
                                      <p:tavLst>
                                        <p:tav tm="0">
                                          <p:val>
                                            <p:fltVal val="0"/>
                                          </p:val>
                                        </p:tav>
                                        <p:tav tm="100000">
                                          <p:val>
                                            <p:strVal val="#ppt_h"/>
                                          </p:val>
                                        </p:tav>
                                      </p:tavLst>
                                    </p:anim>
                                    <p:anim calcmode="lin" valueType="num">
                                      <p:cBhvr>
                                        <p:cTn id="297" dur="3611" fill="hold"/>
                                        <p:tgtEl>
                                          <p:spTgt spid="530"/>
                                        </p:tgtEl>
                                        <p:attrNameLst>
                                          <p:attrName>ppt_x</p:attrName>
                                        </p:attrNameLst>
                                      </p:cBhvr>
                                      <p:tavLst>
                                        <p:tav tm="0">
                                          <p:val>
                                            <p:fltVal val="0.5"/>
                                          </p:val>
                                        </p:tav>
                                        <p:tav tm="100000">
                                          <p:val>
                                            <p:strVal val="#ppt_x"/>
                                          </p:val>
                                        </p:tav>
                                      </p:tavLst>
                                    </p:anim>
                                    <p:anim calcmode="lin" valueType="num">
                                      <p:cBhvr>
                                        <p:cTn id="298" dur="3611" fill="hold"/>
                                        <p:tgtEl>
                                          <p:spTgt spid="530"/>
                                        </p:tgtEl>
                                        <p:attrNameLst>
                                          <p:attrName>ppt_y</p:attrName>
                                        </p:attrNameLst>
                                      </p:cBhvr>
                                      <p:tavLst>
                                        <p:tav tm="0">
                                          <p:val>
                                            <p:fltVal val="0.5"/>
                                          </p:val>
                                        </p:tav>
                                        <p:tav tm="100000">
                                          <p:val>
                                            <p:strVal val="#ppt_y"/>
                                          </p:val>
                                        </p:tav>
                                      </p:tavLst>
                                    </p:anim>
                                  </p:childTnLst>
                                </p:cTn>
                              </p:par>
                              <p:par>
                                <p:cTn id="299" presetID="23" presetClass="entr" presetSubtype="528" repeatCount="indefinite" fill="hold" grpId="0" nodeType="withEffect">
                                  <p:stCondLst>
                                    <p:cond delay="1469"/>
                                  </p:stCondLst>
                                  <p:childTnLst>
                                    <p:set>
                                      <p:cBhvr>
                                        <p:cTn id="300" dur="1" fill="hold">
                                          <p:stCondLst>
                                            <p:cond delay="0"/>
                                          </p:stCondLst>
                                        </p:cTn>
                                        <p:tgtEl>
                                          <p:spTgt spid="531"/>
                                        </p:tgtEl>
                                        <p:attrNameLst>
                                          <p:attrName>style.visibility</p:attrName>
                                        </p:attrNameLst>
                                      </p:cBhvr>
                                      <p:to>
                                        <p:strVal val="visible"/>
                                      </p:to>
                                    </p:set>
                                    <p:anim calcmode="lin" valueType="num">
                                      <p:cBhvr>
                                        <p:cTn id="301" dur="3623" fill="hold"/>
                                        <p:tgtEl>
                                          <p:spTgt spid="531"/>
                                        </p:tgtEl>
                                        <p:attrNameLst>
                                          <p:attrName>ppt_w</p:attrName>
                                        </p:attrNameLst>
                                      </p:cBhvr>
                                      <p:tavLst>
                                        <p:tav tm="0">
                                          <p:val>
                                            <p:fltVal val="0"/>
                                          </p:val>
                                        </p:tav>
                                        <p:tav tm="100000">
                                          <p:val>
                                            <p:strVal val="#ppt_w"/>
                                          </p:val>
                                        </p:tav>
                                      </p:tavLst>
                                    </p:anim>
                                    <p:anim calcmode="lin" valueType="num">
                                      <p:cBhvr>
                                        <p:cTn id="302" dur="3623" fill="hold"/>
                                        <p:tgtEl>
                                          <p:spTgt spid="531"/>
                                        </p:tgtEl>
                                        <p:attrNameLst>
                                          <p:attrName>ppt_h</p:attrName>
                                        </p:attrNameLst>
                                      </p:cBhvr>
                                      <p:tavLst>
                                        <p:tav tm="0">
                                          <p:val>
                                            <p:fltVal val="0"/>
                                          </p:val>
                                        </p:tav>
                                        <p:tav tm="100000">
                                          <p:val>
                                            <p:strVal val="#ppt_h"/>
                                          </p:val>
                                        </p:tav>
                                      </p:tavLst>
                                    </p:anim>
                                    <p:anim calcmode="lin" valueType="num">
                                      <p:cBhvr>
                                        <p:cTn id="303" dur="3623" fill="hold"/>
                                        <p:tgtEl>
                                          <p:spTgt spid="531"/>
                                        </p:tgtEl>
                                        <p:attrNameLst>
                                          <p:attrName>ppt_x</p:attrName>
                                        </p:attrNameLst>
                                      </p:cBhvr>
                                      <p:tavLst>
                                        <p:tav tm="0">
                                          <p:val>
                                            <p:fltVal val="0.5"/>
                                          </p:val>
                                        </p:tav>
                                        <p:tav tm="100000">
                                          <p:val>
                                            <p:strVal val="#ppt_x"/>
                                          </p:val>
                                        </p:tav>
                                      </p:tavLst>
                                    </p:anim>
                                    <p:anim calcmode="lin" valueType="num">
                                      <p:cBhvr>
                                        <p:cTn id="304" dur="3623" fill="hold"/>
                                        <p:tgtEl>
                                          <p:spTgt spid="531"/>
                                        </p:tgtEl>
                                        <p:attrNameLst>
                                          <p:attrName>ppt_y</p:attrName>
                                        </p:attrNameLst>
                                      </p:cBhvr>
                                      <p:tavLst>
                                        <p:tav tm="0">
                                          <p:val>
                                            <p:fltVal val="0.5"/>
                                          </p:val>
                                        </p:tav>
                                        <p:tav tm="100000">
                                          <p:val>
                                            <p:strVal val="#ppt_y"/>
                                          </p:val>
                                        </p:tav>
                                      </p:tavLst>
                                    </p:anim>
                                  </p:childTnLst>
                                </p:cTn>
                              </p:par>
                              <p:par>
                                <p:cTn id="305" presetID="23" presetClass="entr" presetSubtype="528" repeatCount="indefinite" fill="hold" grpId="0" nodeType="withEffect">
                                  <p:stCondLst>
                                    <p:cond delay="2042"/>
                                  </p:stCondLst>
                                  <p:childTnLst>
                                    <p:set>
                                      <p:cBhvr>
                                        <p:cTn id="306" dur="1" fill="hold">
                                          <p:stCondLst>
                                            <p:cond delay="0"/>
                                          </p:stCondLst>
                                        </p:cTn>
                                        <p:tgtEl>
                                          <p:spTgt spid="532"/>
                                        </p:tgtEl>
                                        <p:attrNameLst>
                                          <p:attrName>style.visibility</p:attrName>
                                        </p:attrNameLst>
                                      </p:cBhvr>
                                      <p:to>
                                        <p:strVal val="visible"/>
                                      </p:to>
                                    </p:set>
                                    <p:anim calcmode="lin" valueType="num">
                                      <p:cBhvr>
                                        <p:cTn id="307" dur="4094" fill="hold"/>
                                        <p:tgtEl>
                                          <p:spTgt spid="532"/>
                                        </p:tgtEl>
                                        <p:attrNameLst>
                                          <p:attrName>ppt_w</p:attrName>
                                        </p:attrNameLst>
                                      </p:cBhvr>
                                      <p:tavLst>
                                        <p:tav tm="0">
                                          <p:val>
                                            <p:fltVal val="0"/>
                                          </p:val>
                                        </p:tav>
                                        <p:tav tm="100000">
                                          <p:val>
                                            <p:strVal val="#ppt_w"/>
                                          </p:val>
                                        </p:tav>
                                      </p:tavLst>
                                    </p:anim>
                                    <p:anim calcmode="lin" valueType="num">
                                      <p:cBhvr>
                                        <p:cTn id="308" dur="4094" fill="hold"/>
                                        <p:tgtEl>
                                          <p:spTgt spid="532"/>
                                        </p:tgtEl>
                                        <p:attrNameLst>
                                          <p:attrName>ppt_h</p:attrName>
                                        </p:attrNameLst>
                                      </p:cBhvr>
                                      <p:tavLst>
                                        <p:tav tm="0">
                                          <p:val>
                                            <p:fltVal val="0"/>
                                          </p:val>
                                        </p:tav>
                                        <p:tav tm="100000">
                                          <p:val>
                                            <p:strVal val="#ppt_h"/>
                                          </p:val>
                                        </p:tav>
                                      </p:tavLst>
                                    </p:anim>
                                    <p:anim calcmode="lin" valueType="num">
                                      <p:cBhvr>
                                        <p:cTn id="309" dur="4094" fill="hold"/>
                                        <p:tgtEl>
                                          <p:spTgt spid="532"/>
                                        </p:tgtEl>
                                        <p:attrNameLst>
                                          <p:attrName>ppt_x</p:attrName>
                                        </p:attrNameLst>
                                      </p:cBhvr>
                                      <p:tavLst>
                                        <p:tav tm="0">
                                          <p:val>
                                            <p:fltVal val="0.5"/>
                                          </p:val>
                                        </p:tav>
                                        <p:tav tm="100000">
                                          <p:val>
                                            <p:strVal val="#ppt_x"/>
                                          </p:val>
                                        </p:tav>
                                      </p:tavLst>
                                    </p:anim>
                                    <p:anim calcmode="lin" valueType="num">
                                      <p:cBhvr>
                                        <p:cTn id="310" dur="4094" fill="hold"/>
                                        <p:tgtEl>
                                          <p:spTgt spid="532"/>
                                        </p:tgtEl>
                                        <p:attrNameLst>
                                          <p:attrName>ppt_y</p:attrName>
                                        </p:attrNameLst>
                                      </p:cBhvr>
                                      <p:tavLst>
                                        <p:tav tm="0">
                                          <p:val>
                                            <p:fltVal val="0.5"/>
                                          </p:val>
                                        </p:tav>
                                        <p:tav tm="100000">
                                          <p:val>
                                            <p:strVal val="#ppt_y"/>
                                          </p:val>
                                        </p:tav>
                                      </p:tavLst>
                                    </p:anim>
                                  </p:childTnLst>
                                </p:cTn>
                              </p:par>
                              <p:par>
                                <p:cTn id="311" presetID="23" presetClass="entr" presetSubtype="528" repeatCount="indefinite" fill="hold" grpId="0" nodeType="withEffect">
                                  <p:stCondLst>
                                    <p:cond delay="2660"/>
                                  </p:stCondLst>
                                  <p:childTnLst>
                                    <p:set>
                                      <p:cBhvr>
                                        <p:cTn id="312" dur="1" fill="hold">
                                          <p:stCondLst>
                                            <p:cond delay="0"/>
                                          </p:stCondLst>
                                        </p:cTn>
                                        <p:tgtEl>
                                          <p:spTgt spid="533"/>
                                        </p:tgtEl>
                                        <p:attrNameLst>
                                          <p:attrName>style.visibility</p:attrName>
                                        </p:attrNameLst>
                                      </p:cBhvr>
                                      <p:to>
                                        <p:strVal val="visible"/>
                                      </p:to>
                                    </p:set>
                                    <p:anim calcmode="lin" valueType="num">
                                      <p:cBhvr>
                                        <p:cTn id="313" dur="4721" fill="hold"/>
                                        <p:tgtEl>
                                          <p:spTgt spid="533"/>
                                        </p:tgtEl>
                                        <p:attrNameLst>
                                          <p:attrName>ppt_w</p:attrName>
                                        </p:attrNameLst>
                                      </p:cBhvr>
                                      <p:tavLst>
                                        <p:tav tm="0">
                                          <p:val>
                                            <p:fltVal val="0"/>
                                          </p:val>
                                        </p:tav>
                                        <p:tav tm="100000">
                                          <p:val>
                                            <p:strVal val="#ppt_w"/>
                                          </p:val>
                                        </p:tav>
                                      </p:tavLst>
                                    </p:anim>
                                    <p:anim calcmode="lin" valueType="num">
                                      <p:cBhvr>
                                        <p:cTn id="314" dur="4721" fill="hold"/>
                                        <p:tgtEl>
                                          <p:spTgt spid="533"/>
                                        </p:tgtEl>
                                        <p:attrNameLst>
                                          <p:attrName>ppt_h</p:attrName>
                                        </p:attrNameLst>
                                      </p:cBhvr>
                                      <p:tavLst>
                                        <p:tav tm="0">
                                          <p:val>
                                            <p:fltVal val="0"/>
                                          </p:val>
                                        </p:tav>
                                        <p:tav tm="100000">
                                          <p:val>
                                            <p:strVal val="#ppt_h"/>
                                          </p:val>
                                        </p:tav>
                                      </p:tavLst>
                                    </p:anim>
                                    <p:anim calcmode="lin" valueType="num">
                                      <p:cBhvr>
                                        <p:cTn id="315" dur="4721" fill="hold"/>
                                        <p:tgtEl>
                                          <p:spTgt spid="533"/>
                                        </p:tgtEl>
                                        <p:attrNameLst>
                                          <p:attrName>ppt_x</p:attrName>
                                        </p:attrNameLst>
                                      </p:cBhvr>
                                      <p:tavLst>
                                        <p:tav tm="0">
                                          <p:val>
                                            <p:fltVal val="0.5"/>
                                          </p:val>
                                        </p:tav>
                                        <p:tav tm="100000">
                                          <p:val>
                                            <p:strVal val="#ppt_x"/>
                                          </p:val>
                                        </p:tav>
                                      </p:tavLst>
                                    </p:anim>
                                    <p:anim calcmode="lin" valueType="num">
                                      <p:cBhvr>
                                        <p:cTn id="316" dur="4721" fill="hold"/>
                                        <p:tgtEl>
                                          <p:spTgt spid="533"/>
                                        </p:tgtEl>
                                        <p:attrNameLst>
                                          <p:attrName>ppt_y</p:attrName>
                                        </p:attrNameLst>
                                      </p:cBhvr>
                                      <p:tavLst>
                                        <p:tav tm="0">
                                          <p:val>
                                            <p:fltVal val="0.5"/>
                                          </p:val>
                                        </p:tav>
                                        <p:tav tm="100000">
                                          <p:val>
                                            <p:strVal val="#ppt_y"/>
                                          </p:val>
                                        </p:tav>
                                      </p:tavLst>
                                    </p:anim>
                                  </p:childTnLst>
                                </p:cTn>
                              </p:par>
                              <p:par>
                                <p:cTn id="317" presetID="23" presetClass="entr" presetSubtype="528" repeatCount="indefinite" fill="hold" grpId="0" nodeType="withEffect">
                                  <p:stCondLst>
                                    <p:cond delay="1112"/>
                                  </p:stCondLst>
                                  <p:childTnLst>
                                    <p:set>
                                      <p:cBhvr>
                                        <p:cTn id="318" dur="1" fill="hold">
                                          <p:stCondLst>
                                            <p:cond delay="0"/>
                                          </p:stCondLst>
                                        </p:cTn>
                                        <p:tgtEl>
                                          <p:spTgt spid="534"/>
                                        </p:tgtEl>
                                        <p:attrNameLst>
                                          <p:attrName>style.visibility</p:attrName>
                                        </p:attrNameLst>
                                      </p:cBhvr>
                                      <p:to>
                                        <p:strVal val="visible"/>
                                      </p:to>
                                    </p:set>
                                    <p:anim calcmode="lin" valueType="num">
                                      <p:cBhvr>
                                        <p:cTn id="319" dur="4033" fill="hold"/>
                                        <p:tgtEl>
                                          <p:spTgt spid="534"/>
                                        </p:tgtEl>
                                        <p:attrNameLst>
                                          <p:attrName>ppt_w</p:attrName>
                                        </p:attrNameLst>
                                      </p:cBhvr>
                                      <p:tavLst>
                                        <p:tav tm="0">
                                          <p:val>
                                            <p:fltVal val="0"/>
                                          </p:val>
                                        </p:tav>
                                        <p:tav tm="100000">
                                          <p:val>
                                            <p:strVal val="#ppt_w"/>
                                          </p:val>
                                        </p:tav>
                                      </p:tavLst>
                                    </p:anim>
                                    <p:anim calcmode="lin" valueType="num">
                                      <p:cBhvr>
                                        <p:cTn id="320" dur="4033" fill="hold"/>
                                        <p:tgtEl>
                                          <p:spTgt spid="534"/>
                                        </p:tgtEl>
                                        <p:attrNameLst>
                                          <p:attrName>ppt_h</p:attrName>
                                        </p:attrNameLst>
                                      </p:cBhvr>
                                      <p:tavLst>
                                        <p:tav tm="0">
                                          <p:val>
                                            <p:fltVal val="0"/>
                                          </p:val>
                                        </p:tav>
                                        <p:tav tm="100000">
                                          <p:val>
                                            <p:strVal val="#ppt_h"/>
                                          </p:val>
                                        </p:tav>
                                      </p:tavLst>
                                    </p:anim>
                                    <p:anim calcmode="lin" valueType="num">
                                      <p:cBhvr>
                                        <p:cTn id="321" dur="4033" fill="hold"/>
                                        <p:tgtEl>
                                          <p:spTgt spid="534"/>
                                        </p:tgtEl>
                                        <p:attrNameLst>
                                          <p:attrName>ppt_x</p:attrName>
                                        </p:attrNameLst>
                                      </p:cBhvr>
                                      <p:tavLst>
                                        <p:tav tm="0">
                                          <p:val>
                                            <p:fltVal val="0.5"/>
                                          </p:val>
                                        </p:tav>
                                        <p:tav tm="100000">
                                          <p:val>
                                            <p:strVal val="#ppt_x"/>
                                          </p:val>
                                        </p:tav>
                                      </p:tavLst>
                                    </p:anim>
                                    <p:anim calcmode="lin" valueType="num">
                                      <p:cBhvr>
                                        <p:cTn id="322" dur="4033" fill="hold"/>
                                        <p:tgtEl>
                                          <p:spTgt spid="534"/>
                                        </p:tgtEl>
                                        <p:attrNameLst>
                                          <p:attrName>ppt_y</p:attrName>
                                        </p:attrNameLst>
                                      </p:cBhvr>
                                      <p:tavLst>
                                        <p:tav tm="0">
                                          <p:val>
                                            <p:fltVal val="0.5"/>
                                          </p:val>
                                        </p:tav>
                                        <p:tav tm="100000">
                                          <p:val>
                                            <p:strVal val="#ppt_y"/>
                                          </p:val>
                                        </p:tav>
                                      </p:tavLst>
                                    </p:anim>
                                  </p:childTnLst>
                                </p:cTn>
                              </p:par>
                              <p:par>
                                <p:cTn id="323" presetID="23" presetClass="entr" presetSubtype="528" repeatCount="indefinite" fill="hold" grpId="0" nodeType="withEffect">
                                  <p:stCondLst>
                                    <p:cond delay="907"/>
                                  </p:stCondLst>
                                  <p:childTnLst>
                                    <p:set>
                                      <p:cBhvr>
                                        <p:cTn id="324" dur="1" fill="hold">
                                          <p:stCondLst>
                                            <p:cond delay="0"/>
                                          </p:stCondLst>
                                        </p:cTn>
                                        <p:tgtEl>
                                          <p:spTgt spid="535"/>
                                        </p:tgtEl>
                                        <p:attrNameLst>
                                          <p:attrName>style.visibility</p:attrName>
                                        </p:attrNameLst>
                                      </p:cBhvr>
                                      <p:to>
                                        <p:strVal val="visible"/>
                                      </p:to>
                                    </p:set>
                                    <p:anim calcmode="lin" valueType="num">
                                      <p:cBhvr>
                                        <p:cTn id="325" dur="4585" fill="hold"/>
                                        <p:tgtEl>
                                          <p:spTgt spid="535"/>
                                        </p:tgtEl>
                                        <p:attrNameLst>
                                          <p:attrName>ppt_w</p:attrName>
                                        </p:attrNameLst>
                                      </p:cBhvr>
                                      <p:tavLst>
                                        <p:tav tm="0">
                                          <p:val>
                                            <p:fltVal val="0"/>
                                          </p:val>
                                        </p:tav>
                                        <p:tav tm="100000">
                                          <p:val>
                                            <p:strVal val="#ppt_w"/>
                                          </p:val>
                                        </p:tav>
                                      </p:tavLst>
                                    </p:anim>
                                    <p:anim calcmode="lin" valueType="num">
                                      <p:cBhvr>
                                        <p:cTn id="326" dur="4585" fill="hold"/>
                                        <p:tgtEl>
                                          <p:spTgt spid="535"/>
                                        </p:tgtEl>
                                        <p:attrNameLst>
                                          <p:attrName>ppt_h</p:attrName>
                                        </p:attrNameLst>
                                      </p:cBhvr>
                                      <p:tavLst>
                                        <p:tav tm="0">
                                          <p:val>
                                            <p:fltVal val="0"/>
                                          </p:val>
                                        </p:tav>
                                        <p:tav tm="100000">
                                          <p:val>
                                            <p:strVal val="#ppt_h"/>
                                          </p:val>
                                        </p:tav>
                                      </p:tavLst>
                                    </p:anim>
                                    <p:anim calcmode="lin" valueType="num">
                                      <p:cBhvr>
                                        <p:cTn id="327" dur="4585" fill="hold"/>
                                        <p:tgtEl>
                                          <p:spTgt spid="535"/>
                                        </p:tgtEl>
                                        <p:attrNameLst>
                                          <p:attrName>ppt_x</p:attrName>
                                        </p:attrNameLst>
                                      </p:cBhvr>
                                      <p:tavLst>
                                        <p:tav tm="0">
                                          <p:val>
                                            <p:fltVal val="0.5"/>
                                          </p:val>
                                        </p:tav>
                                        <p:tav tm="100000">
                                          <p:val>
                                            <p:strVal val="#ppt_x"/>
                                          </p:val>
                                        </p:tav>
                                      </p:tavLst>
                                    </p:anim>
                                    <p:anim calcmode="lin" valueType="num">
                                      <p:cBhvr>
                                        <p:cTn id="328" dur="4585" fill="hold"/>
                                        <p:tgtEl>
                                          <p:spTgt spid="535"/>
                                        </p:tgtEl>
                                        <p:attrNameLst>
                                          <p:attrName>ppt_y</p:attrName>
                                        </p:attrNameLst>
                                      </p:cBhvr>
                                      <p:tavLst>
                                        <p:tav tm="0">
                                          <p:val>
                                            <p:fltVal val="0.5"/>
                                          </p:val>
                                        </p:tav>
                                        <p:tav tm="100000">
                                          <p:val>
                                            <p:strVal val="#ppt_y"/>
                                          </p:val>
                                        </p:tav>
                                      </p:tavLst>
                                    </p:anim>
                                  </p:childTnLst>
                                </p:cTn>
                              </p:par>
                              <p:par>
                                <p:cTn id="329" presetID="23" presetClass="entr" presetSubtype="528" repeatCount="indefinite" fill="hold" grpId="0" nodeType="withEffect">
                                  <p:stCondLst>
                                    <p:cond delay="879"/>
                                  </p:stCondLst>
                                  <p:childTnLst>
                                    <p:set>
                                      <p:cBhvr>
                                        <p:cTn id="330" dur="1" fill="hold">
                                          <p:stCondLst>
                                            <p:cond delay="0"/>
                                          </p:stCondLst>
                                        </p:cTn>
                                        <p:tgtEl>
                                          <p:spTgt spid="536"/>
                                        </p:tgtEl>
                                        <p:attrNameLst>
                                          <p:attrName>style.visibility</p:attrName>
                                        </p:attrNameLst>
                                      </p:cBhvr>
                                      <p:to>
                                        <p:strVal val="visible"/>
                                      </p:to>
                                    </p:set>
                                    <p:anim calcmode="lin" valueType="num">
                                      <p:cBhvr>
                                        <p:cTn id="331" dur="4276" fill="hold"/>
                                        <p:tgtEl>
                                          <p:spTgt spid="536"/>
                                        </p:tgtEl>
                                        <p:attrNameLst>
                                          <p:attrName>ppt_w</p:attrName>
                                        </p:attrNameLst>
                                      </p:cBhvr>
                                      <p:tavLst>
                                        <p:tav tm="0">
                                          <p:val>
                                            <p:fltVal val="0"/>
                                          </p:val>
                                        </p:tav>
                                        <p:tav tm="100000">
                                          <p:val>
                                            <p:strVal val="#ppt_w"/>
                                          </p:val>
                                        </p:tav>
                                      </p:tavLst>
                                    </p:anim>
                                    <p:anim calcmode="lin" valueType="num">
                                      <p:cBhvr>
                                        <p:cTn id="332" dur="4276" fill="hold"/>
                                        <p:tgtEl>
                                          <p:spTgt spid="536"/>
                                        </p:tgtEl>
                                        <p:attrNameLst>
                                          <p:attrName>ppt_h</p:attrName>
                                        </p:attrNameLst>
                                      </p:cBhvr>
                                      <p:tavLst>
                                        <p:tav tm="0">
                                          <p:val>
                                            <p:fltVal val="0"/>
                                          </p:val>
                                        </p:tav>
                                        <p:tav tm="100000">
                                          <p:val>
                                            <p:strVal val="#ppt_h"/>
                                          </p:val>
                                        </p:tav>
                                      </p:tavLst>
                                    </p:anim>
                                    <p:anim calcmode="lin" valueType="num">
                                      <p:cBhvr>
                                        <p:cTn id="333" dur="4276" fill="hold"/>
                                        <p:tgtEl>
                                          <p:spTgt spid="536"/>
                                        </p:tgtEl>
                                        <p:attrNameLst>
                                          <p:attrName>ppt_x</p:attrName>
                                        </p:attrNameLst>
                                      </p:cBhvr>
                                      <p:tavLst>
                                        <p:tav tm="0">
                                          <p:val>
                                            <p:fltVal val="0.5"/>
                                          </p:val>
                                        </p:tav>
                                        <p:tav tm="100000">
                                          <p:val>
                                            <p:strVal val="#ppt_x"/>
                                          </p:val>
                                        </p:tav>
                                      </p:tavLst>
                                    </p:anim>
                                    <p:anim calcmode="lin" valueType="num">
                                      <p:cBhvr>
                                        <p:cTn id="334" dur="4276" fill="hold"/>
                                        <p:tgtEl>
                                          <p:spTgt spid="536"/>
                                        </p:tgtEl>
                                        <p:attrNameLst>
                                          <p:attrName>ppt_y</p:attrName>
                                        </p:attrNameLst>
                                      </p:cBhvr>
                                      <p:tavLst>
                                        <p:tav tm="0">
                                          <p:val>
                                            <p:fltVal val="0.5"/>
                                          </p:val>
                                        </p:tav>
                                        <p:tav tm="100000">
                                          <p:val>
                                            <p:strVal val="#ppt_y"/>
                                          </p:val>
                                        </p:tav>
                                      </p:tavLst>
                                    </p:anim>
                                  </p:childTnLst>
                                </p:cTn>
                              </p:par>
                              <p:par>
                                <p:cTn id="335" presetID="23" presetClass="entr" presetSubtype="528" repeatCount="indefinite" fill="hold" grpId="0" nodeType="withEffect">
                                  <p:stCondLst>
                                    <p:cond delay="451"/>
                                  </p:stCondLst>
                                  <p:childTnLst>
                                    <p:set>
                                      <p:cBhvr>
                                        <p:cTn id="336" dur="1" fill="hold">
                                          <p:stCondLst>
                                            <p:cond delay="0"/>
                                          </p:stCondLst>
                                        </p:cTn>
                                        <p:tgtEl>
                                          <p:spTgt spid="537"/>
                                        </p:tgtEl>
                                        <p:attrNameLst>
                                          <p:attrName>style.visibility</p:attrName>
                                        </p:attrNameLst>
                                      </p:cBhvr>
                                      <p:to>
                                        <p:strVal val="visible"/>
                                      </p:to>
                                    </p:set>
                                    <p:anim calcmode="lin" valueType="num">
                                      <p:cBhvr>
                                        <p:cTn id="337" dur="4719" fill="hold"/>
                                        <p:tgtEl>
                                          <p:spTgt spid="537"/>
                                        </p:tgtEl>
                                        <p:attrNameLst>
                                          <p:attrName>ppt_w</p:attrName>
                                        </p:attrNameLst>
                                      </p:cBhvr>
                                      <p:tavLst>
                                        <p:tav tm="0">
                                          <p:val>
                                            <p:fltVal val="0"/>
                                          </p:val>
                                        </p:tav>
                                        <p:tav tm="100000">
                                          <p:val>
                                            <p:strVal val="#ppt_w"/>
                                          </p:val>
                                        </p:tav>
                                      </p:tavLst>
                                    </p:anim>
                                    <p:anim calcmode="lin" valueType="num">
                                      <p:cBhvr>
                                        <p:cTn id="338" dur="4719" fill="hold"/>
                                        <p:tgtEl>
                                          <p:spTgt spid="537"/>
                                        </p:tgtEl>
                                        <p:attrNameLst>
                                          <p:attrName>ppt_h</p:attrName>
                                        </p:attrNameLst>
                                      </p:cBhvr>
                                      <p:tavLst>
                                        <p:tav tm="0">
                                          <p:val>
                                            <p:fltVal val="0"/>
                                          </p:val>
                                        </p:tav>
                                        <p:tav tm="100000">
                                          <p:val>
                                            <p:strVal val="#ppt_h"/>
                                          </p:val>
                                        </p:tav>
                                      </p:tavLst>
                                    </p:anim>
                                    <p:anim calcmode="lin" valueType="num">
                                      <p:cBhvr>
                                        <p:cTn id="339" dur="4719" fill="hold"/>
                                        <p:tgtEl>
                                          <p:spTgt spid="537"/>
                                        </p:tgtEl>
                                        <p:attrNameLst>
                                          <p:attrName>ppt_x</p:attrName>
                                        </p:attrNameLst>
                                      </p:cBhvr>
                                      <p:tavLst>
                                        <p:tav tm="0">
                                          <p:val>
                                            <p:fltVal val="0.5"/>
                                          </p:val>
                                        </p:tav>
                                        <p:tav tm="100000">
                                          <p:val>
                                            <p:strVal val="#ppt_x"/>
                                          </p:val>
                                        </p:tav>
                                      </p:tavLst>
                                    </p:anim>
                                    <p:anim calcmode="lin" valueType="num">
                                      <p:cBhvr>
                                        <p:cTn id="340" dur="4719" fill="hold"/>
                                        <p:tgtEl>
                                          <p:spTgt spid="537"/>
                                        </p:tgtEl>
                                        <p:attrNameLst>
                                          <p:attrName>ppt_y</p:attrName>
                                        </p:attrNameLst>
                                      </p:cBhvr>
                                      <p:tavLst>
                                        <p:tav tm="0">
                                          <p:val>
                                            <p:fltVal val="0.5"/>
                                          </p:val>
                                        </p:tav>
                                        <p:tav tm="100000">
                                          <p:val>
                                            <p:strVal val="#ppt_y"/>
                                          </p:val>
                                        </p:tav>
                                      </p:tavLst>
                                    </p:anim>
                                  </p:childTnLst>
                                </p:cTn>
                              </p:par>
                              <p:par>
                                <p:cTn id="341" presetID="23" presetClass="entr" presetSubtype="528" repeatCount="indefinite" fill="hold" grpId="0" nodeType="withEffect">
                                  <p:stCondLst>
                                    <p:cond delay="1589"/>
                                  </p:stCondLst>
                                  <p:childTnLst>
                                    <p:set>
                                      <p:cBhvr>
                                        <p:cTn id="342" dur="1" fill="hold">
                                          <p:stCondLst>
                                            <p:cond delay="0"/>
                                          </p:stCondLst>
                                        </p:cTn>
                                        <p:tgtEl>
                                          <p:spTgt spid="538"/>
                                        </p:tgtEl>
                                        <p:attrNameLst>
                                          <p:attrName>style.visibility</p:attrName>
                                        </p:attrNameLst>
                                      </p:cBhvr>
                                      <p:to>
                                        <p:strVal val="visible"/>
                                      </p:to>
                                    </p:set>
                                    <p:anim calcmode="lin" valueType="num">
                                      <p:cBhvr>
                                        <p:cTn id="343" dur="3150" fill="hold"/>
                                        <p:tgtEl>
                                          <p:spTgt spid="538"/>
                                        </p:tgtEl>
                                        <p:attrNameLst>
                                          <p:attrName>ppt_w</p:attrName>
                                        </p:attrNameLst>
                                      </p:cBhvr>
                                      <p:tavLst>
                                        <p:tav tm="0">
                                          <p:val>
                                            <p:fltVal val="0"/>
                                          </p:val>
                                        </p:tav>
                                        <p:tav tm="100000">
                                          <p:val>
                                            <p:strVal val="#ppt_w"/>
                                          </p:val>
                                        </p:tav>
                                      </p:tavLst>
                                    </p:anim>
                                    <p:anim calcmode="lin" valueType="num">
                                      <p:cBhvr>
                                        <p:cTn id="344" dur="3150" fill="hold"/>
                                        <p:tgtEl>
                                          <p:spTgt spid="538"/>
                                        </p:tgtEl>
                                        <p:attrNameLst>
                                          <p:attrName>ppt_h</p:attrName>
                                        </p:attrNameLst>
                                      </p:cBhvr>
                                      <p:tavLst>
                                        <p:tav tm="0">
                                          <p:val>
                                            <p:fltVal val="0"/>
                                          </p:val>
                                        </p:tav>
                                        <p:tav tm="100000">
                                          <p:val>
                                            <p:strVal val="#ppt_h"/>
                                          </p:val>
                                        </p:tav>
                                      </p:tavLst>
                                    </p:anim>
                                    <p:anim calcmode="lin" valueType="num">
                                      <p:cBhvr>
                                        <p:cTn id="345" dur="3150" fill="hold"/>
                                        <p:tgtEl>
                                          <p:spTgt spid="538"/>
                                        </p:tgtEl>
                                        <p:attrNameLst>
                                          <p:attrName>ppt_x</p:attrName>
                                        </p:attrNameLst>
                                      </p:cBhvr>
                                      <p:tavLst>
                                        <p:tav tm="0">
                                          <p:val>
                                            <p:fltVal val="0.5"/>
                                          </p:val>
                                        </p:tav>
                                        <p:tav tm="100000">
                                          <p:val>
                                            <p:strVal val="#ppt_x"/>
                                          </p:val>
                                        </p:tav>
                                      </p:tavLst>
                                    </p:anim>
                                    <p:anim calcmode="lin" valueType="num">
                                      <p:cBhvr>
                                        <p:cTn id="346" dur="3150" fill="hold"/>
                                        <p:tgtEl>
                                          <p:spTgt spid="538"/>
                                        </p:tgtEl>
                                        <p:attrNameLst>
                                          <p:attrName>ppt_y</p:attrName>
                                        </p:attrNameLst>
                                      </p:cBhvr>
                                      <p:tavLst>
                                        <p:tav tm="0">
                                          <p:val>
                                            <p:fltVal val="0.5"/>
                                          </p:val>
                                        </p:tav>
                                        <p:tav tm="100000">
                                          <p:val>
                                            <p:strVal val="#ppt_y"/>
                                          </p:val>
                                        </p:tav>
                                      </p:tavLst>
                                    </p:anim>
                                  </p:childTnLst>
                                </p:cTn>
                              </p:par>
                              <p:par>
                                <p:cTn id="347" presetID="23" presetClass="entr" presetSubtype="528" repeatCount="indefinite" fill="hold" grpId="0" nodeType="withEffect">
                                  <p:stCondLst>
                                    <p:cond delay="670"/>
                                  </p:stCondLst>
                                  <p:childTnLst>
                                    <p:set>
                                      <p:cBhvr>
                                        <p:cTn id="348" dur="1" fill="hold">
                                          <p:stCondLst>
                                            <p:cond delay="0"/>
                                          </p:stCondLst>
                                        </p:cTn>
                                        <p:tgtEl>
                                          <p:spTgt spid="539"/>
                                        </p:tgtEl>
                                        <p:attrNameLst>
                                          <p:attrName>style.visibility</p:attrName>
                                        </p:attrNameLst>
                                      </p:cBhvr>
                                      <p:to>
                                        <p:strVal val="visible"/>
                                      </p:to>
                                    </p:set>
                                    <p:anim calcmode="lin" valueType="num">
                                      <p:cBhvr>
                                        <p:cTn id="349" dur="4643" fill="hold"/>
                                        <p:tgtEl>
                                          <p:spTgt spid="539"/>
                                        </p:tgtEl>
                                        <p:attrNameLst>
                                          <p:attrName>ppt_w</p:attrName>
                                        </p:attrNameLst>
                                      </p:cBhvr>
                                      <p:tavLst>
                                        <p:tav tm="0">
                                          <p:val>
                                            <p:fltVal val="0"/>
                                          </p:val>
                                        </p:tav>
                                        <p:tav tm="100000">
                                          <p:val>
                                            <p:strVal val="#ppt_w"/>
                                          </p:val>
                                        </p:tav>
                                      </p:tavLst>
                                    </p:anim>
                                    <p:anim calcmode="lin" valueType="num">
                                      <p:cBhvr>
                                        <p:cTn id="350" dur="4643" fill="hold"/>
                                        <p:tgtEl>
                                          <p:spTgt spid="539"/>
                                        </p:tgtEl>
                                        <p:attrNameLst>
                                          <p:attrName>ppt_h</p:attrName>
                                        </p:attrNameLst>
                                      </p:cBhvr>
                                      <p:tavLst>
                                        <p:tav tm="0">
                                          <p:val>
                                            <p:fltVal val="0"/>
                                          </p:val>
                                        </p:tav>
                                        <p:tav tm="100000">
                                          <p:val>
                                            <p:strVal val="#ppt_h"/>
                                          </p:val>
                                        </p:tav>
                                      </p:tavLst>
                                    </p:anim>
                                    <p:anim calcmode="lin" valueType="num">
                                      <p:cBhvr>
                                        <p:cTn id="351" dur="4643" fill="hold"/>
                                        <p:tgtEl>
                                          <p:spTgt spid="539"/>
                                        </p:tgtEl>
                                        <p:attrNameLst>
                                          <p:attrName>ppt_x</p:attrName>
                                        </p:attrNameLst>
                                      </p:cBhvr>
                                      <p:tavLst>
                                        <p:tav tm="0">
                                          <p:val>
                                            <p:fltVal val="0.5"/>
                                          </p:val>
                                        </p:tav>
                                        <p:tav tm="100000">
                                          <p:val>
                                            <p:strVal val="#ppt_x"/>
                                          </p:val>
                                        </p:tav>
                                      </p:tavLst>
                                    </p:anim>
                                    <p:anim calcmode="lin" valueType="num">
                                      <p:cBhvr>
                                        <p:cTn id="352" dur="4643" fill="hold"/>
                                        <p:tgtEl>
                                          <p:spTgt spid="539"/>
                                        </p:tgtEl>
                                        <p:attrNameLst>
                                          <p:attrName>ppt_y</p:attrName>
                                        </p:attrNameLst>
                                      </p:cBhvr>
                                      <p:tavLst>
                                        <p:tav tm="0">
                                          <p:val>
                                            <p:fltVal val="0.5"/>
                                          </p:val>
                                        </p:tav>
                                        <p:tav tm="100000">
                                          <p:val>
                                            <p:strVal val="#ppt_y"/>
                                          </p:val>
                                        </p:tav>
                                      </p:tavLst>
                                    </p:anim>
                                  </p:childTnLst>
                                </p:cTn>
                              </p:par>
                              <p:par>
                                <p:cTn id="353" presetID="23" presetClass="entr" presetSubtype="528" repeatCount="indefinite" fill="hold" grpId="0" nodeType="withEffect">
                                  <p:stCondLst>
                                    <p:cond delay="1754"/>
                                  </p:stCondLst>
                                  <p:childTnLst>
                                    <p:set>
                                      <p:cBhvr>
                                        <p:cTn id="354" dur="1" fill="hold">
                                          <p:stCondLst>
                                            <p:cond delay="0"/>
                                          </p:stCondLst>
                                        </p:cTn>
                                        <p:tgtEl>
                                          <p:spTgt spid="540"/>
                                        </p:tgtEl>
                                        <p:attrNameLst>
                                          <p:attrName>style.visibility</p:attrName>
                                        </p:attrNameLst>
                                      </p:cBhvr>
                                      <p:to>
                                        <p:strVal val="visible"/>
                                      </p:to>
                                    </p:set>
                                    <p:anim calcmode="lin" valueType="num">
                                      <p:cBhvr>
                                        <p:cTn id="355" dur="3619" fill="hold"/>
                                        <p:tgtEl>
                                          <p:spTgt spid="540"/>
                                        </p:tgtEl>
                                        <p:attrNameLst>
                                          <p:attrName>ppt_w</p:attrName>
                                        </p:attrNameLst>
                                      </p:cBhvr>
                                      <p:tavLst>
                                        <p:tav tm="0">
                                          <p:val>
                                            <p:fltVal val="0"/>
                                          </p:val>
                                        </p:tav>
                                        <p:tav tm="100000">
                                          <p:val>
                                            <p:strVal val="#ppt_w"/>
                                          </p:val>
                                        </p:tav>
                                      </p:tavLst>
                                    </p:anim>
                                    <p:anim calcmode="lin" valueType="num">
                                      <p:cBhvr>
                                        <p:cTn id="356" dur="3619" fill="hold"/>
                                        <p:tgtEl>
                                          <p:spTgt spid="540"/>
                                        </p:tgtEl>
                                        <p:attrNameLst>
                                          <p:attrName>ppt_h</p:attrName>
                                        </p:attrNameLst>
                                      </p:cBhvr>
                                      <p:tavLst>
                                        <p:tav tm="0">
                                          <p:val>
                                            <p:fltVal val="0"/>
                                          </p:val>
                                        </p:tav>
                                        <p:tav tm="100000">
                                          <p:val>
                                            <p:strVal val="#ppt_h"/>
                                          </p:val>
                                        </p:tav>
                                      </p:tavLst>
                                    </p:anim>
                                    <p:anim calcmode="lin" valueType="num">
                                      <p:cBhvr>
                                        <p:cTn id="357" dur="3619" fill="hold"/>
                                        <p:tgtEl>
                                          <p:spTgt spid="540"/>
                                        </p:tgtEl>
                                        <p:attrNameLst>
                                          <p:attrName>ppt_x</p:attrName>
                                        </p:attrNameLst>
                                      </p:cBhvr>
                                      <p:tavLst>
                                        <p:tav tm="0">
                                          <p:val>
                                            <p:fltVal val="0.5"/>
                                          </p:val>
                                        </p:tav>
                                        <p:tav tm="100000">
                                          <p:val>
                                            <p:strVal val="#ppt_x"/>
                                          </p:val>
                                        </p:tav>
                                      </p:tavLst>
                                    </p:anim>
                                    <p:anim calcmode="lin" valueType="num">
                                      <p:cBhvr>
                                        <p:cTn id="358" dur="3619" fill="hold"/>
                                        <p:tgtEl>
                                          <p:spTgt spid="540"/>
                                        </p:tgtEl>
                                        <p:attrNameLst>
                                          <p:attrName>ppt_y</p:attrName>
                                        </p:attrNameLst>
                                      </p:cBhvr>
                                      <p:tavLst>
                                        <p:tav tm="0">
                                          <p:val>
                                            <p:fltVal val="0.5"/>
                                          </p:val>
                                        </p:tav>
                                        <p:tav tm="100000">
                                          <p:val>
                                            <p:strVal val="#ppt_y"/>
                                          </p:val>
                                        </p:tav>
                                      </p:tavLst>
                                    </p:anim>
                                  </p:childTnLst>
                                </p:cTn>
                              </p:par>
                              <p:par>
                                <p:cTn id="359" presetID="23" presetClass="entr" presetSubtype="528" repeatCount="indefinite" fill="hold" grpId="0" nodeType="withEffect">
                                  <p:stCondLst>
                                    <p:cond delay="1090"/>
                                  </p:stCondLst>
                                  <p:childTnLst>
                                    <p:set>
                                      <p:cBhvr>
                                        <p:cTn id="360" dur="1" fill="hold">
                                          <p:stCondLst>
                                            <p:cond delay="0"/>
                                          </p:stCondLst>
                                        </p:cTn>
                                        <p:tgtEl>
                                          <p:spTgt spid="541"/>
                                        </p:tgtEl>
                                        <p:attrNameLst>
                                          <p:attrName>style.visibility</p:attrName>
                                        </p:attrNameLst>
                                      </p:cBhvr>
                                      <p:to>
                                        <p:strVal val="visible"/>
                                      </p:to>
                                    </p:set>
                                    <p:anim calcmode="lin" valueType="num">
                                      <p:cBhvr>
                                        <p:cTn id="361" dur="5888" fill="hold"/>
                                        <p:tgtEl>
                                          <p:spTgt spid="541"/>
                                        </p:tgtEl>
                                        <p:attrNameLst>
                                          <p:attrName>ppt_w</p:attrName>
                                        </p:attrNameLst>
                                      </p:cBhvr>
                                      <p:tavLst>
                                        <p:tav tm="0">
                                          <p:val>
                                            <p:fltVal val="0"/>
                                          </p:val>
                                        </p:tav>
                                        <p:tav tm="100000">
                                          <p:val>
                                            <p:strVal val="#ppt_w"/>
                                          </p:val>
                                        </p:tav>
                                      </p:tavLst>
                                    </p:anim>
                                    <p:anim calcmode="lin" valueType="num">
                                      <p:cBhvr>
                                        <p:cTn id="362" dur="5888" fill="hold"/>
                                        <p:tgtEl>
                                          <p:spTgt spid="541"/>
                                        </p:tgtEl>
                                        <p:attrNameLst>
                                          <p:attrName>ppt_h</p:attrName>
                                        </p:attrNameLst>
                                      </p:cBhvr>
                                      <p:tavLst>
                                        <p:tav tm="0">
                                          <p:val>
                                            <p:fltVal val="0"/>
                                          </p:val>
                                        </p:tav>
                                        <p:tav tm="100000">
                                          <p:val>
                                            <p:strVal val="#ppt_h"/>
                                          </p:val>
                                        </p:tav>
                                      </p:tavLst>
                                    </p:anim>
                                    <p:anim calcmode="lin" valueType="num">
                                      <p:cBhvr>
                                        <p:cTn id="363" dur="5888" fill="hold"/>
                                        <p:tgtEl>
                                          <p:spTgt spid="541"/>
                                        </p:tgtEl>
                                        <p:attrNameLst>
                                          <p:attrName>ppt_x</p:attrName>
                                        </p:attrNameLst>
                                      </p:cBhvr>
                                      <p:tavLst>
                                        <p:tav tm="0">
                                          <p:val>
                                            <p:fltVal val="0.5"/>
                                          </p:val>
                                        </p:tav>
                                        <p:tav tm="100000">
                                          <p:val>
                                            <p:strVal val="#ppt_x"/>
                                          </p:val>
                                        </p:tav>
                                      </p:tavLst>
                                    </p:anim>
                                    <p:anim calcmode="lin" valueType="num">
                                      <p:cBhvr>
                                        <p:cTn id="364" dur="5888" fill="hold"/>
                                        <p:tgtEl>
                                          <p:spTgt spid="541"/>
                                        </p:tgtEl>
                                        <p:attrNameLst>
                                          <p:attrName>ppt_y</p:attrName>
                                        </p:attrNameLst>
                                      </p:cBhvr>
                                      <p:tavLst>
                                        <p:tav tm="0">
                                          <p:val>
                                            <p:fltVal val="0.5"/>
                                          </p:val>
                                        </p:tav>
                                        <p:tav tm="100000">
                                          <p:val>
                                            <p:strVal val="#ppt_y"/>
                                          </p:val>
                                        </p:tav>
                                      </p:tavLst>
                                    </p:anim>
                                  </p:childTnLst>
                                </p:cTn>
                              </p:par>
                              <p:par>
                                <p:cTn id="365" presetID="23" presetClass="entr" presetSubtype="528" repeatCount="indefinite" fill="hold" grpId="0" nodeType="withEffect">
                                  <p:stCondLst>
                                    <p:cond delay="2628"/>
                                  </p:stCondLst>
                                  <p:childTnLst>
                                    <p:set>
                                      <p:cBhvr>
                                        <p:cTn id="366" dur="1" fill="hold">
                                          <p:stCondLst>
                                            <p:cond delay="0"/>
                                          </p:stCondLst>
                                        </p:cTn>
                                        <p:tgtEl>
                                          <p:spTgt spid="542"/>
                                        </p:tgtEl>
                                        <p:attrNameLst>
                                          <p:attrName>style.visibility</p:attrName>
                                        </p:attrNameLst>
                                      </p:cBhvr>
                                      <p:to>
                                        <p:strVal val="visible"/>
                                      </p:to>
                                    </p:set>
                                    <p:anim calcmode="lin" valueType="num">
                                      <p:cBhvr>
                                        <p:cTn id="367" dur="5799" fill="hold"/>
                                        <p:tgtEl>
                                          <p:spTgt spid="542"/>
                                        </p:tgtEl>
                                        <p:attrNameLst>
                                          <p:attrName>ppt_w</p:attrName>
                                        </p:attrNameLst>
                                      </p:cBhvr>
                                      <p:tavLst>
                                        <p:tav tm="0">
                                          <p:val>
                                            <p:fltVal val="0"/>
                                          </p:val>
                                        </p:tav>
                                        <p:tav tm="100000">
                                          <p:val>
                                            <p:strVal val="#ppt_w"/>
                                          </p:val>
                                        </p:tav>
                                      </p:tavLst>
                                    </p:anim>
                                    <p:anim calcmode="lin" valueType="num">
                                      <p:cBhvr>
                                        <p:cTn id="368" dur="5799" fill="hold"/>
                                        <p:tgtEl>
                                          <p:spTgt spid="542"/>
                                        </p:tgtEl>
                                        <p:attrNameLst>
                                          <p:attrName>ppt_h</p:attrName>
                                        </p:attrNameLst>
                                      </p:cBhvr>
                                      <p:tavLst>
                                        <p:tav tm="0">
                                          <p:val>
                                            <p:fltVal val="0"/>
                                          </p:val>
                                        </p:tav>
                                        <p:tav tm="100000">
                                          <p:val>
                                            <p:strVal val="#ppt_h"/>
                                          </p:val>
                                        </p:tav>
                                      </p:tavLst>
                                    </p:anim>
                                    <p:anim calcmode="lin" valueType="num">
                                      <p:cBhvr>
                                        <p:cTn id="369" dur="5799" fill="hold"/>
                                        <p:tgtEl>
                                          <p:spTgt spid="542"/>
                                        </p:tgtEl>
                                        <p:attrNameLst>
                                          <p:attrName>ppt_x</p:attrName>
                                        </p:attrNameLst>
                                      </p:cBhvr>
                                      <p:tavLst>
                                        <p:tav tm="0">
                                          <p:val>
                                            <p:fltVal val="0.5"/>
                                          </p:val>
                                        </p:tav>
                                        <p:tav tm="100000">
                                          <p:val>
                                            <p:strVal val="#ppt_x"/>
                                          </p:val>
                                        </p:tav>
                                      </p:tavLst>
                                    </p:anim>
                                    <p:anim calcmode="lin" valueType="num">
                                      <p:cBhvr>
                                        <p:cTn id="370" dur="5799" fill="hold"/>
                                        <p:tgtEl>
                                          <p:spTgt spid="542"/>
                                        </p:tgtEl>
                                        <p:attrNameLst>
                                          <p:attrName>ppt_y</p:attrName>
                                        </p:attrNameLst>
                                      </p:cBhvr>
                                      <p:tavLst>
                                        <p:tav tm="0">
                                          <p:val>
                                            <p:fltVal val="0.5"/>
                                          </p:val>
                                        </p:tav>
                                        <p:tav tm="100000">
                                          <p:val>
                                            <p:strVal val="#ppt_y"/>
                                          </p:val>
                                        </p:tav>
                                      </p:tavLst>
                                    </p:anim>
                                  </p:childTnLst>
                                </p:cTn>
                              </p:par>
                              <p:par>
                                <p:cTn id="371" presetID="23" presetClass="entr" presetSubtype="528" repeatCount="indefinite" fill="hold" grpId="0" nodeType="withEffect">
                                  <p:stCondLst>
                                    <p:cond delay="1434"/>
                                  </p:stCondLst>
                                  <p:childTnLst>
                                    <p:set>
                                      <p:cBhvr>
                                        <p:cTn id="372" dur="1" fill="hold">
                                          <p:stCondLst>
                                            <p:cond delay="0"/>
                                          </p:stCondLst>
                                        </p:cTn>
                                        <p:tgtEl>
                                          <p:spTgt spid="543"/>
                                        </p:tgtEl>
                                        <p:attrNameLst>
                                          <p:attrName>style.visibility</p:attrName>
                                        </p:attrNameLst>
                                      </p:cBhvr>
                                      <p:to>
                                        <p:strVal val="visible"/>
                                      </p:to>
                                    </p:set>
                                    <p:anim calcmode="lin" valueType="num">
                                      <p:cBhvr>
                                        <p:cTn id="373" dur="5978" fill="hold"/>
                                        <p:tgtEl>
                                          <p:spTgt spid="543"/>
                                        </p:tgtEl>
                                        <p:attrNameLst>
                                          <p:attrName>ppt_w</p:attrName>
                                        </p:attrNameLst>
                                      </p:cBhvr>
                                      <p:tavLst>
                                        <p:tav tm="0">
                                          <p:val>
                                            <p:fltVal val="0"/>
                                          </p:val>
                                        </p:tav>
                                        <p:tav tm="100000">
                                          <p:val>
                                            <p:strVal val="#ppt_w"/>
                                          </p:val>
                                        </p:tav>
                                      </p:tavLst>
                                    </p:anim>
                                    <p:anim calcmode="lin" valueType="num">
                                      <p:cBhvr>
                                        <p:cTn id="374" dur="5978" fill="hold"/>
                                        <p:tgtEl>
                                          <p:spTgt spid="543"/>
                                        </p:tgtEl>
                                        <p:attrNameLst>
                                          <p:attrName>ppt_h</p:attrName>
                                        </p:attrNameLst>
                                      </p:cBhvr>
                                      <p:tavLst>
                                        <p:tav tm="0">
                                          <p:val>
                                            <p:fltVal val="0"/>
                                          </p:val>
                                        </p:tav>
                                        <p:tav tm="100000">
                                          <p:val>
                                            <p:strVal val="#ppt_h"/>
                                          </p:val>
                                        </p:tav>
                                      </p:tavLst>
                                    </p:anim>
                                    <p:anim calcmode="lin" valueType="num">
                                      <p:cBhvr>
                                        <p:cTn id="375" dur="5978" fill="hold"/>
                                        <p:tgtEl>
                                          <p:spTgt spid="543"/>
                                        </p:tgtEl>
                                        <p:attrNameLst>
                                          <p:attrName>ppt_x</p:attrName>
                                        </p:attrNameLst>
                                      </p:cBhvr>
                                      <p:tavLst>
                                        <p:tav tm="0">
                                          <p:val>
                                            <p:fltVal val="0.5"/>
                                          </p:val>
                                        </p:tav>
                                        <p:tav tm="100000">
                                          <p:val>
                                            <p:strVal val="#ppt_x"/>
                                          </p:val>
                                        </p:tav>
                                      </p:tavLst>
                                    </p:anim>
                                    <p:anim calcmode="lin" valueType="num">
                                      <p:cBhvr>
                                        <p:cTn id="376" dur="5978" fill="hold"/>
                                        <p:tgtEl>
                                          <p:spTgt spid="543"/>
                                        </p:tgtEl>
                                        <p:attrNameLst>
                                          <p:attrName>ppt_y</p:attrName>
                                        </p:attrNameLst>
                                      </p:cBhvr>
                                      <p:tavLst>
                                        <p:tav tm="0">
                                          <p:val>
                                            <p:fltVal val="0.5"/>
                                          </p:val>
                                        </p:tav>
                                        <p:tav tm="100000">
                                          <p:val>
                                            <p:strVal val="#ppt_y"/>
                                          </p:val>
                                        </p:tav>
                                      </p:tavLst>
                                    </p:anim>
                                  </p:childTnLst>
                                </p:cTn>
                              </p:par>
                              <p:par>
                                <p:cTn id="377" presetID="23" presetClass="entr" presetSubtype="528" repeatCount="indefinite" fill="hold" grpId="0" nodeType="withEffect">
                                  <p:stCondLst>
                                    <p:cond delay="572"/>
                                  </p:stCondLst>
                                  <p:childTnLst>
                                    <p:set>
                                      <p:cBhvr>
                                        <p:cTn id="378" dur="1" fill="hold">
                                          <p:stCondLst>
                                            <p:cond delay="0"/>
                                          </p:stCondLst>
                                        </p:cTn>
                                        <p:tgtEl>
                                          <p:spTgt spid="544"/>
                                        </p:tgtEl>
                                        <p:attrNameLst>
                                          <p:attrName>style.visibility</p:attrName>
                                        </p:attrNameLst>
                                      </p:cBhvr>
                                      <p:to>
                                        <p:strVal val="visible"/>
                                      </p:to>
                                    </p:set>
                                    <p:anim calcmode="lin" valueType="num">
                                      <p:cBhvr>
                                        <p:cTn id="379" dur="5519" fill="hold"/>
                                        <p:tgtEl>
                                          <p:spTgt spid="544"/>
                                        </p:tgtEl>
                                        <p:attrNameLst>
                                          <p:attrName>ppt_w</p:attrName>
                                        </p:attrNameLst>
                                      </p:cBhvr>
                                      <p:tavLst>
                                        <p:tav tm="0">
                                          <p:val>
                                            <p:fltVal val="0"/>
                                          </p:val>
                                        </p:tav>
                                        <p:tav tm="100000">
                                          <p:val>
                                            <p:strVal val="#ppt_w"/>
                                          </p:val>
                                        </p:tav>
                                      </p:tavLst>
                                    </p:anim>
                                    <p:anim calcmode="lin" valueType="num">
                                      <p:cBhvr>
                                        <p:cTn id="380" dur="5519" fill="hold"/>
                                        <p:tgtEl>
                                          <p:spTgt spid="544"/>
                                        </p:tgtEl>
                                        <p:attrNameLst>
                                          <p:attrName>ppt_h</p:attrName>
                                        </p:attrNameLst>
                                      </p:cBhvr>
                                      <p:tavLst>
                                        <p:tav tm="0">
                                          <p:val>
                                            <p:fltVal val="0"/>
                                          </p:val>
                                        </p:tav>
                                        <p:tav tm="100000">
                                          <p:val>
                                            <p:strVal val="#ppt_h"/>
                                          </p:val>
                                        </p:tav>
                                      </p:tavLst>
                                    </p:anim>
                                    <p:anim calcmode="lin" valueType="num">
                                      <p:cBhvr>
                                        <p:cTn id="381" dur="5519" fill="hold"/>
                                        <p:tgtEl>
                                          <p:spTgt spid="544"/>
                                        </p:tgtEl>
                                        <p:attrNameLst>
                                          <p:attrName>ppt_x</p:attrName>
                                        </p:attrNameLst>
                                      </p:cBhvr>
                                      <p:tavLst>
                                        <p:tav tm="0">
                                          <p:val>
                                            <p:fltVal val="0.5"/>
                                          </p:val>
                                        </p:tav>
                                        <p:tav tm="100000">
                                          <p:val>
                                            <p:strVal val="#ppt_x"/>
                                          </p:val>
                                        </p:tav>
                                      </p:tavLst>
                                    </p:anim>
                                    <p:anim calcmode="lin" valueType="num">
                                      <p:cBhvr>
                                        <p:cTn id="382" dur="5519" fill="hold"/>
                                        <p:tgtEl>
                                          <p:spTgt spid="544"/>
                                        </p:tgtEl>
                                        <p:attrNameLst>
                                          <p:attrName>ppt_y</p:attrName>
                                        </p:attrNameLst>
                                      </p:cBhvr>
                                      <p:tavLst>
                                        <p:tav tm="0">
                                          <p:val>
                                            <p:fltVal val="0.5"/>
                                          </p:val>
                                        </p:tav>
                                        <p:tav tm="100000">
                                          <p:val>
                                            <p:strVal val="#ppt_y"/>
                                          </p:val>
                                        </p:tav>
                                      </p:tavLst>
                                    </p:anim>
                                  </p:childTnLst>
                                </p:cTn>
                              </p:par>
                              <p:par>
                                <p:cTn id="383" presetID="23" presetClass="entr" presetSubtype="528" repeatCount="indefinite" fill="hold" grpId="0" nodeType="withEffect">
                                  <p:stCondLst>
                                    <p:cond delay="2052"/>
                                  </p:stCondLst>
                                  <p:childTnLst>
                                    <p:set>
                                      <p:cBhvr>
                                        <p:cTn id="384" dur="1" fill="hold">
                                          <p:stCondLst>
                                            <p:cond delay="0"/>
                                          </p:stCondLst>
                                        </p:cTn>
                                        <p:tgtEl>
                                          <p:spTgt spid="545"/>
                                        </p:tgtEl>
                                        <p:attrNameLst>
                                          <p:attrName>style.visibility</p:attrName>
                                        </p:attrNameLst>
                                      </p:cBhvr>
                                      <p:to>
                                        <p:strVal val="visible"/>
                                      </p:to>
                                    </p:set>
                                    <p:anim calcmode="lin" valueType="num">
                                      <p:cBhvr>
                                        <p:cTn id="385" dur="4228" fill="hold"/>
                                        <p:tgtEl>
                                          <p:spTgt spid="545"/>
                                        </p:tgtEl>
                                        <p:attrNameLst>
                                          <p:attrName>ppt_w</p:attrName>
                                        </p:attrNameLst>
                                      </p:cBhvr>
                                      <p:tavLst>
                                        <p:tav tm="0">
                                          <p:val>
                                            <p:fltVal val="0"/>
                                          </p:val>
                                        </p:tav>
                                        <p:tav tm="100000">
                                          <p:val>
                                            <p:strVal val="#ppt_w"/>
                                          </p:val>
                                        </p:tav>
                                      </p:tavLst>
                                    </p:anim>
                                    <p:anim calcmode="lin" valueType="num">
                                      <p:cBhvr>
                                        <p:cTn id="386" dur="4228" fill="hold"/>
                                        <p:tgtEl>
                                          <p:spTgt spid="545"/>
                                        </p:tgtEl>
                                        <p:attrNameLst>
                                          <p:attrName>ppt_h</p:attrName>
                                        </p:attrNameLst>
                                      </p:cBhvr>
                                      <p:tavLst>
                                        <p:tav tm="0">
                                          <p:val>
                                            <p:fltVal val="0"/>
                                          </p:val>
                                        </p:tav>
                                        <p:tav tm="100000">
                                          <p:val>
                                            <p:strVal val="#ppt_h"/>
                                          </p:val>
                                        </p:tav>
                                      </p:tavLst>
                                    </p:anim>
                                    <p:anim calcmode="lin" valueType="num">
                                      <p:cBhvr>
                                        <p:cTn id="387" dur="4228" fill="hold"/>
                                        <p:tgtEl>
                                          <p:spTgt spid="545"/>
                                        </p:tgtEl>
                                        <p:attrNameLst>
                                          <p:attrName>ppt_x</p:attrName>
                                        </p:attrNameLst>
                                      </p:cBhvr>
                                      <p:tavLst>
                                        <p:tav tm="0">
                                          <p:val>
                                            <p:fltVal val="0.5"/>
                                          </p:val>
                                        </p:tav>
                                        <p:tav tm="100000">
                                          <p:val>
                                            <p:strVal val="#ppt_x"/>
                                          </p:val>
                                        </p:tav>
                                      </p:tavLst>
                                    </p:anim>
                                    <p:anim calcmode="lin" valueType="num">
                                      <p:cBhvr>
                                        <p:cTn id="388" dur="4228" fill="hold"/>
                                        <p:tgtEl>
                                          <p:spTgt spid="545"/>
                                        </p:tgtEl>
                                        <p:attrNameLst>
                                          <p:attrName>ppt_y</p:attrName>
                                        </p:attrNameLst>
                                      </p:cBhvr>
                                      <p:tavLst>
                                        <p:tav tm="0">
                                          <p:val>
                                            <p:fltVal val="0.5"/>
                                          </p:val>
                                        </p:tav>
                                        <p:tav tm="100000">
                                          <p:val>
                                            <p:strVal val="#ppt_y"/>
                                          </p:val>
                                        </p:tav>
                                      </p:tavLst>
                                    </p:anim>
                                  </p:childTnLst>
                                </p:cTn>
                              </p:par>
                              <p:par>
                                <p:cTn id="389" presetID="23" presetClass="entr" presetSubtype="528" repeatCount="indefinite" fill="hold" grpId="0" nodeType="withEffect">
                                  <p:stCondLst>
                                    <p:cond delay="2242"/>
                                  </p:stCondLst>
                                  <p:childTnLst>
                                    <p:set>
                                      <p:cBhvr>
                                        <p:cTn id="390" dur="1" fill="hold">
                                          <p:stCondLst>
                                            <p:cond delay="0"/>
                                          </p:stCondLst>
                                        </p:cTn>
                                        <p:tgtEl>
                                          <p:spTgt spid="546"/>
                                        </p:tgtEl>
                                        <p:attrNameLst>
                                          <p:attrName>style.visibility</p:attrName>
                                        </p:attrNameLst>
                                      </p:cBhvr>
                                      <p:to>
                                        <p:strVal val="visible"/>
                                      </p:to>
                                    </p:set>
                                    <p:anim calcmode="lin" valueType="num">
                                      <p:cBhvr>
                                        <p:cTn id="391" dur="5416" fill="hold"/>
                                        <p:tgtEl>
                                          <p:spTgt spid="546"/>
                                        </p:tgtEl>
                                        <p:attrNameLst>
                                          <p:attrName>ppt_w</p:attrName>
                                        </p:attrNameLst>
                                      </p:cBhvr>
                                      <p:tavLst>
                                        <p:tav tm="0">
                                          <p:val>
                                            <p:fltVal val="0"/>
                                          </p:val>
                                        </p:tav>
                                        <p:tav tm="100000">
                                          <p:val>
                                            <p:strVal val="#ppt_w"/>
                                          </p:val>
                                        </p:tav>
                                      </p:tavLst>
                                    </p:anim>
                                    <p:anim calcmode="lin" valueType="num">
                                      <p:cBhvr>
                                        <p:cTn id="392" dur="5416" fill="hold"/>
                                        <p:tgtEl>
                                          <p:spTgt spid="546"/>
                                        </p:tgtEl>
                                        <p:attrNameLst>
                                          <p:attrName>ppt_h</p:attrName>
                                        </p:attrNameLst>
                                      </p:cBhvr>
                                      <p:tavLst>
                                        <p:tav tm="0">
                                          <p:val>
                                            <p:fltVal val="0"/>
                                          </p:val>
                                        </p:tav>
                                        <p:tav tm="100000">
                                          <p:val>
                                            <p:strVal val="#ppt_h"/>
                                          </p:val>
                                        </p:tav>
                                      </p:tavLst>
                                    </p:anim>
                                    <p:anim calcmode="lin" valueType="num">
                                      <p:cBhvr>
                                        <p:cTn id="393" dur="5416" fill="hold"/>
                                        <p:tgtEl>
                                          <p:spTgt spid="546"/>
                                        </p:tgtEl>
                                        <p:attrNameLst>
                                          <p:attrName>ppt_x</p:attrName>
                                        </p:attrNameLst>
                                      </p:cBhvr>
                                      <p:tavLst>
                                        <p:tav tm="0">
                                          <p:val>
                                            <p:fltVal val="0.5"/>
                                          </p:val>
                                        </p:tav>
                                        <p:tav tm="100000">
                                          <p:val>
                                            <p:strVal val="#ppt_x"/>
                                          </p:val>
                                        </p:tav>
                                      </p:tavLst>
                                    </p:anim>
                                    <p:anim calcmode="lin" valueType="num">
                                      <p:cBhvr>
                                        <p:cTn id="394" dur="5416" fill="hold"/>
                                        <p:tgtEl>
                                          <p:spTgt spid="546"/>
                                        </p:tgtEl>
                                        <p:attrNameLst>
                                          <p:attrName>ppt_y</p:attrName>
                                        </p:attrNameLst>
                                      </p:cBhvr>
                                      <p:tavLst>
                                        <p:tav tm="0">
                                          <p:val>
                                            <p:fltVal val="0.5"/>
                                          </p:val>
                                        </p:tav>
                                        <p:tav tm="100000">
                                          <p:val>
                                            <p:strVal val="#ppt_y"/>
                                          </p:val>
                                        </p:tav>
                                      </p:tavLst>
                                    </p:anim>
                                  </p:childTnLst>
                                </p:cTn>
                              </p:par>
                              <p:par>
                                <p:cTn id="395" presetID="10" presetClass="entr" presetSubtype="0" fill="hold" grpId="0" nodeType="withEffect">
                                  <p:stCondLst>
                                    <p:cond delay="2242"/>
                                  </p:stCondLst>
                                  <p:childTnLst>
                                    <p:set>
                                      <p:cBhvr>
                                        <p:cTn id="396" dur="1" fill="hold">
                                          <p:stCondLst>
                                            <p:cond delay="0"/>
                                          </p:stCondLst>
                                        </p:cTn>
                                        <p:tgtEl>
                                          <p:spTgt spid="353"/>
                                        </p:tgtEl>
                                        <p:attrNameLst>
                                          <p:attrName>style.visibility</p:attrName>
                                        </p:attrNameLst>
                                      </p:cBhvr>
                                      <p:to>
                                        <p:strVal val="visible"/>
                                      </p:to>
                                    </p:set>
                                    <p:animEffect transition="in" filter="fade">
                                      <p:cBhvr>
                                        <p:cTn id="397" dur="500"/>
                                        <p:tgtEl>
                                          <p:spTgt spid="353"/>
                                        </p:tgtEl>
                                      </p:cBhvr>
                                    </p:animEffect>
                                  </p:childTnLst>
                                </p:cTn>
                              </p:par>
                              <p:par>
                                <p:cTn id="398" presetID="22" presetClass="entr" presetSubtype="8" fill="hold" nodeType="withEffect">
                                  <p:stCondLst>
                                    <p:cond delay="2750"/>
                                  </p:stCondLst>
                                  <p:childTnLst>
                                    <p:set>
                                      <p:cBhvr>
                                        <p:cTn id="399" dur="1" fill="hold">
                                          <p:stCondLst>
                                            <p:cond delay="0"/>
                                          </p:stCondLst>
                                        </p:cTn>
                                        <p:tgtEl>
                                          <p:spTgt spid="354"/>
                                        </p:tgtEl>
                                        <p:attrNameLst>
                                          <p:attrName>style.visibility</p:attrName>
                                        </p:attrNameLst>
                                      </p:cBhvr>
                                      <p:to>
                                        <p:strVal val="visible"/>
                                      </p:to>
                                    </p:set>
                                    <p:animEffect transition="in" filter="wipe(left)">
                                      <p:cBhvr>
                                        <p:cTn id="400" dur="500"/>
                                        <p:tgtEl>
                                          <p:spTgt spid="354"/>
                                        </p:tgtEl>
                                      </p:cBhvr>
                                    </p:animEffect>
                                  </p:childTnLst>
                                </p:cTn>
                              </p:par>
                              <p:par>
                                <p:cTn id="401" presetID="22" presetClass="entr" presetSubtype="2" fill="hold" nodeType="withEffect">
                                  <p:stCondLst>
                                    <p:cond delay="2750"/>
                                  </p:stCondLst>
                                  <p:childTnLst>
                                    <p:set>
                                      <p:cBhvr>
                                        <p:cTn id="402" dur="1" fill="hold">
                                          <p:stCondLst>
                                            <p:cond delay="0"/>
                                          </p:stCondLst>
                                        </p:cTn>
                                        <p:tgtEl>
                                          <p:spTgt spid="352"/>
                                        </p:tgtEl>
                                        <p:attrNameLst>
                                          <p:attrName>style.visibility</p:attrName>
                                        </p:attrNameLst>
                                      </p:cBhvr>
                                      <p:to>
                                        <p:strVal val="visible"/>
                                      </p:to>
                                    </p:set>
                                    <p:animEffect transition="in" filter="wipe(right)">
                                      <p:cBhvr>
                                        <p:cTn id="403" dur="500"/>
                                        <p:tgtEl>
                                          <p:spTgt spid="352"/>
                                        </p:tgtEl>
                                      </p:cBhvr>
                                    </p:animEffect>
                                  </p:childTnLst>
                                </p:cTn>
                              </p:par>
                              <p:par>
                                <p:cTn id="404" presetID="16" presetClass="entr" presetSubtype="37" fill="hold" nodeType="withEffect">
                                  <p:stCondLst>
                                    <p:cond delay="2750"/>
                                  </p:stCondLst>
                                  <p:childTnLst>
                                    <p:set>
                                      <p:cBhvr>
                                        <p:cTn id="405" dur="1" fill="hold">
                                          <p:stCondLst>
                                            <p:cond delay="0"/>
                                          </p:stCondLst>
                                        </p:cTn>
                                        <p:tgtEl>
                                          <p:spTgt spid="355"/>
                                        </p:tgtEl>
                                        <p:attrNameLst>
                                          <p:attrName>style.visibility</p:attrName>
                                        </p:attrNameLst>
                                      </p:cBhvr>
                                      <p:to>
                                        <p:strVal val="visible"/>
                                      </p:to>
                                    </p:set>
                                    <p:animEffect transition="in" filter="barn(outVertical)">
                                      <p:cBhvr>
                                        <p:cTn id="406" dur="500"/>
                                        <p:tgtEl>
                                          <p:spTgt spid="355"/>
                                        </p:tgtEl>
                                      </p:cBhvr>
                                    </p:animEffect>
                                  </p:childTnLst>
                                </p:cTn>
                              </p:par>
                              <p:par>
                                <p:cTn id="407" presetID="2" presetClass="entr" presetSubtype="8" fill="hold" grpId="0" nodeType="withEffect">
                                  <p:stCondLst>
                                    <p:cond delay="3250"/>
                                  </p:stCondLst>
                                  <p:childTnLst>
                                    <p:set>
                                      <p:cBhvr>
                                        <p:cTn id="408" dur="1" fill="hold">
                                          <p:stCondLst>
                                            <p:cond delay="0"/>
                                          </p:stCondLst>
                                        </p:cTn>
                                        <p:tgtEl>
                                          <p:spTgt spid="351"/>
                                        </p:tgtEl>
                                        <p:attrNameLst>
                                          <p:attrName>style.visibility</p:attrName>
                                        </p:attrNameLst>
                                      </p:cBhvr>
                                      <p:to>
                                        <p:strVal val="visible"/>
                                      </p:to>
                                    </p:set>
                                    <p:anim calcmode="lin" valueType="num">
                                      <p:cBhvr additive="base">
                                        <p:cTn id="409" dur="500" fill="hold"/>
                                        <p:tgtEl>
                                          <p:spTgt spid="351"/>
                                        </p:tgtEl>
                                        <p:attrNameLst>
                                          <p:attrName>ppt_x</p:attrName>
                                        </p:attrNameLst>
                                      </p:cBhvr>
                                      <p:tavLst>
                                        <p:tav tm="0">
                                          <p:val>
                                            <p:strVal val="0-#ppt_w/2"/>
                                          </p:val>
                                        </p:tav>
                                        <p:tav tm="100000">
                                          <p:val>
                                            <p:strVal val="#ppt_x"/>
                                          </p:val>
                                        </p:tav>
                                      </p:tavLst>
                                    </p:anim>
                                    <p:anim calcmode="lin" valueType="num">
                                      <p:cBhvr additive="base">
                                        <p:cTn id="410" dur="500" fill="hold"/>
                                        <p:tgtEl>
                                          <p:spTgt spid="351"/>
                                        </p:tgtEl>
                                        <p:attrNameLst>
                                          <p:attrName>ppt_y</p:attrName>
                                        </p:attrNameLst>
                                      </p:cBhvr>
                                      <p:tavLst>
                                        <p:tav tm="0">
                                          <p:val>
                                            <p:strVal val="#ppt_y"/>
                                          </p:val>
                                        </p:tav>
                                        <p:tav tm="100000">
                                          <p:val>
                                            <p:strVal val="#ppt_y"/>
                                          </p:val>
                                        </p:tav>
                                      </p:tavLst>
                                    </p:anim>
                                  </p:childTnLst>
                                </p:cTn>
                              </p:par>
                            </p:childTnLst>
                          </p:cTn>
                        </p:par>
                        <p:par>
                          <p:cTn id="411" fill="hold">
                            <p:stCondLst>
                              <p:cond delay="8427"/>
                            </p:stCondLst>
                            <p:childTnLst>
                              <p:par>
                                <p:cTn id="412" presetID="22" presetClass="entr" presetSubtype="4" fill="hold" nodeType="afterEffect">
                                  <p:stCondLst>
                                    <p:cond delay="0"/>
                                  </p:stCondLst>
                                  <p:childTnLst>
                                    <p:set>
                                      <p:cBhvr>
                                        <p:cTn id="413" dur="1" fill="hold">
                                          <p:stCondLst>
                                            <p:cond delay="0"/>
                                          </p:stCondLst>
                                        </p:cTn>
                                        <p:tgtEl>
                                          <p:spTgt spid="162"/>
                                        </p:tgtEl>
                                        <p:attrNameLst>
                                          <p:attrName>style.visibility</p:attrName>
                                        </p:attrNameLst>
                                      </p:cBhvr>
                                      <p:to>
                                        <p:strVal val="visible"/>
                                      </p:to>
                                    </p:set>
                                    <p:animEffect transition="in" filter="wipe(down)">
                                      <p:cBhvr>
                                        <p:cTn id="414" dur="500"/>
                                        <p:tgtEl>
                                          <p:spTgt spid="162"/>
                                        </p:tgtEl>
                                      </p:cBhvr>
                                    </p:animEffect>
                                  </p:childTnLst>
                                </p:cTn>
                              </p:par>
                            </p:childTnLst>
                          </p:cTn>
                        </p:par>
                        <p:par>
                          <p:cTn id="415" fill="hold">
                            <p:stCondLst>
                              <p:cond delay="8927"/>
                            </p:stCondLst>
                            <p:childTnLst>
                              <p:par>
                                <p:cTn id="416" presetID="16" presetClass="entr" presetSubtype="21" fill="hold" nodeType="afterEffect">
                                  <p:stCondLst>
                                    <p:cond delay="0"/>
                                  </p:stCondLst>
                                  <p:childTnLst>
                                    <p:set>
                                      <p:cBhvr>
                                        <p:cTn id="417" dur="1" fill="hold">
                                          <p:stCondLst>
                                            <p:cond delay="0"/>
                                          </p:stCondLst>
                                        </p:cTn>
                                        <p:tgtEl>
                                          <p:spTgt spid="11"/>
                                        </p:tgtEl>
                                        <p:attrNameLst>
                                          <p:attrName>style.visibility</p:attrName>
                                        </p:attrNameLst>
                                      </p:cBhvr>
                                      <p:to>
                                        <p:strVal val="visible"/>
                                      </p:to>
                                    </p:set>
                                    <p:animEffect transition="in" filter="barn(inVertical)">
                                      <p:cBhvr>
                                        <p:cTn id="4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9" repeatCount="indefinite" fill="hold" display="0">
                  <p:stCondLst>
                    <p:cond delay="indefinite"/>
                  </p:stCondLst>
                  <p:endCondLst>
                    <p:cond evt="onStopAudio" delay="0">
                      <p:tgtEl>
                        <p:sldTgt/>
                      </p:tgtEl>
                    </p:cond>
                  </p:endCondLst>
                </p:cTn>
                <p:tgtEl>
                  <p:spTgt spid="12"/>
                </p:tgtEl>
              </p:cMediaNode>
            </p:audio>
          </p:childTnLst>
        </p:cTn>
      </p:par>
    </p:tnLst>
    <p:bldLst>
      <p:bldP spid="472" grpId="0" animBg="1"/>
      <p:bldP spid="473" grpId="0" animBg="1"/>
      <p:bldP spid="474" grpId="0" animBg="1"/>
      <p:bldP spid="476" grpId="0" animBg="1"/>
      <p:bldP spid="479" grpId="0" animBg="1"/>
      <p:bldP spid="484" grpId="0" animBg="1"/>
      <p:bldP spid="489" grpId="0" animBg="1"/>
      <p:bldP spid="490" grpId="0" animBg="1"/>
      <p:bldP spid="495" grpId="0" animBg="1"/>
      <p:bldP spid="496" grpId="0" animBg="1"/>
      <p:bldP spid="497" grpId="0" animBg="1"/>
      <p:bldP spid="498" grpId="0" animBg="1"/>
      <p:bldP spid="499" grpId="0" animBg="1"/>
      <p:bldP spid="500" grpId="0" animBg="1"/>
      <p:bldP spid="501" grpId="0" animBg="1"/>
      <p:bldP spid="502" grpId="0" animBg="1"/>
      <p:bldP spid="503" grpId="0" animBg="1"/>
      <p:bldP spid="504" grpId="0" animBg="1"/>
      <p:bldP spid="505" grpId="0" animBg="1"/>
      <p:bldP spid="506" grpId="0" animBg="1"/>
      <p:bldP spid="507" grpId="0" animBg="1"/>
      <p:bldP spid="508" grpId="0" animBg="1"/>
      <p:bldP spid="509" grpId="0" animBg="1"/>
      <p:bldP spid="510" grpId="0" animBg="1"/>
      <p:bldP spid="511" grpId="0" animBg="1"/>
      <p:bldP spid="512" grpId="0" animBg="1"/>
      <p:bldP spid="513" grpId="0" animBg="1"/>
      <p:bldP spid="514" grpId="0" animBg="1"/>
      <p:bldP spid="515" grpId="0" animBg="1"/>
      <p:bldP spid="516" grpId="0" animBg="1"/>
      <p:bldP spid="517" grpId="0" animBg="1"/>
      <p:bldP spid="518" grpId="0" animBg="1"/>
      <p:bldP spid="519" grpId="0" animBg="1"/>
      <p:bldP spid="520" grpId="0" animBg="1"/>
      <p:bldP spid="521" grpId="0" animBg="1"/>
      <p:bldP spid="522" grpId="0" animBg="1"/>
      <p:bldP spid="523" grpId="0" animBg="1"/>
      <p:bldP spid="524" grpId="0" animBg="1"/>
      <p:bldP spid="525" grpId="0" animBg="1"/>
      <p:bldP spid="526" grpId="0" animBg="1"/>
      <p:bldP spid="527" grpId="0" animBg="1"/>
      <p:bldP spid="528" grpId="0" animBg="1"/>
      <p:bldP spid="529" grpId="0" animBg="1"/>
      <p:bldP spid="530" grpId="0" animBg="1"/>
      <p:bldP spid="531" grpId="0" animBg="1"/>
      <p:bldP spid="532" grpId="0" animBg="1"/>
      <p:bldP spid="533" grpId="0" animBg="1"/>
      <p:bldP spid="534" grpId="0" animBg="1"/>
      <p:bldP spid="535" grpId="0" animBg="1"/>
      <p:bldP spid="536" grpId="0" animBg="1"/>
      <p:bldP spid="537" grpId="0" animBg="1"/>
      <p:bldP spid="538" grpId="0" animBg="1"/>
      <p:bldP spid="539" grpId="0" animBg="1"/>
      <p:bldP spid="540" grpId="0" animBg="1"/>
      <p:bldP spid="541" grpId="0" animBg="1"/>
      <p:bldP spid="542" grpId="0" animBg="1"/>
      <p:bldP spid="543" grpId="0" animBg="1"/>
      <p:bldP spid="544" grpId="0" animBg="1"/>
      <p:bldP spid="545" grpId="0" animBg="1"/>
      <p:bldP spid="546" grpId="0" animBg="1"/>
      <p:bldP spid="547" grpId="0" animBg="1"/>
      <p:bldP spid="351" grpId="0"/>
      <p:bldP spid="35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77" name="图片 7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0" y="-14514"/>
            <a:ext cx="6872514" cy="6872514"/>
          </a:xfrm>
          <a:prstGeom prst="rect">
            <a:avLst/>
          </a:prstGeom>
        </p:spPr>
      </p:pic>
      <p:grpSp>
        <p:nvGrpSpPr>
          <p:cNvPr id="147" name="组合 146"/>
          <p:cNvGrpSpPr/>
          <p:nvPr/>
        </p:nvGrpSpPr>
        <p:grpSpPr>
          <a:xfrm>
            <a:off x="5285478" y="1148561"/>
            <a:ext cx="5805466" cy="651419"/>
            <a:chOff x="4995192" y="1387025"/>
            <a:chExt cx="5805466" cy="651419"/>
          </a:xfrm>
        </p:grpSpPr>
        <p:grpSp>
          <p:nvGrpSpPr>
            <p:cNvPr id="83" name="组合 82"/>
            <p:cNvGrpSpPr/>
            <p:nvPr/>
          </p:nvGrpSpPr>
          <p:grpSpPr>
            <a:xfrm>
              <a:off x="4995192" y="1387025"/>
              <a:ext cx="5805466" cy="651419"/>
              <a:chOff x="5125821" y="2110925"/>
              <a:chExt cx="5805466" cy="651419"/>
            </a:xfrm>
          </p:grpSpPr>
          <p:grpSp>
            <p:nvGrpSpPr>
              <p:cNvPr id="25" name="Group 6"/>
              <p:cNvGrpSpPr/>
              <p:nvPr/>
            </p:nvGrpSpPr>
            <p:grpSpPr bwMode="auto">
              <a:xfrm>
                <a:off x="5125821" y="2110925"/>
                <a:ext cx="5805466" cy="651419"/>
                <a:chOff x="0" y="0"/>
                <a:chExt cx="3039" cy="341"/>
              </a:xfrm>
            </p:grpSpPr>
            <p:sp>
              <p:nvSpPr>
                <p:cNvPr id="26"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dirty="0"/>
                </a:p>
              </p:txBody>
            </p:sp>
            <p:sp>
              <p:nvSpPr>
                <p:cNvPr id="27"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28"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29"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0"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1"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2"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3"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70" name="Text Box 5"/>
              <p:cNvSpPr txBox="1">
                <a:spLocks noChangeArrowheads="1"/>
              </p:cNvSpPr>
              <p:nvPr/>
            </p:nvSpPr>
            <p:spPr bwMode="auto">
              <a:xfrm>
                <a:off x="5174027" y="2185878"/>
                <a:ext cx="51328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01</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2" name="矩形 141"/>
            <p:cNvSpPr/>
            <p:nvPr/>
          </p:nvSpPr>
          <p:spPr>
            <a:xfrm>
              <a:off x="6738627" y="1431200"/>
              <a:ext cx="2236510" cy="584775"/>
            </a:xfrm>
            <a:prstGeom prst="rect">
              <a:avLst/>
            </a:prstGeom>
          </p:spPr>
          <p:txBody>
            <a:bodyPr wrap="non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区块链简介</a:t>
              </a:r>
              <a:endParaRPr lang="en-US" altLang="zh-CN" sz="3200"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48" name="组合 147"/>
          <p:cNvGrpSpPr/>
          <p:nvPr/>
        </p:nvGrpSpPr>
        <p:grpSpPr>
          <a:xfrm>
            <a:off x="5285478" y="2019246"/>
            <a:ext cx="5805466" cy="651419"/>
            <a:chOff x="4995192" y="2256498"/>
            <a:chExt cx="5805466" cy="651419"/>
          </a:xfrm>
        </p:grpSpPr>
        <p:grpSp>
          <p:nvGrpSpPr>
            <p:cNvPr id="84" name="组合 83"/>
            <p:cNvGrpSpPr/>
            <p:nvPr/>
          </p:nvGrpSpPr>
          <p:grpSpPr>
            <a:xfrm>
              <a:off x="4995192" y="2256498"/>
              <a:ext cx="5805466" cy="651419"/>
              <a:chOff x="5125821" y="2951467"/>
              <a:chExt cx="5805466" cy="651419"/>
            </a:xfrm>
          </p:grpSpPr>
          <p:grpSp>
            <p:nvGrpSpPr>
              <p:cNvPr id="36" name="Group 17"/>
              <p:cNvGrpSpPr/>
              <p:nvPr/>
            </p:nvGrpSpPr>
            <p:grpSpPr bwMode="auto">
              <a:xfrm>
                <a:off x="5125821" y="2951467"/>
                <a:ext cx="5805466" cy="651419"/>
                <a:chOff x="0" y="0"/>
                <a:chExt cx="3039" cy="341"/>
              </a:xfrm>
            </p:grpSpPr>
            <p:sp>
              <p:nvSpPr>
                <p:cNvPr id="37"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8"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9"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0"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1"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2"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3"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4"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71" name="Text Box 5"/>
              <p:cNvSpPr txBox="1">
                <a:spLocks noChangeArrowheads="1"/>
              </p:cNvSpPr>
              <p:nvPr/>
            </p:nvSpPr>
            <p:spPr bwMode="auto">
              <a:xfrm>
                <a:off x="5174027" y="3027338"/>
                <a:ext cx="5565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02</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3" name="矩形 142"/>
            <p:cNvSpPr/>
            <p:nvPr/>
          </p:nvSpPr>
          <p:spPr>
            <a:xfrm>
              <a:off x="6719139" y="2301591"/>
              <a:ext cx="2236510" cy="584775"/>
            </a:xfrm>
            <a:prstGeom prst="rect">
              <a:avLst/>
            </a:prstGeom>
          </p:spPr>
          <p:txBody>
            <a:bodyPr wrap="none">
              <a:spAutoFit/>
            </a:bodyPr>
            <a:lstStyle/>
            <a:p>
              <a:pPr eaLnBrk="0" hangingPunct="0"/>
              <a:r>
                <a:rPr lang="zh-CN" altLang="en-US" sz="3200" dirty="0">
                  <a:solidFill>
                    <a:schemeClr val="bg1"/>
                  </a:solidFill>
                  <a:latin typeface="微软雅黑" panose="020B0503020204020204" pitchFamily="34" charset="-122"/>
                  <a:ea typeface="微软雅黑" panose="020B0503020204020204" pitchFamily="34" charset="-122"/>
                </a:rPr>
                <a:t>特征及分类</a:t>
              </a:r>
            </a:p>
          </p:txBody>
        </p:sp>
      </p:grpSp>
      <p:grpSp>
        <p:nvGrpSpPr>
          <p:cNvPr id="149" name="组合 148"/>
          <p:cNvGrpSpPr/>
          <p:nvPr/>
        </p:nvGrpSpPr>
        <p:grpSpPr>
          <a:xfrm>
            <a:off x="5285478" y="2889931"/>
            <a:ext cx="5805466" cy="656972"/>
            <a:chOff x="4995192" y="3125971"/>
            <a:chExt cx="5805466" cy="656972"/>
          </a:xfrm>
        </p:grpSpPr>
        <p:grpSp>
          <p:nvGrpSpPr>
            <p:cNvPr id="85" name="组合 84"/>
            <p:cNvGrpSpPr/>
            <p:nvPr/>
          </p:nvGrpSpPr>
          <p:grpSpPr>
            <a:xfrm>
              <a:off x="4995192" y="3125971"/>
              <a:ext cx="5805466" cy="651419"/>
              <a:chOff x="5125821" y="3792009"/>
              <a:chExt cx="5805466" cy="651419"/>
            </a:xfrm>
          </p:grpSpPr>
          <p:grpSp>
            <p:nvGrpSpPr>
              <p:cNvPr id="47" name="Group 28"/>
              <p:cNvGrpSpPr/>
              <p:nvPr/>
            </p:nvGrpSpPr>
            <p:grpSpPr bwMode="auto">
              <a:xfrm>
                <a:off x="5125821" y="3792009"/>
                <a:ext cx="5805466" cy="651419"/>
                <a:chOff x="0" y="0"/>
                <a:chExt cx="3039" cy="341"/>
              </a:xfrm>
            </p:grpSpPr>
            <p:sp>
              <p:nvSpPr>
                <p:cNvPr id="48"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9"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0"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1"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2"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3"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4"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5"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81" name="Text Box 5"/>
              <p:cNvSpPr txBox="1">
                <a:spLocks noChangeArrowheads="1"/>
              </p:cNvSpPr>
              <p:nvPr/>
            </p:nvSpPr>
            <p:spPr bwMode="auto">
              <a:xfrm>
                <a:off x="5174027" y="3868012"/>
                <a:ext cx="567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03</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4" name="矩形 143"/>
            <p:cNvSpPr/>
            <p:nvPr/>
          </p:nvSpPr>
          <p:spPr>
            <a:xfrm>
              <a:off x="6719139" y="3198168"/>
              <a:ext cx="2236510" cy="584775"/>
            </a:xfrm>
            <a:prstGeom prst="rect">
              <a:avLst/>
            </a:prstGeom>
          </p:spPr>
          <p:txBody>
            <a:bodyPr wrap="non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区块链网络</a:t>
              </a:r>
              <a:endParaRPr lang="en-US" altLang="zh-CN" sz="3200"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50" name="组合 149"/>
          <p:cNvGrpSpPr/>
          <p:nvPr/>
        </p:nvGrpSpPr>
        <p:grpSpPr>
          <a:xfrm>
            <a:off x="5285478" y="3760616"/>
            <a:ext cx="5805466" cy="651419"/>
            <a:chOff x="4995192" y="3995444"/>
            <a:chExt cx="5805466" cy="651419"/>
          </a:xfrm>
        </p:grpSpPr>
        <p:grpSp>
          <p:nvGrpSpPr>
            <p:cNvPr id="86" name="组合 85"/>
            <p:cNvGrpSpPr/>
            <p:nvPr/>
          </p:nvGrpSpPr>
          <p:grpSpPr>
            <a:xfrm>
              <a:off x="4995192" y="3995444"/>
              <a:ext cx="5805466" cy="651419"/>
              <a:chOff x="5125821" y="4617268"/>
              <a:chExt cx="5805466" cy="651419"/>
            </a:xfrm>
          </p:grpSpPr>
          <p:grpSp>
            <p:nvGrpSpPr>
              <p:cNvPr id="58" name="Group 39"/>
              <p:cNvGrpSpPr/>
              <p:nvPr/>
            </p:nvGrpSpPr>
            <p:grpSpPr bwMode="auto">
              <a:xfrm>
                <a:off x="5125821" y="4617268"/>
                <a:ext cx="5805466" cy="651419"/>
                <a:chOff x="0" y="0"/>
                <a:chExt cx="3039" cy="341"/>
              </a:xfrm>
            </p:grpSpPr>
            <p:sp>
              <p:nvSpPr>
                <p:cNvPr id="59"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0"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1"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2"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3"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4"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5"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6"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82" name="Text Box 5"/>
              <p:cNvSpPr txBox="1">
                <a:spLocks noChangeArrowheads="1"/>
              </p:cNvSpPr>
              <p:nvPr/>
            </p:nvSpPr>
            <p:spPr bwMode="auto">
              <a:xfrm>
                <a:off x="5174027" y="4679457"/>
                <a:ext cx="567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04</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5" name="矩形 144"/>
            <p:cNvSpPr/>
            <p:nvPr/>
          </p:nvSpPr>
          <p:spPr>
            <a:xfrm>
              <a:off x="6614043" y="4026855"/>
              <a:ext cx="2053065" cy="584775"/>
            </a:xfrm>
            <a:prstGeom prst="rect">
              <a:avLst/>
            </a:prstGeom>
          </p:spPr>
          <p:txBody>
            <a:bodyPr wrap="squar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 数据结构</a:t>
              </a:r>
              <a:endParaRPr lang="en-US" altLang="zh-CN" sz="32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51" name="组合 150"/>
          <p:cNvGrpSpPr/>
          <p:nvPr/>
        </p:nvGrpSpPr>
        <p:grpSpPr>
          <a:xfrm>
            <a:off x="5285478" y="4646541"/>
            <a:ext cx="5805466" cy="651419"/>
            <a:chOff x="4995192" y="4864918"/>
            <a:chExt cx="5805466" cy="651419"/>
          </a:xfrm>
        </p:grpSpPr>
        <p:grpSp>
          <p:nvGrpSpPr>
            <p:cNvPr id="131" name="组合 130"/>
            <p:cNvGrpSpPr/>
            <p:nvPr/>
          </p:nvGrpSpPr>
          <p:grpSpPr>
            <a:xfrm>
              <a:off x="4995192" y="4864918"/>
              <a:ext cx="5805466" cy="651419"/>
              <a:chOff x="5125821" y="4617268"/>
              <a:chExt cx="5805466" cy="651419"/>
            </a:xfrm>
          </p:grpSpPr>
          <p:grpSp>
            <p:nvGrpSpPr>
              <p:cNvPr id="132" name="Group 39"/>
              <p:cNvGrpSpPr/>
              <p:nvPr/>
            </p:nvGrpSpPr>
            <p:grpSpPr bwMode="auto">
              <a:xfrm>
                <a:off x="5125821" y="4617268"/>
                <a:ext cx="5805466" cy="651419"/>
                <a:chOff x="0" y="0"/>
                <a:chExt cx="3039" cy="341"/>
              </a:xfrm>
            </p:grpSpPr>
            <p:sp>
              <p:nvSpPr>
                <p:cNvPr id="134"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5"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6"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7"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8"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9"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40"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41"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133" name="Text Box 5"/>
              <p:cNvSpPr txBox="1">
                <a:spLocks noChangeArrowheads="1"/>
              </p:cNvSpPr>
              <p:nvPr/>
            </p:nvSpPr>
            <p:spPr bwMode="auto">
              <a:xfrm>
                <a:off x="5174027" y="4679457"/>
                <a:ext cx="5693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05</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6" name="矩形 145"/>
            <p:cNvSpPr/>
            <p:nvPr/>
          </p:nvSpPr>
          <p:spPr>
            <a:xfrm>
              <a:off x="6719139" y="4926677"/>
              <a:ext cx="1826141" cy="584775"/>
            </a:xfrm>
            <a:prstGeom prst="rect">
              <a:avLst/>
            </a:prstGeom>
          </p:spPr>
          <p:txBody>
            <a:bodyPr wrap="none">
              <a:spAutoFit/>
            </a:bodyPr>
            <a:lstStyle/>
            <a:p>
              <a:pPr eaLnBrk="0" hangingPunct="0"/>
              <a:r>
                <a:rPr lang="zh-CN" altLang="en-US" sz="3200" dirty="0">
                  <a:solidFill>
                    <a:schemeClr val="bg1"/>
                  </a:solidFill>
                  <a:latin typeface="微软雅黑" panose="020B0503020204020204" pitchFamily="34" charset="-122"/>
                  <a:ea typeface="微软雅黑" panose="020B0503020204020204" pitchFamily="34" charset="-122"/>
                </a:rPr>
                <a:t>核心问题</a:t>
              </a:r>
              <a:endParaRPr lang="zh-CN" altLang="zh-CN" sz="320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311278" y="1125360"/>
            <a:ext cx="3530244" cy="5097355"/>
            <a:chOff x="1311278" y="1125360"/>
            <a:chExt cx="3530244" cy="4608440"/>
          </a:xfrm>
        </p:grpSpPr>
        <p:grpSp>
          <p:nvGrpSpPr>
            <p:cNvPr id="2" name="组合 1"/>
            <p:cNvGrpSpPr/>
            <p:nvPr/>
          </p:nvGrpSpPr>
          <p:grpSpPr>
            <a:xfrm>
              <a:off x="1343093" y="1148562"/>
              <a:ext cx="3498429" cy="4557057"/>
              <a:chOff x="177847" y="1148562"/>
              <a:chExt cx="3498429" cy="4557057"/>
            </a:xfrm>
          </p:grpSpPr>
          <p:sp>
            <p:nvSpPr>
              <p:cNvPr id="20" name="未知"/>
              <p:cNvSpPr/>
              <p:nvPr/>
            </p:nvSpPr>
            <p:spPr bwMode="auto">
              <a:xfrm>
                <a:off x="177847" y="1148562"/>
                <a:ext cx="3498429" cy="4557057"/>
              </a:xfrm>
              <a:prstGeom prst="rect">
                <a:avLst/>
              </a:prstGeom>
              <a:solidFill>
                <a:schemeClr val="accent5">
                  <a:lumMod val="75000"/>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22" name="Text Box 5"/>
              <p:cNvSpPr txBox="1">
                <a:spLocks noChangeArrowheads="1"/>
              </p:cNvSpPr>
              <p:nvPr/>
            </p:nvSpPr>
            <p:spPr bwMode="auto">
              <a:xfrm>
                <a:off x="1171150" y="2473354"/>
                <a:ext cx="1569660" cy="792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5400" b="1" dirty="0">
                    <a:solidFill>
                      <a:schemeClr val="bg1"/>
                    </a:solidFill>
                    <a:effectLst>
                      <a:outerShdw blurRad="38100" dist="38100" dir="2700000" algn="tl">
                        <a:srgbClr val="000000">
                          <a:alpha val="43137"/>
                        </a:srgbClr>
                      </a:outerShdw>
                    </a:effectLst>
                    <a:ea typeface="微软雅黑" panose="020B0503020204020204" pitchFamily="34" charset="-122"/>
                  </a:rPr>
                  <a:t>目录</a:t>
                </a:r>
              </a:p>
            </p:txBody>
          </p:sp>
          <p:sp>
            <p:nvSpPr>
              <p:cNvPr id="24" name="Text Box 5"/>
              <p:cNvSpPr txBox="1">
                <a:spLocks noChangeArrowheads="1"/>
              </p:cNvSpPr>
              <p:nvPr/>
            </p:nvSpPr>
            <p:spPr bwMode="auto">
              <a:xfrm>
                <a:off x="622762" y="3413240"/>
                <a:ext cx="2700932" cy="660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4400" b="1" dirty="0">
                    <a:solidFill>
                      <a:schemeClr val="bg1"/>
                    </a:solidFill>
                    <a:effectLst>
                      <a:outerShdw blurRad="38100" dist="38100" dir="2700000" algn="tl">
                        <a:srgbClr val="000000">
                          <a:alpha val="43137"/>
                        </a:srgbClr>
                      </a:outerShdw>
                    </a:effectLst>
                    <a:ea typeface="微软雅黑" panose="020B0503020204020204" pitchFamily="34" charset="-122"/>
                  </a:rPr>
                  <a:t>CONTENTS</a:t>
                </a:r>
                <a:endParaRPr lang="zh-CN" altLang="en-US" sz="4400" b="1"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grpSp>
        <p:sp>
          <p:nvSpPr>
            <p:cNvPr id="3" name="半闭框 2"/>
            <p:cNvSpPr/>
            <p:nvPr/>
          </p:nvSpPr>
          <p:spPr>
            <a:xfrm>
              <a:off x="1311278" y="1125360"/>
              <a:ext cx="339997" cy="339997"/>
            </a:xfrm>
            <a:prstGeom prst="halfFrame">
              <a:avLst>
                <a:gd name="adj1" fmla="val 22127"/>
                <a:gd name="adj2" fmla="val 202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半闭框 78"/>
            <p:cNvSpPr/>
            <p:nvPr/>
          </p:nvSpPr>
          <p:spPr>
            <a:xfrm flipH="1">
              <a:off x="4499109" y="1125360"/>
              <a:ext cx="339997" cy="339997"/>
            </a:xfrm>
            <a:prstGeom prst="halfFrame">
              <a:avLst>
                <a:gd name="adj1" fmla="val 22127"/>
                <a:gd name="adj2" fmla="val 202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半闭框 79"/>
            <p:cNvSpPr/>
            <p:nvPr/>
          </p:nvSpPr>
          <p:spPr>
            <a:xfrm flipV="1">
              <a:off x="1311278" y="5393803"/>
              <a:ext cx="339997" cy="339997"/>
            </a:xfrm>
            <a:prstGeom prst="halfFrame">
              <a:avLst>
                <a:gd name="adj1" fmla="val 22127"/>
                <a:gd name="adj2" fmla="val 202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7" name="半闭框 86"/>
            <p:cNvSpPr/>
            <p:nvPr/>
          </p:nvSpPr>
          <p:spPr>
            <a:xfrm flipH="1" flipV="1">
              <a:off x="4499109" y="5393803"/>
              <a:ext cx="339997" cy="339997"/>
            </a:xfrm>
            <a:prstGeom prst="halfFrame">
              <a:avLst>
                <a:gd name="adj1" fmla="val 22127"/>
                <a:gd name="adj2" fmla="val 202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8" name="组合 77"/>
          <p:cNvGrpSpPr/>
          <p:nvPr/>
        </p:nvGrpSpPr>
        <p:grpSpPr>
          <a:xfrm>
            <a:off x="5285478" y="5576181"/>
            <a:ext cx="5805466" cy="651419"/>
            <a:chOff x="4995192" y="4864918"/>
            <a:chExt cx="5805466" cy="651419"/>
          </a:xfrm>
        </p:grpSpPr>
        <p:grpSp>
          <p:nvGrpSpPr>
            <p:cNvPr id="88" name="组合 87"/>
            <p:cNvGrpSpPr/>
            <p:nvPr/>
          </p:nvGrpSpPr>
          <p:grpSpPr>
            <a:xfrm>
              <a:off x="4995192" y="4864918"/>
              <a:ext cx="5805466" cy="651419"/>
              <a:chOff x="5125821" y="4617268"/>
              <a:chExt cx="5805466" cy="651419"/>
            </a:xfrm>
          </p:grpSpPr>
          <p:grpSp>
            <p:nvGrpSpPr>
              <p:cNvPr id="90" name="Group 39"/>
              <p:cNvGrpSpPr/>
              <p:nvPr/>
            </p:nvGrpSpPr>
            <p:grpSpPr bwMode="auto">
              <a:xfrm>
                <a:off x="5125821" y="4617268"/>
                <a:ext cx="5805466" cy="651419"/>
                <a:chOff x="0" y="0"/>
                <a:chExt cx="3039" cy="341"/>
              </a:xfrm>
            </p:grpSpPr>
            <p:sp>
              <p:nvSpPr>
                <p:cNvPr id="92"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93"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94"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95"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96"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97"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98"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99"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91" name="Text Box 5"/>
              <p:cNvSpPr txBox="1">
                <a:spLocks noChangeArrowheads="1"/>
              </p:cNvSpPr>
              <p:nvPr/>
            </p:nvSpPr>
            <p:spPr bwMode="auto">
              <a:xfrm>
                <a:off x="5174027" y="4679457"/>
                <a:ext cx="57099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06</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89" name="矩形 88"/>
            <p:cNvSpPr/>
            <p:nvPr/>
          </p:nvSpPr>
          <p:spPr>
            <a:xfrm>
              <a:off x="6719139" y="4926677"/>
              <a:ext cx="1826141" cy="584775"/>
            </a:xfrm>
            <a:prstGeom prst="rect">
              <a:avLst/>
            </a:prstGeom>
          </p:spPr>
          <p:txBody>
            <a:bodyPr wrap="non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前景展望</a:t>
              </a:r>
              <a:endParaRPr lang="en-US" altLang="zh-CN" sz="32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47"/>
                                        </p:tgtEl>
                                        <p:attrNameLst>
                                          <p:attrName>style.visibility</p:attrName>
                                        </p:attrNameLst>
                                      </p:cBhvr>
                                      <p:to>
                                        <p:strVal val="visible"/>
                                      </p:to>
                                    </p:set>
                                    <p:anim calcmode="lin" valueType="num">
                                      <p:cBhvr additive="base">
                                        <p:cTn id="11" dur="750" fill="hold"/>
                                        <p:tgtEl>
                                          <p:spTgt spid="147"/>
                                        </p:tgtEl>
                                        <p:attrNameLst>
                                          <p:attrName>ppt_x</p:attrName>
                                        </p:attrNameLst>
                                      </p:cBhvr>
                                      <p:tavLst>
                                        <p:tav tm="0">
                                          <p:val>
                                            <p:strVal val="1+#ppt_w/2"/>
                                          </p:val>
                                        </p:tav>
                                        <p:tav tm="100000">
                                          <p:val>
                                            <p:strVal val="#ppt_x"/>
                                          </p:val>
                                        </p:tav>
                                      </p:tavLst>
                                    </p:anim>
                                    <p:anim calcmode="lin" valueType="num">
                                      <p:cBhvr additive="base">
                                        <p:cTn id="12" dur="750" fill="hold"/>
                                        <p:tgtEl>
                                          <p:spTgt spid="147"/>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100"/>
                                  </p:stCondLst>
                                  <p:childTnLst>
                                    <p:set>
                                      <p:cBhvr>
                                        <p:cTn id="14" dur="1" fill="hold">
                                          <p:stCondLst>
                                            <p:cond delay="0"/>
                                          </p:stCondLst>
                                        </p:cTn>
                                        <p:tgtEl>
                                          <p:spTgt spid="148"/>
                                        </p:tgtEl>
                                        <p:attrNameLst>
                                          <p:attrName>style.visibility</p:attrName>
                                        </p:attrNameLst>
                                      </p:cBhvr>
                                      <p:to>
                                        <p:strVal val="visible"/>
                                      </p:to>
                                    </p:set>
                                    <p:anim calcmode="lin" valueType="num">
                                      <p:cBhvr additive="base">
                                        <p:cTn id="15" dur="750" fill="hold"/>
                                        <p:tgtEl>
                                          <p:spTgt spid="148"/>
                                        </p:tgtEl>
                                        <p:attrNameLst>
                                          <p:attrName>ppt_x</p:attrName>
                                        </p:attrNameLst>
                                      </p:cBhvr>
                                      <p:tavLst>
                                        <p:tav tm="0">
                                          <p:val>
                                            <p:strVal val="1+#ppt_w/2"/>
                                          </p:val>
                                        </p:tav>
                                        <p:tav tm="100000">
                                          <p:val>
                                            <p:strVal val="#ppt_x"/>
                                          </p:val>
                                        </p:tav>
                                      </p:tavLst>
                                    </p:anim>
                                    <p:anim calcmode="lin" valueType="num">
                                      <p:cBhvr additive="base">
                                        <p:cTn id="16" dur="750" fill="hold"/>
                                        <p:tgtEl>
                                          <p:spTgt spid="148"/>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200"/>
                                  </p:stCondLst>
                                  <p:childTnLst>
                                    <p:set>
                                      <p:cBhvr>
                                        <p:cTn id="18" dur="1" fill="hold">
                                          <p:stCondLst>
                                            <p:cond delay="0"/>
                                          </p:stCondLst>
                                        </p:cTn>
                                        <p:tgtEl>
                                          <p:spTgt spid="149"/>
                                        </p:tgtEl>
                                        <p:attrNameLst>
                                          <p:attrName>style.visibility</p:attrName>
                                        </p:attrNameLst>
                                      </p:cBhvr>
                                      <p:to>
                                        <p:strVal val="visible"/>
                                      </p:to>
                                    </p:set>
                                    <p:anim calcmode="lin" valueType="num">
                                      <p:cBhvr additive="base">
                                        <p:cTn id="19" dur="750" fill="hold"/>
                                        <p:tgtEl>
                                          <p:spTgt spid="149"/>
                                        </p:tgtEl>
                                        <p:attrNameLst>
                                          <p:attrName>ppt_x</p:attrName>
                                        </p:attrNameLst>
                                      </p:cBhvr>
                                      <p:tavLst>
                                        <p:tav tm="0">
                                          <p:val>
                                            <p:strVal val="1+#ppt_w/2"/>
                                          </p:val>
                                        </p:tav>
                                        <p:tav tm="100000">
                                          <p:val>
                                            <p:strVal val="#ppt_x"/>
                                          </p:val>
                                        </p:tav>
                                      </p:tavLst>
                                    </p:anim>
                                    <p:anim calcmode="lin" valueType="num">
                                      <p:cBhvr additive="base">
                                        <p:cTn id="20" dur="750" fill="hold"/>
                                        <p:tgtEl>
                                          <p:spTgt spid="149"/>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300"/>
                                  </p:stCondLst>
                                  <p:childTnLst>
                                    <p:set>
                                      <p:cBhvr>
                                        <p:cTn id="22" dur="1" fill="hold">
                                          <p:stCondLst>
                                            <p:cond delay="0"/>
                                          </p:stCondLst>
                                        </p:cTn>
                                        <p:tgtEl>
                                          <p:spTgt spid="150"/>
                                        </p:tgtEl>
                                        <p:attrNameLst>
                                          <p:attrName>style.visibility</p:attrName>
                                        </p:attrNameLst>
                                      </p:cBhvr>
                                      <p:to>
                                        <p:strVal val="visible"/>
                                      </p:to>
                                    </p:set>
                                    <p:anim calcmode="lin" valueType="num">
                                      <p:cBhvr additive="base">
                                        <p:cTn id="23" dur="750" fill="hold"/>
                                        <p:tgtEl>
                                          <p:spTgt spid="150"/>
                                        </p:tgtEl>
                                        <p:attrNameLst>
                                          <p:attrName>ppt_x</p:attrName>
                                        </p:attrNameLst>
                                      </p:cBhvr>
                                      <p:tavLst>
                                        <p:tav tm="0">
                                          <p:val>
                                            <p:strVal val="1+#ppt_w/2"/>
                                          </p:val>
                                        </p:tav>
                                        <p:tav tm="100000">
                                          <p:val>
                                            <p:strVal val="#ppt_x"/>
                                          </p:val>
                                        </p:tav>
                                      </p:tavLst>
                                    </p:anim>
                                    <p:anim calcmode="lin" valueType="num">
                                      <p:cBhvr additive="base">
                                        <p:cTn id="24" dur="750" fill="hold"/>
                                        <p:tgtEl>
                                          <p:spTgt spid="150"/>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400"/>
                                  </p:stCondLst>
                                  <p:childTnLst>
                                    <p:set>
                                      <p:cBhvr>
                                        <p:cTn id="26" dur="1" fill="hold">
                                          <p:stCondLst>
                                            <p:cond delay="0"/>
                                          </p:stCondLst>
                                        </p:cTn>
                                        <p:tgtEl>
                                          <p:spTgt spid="151"/>
                                        </p:tgtEl>
                                        <p:attrNameLst>
                                          <p:attrName>style.visibility</p:attrName>
                                        </p:attrNameLst>
                                      </p:cBhvr>
                                      <p:to>
                                        <p:strVal val="visible"/>
                                      </p:to>
                                    </p:set>
                                    <p:anim calcmode="lin" valueType="num">
                                      <p:cBhvr additive="base">
                                        <p:cTn id="27" dur="750" fill="hold"/>
                                        <p:tgtEl>
                                          <p:spTgt spid="151"/>
                                        </p:tgtEl>
                                        <p:attrNameLst>
                                          <p:attrName>ppt_x</p:attrName>
                                        </p:attrNameLst>
                                      </p:cBhvr>
                                      <p:tavLst>
                                        <p:tav tm="0">
                                          <p:val>
                                            <p:strVal val="1+#ppt_w/2"/>
                                          </p:val>
                                        </p:tav>
                                        <p:tav tm="100000">
                                          <p:val>
                                            <p:strVal val="#ppt_x"/>
                                          </p:val>
                                        </p:tav>
                                      </p:tavLst>
                                    </p:anim>
                                    <p:anim calcmode="lin" valueType="num">
                                      <p:cBhvr additive="base">
                                        <p:cTn id="28" dur="750" fill="hold"/>
                                        <p:tgtEl>
                                          <p:spTgt spid="151"/>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400"/>
                                  </p:stCondLst>
                                  <p:childTnLst>
                                    <p:set>
                                      <p:cBhvr>
                                        <p:cTn id="30" dur="1" fill="hold">
                                          <p:stCondLst>
                                            <p:cond delay="0"/>
                                          </p:stCondLst>
                                        </p:cTn>
                                        <p:tgtEl>
                                          <p:spTgt spid="78"/>
                                        </p:tgtEl>
                                        <p:attrNameLst>
                                          <p:attrName>style.visibility</p:attrName>
                                        </p:attrNameLst>
                                      </p:cBhvr>
                                      <p:to>
                                        <p:strVal val="visible"/>
                                      </p:to>
                                    </p:set>
                                    <p:anim calcmode="lin" valueType="num">
                                      <p:cBhvr additive="base">
                                        <p:cTn id="31" dur="750" fill="hold"/>
                                        <p:tgtEl>
                                          <p:spTgt spid="78"/>
                                        </p:tgtEl>
                                        <p:attrNameLst>
                                          <p:attrName>ppt_x</p:attrName>
                                        </p:attrNameLst>
                                      </p:cBhvr>
                                      <p:tavLst>
                                        <p:tav tm="0">
                                          <p:val>
                                            <p:strVal val="1+#ppt_w/2"/>
                                          </p:val>
                                        </p:tav>
                                        <p:tav tm="100000">
                                          <p:val>
                                            <p:strVal val="#ppt_x"/>
                                          </p:val>
                                        </p:tav>
                                      </p:tavLst>
                                    </p:anim>
                                    <p:anim calcmode="lin" valueType="num">
                                      <p:cBhvr additive="base">
                                        <p:cTn id="32" dur="750" fill="hold"/>
                                        <p:tgtEl>
                                          <p:spTgt spid="78"/>
                                        </p:tgtEl>
                                        <p:attrNameLst>
                                          <p:attrName>ppt_y</p:attrName>
                                        </p:attrNameLst>
                                      </p:cBhvr>
                                      <p:tavLst>
                                        <p:tav tm="0">
                                          <p:val>
                                            <p:strVal val="#ppt_y"/>
                                          </p:val>
                                        </p:tav>
                                        <p:tav tm="100000">
                                          <p:val>
                                            <p:strVal val="#ppt_y"/>
                                          </p:val>
                                        </p:tav>
                                      </p:tavLst>
                                    </p:anim>
                                  </p:childTnLst>
                                </p:cTn>
                              </p:par>
                            </p:childTnLst>
                          </p:cTn>
                        </p:par>
                        <p:par>
                          <p:cTn id="33" fill="hold">
                            <p:stCondLst>
                              <p:cond delay="1150"/>
                            </p:stCondLst>
                            <p:childTnLst>
                              <p:par>
                                <p:cTn id="34" presetID="22" presetClass="entr" presetSubtype="8" fill="hold" nodeType="afterEffect">
                                  <p:stCondLst>
                                    <p:cond delay="0"/>
                                  </p:stCondLst>
                                  <p:childTnLst>
                                    <p:set>
                                      <p:cBhvr>
                                        <p:cTn id="35" dur="1" fill="hold">
                                          <p:stCondLst>
                                            <p:cond delay="0"/>
                                          </p:stCondLst>
                                        </p:cTn>
                                        <p:tgtEl>
                                          <p:spTgt spid="77"/>
                                        </p:tgtEl>
                                        <p:attrNameLst>
                                          <p:attrName>style.visibility</p:attrName>
                                        </p:attrNameLst>
                                      </p:cBhvr>
                                      <p:to>
                                        <p:strVal val="visible"/>
                                      </p:to>
                                    </p:set>
                                    <p:animEffect transition="in" filter="wipe(left)">
                                      <p:cBhvr>
                                        <p:cTn id="3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065" y="52396"/>
            <a:ext cx="5678472" cy="5678472"/>
          </a:xfrm>
          <a:prstGeom prst="rect">
            <a:avLst/>
          </a:prstGeom>
        </p:spPr>
      </p:pic>
      <p:sp>
        <p:nvSpPr>
          <p:cNvPr id="26" name="圆角矩形 25"/>
          <p:cNvSpPr/>
          <p:nvPr/>
        </p:nvSpPr>
        <p:spPr>
          <a:xfrm>
            <a:off x="2341551" y="4851400"/>
            <a:ext cx="7429500" cy="1279446"/>
          </a:xfrm>
          <a:prstGeom prst="roundRect">
            <a:avLst>
              <a:gd name="adj" fmla="val 23381"/>
            </a:avLst>
          </a:prstGeom>
          <a:noFill/>
        </p:spPr>
        <p:txBody>
          <a:bodyPr wrap="square" anchor="ctr">
            <a:spAutoFit/>
          </a:bodyPr>
          <a:lstStyle/>
          <a:p>
            <a:pPr algn="ctr"/>
            <a:r>
              <a:rPr lang="zh-CN" altLang="en-US" sz="6600" b="1" dirty="0">
                <a:solidFill>
                  <a:schemeClr val="bg1"/>
                </a:solidFill>
                <a:latin typeface="微软雅黑" panose="020B0503020204020204" pitchFamily="34" charset="-122"/>
                <a:ea typeface="微软雅黑" panose="020B0503020204020204" pitchFamily="34" charset="-122"/>
              </a:rPr>
              <a:t>区块链简介</a:t>
            </a:r>
            <a:endParaRPr lang="en-US" altLang="zh-CN" sz="66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pic>
        <p:nvPicPr>
          <p:cNvPr id="51" name="图片 50"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7"/>
          <a:stretch>
            <a:fillRect/>
          </a:stretch>
        </p:blipFill>
        <p:spPr>
          <a:xfrm>
            <a:off x="-4101109" y="1534507"/>
            <a:ext cx="3718882" cy="3712786"/>
          </a:xfrm>
          <a:prstGeom prst="rect">
            <a:avLst/>
          </a:prstGeom>
        </p:spPr>
      </p:pic>
      <p:pic>
        <p:nvPicPr>
          <p:cNvPr id="3" name="图片 2"/>
          <p:cNvPicPr>
            <a:picLocks noChangeAspect="1"/>
          </p:cNvPicPr>
          <p:nvPr/>
        </p:nvPicPr>
        <p:blipFill>
          <a:blip r:embed="rId8"/>
          <a:stretch>
            <a:fillRect/>
          </a:stretch>
        </p:blipFill>
        <p:spPr>
          <a:xfrm>
            <a:off x="12645797" y="1534507"/>
            <a:ext cx="3712786" cy="3712786"/>
          </a:xfrm>
          <a:prstGeom prst="rect">
            <a:avLst/>
          </a:prstGeom>
        </p:spPr>
      </p:pic>
      <p:grpSp>
        <p:nvGrpSpPr>
          <p:cNvPr id="4" name="组合 3"/>
          <p:cNvGrpSpPr/>
          <p:nvPr/>
        </p:nvGrpSpPr>
        <p:grpSpPr>
          <a:xfrm>
            <a:off x="4424363" y="1649412"/>
            <a:ext cx="2927350" cy="2127251"/>
            <a:chOff x="4424363" y="1649412"/>
            <a:chExt cx="2927350" cy="2127251"/>
          </a:xfrm>
        </p:grpSpPr>
        <p:grpSp>
          <p:nvGrpSpPr>
            <p:cNvPr id="12" name="组合 11"/>
            <p:cNvGrpSpPr/>
            <p:nvPr/>
          </p:nvGrpSpPr>
          <p:grpSpPr>
            <a:xfrm>
              <a:off x="4424363" y="1649412"/>
              <a:ext cx="1558925" cy="2127251"/>
              <a:chOff x="4424363" y="1649412"/>
              <a:chExt cx="1558925" cy="2127251"/>
            </a:xfrm>
          </p:grpSpPr>
          <p:sp>
            <p:nvSpPr>
              <p:cNvPr id="13"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7" name="组合 26"/>
            <p:cNvGrpSpPr/>
            <p:nvPr/>
          </p:nvGrpSpPr>
          <p:grpSpPr>
            <a:xfrm>
              <a:off x="6510338" y="1671638"/>
              <a:ext cx="841375" cy="2081213"/>
              <a:chOff x="6510338" y="1671638"/>
              <a:chExt cx="841375" cy="2081213"/>
            </a:xfrm>
          </p:grpSpPr>
          <p:sp>
            <p:nvSpPr>
              <p:cNvPr id="28" name="Freeform 37"/>
              <p:cNvSpPr/>
              <p:nvPr/>
            </p:nvSpPr>
            <p:spPr bwMode="auto">
              <a:xfrm>
                <a:off x="7280276" y="1706563"/>
                <a:ext cx="23813" cy="2011363"/>
              </a:xfrm>
              <a:custGeom>
                <a:avLst/>
                <a:gdLst>
                  <a:gd name="T0" fmla="*/ 1 w 2"/>
                  <a:gd name="T1" fmla="*/ 174 h 174"/>
                  <a:gd name="T2" fmla="*/ 0 w 2"/>
                  <a:gd name="T3" fmla="*/ 173 h 174"/>
                  <a:gd name="T4" fmla="*/ 0 w 2"/>
                  <a:gd name="T5" fmla="*/ 1 h 174"/>
                  <a:gd name="T6" fmla="*/ 1 w 2"/>
                  <a:gd name="T7" fmla="*/ 0 h 174"/>
                  <a:gd name="T8" fmla="*/ 2 w 2"/>
                  <a:gd name="T9" fmla="*/ 1 h 174"/>
                  <a:gd name="T10" fmla="*/ 2 w 2"/>
                  <a:gd name="T11" fmla="*/ 173 h 174"/>
                  <a:gd name="T12" fmla="*/ 1 w 2"/>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2" h="174">
                    <a:moveTo>
                      <a:pt x="1" y="174"/>
                    </a:moveTo>
                    <a:cubicBezTo>
                      <a:pt x="0" y="174"/>
                      <a:pt x="0" y="174"/>
                      <a:pt x="0" y="173"/>
                    </a:cubicBezTo>
                    <a:cubicBezTo>
                      <a:pt x="0" y="1"/>
                      <a:pt x="0" y="1"/>
                      <a:pt x="0" y="1"/>
                    </a:cubicBezTo>
                    <a:cubicBezTo>
                      <a:pt x="0" y="0"/>
                      <a:pt x="0" y="0"/>
                      <a:pt x="1" y="0"/>
                    </a:cubicBezTo>
                    <a:cubicBezTo>
                      <a:pt x="1" y="0"/>
                      <a:pt x="2" y="0"/>
                      <a:pt x="2" y="1"/>
                    </a:cubicBezTo>
                    <a:cubicBezTo>
                      <a:pt x="2" y="173"/>
                      <a:pt x="2" y="173"/>
                      <a:pt x="2" y="173"/>
                    </a:cubicBezTo>
                    <a:cubicBezTo>
                      <a:pt x="2"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8"/>
              <p:cNvSpPr/>
              <p:nvPr/>
            </p:nvSpPr>
            <p:spPr bwMode="auto">
              <a:xfrm>
                <a:off x="6900863" y="1706563"/>
                <a:ext cx="403225" cy="369888"/>
              </a:xfrm>
              <a:custGeom>
                <a:avLst/>
                <a:gdLst>
                  <a:gd name="T0" fmla="*/ 1 w 34"/>
                  <a:gd name="T1" fmla="*/ 32 h 32"/>
                  <a:gd name="T2" fmla="*/ 0 w 34"/>
                  <a:gd name="T3" fmla="*/ 32 h 32"/>
                  <a:gd name="T4" fmla="*/ 0 w 34"/>
                  <a:gd name="T5" fmla="*/ 31 h 32"/>
                  <a:gd name="T6" fmla="*/ 32 w 34"/>
                  <a:gd name="T7" fmla="*/ 0 h 32"/>
                  <a:gd name="T8" fmla="*/ 33 w 34"/>
                  <a:gd name="T9" fmla="*/ 0 h 32"/>
                  <a:gd name="T10" fmla="*/ 33 w 34"/>
                  <a:gd name="T11" fmla="*/ 2 h 32"/>
                  <a:gd name="T12" fmla="*/ 1 w 34"/>
                  <a:gd name="T13" fmla="*/ 32 h 32"/>
                  <a:gd name="T14" fmla="*/ 1 w 34"/>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2">
                    <a:moveTo>
                      <a:pt x="1" y="32"/>
                    </a:moveTo>
                    <a:cubicBezTo>
                      <a:pt x="0" y="32"/>
                      <a:pt x="0" y="32"/>
                      <a:pt x="0" y="32"/>
                    </a:cubicBezTo>
                    <a:cubicBezTo>
                      <a:pt x="0" y="32"/>
                      <a:pt x="0" y="31"/>
                      <a:pt x="0" y="31"/>
                    </a:cubicBezTo>
                    <a:cubicBezTo>
                      <a:pt x="32" y="0"/>
                      <a:pt x="32" y="0"/>
                      <a:pt x="32" y="0"/>
                    </a:cubicBezTo>
                    <a:cubicBezTo>
                      <a:pt x="32" y="0"/>
                      <a:pt x="33" y="0"/>
                      <a:pt x="33" y="0"/>
                    </a:cubicBezTo>
                    <a:cubicBezTo>
                      <a:pt x="34" y="1"/>
                      <a:pt x="34" y="1"/>
                      <a:pt x="33" y="2"/>
                    </a:cubicBezTo>
                    <a:cubicBezTo>
                      <a:pt x="1" y="32"/>
                      <a:pt x="1" y="32"/>
                      <a:pt x="1" y="32"/>
                    </a:cubicBezTo>
                    <a:cubicBezTo>
                      <a:pt x="1" y="32"/>
                      <a:pt x="1" y="32"/>
                      <a:pt x="1"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9"/>
              <p:cNvSpPr/>
              <p:nvPr/>
            </p:nvSpPr>
            <p:spPr bwMode="auto">
              <a:xfrm>
                <a:off x="6534151" y="1706563"/>
                <a:ext cx="390525" cy="369888"/>
              </a:xfrm>
              <a:custGeom>
                <a:avLst/>
                <a:gdLst>
                  <a:gd name="T0" fmla="*/ 32 w 33"/>
                  <a:gd name="T1" fmla="*/ 32 h 32"/>
                  <a:gd name="T2" fmla="*/ 31 w 33"/>
                  <a:gd name="T3" fmla="*/ 32 h 32"/>
                  <a:gd name="T4" fmla="*/ 1 w 33"/>
                  <a:gd name="T5" fmla="*/ 2 h 32"/>
                  <a:gd name="T6" fmla="*/ 1 w 33"/>
                  <a:gd name="T7" fmla="*/ 0 h 32"/>
                  <a:gd name="T8" fmla="*/ 2 w 33"/>
                  <a:gd name="T9" fmla="*/ 0 h 32"/>
                  <a:gd name="T10" fmla="*/ 32 w 33"/>
                  <a:gd name="T11" fmla="*/ 31 h 32"/>
                  <a:gd name="T12" fmla="*/ 32 w 33"/>
                  <a:gd name="T13" fmla="*/ 32 h 32"/>
                  <a:gd name="T14" fmla="*/ 32 w 33"/>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2">
                    <a:moveTo>
                      <a:pt x="32" y="32"/>
                    </a:moveTo>
                    <a:cubicBezTo>
                      <a:pt x="31" y="32"/>
                      <a:pt x="31" y="32"/>
                      <a:pt x="31" y="32"/>
                    </a:cubicBezTo>
                    <a:cubicBezTo>
                      <a:pt x="1" y="2"/>
                      <a:pt x="1" y="2"/>
                      <a:pt x="1" y="2"/>
                    </a:cubicBezTo>
                    <a:cubicBezTo>
                      <a:pt x="0" y="1"/>
                      <a:pt x="0" y="1"/>
                      <a:pt x="1" y="0"/>
                    </a:cubicBezTo>
                    <a:cubicBezTo>
                      <a:pt x="1" y="0"/>
                      <a:pt x="2" y="0"/>
                      <a:pt x="2" y="0"/>
                    </a:cubicBezTo>
                    <a:cubicBezTo>
                      <a:pt x="32" y="31"/>
                      <a:pt x="32" y="31"/>
                      <a:pt x="32" y="31"/>
                    </a:cubicBezTo>
                    <a:cubicBezTo>
                      <a:pt x="33" y="31"/>
                      <a:pt x="33" y="32"/>
                      <a:pt x="32" y="32"/>
                    </a:cubicBezTo>
                    <a:cubicBezTo>
                      <a:pt x="32" y="32"/>
                      <a:pt x="32" y="32"/>
                      <a:pt x="32"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40"/>
              <p:cNvSpPr/>
              <p:nvPr/>
            </p:nvSpPr>
            <p:spPr bwMode="auto">
              <a:xfrm>
                <a:off x="6900863" y="1706563"/>
                <a:ext cx="403225" cy="2011363"/>
              </a:xfrm>
              <a:custGeom>
                <a:avLst/>
                <a:gdLst>
                  <a:gd name="T0" fmla="*/ 1 w 34"/>
                  <a:gd name="T1" fmla="*/ 174 h 174"/>
                  <a:gd name="T2" fmla="*/ 0 w 34"/>
                  <a:gd name="T3" fmla="*/ 174 h 174"/>
                  <a:gd name="T4" fmla="*/ 0 w 34"/>
                  <a:gd name="T5" fmla="*/ 173 h 174"/>
                  <a:gd name="T6" fmla="*/ 32 w 34"/>
                  <a:gd name="T7" fmla="*/ 1 h 174"/>
                  <a:gd name="T8" fmla="*/ 33 w 34"/>
                  <a:gd name="T9" fmla="*/ 0 h 174"/>
                  <a:gd name="T10" fmla="*/ 34 w 34"/>
                  <a:gd name="T11" fmla="*/ 1 h 174"/>
                  <a:gd name="T12" fmla="*/ 1 w 34"/>
                  <a:gd name="T13" fmla="*/ 173 h 174"/>
                  <a:gd name="T14" fmla="*/ 1 w 34"/>
                  <a:gd name="T15" fmla="*/ 174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74">
                    <a:moveTo>
                      <a:pt x="1" y="174"/>
                    </a:moveTo>
                    <a:cubicBezTo>
                      <a:pt x="0" y="174"/>
                      <a:pt x="0" y="174"/>
                      <a:pt x="0" y="174"/>
                    </a:cubicBezTo>
                    <a:cubicBezTo>
                      <a:pt x="0" y="174"/>
                      <a:pt x="0" y="173"/>
                      <a:pt x="0" y="173"/>
                    </a:cubicBezTo>
                    <a:cubicBezTo>
                      <a:pt x="32" y="1"/>
                      <a:pt x="32" y="1"/>
                      <a:pt x="32" y="1"/>
                    </a:cubicBezTo>
                    <a:cubicBezTo>
                      <a:pt x="32" y="0"/>
                      <a:pt x="32" y="0"/>
                      <a:pt x="33" y="0"/>
                    </a:cubicBezTo>
                    <a:cubicBezTo>
                      <a:pt x="33" y="0"/>
                      <a:pt x="34" y="1"/>
                      <a:pt x="34" y="1"/>
                    </a:cubicBezTo>
                    <a:cubicBezTo>
                      <a:pt x="1" y="173"/>
                      <a:pt x="1" y="173"/>
                      <a:pt x="1" y="173"/>
                    </a:cubicBezTo>
                    <a:cubicBezTo>
                      <a:pt x="1"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41"/>
              <p:cNvSpPr/>
              <p:nvPr/>
            </p:nvSpPr>
            <p:spPr bwMode="auto">
              <a:xfrm>
                <a:off x="6900863" y="2065338"/>
                <a:ext cx="403225" cy="1652588"/>
              </a:xfrm>
              <a:custGeom>
                <a:avLst/>
                <a:gdLst>
                  <a:gd name="T0" fmla="*/ 33 w 34"/>
                  <a:gd name="T1" fmla="*/ 143 h 143"/>
                  <a:gd name="T2" fmla="*/ 32 w 34"/>
                  <a:gd name="T3" fmla="*/ 142 h 143"/>
                  <a:gd name="T4" fmla="*/ 0 w 34"/>
                  <a:gd name="T5" fmla="*/ 1 h 143"/>
                  <a:gd name="T6" fmla="*/ 0 w 34"/>
                  <a:gd name="T7" fmla="*/ 0 h 143"/>
                  <a:gd name="T8" fmla="*/ 1 w 34"/>
                  <a:gd name="T9" fmla="*/ 0 h 143"/>
                  <a:gd name="T10" fmla="*/ 34 w 34"/>
                  <a:gd name="T11" fmla="*/ 142 h 143"/>
                  <a:gd name="T12" fmla="*/ 33 w 34"/>
                  <a:gd name="T13" fmla="*/ 143 h 143"/>
                  <a:gd name="T14" fmla="*/ 33 w 34"/>
                  <a:gd name="T15" fmla="*/ 143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43">
                    <a:moveTo>
                      <a:pt x="33" y="143"/>
                    </a:moveTo>
                    <a:cubicBezTo>
                      <a:pt x="32" y="143"/>
                      <a:pt x="32" y="143"/>
                      <a:pt x="32" y="142"/>
                    </a:cubicBezTo>
                    <a:cubicBezTo>
                      <a:pt x="0" y="1"/>
                      <a:pt x="0" y="1"/>
                      <a:pt x="0" y="1"/>
                    </a:cubicBezTo>
                    <a:cubicBezTo>
                      <a:pt x="0" y="0"/>
                      <a:pt x="0" y="0"/>
                      <a:pt x="0" y="0"/>
                    </a:cubicBezTo>
                    <a:cubicBezTo>
                      <a:pt x="1" y="0"/>
                      <a:pt x="1" y="0"/>
                      <a:pt x="1" y="0"/>
                    </a:cubicBezTo>
                    <a:cubicBezTo>
                      <a:pt x="34" y="142"/>
                      <a:pt x="34" y="142"/>
                      <a:pt x="34" y="142"/>
                    </a:cubicBezTo>
                    <a:cubicBezTo>
                      <a:pt x="34" y="142"/>
                      <a:pt x="33" y="143"/>
                      <a:pt x="33" y="143"/>
                    </a:cubicBezTo>
                    <a:cubicBezTo>
                      <a:pt x="33" y="143"/>
                      <a:pt x="33" y="143"/>
                      <a:pt x="33" y="14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2"/>
              <p:cNvSpPr/>
              <p:nvPr/>
            </p:nvSpPr>
            <p:spPr bwMode="auto">
              <a:xfrm>
                <a:off x="6510338" y="1671638"/>
                <a:ext cx="817563" cy="2081213"/>
              </a:xfrm>
              <a:custGeom>
                <a:avLst/>
                <a:gdLst>
                  <a:gd name="T0" fmla="*/ 66 w 69"/>
                  <a:gd name="T1" fmla="*/ 180 h 180"/>
                  <a:gd name="T2" fmla="*/ 34 w 69"/>
                  <a:gd name="T3" fmla="*/ 180 h 180"/>
                  <a:gd name="T4" fmla="*/ 30 w 69"/>
                  <a:gd name="T5" fmla="*/ 176 h 180"/>
                  <a:gd name="T6" fmla="*/ 30 w 69"/>
                  <a:gd name="T7" fmla="*/ 38 h 180"/>
                  <a:gd name="T8" fmla="*/ 3 w 69"/>
                  <a:gd name="T9" fmla="*/ 38 h 180"/>
                  <a:gd name="T10" fmla="*/ 0 w 69"/>
                  <a:gd name="T11" fmla="*/ 35 h 180"/>
                  <a:gd name="T12" fmla="*/ 0 w 69"/>
                  <a:gd name="T13" fmla="*/ 4 h 180"/>
                  <a:gd name="T14" fmla="*/ 3 w 69"/>
                  <a:gd name="T15" fmla="*/ 0 h 180"/>
                  <a:gd name="T16" fmla="*/ 66 w 69"/>
                  <a:gd name="T17" fmla="*/ 0 h 180"/>
                  <a:gd name="T18" fmla="*/ 69 w 69"/>
                  <a:gd name="T19" fmla="*/ 4 h 180"/>
                  <a:gd name="T20" fmla="*/ 66 w 69"/>
                  <a:gd name="T21" fmla="*/ 8 h 180"/>
                  <a:gd name="T22" fmla="*/ 7 w 69"/>
                  <a:gd name="T23" fmla="*/ 8 h 180"/>
                  <a:gd name="T24" fmla="*/ 7 w 69"/>
                  <a:gd name="T25" fmla="*/ 31 h 180"/>
                  <a:gd name="T26" fmla="*/ 34 w 69"/>
                  <a:gd name="T27" fmla="*/ 31 h 180"/>
                  <a:gd name="T28" fmla="*/ 37 w 69"/>
                  <a:gd name="T29" fmla="*/ 35 h 180"/>
                  <a:gd name="T30" fmla="*/ 37 w 69"/>
                  <a:gd name="T31" fmla="*/ 172 h 180"/>
                  <a:gd name="T32" fmla="*/ 66 w 69"/>
                  <a:gd name="T33" fmla="*/ 172 h 180"/>
                  <a:gd name="T34" fmla="*/ 69 w 69"/>
                  <a:gd name="T35" fmla="*/ 176 h 180"/>
                  <a:gd name="T36" fmla="*/ 66 w 69"/>
                  <a:gd name="T3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180">
                    <a:moveTo>
                      <a:pt x="66" y="180"/>
                    </a:moveTo>
                    <a:cubicBezTo>
                      <a:pt x="34" y="180"/>
                      <a:pt x="34" y="180"/>
                      <a:pt x="34" y="180"/>
                    </a:cubicBezTo>
                    <a:cubicBezTo>
                      <a:pt x="32" y="180"/>
                      <a:pt x="30" y="178"/>
                      <a:pt x="30" y="176"/>
                    </a:cubicBezTo>
                    <a:cubicBezTo>
                      <a:pt x="30" y="38"/>
                      <a:pt x="30" y="38"/>
                      <a:pt x="30" y="38"/>
                    </a:cubicBezTo>
                    <a:cubicBezTo>
                      <a:pt x="3" y="38"/>
                      <a:pt x="3" y="38"/>
                      <a:pt x="3" y="38"/>
                    </a:cubicBezTo>
                    <a:cubicBezTo>
                      <a:pt x="1" y="38"/>
                      <a:pt x="0" y="37"/>
                      <a:pt x="0" y="35"/>
                    </a:cubicBezTo>
                    <a:cubicBezTo>
                      <a:pt x="0" y="4"/>
                      <a:pt x="0" y="4"/>
                      <a:pt x="0" y="4"/>
                    </a:cubicBezTo>
                    <a:cubicBezTo>
                      <a:pt x="0" y="2"/>
                      <a:pt x="1" y="0"/>
                      <a:pt x="3" y="0"/>
                    </a:cubicBezTo>
                    <a:cubicBezTo>
                      <a:pt x="66" y="0"/>
                      <a:pt x="66" y="0"/>
                      <a:pt x="66" y="0"/>
                    </a:cubicBezTo>
                    <a:cubicBezTo>
                      <a:pt x="68" y="0"/>
                      <a:pt x="69" y="2"/>
                      <a:pt x="69" y="4"/>
                    </a:cubicBezTo>
                    <a:cubicBezTo>
                      <a:pt x="69" y="6"/>
                      <a:pt x="68" y="8"/>
                      <a:pt x="66" y="8"/>
                    </a:cubicBezTo>
                    <a:cubicBezTo>
                      <a:pt x="7" y="8"/>
                      <a:pt x="7" y="8"/>
                      <a:pt x="7" y="8"/>
                    </a:cubicBezTo>
                    <a:cubicBezTo>
                      <a:pt x="7" y="31"/>
                      <a:pt x="7" y="31"/>
                      <a:pt x="7" y="31"/>
                    </a:cubicBezTo>
                    <a:cubicBezTo>
                      <a:pt x="34" y="31"/>
                      <a:pt x="34" y="31"/>
                      <a:pt x="34" y="31"/>
                    </a:cubicBezTo>
                    <a:cubicBezTo>
                      <a:pt x="36" y="31"/>
                      <a:pt x="37" y="33"/>
                      <a:pt x="37" y="35"/>
                    </a:cubicBezTo>
                    <a:cubicBezTo>
                      <a:pt x="37" y="172"/>
                      <a:pt x="37" y="172"/>
                      <a:pt x="37" y="172"/>
                    </a:cubicBezTo>
                    <a:cubicBezTo>
                      <a:pt x="66" y="172"/>
                      <a:pt x="66" y="172"/>
                      <a:pt x="66" y="172"/>
                    </a:cubicBezTo>
                    <a:cubicBezTo>
                      <a:pt x="68" y="172"/>
                      <a:pt x="69" y="174"/>
                      <a:pt x="69" y="176"/>
                    </a:cubicBezTo>
                    <a:cubicBezTo>
                      <a:pt x="69" y="178"/>
                      <a:pt x="68" y="180"/>
                      <a:pt x="66" y="1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Oval 43"/>
              <p:cNvSpPr>
                <a:spLocks noChangeArrowheads="1"/>
              </p:cNvSpPr>
              <p:nvPr/>
            </p:nvSpPr>
            <p:spPr bwMode="auto">
              <a:xfrm>
                <a:off x="7019926" y="2747963"/>
                <a:ext cx="119063" cy="1143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Oval 44"/>
              <p:cNvSpPr>
                <a:spLocks noChangeArrowheads="1"/>
              </p:cNvSpPr>
              <p:nvPr/>
            </p:nvSpPr>
            <p:spPr bwMode="auto">
              <a:xfrm>
                <a:off x="7019926" y="1857375"/>
                <a:ext cx="119063"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Oval 45"/>
              <p:cNvSpPr>
                <a:spLocks noChangeArrowheads="1"/>
              </p:cNvSpPr>
              <p:nvPr/>
            </p:nvSpPr>
            <p:spPr bwMode="auto">
              <a:xfrm>
                <a:off x="7234238" y="3140075"/>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20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fltVal val="0.5"/>
                                          </p:val>
                                        </p:tav>
                                        <p:tav tm="100000">
                                          <p:val>
                                            <p:strVal val="#ppt_x"/>
                                          </p:val>
                                        </p:tav>
                                      </p:tavLst>
                                    </p:anim>
                                    <p:anim calcmode="lin" valueType="num">
                                      <p:cBhvr>
                                        <p:cTn id="31" dur="1000" fill="hold"/>
                                        <p:tgtEl>
                                          <p:spTgt spid="4"/>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ppt_w</p:attrName>
                                        </p:attrNameLst>
                                      </p:cBhvr>
                                      <p:tavLst>
                                        <p:tav tm="0">
                                          <p:val>
                                            <p:fltVal val="0"/>
                                          </p:val>
                                        </p:tav>
                                        <p:tav tm="100000">
                                          <p:val>
                                            <p:strVal val="#ppt_w"/>
                                          </p:val>
                                        </p:tav>
                                      </p:tavLst>
                                    </p:anim>
                                    <p:anim calcmode="lin" valueType="num">
                                      <p:cBhvr>
                                        <p:cTn id="35" dur="1000" fill="hold"/>
                                        <p:tgtEl>
                                          <p:spTgt spid="26"/>
                                        </p:tgtEl>
                                        <p:attrNameLst>
                                          <p:attrName>ppt_h</p:attrName>
                                        </p:attrNameLst>
                                      </p:cBhvr>
                                      <p:tavLst>
                                        <p:tav tm="0">
                                          <p:val>
                                            <p:fltVal val="0"/>
                                          </p:val>
                                        </p:tav>
                                        <p:tav tm="100000">
                                          <p:val>
                                            <p:strVal val="#ppt_h"/>
                                          </p:val>
                                        </p:tav>
                                      </p:tavLst>
                                    </p:anim>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fltVal val="0.5"/>
                                          </p:val>
                                        </p:tav>
                                        <p:tav tm="100000">
                                          <p:val>
                                            <p:strVal val="#ppt_x"/>
                                          </p:val>
                                        </p:tav>
                                      </p:tavLst>
                                    </p:anim>
                                    <p:anim calcmode="lin" valueType="num">
                                      <p:cBhvr>
                                        <p:cTn id="38" dur="1000" fill="hold"/>
                                        <p:tgtEl>
                                          <p:spTgt spid="26"/>
                                        </p:tgtEl>
                                        <p:attrNameLst>
                                          <p:attrName>ppt_y</p:attrName>
                                        </p:attrNameLst>
                                      </p:cBhvr>
                                      <p:tavLst>
                                        <p:tav tm="0">
                                          <p:val>
                                            <p:fltVal val="0.5"/>
                                          </p:val>
                                        </p:tav>
                                        <p:tav tm="100000">
                                          <p:val>
                                            <p:strVal val="#ppt_y"/>
                                          </p:val>
                                        </p:tav>
                                      </p:tavLst>
                                    </p:anim>
                                  </p:childTnLst>
                                </p:cTn>
                              </p:par>
                            </p:childTnLst>
                          </p:cTn>
                        </p:par>
                        <p:par>
                          <p:cTn id="39" fill="hold">
                            <p:stCondLst>
                              <p:cond delay="3000"/>
                            </p:stCondLst>
                            <p:childTnLst>
                              <p:par>
                                <p:cTn id="40" presetID="10" presetClass="entr" presetSubtype="0" repeatCount="3000" fill="hold"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200"/>
                                        <p:tgtEl>
                                          <p:spTgt spid="53"/>
                                        </p:tgtEl>
                                      </p:cBhvr>
                                    </p:animEffect>
                                  </p:childTnLst>
                                </p:cTn>
                              </p:par>
                              <p:par>
                                <p:cTn id="43" presetID="10" presetClass="entr" presetSubtype="0" repeatCount="3000" fill="hold" nodeType="withEffect">
                                  <p:stCondLst>
                                    <p:cond delay="10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200"/>
                                        <p:tgtEl>
                                          <p:spTgt spid="52"/>
                                        </p:tgtEl>
                                      </p:cBhvr>
                                    </p:animEffect>
                                  </p:childTnLst>
                                </p:cTn>
                              </p:par>
                              <p:par>
                                <p:cTn id="46" presetID="10" presetClass="entr" presetSubtype="0" repeatCount="3000" fill="hold" nodeType="withEffect">
                                  <p:stCondLst>
                                    <p:cond delay="200"/>
                                  </p:stCondLst>
                                  <p:childTnLst>
                                    <p:set>
                                      <p:cBhvr>
                                        <p:cTn id="47" dur="1" fill="hold">
                                          <p:stCondLst>
                                            <p:cond delay="0"/>
                                          </p:stCondLst>
                                        </p:cTn>
                                        <p:tgtEl>
                                          <p:spTgt spid="51"/>
                                        </p:tgtEl>
                                        <p:attrNameLst>
                                          <p:attrName>style.visibility</p:attrName>
                                        </p:attrNameLst>
                                      </p:cBhvr>
                                      <p:to>
                                        <p:strVal val="visible"/>
                                      </p:to>
                                    </p:set>
                                    <p:animEffect transition="in" filter="fade">
                                      <p:cBhvr>
                                        <p:cTn id="48" dur="200"/>
                                        <p:tgtEl>
                                          <p:spTgt spid="51"/>
                                        </p:tgtEl>
                                      </p:cBhvr>
                                    </p:animEffect>
                                  </p:childTnLst>
                                </p:cTn>
                              </p:par>
                              <p:par>
                                <p:cTn id="49" presetID="10" presetClass="entr" presetSubtype="0" repeatCount="300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200"/>
                                        <p:tgtEl>
                                          <p:spTgt spid="56"/>
                                        </p:tgtEl>
                                      </p:cBhvr>
                                    </p:animEffect>
                                  </p:childTnLst>
                                </p:cTn>
                              </p:par>
                              <p:par>
                                <p:cTn id="52" presetID="10" presetClass="entr" presetSubtype="0" repeatCount="3000" fill="hold" nodeType="withEffect">
                                  <p:stCondLst>
                                    <p:cond delay="10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200"/>
                                        <p:tgtEl>
                                          <p:spTgt spid="55"/>
                                        </p:tgtEl>
                                      </p:cBhvr>
                                    </p:animEffect>
                                  </p:childTnLst>
                                </p:cTn>
                              </p:par>
                              <p:par>
                                <p:cTn id="55" presetID="10" presetClass="entr" presetSubtype="0" repeatCount="3000" fill="hold" nodeType="withEffect">
                                  <p:stCondLst>
                                    <p:cond delay="200"/>
                                  </p:stCondLst>
                                  <p:childTnLst>
                                    <p:set>
                                      <p:cBhvr>
                                        <p:cTn id="56" dur="1" fill="hold">
                                          <p:stCondLst>
                                            <p:cond delay="0"/>
                                          </p:stCondLst>
                                        </p:cTn>
                                        <p:tgtEl>
                                          <p:spTgt spid="54"/>
                                        </p:tgtEl>
                                        <p:attrNameLst>
                                          <p:attrName>style.visibility</p:attrName>
                                        </p:attrNameLst>
                                      </p:cBhvr>
                                      <p:to>
                                        <p:strVal val="visible"/>
                                      </p:to>
                                    </p:set>
                                    <p:animEffect transition="in" filter="fade">
                                      <p:cBhvr>
                                        <p:cTn id="57" dur="200"/>
                                        <p:tgtEl>
                                          <p:spTgt spid="54"/>
                                        </p:tgtEl>
                                      </p:cBhvr>
                                    </p:animEffect>
                                  </p:childTnLst>
                                </p:cTn>
                              </p:par>
                            </p:childTnLst>
                          </p:cTn>
                        </p:par>
                        <p:par>
                          <p:cTn id="58" fill="hold">
                            <p:stCondLst>
                              <p:cond delay="3800"/>
                            </p:stCondLst>
                            <p:childTnLst>
                              <p:par>
                                <p:cTn id="59" presetID="49" presetClass="entr" presetSubtype="0" decel="100000"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p:cTn id="61" dur="500" fill="hold"/>
                                        <p:tgtEl>
                                          <p:spTgt spid="5"/>
                                        </p:tgtEl>
                                        <p:attrNameLst>
                                          <p:attrName>ppt_w</p:attrName>
                                        </p:attrNameLst>
                                      </p:cBhvr>
                                      <p:tavLst>
                                        <p:tav tm="0">
                                          <p:val>
                                            <p:fltVal val="0"/>
                                          </p:val>
                                        </p:tav>
                                        <p:tav tm="100000">
                                          <p:val>
                                            <p:strVal val="#ppt_w"/>
                                          </p:val>
                                        </p:tav>
                                      </p:tavLst>
                                    </p:anim>
                                    <p:anim calcmode="lin" valueType="num">
                                      <p:cBhvr>
                                        <p:cTn id="62" dur="500" fill="hold"/>
                                        <p:tgtEl>
                                          <p:spTgt spid="5"/>
                                        </p:tgtEl>
                                        <p:attrNameLst>
                                          <p:attrName>ppt_h</p:attrName>
                                        </p:attrNameLst>
                                      </p:cBhvr>
                                      <p:tavLst>
                                        <p:tav tm="0">
                                          <p:val>
                                            <p:fltVal val="0"/>
                                          </p:val>
                                        </p:tav>
                                        <p:tav tm="100000">
                                          <p:val>
                                            <p:strVal val="#ppt_h"/>
                                          </p:val>
                                        </p:tav>
                                      </p:tavLst>
                                    </p:anim>
                                    <p:anim calcmode="lin" valueType="num">
                                      <p:cBhvr>
                                        <p:cTn id="63" dur="500" fill="hold"/>
                                        <p:tgtEl>
                                          <p:spTgt spid="5"/>
                                        </p:tgtEl>
                                        <p:attrNameLst>
                                          <p:attrName>style.rotation</p:attrName>
                                        </p:attrNameLst>
                                      </p:cBhvr>
                                      <p:tavLst>
                                        <p:tav tm="0">
                                          <p:val>
                                            <p:fltVal val="360"/>
                                          </p:val>
                                        </p:tav>
                                        <p:tav tm="100000">
                                          <p:val>
                                            <p:fltVal val="0"/>
                                          </p:val>
                                        </p:tav>
                                      </p:tavLst>
                                    </p:anim>
                                    <p:animEffect transition="in" filter="fade">
                                      <p:cBhvr>
                                        <p:cTn id="64" dur="500"/>
                                        <p:tgtEl>
                                          <p:spTgt spid="5"/>
                                        </p:tgtEl>
                                      </p:cBhvr>
                                    </p:animEffect>
                                  </p:childTnLst>
                                </p:cTn>
                              </p:par>
                            </p:childTnLst>
                          </p:cTn>
                        </p:par>
                        <p:par>
                          <p:cTn id="65" fill="hold">
                            <p:stCondLst>
                              <p:cond delay="4300"/>
                            </p:stCondLst>
                            <p:childTnLst>
                              <p:par>
                                <p:cTn id="66" presetID="8" presetClass="emph" presetSubtype="0" fill="hold" nodeType="afterEffect">
                                  <p:stCondLst>
                                    <p:cond delay="0"/>
                                  </p:stCondLst>
                                  <p:childTnLst>
                                    <p:animRot by="21600000">
                                      <p:cBhvr>
                                        <p:cTn id="67"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背景</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25" name="矩形 24"/>
          <p:cNvSpPr/>
          <p:nvPr/>
        </p:nvSpPr>
        <p:spPr>
          <a:xfrm>
            <a:off x="1" y="1477633"/>
            <a:ext cx="12192000" cy="4710023"/>
          </a:xfrm>
          <a:prstGeom prst="rect">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95000"/>
                </a:schemeClr>
              </a:solidFill>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816249"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01</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53" name="矩形 52"/>
          <p:cNvSpPr/>
          <p:nvPr/>
        </p:nvSpPr>
        <p:spPr>
          <a:xfrm>
            <a:off x="5882427" y="3863642"/>
            <a:ext cx="5124772" cy="1061829"/>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just">
              <a:lnSpc>
                <a:spcPct val="150000"/>
              </a:lnSpc>
            </a:pPr>
            <a:r>
              <a:rPr lang="zh-CN" altLang="zh-CN" sz="1400" dirty="0">
                <a:solidFill>
                  <a:schemeClr val="bg1"/>
                </a:solidFill>
                <a:latin typeface="微软雅黑" panose="020B0503020204020204" pitchFamily="34" charset="-122"/>
                <a:ea typeface="微软雅黑" panose="020B0503020204020204" pitchFamily="34" charset="-122"/>
              </a:rPr>
              <a:t>区块链技术是构建比特币</a:t>
            </a:r>
            <a:r>
              <a:rPr lang="zh-CN" altLang="en-US" sz="1400" dirty="0">
                <a:solidFill>
                  <a:schemeClr val="bg1"/>
                </a:solidFill>
                <a:latin typeface="微软雅黑" panose="020B0503020204020204" pitchFamily="34" charset="-122"/>
                <a:ea typeface="微软雅黑" panose="020B0503020204020204" pitchFamily="34" charset="-122"/>
              </a:rPr>
              <a:t>区块链网络</a:t>
            </a:r>
            <a:r>
              <a:rPr lang="zh-CN" altLang="zh-CN" sz="1400" dirty="0">
                <a:solidFill>
                  <a:schemeClr val="bg1"/>
                </a:solidFill>
                <a:latin typeface="微软雅黑" panose="020B0503020204020204" pitchFamily="34" charset="-122"/>
                <a:ea typeface="微软雅黑" panose="020B0503020204020204" pitchFamily="34" charset="-122"/>
              </a:rPr>
              <a:t>与交易信息加密传输的基础技术</a:t>
            </a:r>
            <a:r>
              <a:rPr lang="zh-CN" altLang="en-US" sz="1400" dirty="0">
                <a:solidFill>
                  <a:schemeClr val="bg1"/>
                </a:solidFill>
                <a:latin typeface="微软雅黑" panose="020B0503020204020204" pitchFamily="34" charset="-122"/>
                <a:ea typeface="微软雅黑" panose="020B0503020204020204" pitchFamily="34" charset="-122"/>
              </a:rPr>
              <a:t>。它基于密码学原理而不基于信用，使得任何达成一致的双方直接支付，从而不需要第三方中介的参与。</a:t>
            </a:r>
          </a:p>
        </p:txBody>
      </p:sp>
      <p:sp>
        <p:nvSpPr>
          <p:cNvPr id="54" name="矩形 53"/>
          <p:cNvSpPr/>
          <p:nvPr/>
        </p:nvSpPr>
        <p:spPr>
          <a:xfrm>
            <a:off x="5882427" y="2363315"/>
            <a:ext cx="5326250" cy="1061829"/>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互联网上的贸易，几乎都需要借助可资信赖的第三方信用机构来处理电子支付信息。这类系统仍然内生性地受制于“基于信用的模式”。</a:t>
            </a:r>
          </a:p>
        </p:txBody>
      </p:sp>
      <p:sp>
        <p:nvSpPr>
          <p:cNvPr id="7" name="菱形 6"/>
          <p:cNvSpPr/>
          <p:nvPr/>
        </p:nvSpPr>
        <p:spPr>
          <a:xfrm>
            <a:off x="5462725" y="2363315"/>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菱形 54"/>
          <p:cNvSpPr/>
          <p:nvPr/>
        </p:nvSpPr>
        <p:spPr>
          <a:xfrm>
            <a:off x="5517610" y="3996220"/>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24106" y="1600198"/>
            <a:ext cx="2998846" cy="5229713"/>
            <a:chOff x="1424106" y="1600198"/>
            <a:chExt cx="2998846" cy="5229713"/>
          </a:xfrm>
        </p:grpSpPr>
        <p:grpSp>
          <p:nvGrpSpPr>
            <p:cNvPr id="56" name="组合 55"/>
            <p:cNvGrpSpPr/>
            <p:nvPr/>
          </p:nvGrpSpPr>
          <p:grpSpPr>
            <a:xfrm>
              <a:off x="1424106" y="1600198"/>
              <a:ext cx="2998846" cy="5229713"/>
              <a:chOff x="1424106" y="1600198"/>
              <a:chExt cx="2120561" cy="4327451"/>
            </a:xfrm>
          </p:grpSpPr>
          <p:pic>
            <p:nvPicPr>
              <p:cNvPr id="5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4106" y="1600198"/>
                <a:ext cx="2120561" cy="4327451"/>
              </a:xfrm>
              <a:prstGeom prst="rect">
                <a:avLst/>
              </a:prstGeom>
            </p:spPr>
          </p:pic>
          <p:sp>
            <p:nvSpPr>
              <p:cNvPr id="58" name="矩形 57"/>
              <p:cNvSpPr/>
              <p:nvPr/>
            </p:nvSpPr>
            <p:spPr>
              <a:xfrm>
                <a:off x="1645920" y="2277069"/>
                <a:ext cx="1666240" cy="301561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2" name="图片 51"/>
            <p:cNvPicPr>
              <a:picLocks noChangeAspect="1"/>
            </p:cNvPicPr>
            <p:nvPr/>
          </p:nvPicPr>
          <p:blipFill>
            <a:blip r:embed="rId6"/>
            <a:stretch>
              <a:fillRect/>
            </a:stretch>
          </p:blipFill>
          <p:spPr>
            <a:xfrm>
              <a:off x="1727982" y="2405855"/>
              <a:ext cx="2366164" cy="3656697"/>
            </a:xfrm>
            <a:prstGeom prst="rect">
              <a:avLst/>
            </a:prstGeom>
            <a:noFill/>
            <a:ln w="9525">
              <a:noFill/>
            </a:ln>
          </p:spPr>
        </p:pic>
      </p:grpSp>
    </p:spTree>
    <p:extLst>
      <p:ext uri="{BB962C8B-B14F-4D97-AF65-F5344CB8AC3E}">
        <p14:creationId xmlns:p14="http://schemas.microsoft.com/office/powerpoint/2010/main" val="1692270976"/>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outVertical)">
                                      <p:cBhvr>
                                        <p:cTn id="7" dur="750"/>
                                        <p:tgtEl>
                                          <p:spTgt spid="25"/>
                                        </p:tgtEl>
                                      </p:cBhvr>
                                    </p:animEffect>
                                  </p:childTnLst>
                                </p:cTn>
                              </p:par>
                            </p:childTnLst>
                          </p:cTn>
                        </p:par>
                        <p:par>
                          <p:cTn id="8" fill="hold">
                            <p:stCondLst>
                              <p:cond delay="750"/>
                            </p:stCondLst>
                            <p:childTnLst>
                              <p:par>
                                <p:cTn id="9" presetID="49" presetClass="entr" presetSubtype="0" decel="10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 calcmode="lin" valueType="num">
                                      <p:cBhvr>
                                        <p:cTn id="13" dur="500" fill="hold"/>
                                        <p:tgtEl>
                                          <p:spTgt spid="4"/>
                                        </p:tgtEl>
                                        <p:attrNameLst>
                                          <p:attrName>style.rotation</p:attrName>
                                        </p:attrNameLst>
                                      </p:cBhvr>
                                      <p:tavLst>
                                        <p:tav tm="0">
                                          <p:val>
                                            <p:fltVal val="360"/>
                                          </p:val>
                                        </p:tav>
                                        <p:tav tm="100000">
                                          <p:val>
                                            <p:fltVal val="0"/>
                                          </p:val>
                                        </p:tav>
                                      </p:tavLst>
                                    </p:anim>
                                    <p:animEffect transition="in" filter="fade">
                                      <p:cBhvr>
                                        <p:cTn id="14" dur="500"/>
                                        <p:tgtEl>
                                          <p:spTgt spid="4"/>
                                        </p:tgtEl>
                                      </p:cBhvr>
                                    </p:animEffect>
                                  </p:childTnLst>
                                </p:cTn>
                              </p:par>
                            </p:childTnLst>
                          </p:cTn>
                        </p:par>
                        <p:par>
                          <p:cTn id="15" fill="hold">
                            <p:stCondLst>
                              <p:cond delay="1250"/>
                            </p:stCondLst>
                            <p:childTnLst>
                              <p:par>
                                <p:cTn id="16" presetID="31" presetClass="entr" presetSubtype="0" fill="hold" grpId="0" nodeType="afterEffect">
                                  <p:stCondLst>
                                    <p:cond delay="0"/>
                                  </p:stCondLst>
                                  <p:childTnLst>
                                    <p:set>
                                      <p:cBhvr>
                                        <p:cTn id="17" dur="1" fill="hold">
                                          <p:stCondLst>
                                            <p:cond delay="0"/>
                                          </p:stCondLst>
                                        </p:cTn>
                                        <p:tgtEl>
                                          <p:spTgt spid="500"/>
                                        </p:tgtEl>
                                        <p:attrNameLst>
                                          <p:attrName>style.visibility</p:attrName>
                                        </p:attrNameLst>
                                      </p:cBhvr>
                                      <p:to>
                                        <p:strVal val="visible"/>
                                      </p:to>
                                    </p:set>
                                    <p:anim calcmode="lin" valueType="num">
                                      <p:cBhvr>
                                        <p:cTn id="18" dur="1000" fill="hold"/>
                                        <p:tgtEl>
                                          <p:spTgt spid="500"/>
                                        </p:tgtEl>
                                        <p:attrNameLst>
                                          <p:attrName>ppt_w</p:attrName>
                                        </p:attrNameLst>
                                      </p:cBhvr>
                                      <p:tavLst>
                                        <p:tav tm="0">
                                          <p:val>
                                            <p:fltVal val="0"/>
                                          </p:val>
                                        </p:tav>
                                        <p:tav tm="100000">
                                          <p:val>
                                            <p:strVal val="#ppt_w"/>
                                          </p:val>
                                        </p:tav>
                                      </p:tavLst>
                                    </p:anim>
                                    <p:anim calcmode="lin" valueType="num">
                                      <p:cBhvr>
                                        <p:cTn id="19" dur="1000" fill="hold"/>
                                        <p:tgtEl>
                                          <p:spTgt spid="500"/>
                                        </p:tgtEl>
                                        <p:attrNameLst>
                                          <p:attrName>ppt_h</p:attrName>
                                        </p:attrNameLst>
                                      </p:cBhvr>
                                      <p:tavLst>
                                        <p:tav tm="0">
                                          <p:val>
                                            <p:fltVal val="0"/>
                                          </p:val>
                                        </p:tav>
                                        <p:tav tm="100000">
                                          <p:val>
                                            <p:strVal val="#ppt_h"/>
                                          </p:val>
                                        </p:tav>
                                      </p:tavLst>
                                    </p:anim>
                                    <p:anim calcmode="lin" valueType="num">
                                      <p:cBhvr>
                                        <p:cTn id="20" dur="1000" fill="hold"/>
                                        <p:tgtEl>
                                          <p:spTgt spid="500"/>
                                        </p:tgtEl>
                                        <p:attrNameLst>
                                          <p:attrName>style.rotation</p:attrName>
                                        </p:attrNameLst>
                                      </p:cBhvr>
                                      <p:tavLst>
                                        <p:tav tm="0">
                                          <p:val>
                                            <p:fltVal val="90"/>
                                          </p:val>
                                        </p:tav>
                                        <p:tav tm="100000">
                                          <p:val>
                                            <p:fltVal val="0"/>
                                          </p:val>
                                        </p:tav>
                                      </p:tavLst>
                                    </p:anim>
                                    <p:animEffect transition="in" filter="fade">
                                      <p:cBhvr>
                                        <p:cTn id="21" dur="1000"/>
                                        <p:tgtEl>
                                          <p:spTgt spid="500"/>
                                        </p:tgtEl>
                                      </p:cBhvr>
                                    </p:animEffect>
                                  </p:childTnLst>
                                </p:cTn>
                              </p:par>
                            </p:childTnLst>
                          </p:cTn>
                        </p:par>
                        <p:par>
                          <p:cTn id="22" fill="hold">
                            <p:stCondLst>
                              <p:cond delay="2250"/>
                            </p:stCondLst>
                            <p:childTnLst>
                              <p:par>
                                <p:cTn id="23" presetID="16" presetClass="entr" presetSubtype="21"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barn(inVertical)">
                                      <p:cBhvr>
                                        <p:cTn id="25" dur="500"/>
                                        <p:tgtEl>
                                          <p:spTgt spid="54"/>
                                        </p:tgtEl>
                                      </p:cBhvr>
                                    </p:animEffect>
                                  </p:childTnLst>
                                </p:cTn>
                              </p:par>
                            </p:childTnLst>
                          </p:cTn>
                        </p:par>
                        <p:par>
                          <p:cTn id="26" fill="hold">
                            <p:stCondLst>
                              <p:cond delay="2750"/>
                            </p:stCondLst>
                            <p:childTnLst>
                              <p:par>
                                <p:cTn id="27" presetID="16" presetClass="entr" presetSubtype="21" fill="hold" grpId="0" nodeType="after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barn(inVertical)">
                                      <p:cBhvr>
                                        <p:cTn id="29" dur="500"/>
                                        <p:tgtEl>
                                          <p:spTgt spid="53"/>
                                        </p:tgtEl>
                                      </p:cBhvr>
                                    </p:animEffect>
                                  </p:childTnLst>
                                </p:cTn>
                              </p:par>
                            </p:childTnLst>
                          </p:cTn>
                        </p:par>
                        <p:par>
                          <p:cTn id="30" fill="hold">
                            <p:stCondLst>
                              <p:cond delay="3250"/>
                            </p:stCondLst>
                            <p:childTnLst>
                              <p:par>
                                <p:cTn id="31" presetID="49" presetClass="entr" presetSubtype="0" decel="10000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 calcmode="lin" valueType="num">
                                      <p:cBhvr>
                                        <p:cTn id="35" dur="500" fill="hold"/>
                                        <p:tgtEl>
                                          <p:spTgt spid="7"/>
                                        </p:tgtEl>
                                        <p:attrNameLst>
                                          <p:attrName>style.rotation</p:attrName>
                                        </p:attrNameLst>
                                      </p:cBhvr>
                                      <p:tavLst>
                                        <p:tav tm="0">
                                          <p:val>
                                            <p:fltVal val="360"/>
                                          </p:val>
                                        </p:tav>
                                        <p:tav tm="100000">
                                          <p:val>
                                            <p:fltVal val="0"/>
                                          </p:val>
                                        </p:tav>
                                      </p:tavLst>
                                    </p:anim>
                                    <p:animEffect transition="in" filter="fade">
                                      <p:cBhvr>
                                        <p:cTn id="36" dur="500"/>
                                        <p:tgtEl>
                                          <p:spTgt spid="7"/>
                                        </p:tgtEl>
                                      </p:cBhvr>
                                    </p:animEffect>
                                  </p:childTnLst>
                                </p:cTn>
                              </p:par>
                            </p:childTnLst>
                          </p:cTn>
                        </p:par>
                        <p:par>
                          <p:cTn id="37" fill="hold">
                            <p:stCondLst>
                              <p:cond delay="3750"/>
                            </p:stCondLst>
                            <p:childTnLst>
                              <p:par>
                                <p:cTn id="38" presetID="49" presetClass="entr" presetSubtype="0" decel="100000"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 calcmode="lin" valueType="num">
                                      <p:cBhvr>
                                        <p:cTn id="42" dur="500" fill="hold"/>
                                        <p:tgtEl>
                                          <p:spTgt spid="55"/>
                                        </p:tgtEl>
                                        <p:attrNameLst>
                                          <p:attrName>style.rotation</p:attrName>
                                        </p:attrNameLst>
                                      </p:cBhvr>
                                      <p:tavLst>
                                        <p:tav tm="0">
                                          <p:val>
                                            <p:fltVal val="360"/>
                                          </p:val>
                                        </p:tav>
                                        <p:tav tm="100000">
                                          <p:val>
                                            <p:fltVal val="0"/>
                                          </p:val>
                                        </p:tav>
                                      </p:tavLst>
                                    </p:anim>
                                    <p:animEffect transition="in" filter="fade">
                                      <p:cBhvr>
                                        <p:cTn id="43" dur="500"/>
                                        <p:tgtEl>
                                          <p:spTgt spid="55"/>
                                        </p:tgtEl>
                                      </p:cBhvr>
                                    </p:animEffect>
                                  </p:childTnLst>
                                </p:cTn>
                              </p:par>
                            </p:childTnLst>
                          </p:cTn>
                        </p:par>
                        <p:par>
                          <p:cTn id="44" fill="hold">
                            <p:stCondLst>
                              <p:cond delay="4250"/>
                            </p:stCondLst>
                            <p:childTnLst>
                              <p:par>
                                <p:cTn id="45" presetID="8" presetClass="emph" presetSubtype="0" fill="hold" grpId="1" nodeType="afterEffect">
                                  <p:stCondLst>
                                    <p:cond delay="0"/>
                                  </p:stCondLst>
                                  <p:childTnLst>
                                    <p:animRot by="21600000">
                                      <p:cBhvr>
                                        <p:cTn id="46" dur="2000" fill="hold"/>
                                        <p:tgtEl>
                                          <p:spTgt spid="7"/>
                                        </p:tgtEl>
                                        <p:attrNameLst>
                                          <p:attrName>r</p:attrName>
                                        </p:attrNameLst>
                                      </p:cBhvr>
                                    </p:animRot>
                                  </p:childTnLst>
                                </p:cTn>
                              </p:par>
                            </p:childTnLst>
                          </p:cTn>
                        </p:par>
                        <p:par>
                          <p:cTn id="47" fill="hold">
                            <p:stCondLst>
                              <p:cond delay="6250"/>
                            </p:stCondLst>
                            <p:childTnLst>
                              <p:par>
                                <p:cTn id="48" presetID="8" presetClass="emph" presetSubtype="0" fill="hold" grpId="1" nodeType="afterEffect">
                                  <p:stCondLst>
                                    <p:cond delay="0"/>
                                  </p:stCondLst>
                                  <p:childTnLst>
                                    <p:animRot by="21600000">
                                      <p:cBhvr>
                                        <p:cTn id="49" dur="2000" fill="hold"/>
                                        <p:tgtEl>
                                          <p:spTgt spid="55"/>
                                        </p:tgtEl>
                                        <p:attrNameLst>
                                          <p:attrName>r</p:attrName>
                                        </p:attrNameLst>
                                      </p:cBhvr>
                                    </p:animRot>
                                  </p:childTnLst>
                                </p:cTn>
                              </p:par>
                            </p:childTnLst>
                          </p:cTn>
                        </p:par>
                        <p:par>
                          <p:cTn id="50" fill="hold">
                            <p:stCondLst>
                              <p:cond delay="8250"/>
                            </p:stCondLst>
                            <p:childTnLst>
                              <p:par>
                                <p:cTn id="51" presetID="37" presetClass="entr" presetSubtype="0"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1000"/>
                                        <p:tgtEl>
                                          <p:spTgt spid="8"/>
                                        </p:tgtEl>
                                      </p:cBhvr>
                                    </p:animEffect>
                                    <p:anim calcmode="lin" valueType="num">
                                      <p:cBhvr>
                                        <p:cTn id="54" dur="1000" fill="hold"/>
                                        <p:tgtEl>
                                          <p:spTgt spid="8"/>
                                        </p:tgtEl>
                                        <p:attrNameLst>
                                          <p:attrName>ppt_x</p:attrName>
                                        </p:attrNameLst>
                                      </p:cBhvr>
                                      <p:tavLst>
                                        <p:tav tm="0">
                                          <p:val>
                                            <p:strVal val="#ppt_x"/>
                                          </p:val>
                                        </p:tav>
                                        <p:tav tm="100000">
                                          <p:val>
                                            <p:strVal val="#ppt_x"/>
                                          </p:val>
                                        </p:tav>
                                      </p:tavLst>
                                    </p:anim>
                                    <p:anim calcmode="lin" valueType="num">
                                      <p:cBhvr>
                                        <p:cTn id="55" dur="900" decel="100000" fill="hold"/>
                                        <p:tgtEl>
                                          <p:spTgt spid="8"/>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25" grpId="0" animBg="1"/>
      <p:bldP spid="53" grpId="0"/>
      <p:bldP spid="54" grpId="0"/>
      <p:bldP spid="7" grpId="0" animBg="1"/>
      <p:bldP spid="7" grpId="1" animBg="1"/>
      <p:bldP spid="55" grpId="0" animBg="1"/>
      <p:bldP spid="5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区块链简介</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816249"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01</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423127" y="2005721"/>
            <a:ext cx="1107996" cy="2119865"/>
            <a:chOff x="124694" y="2347215"/>
            <a:chExt cx="1107996" cy="2119865"/>
          </a:xfrm>
        </p:grpSpPr>
        <p:grpSp>
          <p:nvGrpSpPr>
            <p:cNvPr id="40" name="组合 39"/>
            <p:cNvGrpSpPr/>
            <p:nvPr/>
          </p:nvGrpSpPr>
          <p:grpSpPr>
            <a:xfrm>
              <a:off x="770183" y="2347215"/>
              <a:ext cx="179916" cy="1100108"/>
              <a:chOff x="4524245" y="3111810"/>
              <a:chExt cx="134937" cy="825081"/>
            </a:xfrm>
          </p:grpSpPr>
          <p:cxnSp>
            <p:nvCxnSpPr>
              <p:cNvPr id="42" name="直接连接符 41"/>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1" name="矩形 40"/>
            <p:cNvSpPr/>
            <p:nvPr/>
          </p:nvSpPr>
          <p:spPr>
            <a:xfrm>
              <a:off x="124694" y="3266751"/>
              <a:ext cx="1107996" cy="1200329"/>
            </a:xfrm>
            <a:prstGeom prst="rect">
              <a:avLst/>
            </a:prstGeom>
          </p:spPr>
          <p:txBody>
            <a:bodyPr wrap="none">
              <a:spAutoFit/>
            </a:bodyPr>
            <a:lstStyle/>
            <a:p>
              <a:r>
                <a:rPr lang="zh-CN" altLang="en-US" sz="7200" dirty="0">
                  <a:solidFill>
                    <a:schemeClr val="bg1"/>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45" name="组合 44"/>
          <p:cNvGrpSpPr/>
          <p:nvPr/>
        </p:nvGrpSpPr>
        <p:grpSpPr>
          <a:xfrm>
            <a:off x="4168211" y="1964180"/>
            <a:ext cx="1107996" cy="2119865"/>
            <a:chOff x="3869778" y="2347215"/>
            <a:chExt cx="1107996" cy="2119865"/>
          </a:xfrm>
        </p:grpSpPr>
        <p:grpSp>
          <p:nvGrpSpPr>
            <p:cNvPr id="46" name="组合 45"/>
            <p:cNvGrpSpPr/>
            <p:nvPr/>
          </p:nvGrpSpPr>
          <p:grpSpPr>
            <a:xfrm>
              <a:off x="4515267" y="2347215"/>
              <a:ext cx="179916" cy="1100108"/>
              <a:chOff x="4524245" y="3111810"/>
              <a:chExt cx="134937" cy="825081"/>
            </a:xfrm>
          </p:grpSpPr>
          <p:cxnSp>
            <p:nvCxnSpPr>
              <p:cNvPr id="48" name="直接连接符 47"/>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7" name="矩形 46"/>
            <p:cNvSpPr/>
            <p:nvPr/>
          </p:nvSpPr>
          <p:spPr>
            <a:xfrm>
              <a:off x="3869778" y="3266751"/>
              <a:ext cx="1107996" cy="1200329"/>
            </a:xfrm>
            <a:prstGeom prst="rect">
              <a:avLst/>
            </a:prstGeom>
          </p:spPr>
          <p:txBody>
            <a:bodyPr wrap="none">
              <a:spAutoFit/>
            </a:bodyPr>
            <a:lstStyle/>
            <a:p>
              <a:r>
                <a:rPr lang="zh-CN" altLang="en-US" sz="7200" dirty="0">
                  <a:solidFill>
                    <a:schemeClr val="bg1"/>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51" name="组合 50"/>
          <p:cNvGrpSpPr/>
          <p:nvPr/>
        </p:nvGrpSpPr>
        <p:grpSpPr>
          <a:xfrm>
            <a:off x="7913295" y="1964180"/>
            <a:ext cx="1107996" cy="2119865"/>
            <a:chOff x="7614862" y="2347215"/>
            <a:chExt cx="1107996" cy="2119865"/>
          </a:xfrm>
        </p:grpSpPr>
        <p:grpSp>
          <p:nvGrpSpPr>
            <p:cNvPr id="56" name="组合 55"/>
            <p:cNvGrpSpPr/>
            <p:nvPr/>
          </p:nvGrpSpPr>
          <p:grpSpPr>
            <a:xfrm>
              <a:off x="8260351" y="2347215"/>
              <a:ext cx="179916" cy="1100108"/>
              <a:chOff x="4524245" y="3111810"/>
              <a:chExt cx="134937" cy="825081"/>
            </a:xfrm>
          </p:grpSpPr>
          <p:cxnSp>
            <p:nvCxnSpPr>
              <p:cNvPr id="58" name="直接连接符 57"/>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7" name="矩形 56"/>
            <p:cNvSpPr/>
            <p:nvPr/>
          </p:nvSpPr>
          <p:spPr>
            <a:xfrm>
              <a:off x="7614862" y="3266751"/>
              <a:ext cx="1107996" cy="1200329"/>
            </a:xfrm>
            <a:prstGeom prst="rect">
              <a:avLst/>
            </a:prstGeom>
          </p:spPr>
          <p:txBody>
            <a:bodyPr wrap="none">
              <a:spAutoFit/>
            </a:bodyPr>
            <a:lstStyle/>
            <a:p>
              <a:r>
                <a:rPr lang="zh-CN" altLang="en-US" sz="7200" dirty="0">
                  <a:solidFill>
                    <a:schemeClr val="bg1"/>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61" name="组合 60"/>
          <p:cNvGrpSpPr/>
          <p:nvPr/>
        </p:nvGrpSpPr>
        <p:grpSpPr>
          <a:xfrm>
            <a:off x="1411688" y="3068479"/>
            <a:ext cx="1006013" cy="1025234"/>
            <a:chOff x="1113255" y="3451514"/>
            <a:chExt cx="1006013" cy="1025234"/>
          </a:xfrm>
        </p:grpSpPr>
        <p:sp>
          <p:nvSpPr>
            <p:cNvPr id="62" name="Freeform 5"/>
            <p:cNvSpPr>
              <a:spLocks noEditPoints="1"/>
            </p:cNvSpPr>
            <p:nvPr/>
          </p:nvSpPr>
          <p:spPr bwMode="auto">
            <a:xfrm>
              <a:off x="1113255" y="3451514"/>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accent5">
                <a:lumMod val="75000"/>
              </a:schemeClr>
            </a:solidFill>
            <a:ln>
              <a:noFill/>
            </a:ln>
          </p:spPr>
          <p:txBody>
            <a:bodyPr/>
            <a:lstStyle/>
            <a:p>
              <a:endParaRPr lang="zh-CN" altLang="en-US" sz="1800"/>
            </a:p>
          </p:txBody>
        </p:sp>
        <p:sp>
          <p:nvSpPr>
            <p:cNvPr id="63" name="文本框 62"/>
            <p:cNvSpPr txBox="1"/>
            <p:nvPr/>
          </p:nvSpPr>
          <p:spPr>
            <a:xfrm>
              <a:off x="1291492" y="3617442"/>
              <a:ext cx="649537" cy="646331"/>
            </a:xfrm>
            <a:prstGeom prst="rect">
              <a:avLst/>
            </a:prstGeom>
            <a:noFill/>
            <a:effectLst/>
          </p:spPr>
          <p:txBody>
            <a:bodyPr wrap="none" rtlCol="0">
              <a:spAutoFit/>
            </a:bodyPr>
            <a:lstStyle/>
            <a:p>
              <a:r>
                <a:rPr lang="en-US" altLang="zh-CN" sz="3600" b="1" dirty="0">
                  <a:solidFill>
                    <a:schemeClr val="bg1"/>
                  </a:solidFill>
                  <a:latin typeface="方正姚体" panose="02010601030101010101" pitchFamily="2" charset="-122"/>
                  <a:ea typeface="方正姚体" panose="02010601030101010101" pitchFamily="2" charset="-122"/>
                </a:rPr>
                <a:t>01</a:t>
              </a:r>
              <a:endParaRPr lang="en-US" altLang="zh-CN" sz="2800" b="1" dirty="0">
                <a:solidFill>
                  <a:schemeClr val="bg1"/>
                </a:solidFill>
                <a:latin typeface="方正姚体" panose="02010601030101010101" pitchFamily="2" charset="-122"/>
                <a:ea typeface="方正姚体" panose="02010601030101010101" pitchFamily="2" charset="-122"/>
              </a:endParaRPr>
            </a:p>
          </p:txBody>
        </p:sp>
      </p:grpSp>
      <p:grpSp>
        <p:nvGrpSpPr>
          <p:cNvPr id="64" name="组合 63"/>
          <p:cNvGrpSpPr/>
          <p:nvPr/>
        </p:nvGrpSpPr>
        <p:grpSpPr>
          <a:xfrm>
            <a:off x="5156772" y="3058811"/>
            <a:ext cx="1006013" cy="1025234"/>
            <a:chOff x="4858339" y="3441846"/>
            <a:chExt cx="1006013" cy="1025234"/>
          </a:xfrm>
        </p:grpSpPr>
        <p:sp>
          <p:nvSpPr>
            <p:cNvPr id="65" name="Freeform 5"/>
            <p:cNvSpPr>
              <a:spLocks noEditPoints="1"/>
            </p:cNvSpPr>
            <p:nvPr/>
          </p:nvSpPr>
          <p:spPr bwMode="auto">
            <a:xfrm>
              <a:off x="4858339"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bg1"/>
            </a:solidFill>
            <a:ln>
              <a:noFill/>
            </a:ln>
          </p:spPr>
          <p:txBody>
            <a:bodyPr/>
            <a:lstStyle/>
            <a:p>
              <a:endParaRPr lang="zh-CN" altLang="en-US" sz="1800"/>
            </a:p>
          </p:txBody>
        </p:sp>
        <p:sp>
          <p:nvSpPr>
            <p:cNvPr id="66" name="文本框 65"/>
            <p:cNvSpPr txBox="1"/>
            <p:nvPr/>
          </p:nvSpPr>
          <p:spPr>
            <a:xfrm>
              <a:off x="5036577" y="3617441"/>
              <a:ext cx="649537" cy="646331"/>
            </a:xfrm>
            <a:prstGeom prst="rect">
              <a:avLst/>
            </a:prstGeom>
            <a:noFill/>
            <a:effectLst/>
          </p:spPr>
          <p:txBody>
            <a:bodyPr wrap="none" rtlCol="0">
              <a:spAutoFit/>
            </a:bodyPr>
            <a:lstStyle/>
            <a:p>
              <a:r>
                <a:rPr lang="en-US" altLang="zh-CN" sz="3600" b="1" dirty="0">
                  <a:solidFill>
                    <a:srgbClr val="060F1E"/>
                  </a:solidFill>
                  <a:latin typeface="方正姚体" panose="02010601030101010101" pitchFamily="2" charset="-122"/>
                  <a:ea typeface="方正姚体" panose="02010601030101010101" pitchFamily="2" charset="-122"/>
                </a:rPr>
                <a:t>02</a:t>
              </a:r>
              <a:endParaRPr lang="en-US" altLang="zh-CN" sz="2800" b="1" dirty="0">
                <a:solidFill>
                  <a:srgbClr val="060F1E"/>
                </a:solidFill>
                <a:latin typeface="方正姚体" panose="02010601030101010101" pitchFamily="2" charset="-122"/>
                <a:ea typeface="方正姚体" panose="02010601030101010101" pitchFamily="2" charset="-122"/>
              </a:endParaRPr>
            </a:p>
          </p:txBody>
        </p:sp>
      </p:grpSp>
      <p:grpSp>
        <p:nvGrpSpPr>
          <p:cNvPr id="67" name="组合 66"/>
          <p:cNvGrpSpPr/>
          <p:nvPr/>
        </p:nvGrpSpPr>
        <p:grpSpPr>
          <a:xfrm>
            <a:off x="8901856" y="3058811"/>
            <a:ext cx="1006013" cy="1025234"/>
            <a:chOff x="8603423" y="3441846"/>
            <a:chExt cx="1006013" cy="1025234"/>
          </a:xfrm>
        </p:grpSpPr>
        <p:sp>
          <p:nvSpPr>
            <p:cNvPr id="68" name="Freeform 5"/>
            <p:cNvSpPr>
              <a:spLocks noEditPoints="1"/>
            </p:cNvSpPr>
            <p:nvPr/>
          </p:nvSpPr>
          <p:spPr bwMode="auto">
            <a:xfrm>
              <a:off x="8603423"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bg1"/>
            </a:solidFill>
            <a:ln>
              <a:noFill/>
            </a:ln>
          </p:spPr>
          <p:txBody>
            <a:bodyPr/>
            <a:lstStyle/>
            <a:p>
              <a:endParaRPr lang="zh-CN" altLang="en-US" sz="1800"/>
            </a:p>
          </p:txBody>
        </p:sp>
        <p:sp>
          <p:nvSpPr>
            <p:cNvPr id="69" name="文本框 68"/>
            <p:cNvSpPr txBox="1"/>
            <p:nvPr/>
          </p:nvSpPr>
          <p:spPr>
            <a:xfrm>
              <a:off x="8781660" y="3617440"/>
              <a:ext cx="649537" cy="646331"/>
            </a:xfrm>
            <a:prstGeom prst="rect">
              <a:avLst/>
            </a:prstGeom>
            <a:noFill/>
            <a:effectLst/>
          </p:spPr>
          <p:txBody>
            <a:bodyPr wrap="none" rtlCol="0">
              <a:spAutoFit/>
            </a:bodyPr>
            <a:lstStyle/>
            <a:p>
              <a:r>
                <a:rPr lang="en-US" altLang="zh-CN" sz="3600" b="1" dirty="0">
                  <a:solidFill>
                    <a:srgbClr val="060F1E"/>
                  </a:solidFill>
                  <a:latin typeface="方正姚体" panose="02010601030101010101" pitchFamily="2" charset="-122"/>
                  <a:ea typeface="方正姚体" panose="02010601030101010101" pitchFamily="2" charset="-122"/>
                </a:rPr>
                <a:t>03</a:t>
              </a:r>
              <a:endParaRPr lang="en-US" altLang="zh-CN" sz="2800" b="1" dirty="0">
                <a:solidFill>
                  <a:srgbClr val="060F1E"/>
                </a:solidFill>
                <a:latin typeface="方正姚体" panose="02010601030101010101" pitchFamily="2" charset="-122"/>
                <a:ea typeface="方正姚体" panose="02010601030101010101" pitchFamily="2" charset="-122"/>
              </a:endParaRPr>
            </a:p>
          </p:txBody>
        </p:sp>
      </p:grpSp>
      <p:grpSp>
        <p:nvGrpSpPr>
          <p:cNvPr id="70" name="组合 69"/>
          <p:cNvGrpSpPr/>
          <p:nvPr/>
        </p:nvGrpSpPr>
        <p:grpSpPr>
          <a:xfrm>
            <a:off x="1411688" y="1794587"/>
            <a:ext cx="2877378" cy="992045"/>
            <a:chOff x="1113255" y="2177622"/>
            <a:chExt cx="2877378" cy="992045"/>
          </a:xfrm>
          <a:effectLst>
            <a:outerShdw blurRad="127000" dist="63500" dir="2700000" algn="tl" rotWithShape="0">
              <a:prstClr val="black">
                <a:alpha val="40000"/>
              </a:prstClr>
            </a:outerShdw>
          </a:effectLst>
        </p:grpSpPr>
        <p:sp>
          <p:nvSpPr>
            <p:cNvPr id="71" name="矩形 70"/>
            <p:cNvSpPr/>
            <p:nvPr/>
          </p:nvSpPr>
          <p:spPr>
            <a:xfrm>
              <a:off x="1113255" y="2177622"/>
              <a:ext cx="2877378" cy="992045"/>
            </a:xfrm>
            <a:prstGeom prst="rect">
              <a:avLst/>
            </a:prstGeom>
            <a:solidFill>
              <a:schemeClr val="bg1">
                <a:alpha val="3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72" name="文本框 71"/>
            <p:cNvSpPr txBox="1"/>
            <p:nvPr/>
          </p:nvSpPr>
          <p:spPr>
            <a:xfrm>
              <a:off x="1489714" y="2366978"/>
              <a:ext cx="2037737" cy="523220"/>
            </a:xfrm>
            <a:prstGeom prst="rect">
              <a:avLst/>
            </a:prstGeom>
            <a:noFill/>
          </p:spPr>
          <p:txBody>
            <a:bodyPr wrap="square" rtlCol="0">
              <a:spAutoFit/>
            </a:bodyPr>
            <a:lstStyle/>
            <a:p>
              <a:pPr algn="ctr"/>
              <a:r>
                <a:rPr lang="zh-CN" altLang="en-US" sz="2800" b="1" dirty="0">
                  <a:solidFill>
                    <a:srgbClr val="FFFFFF"/>
                  </a:solidFill>
                  <a:latin typeface="幼圆" panose="02010509060101010101" pitchFamily="49" charset="-122"/>
                  <a:ea typeface="幼圆" panose="02010509060101010101" pitchFamily="49" charset="-122"/>
                </a:rPr>
                <a:t>定义</a:t>
              </a:r>
            </a:p>
          </p:txBody>
        </p:sp>
      </p:grpSp>
      <p:grpSp>
        <p:nvGrpSpPr>
          <p:cNvPr id="73" name="组合 72"/>
          <p:cNvGrpSpPr/>
          <p:nvPr/>
        </p:nvGrpSpPr>
        <p:grpSpPr>
          <a:xfrm>
            <a:off x="5089925" y="1794587"/>
            <a:ext cx="3057247" cy="992045"/>
            <a:chOff x="4791492" y="2177622"/>
            <a:chExt cx="3057247" cy="992045"/>
          </a:xfrm>
        </p:grpSpPr>
        <p:sp>
          <p:nvSpPr>
            <p:cNvPr id="74" name="矩形 73"/>
            <p:cNvSpPr/>
            <p:nvPr/>
          </p:nvSpPr>
          <p:spPr>
            <a:xfrm>
              <a:off x="4858339" y="2177622"/>
              <a:ext cx="2877378" cy="992045"/>
            </a:xfrm>
            <a:prstGeom prst="rect">
              <a:avLst/>
            </a:prstGeom>
            <a:solidFill>
              <a:schemeClr val="bg1">
                <a:alpha val="3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75" name="文本框 74"/>
            <p:cNvSpPr txBox="1"/>
            <p:nvPr/>
          </p:nvSpPr>
          <p:spPr>
            <a:xfrm>
              <a:off x="4791492" y="2433379"/>
              <a:ext cx="3057247" cy="523220"/>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从数据的角度来看</a:t>
              </a:r>
              <a:endParaRPr lang="zh-CN" altLang="en-US" sz="2800" dirty="0">
                <a:solidFill>
                  <a:schemeClr val="bg1"/>
                </a:solidFill>
                <a:latin typeface="幼圆" panose="02010509060101010101" pitchFamily="49" charset="-122"/>
                <a:ea typeface="幼圆" panose="02010509060101010101" pitchFamily="49" charset="-122"/>
              </a:endParaRPr>
            </a:p>
          </p:txBody>
        </p:sp>
      </p:grpSp>
      <p:grpSp>
        <p:nvGrpSpPr>
          <p:cNvPr id="76" name="组合 75"/>
          <p:cNvGrpSpPr/>
          <p:nvPr/>
        </p:nvGrpSpPr>
        <p:grpSpPr>
          <a:xfrm>
            <a:off x="8811921" y="1794587"/>
            <a:ext cx="3057247" cy="992045"/>
            <a:chOff x="8513488" y="2177622"/>
            <a:chExt cx="3057247" cy="992045"/>
          </a:xfrm>
        </p:grpSpPr>
        <p:sp>
          <p:nvSpPr>
            <p:cNvPr id="77" name="矩形 76"/>
            <p:cNvSpPr/>
            <p:nvPr/>
          </p:nvSpPr>
          <p:spPr>
            <a:xfrm>
              <a:off x="8603423" y="2177622"/>
              <a:ext cx="2877378" cy="992045"/>
            </a:xfrm>
            <a:prstGeom prst="rect">
              <a:avLst/>
            </a:prstGeom>
            <a:solidFill>
              <a:schemeClr val="bg1">
                <a:alpha val="3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78" name="文本框 77"/>
            <p:cNvSpPr txBox="1"/>
            <p:nvPr/>
          </p:nvSpPr>
          <p:spPr>
            <a:xfrm>
              <a:off x="8513488" y="2297311"/>
              <a:ext cx="3057247" cy="662554"/>
            </a:xfrm>
            <a:prstGeom prst="rect">
              <a:avLst/>
            </a:prstGeom>
            <a:noFill/>
          </p:spPr>
          <p:txBody>
            <a:bodyPr wrap="none" rtlCol="0">
              <a:spAutoFit/>
            </a:bodyPr>
            <a:lstStyle/>
            <a:p>
              <a:pPr>
                <a:lnSpc>
                  <a:spcPct val="150000"/>
                </a:lnSpc>
              </a:pPr>
              <a:r>
                <a:rPr lang="zh-CN" altLang="en-US" sz="2800" dirty="0">
                  <a:solidFill>
                    <a:schemeClr val="bg1"/>
                  </a:solidFill>
                  <a:latin typeface="微软雅黑" panose="020B0503020204020204" pitchFamily="34" charset="-122"/>
                  <a:ea typeface="微软雅黑" panose="020B0503020204020204" pitchFamily="34" charset="-122"/>
                </a:rPr>
                <a:t>从技术的角度来看</a:t>
              </a:r>
              <a:endParaRPr lang="en-US" altLang="zh-CN" sz="2800" dirty="0">
                <a:solidFill>
                  <a:schemeClr val="bg1"/>
                </a:solidFill>
                <a:latin typeface="微软雅黑" panose="020B0503020204020204" pitchFamily="34" charset="-122"/>
                <a:ea typeface="微软雅黑" panose="020B0503020204020204" pitchFamily="34" charset="-122"/>
              </a:endParaRPr>
            </a:p>
          </p:txBody>
        </p:sp>
      </p:grpSp>
      <p:sp>
        <p:nvSpPr>
          <p:cNvPr id="79" name="矩形 78"/>
          <p:cNvSpPr>
            <a:spLocks noChangeArrowheads="1"/>
          </p:cNvSpPr>
          <p:nvPr/>
        </p:nvSpPr>
        <p:spPr bwMode="auto">
          <a:xfrm>
            <a:off x="899334" y="4538543"/>
            <a:ext cx="2953749" cy="106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50000"/>
              </a:lnSpc>
              <a:spcBef>
                <a:spcPct val="0"/>
              </a:spcBef>
              <a:buNone/>
            </a:pPr>
            <a:r>
              <a:rPr lang="zh-CN" altLang="zh-CN" sz="1400" dirty="0">
                <a:solidFill>
                  <a:schemeClr val="bg1"/>
                </a:solidFill>
              </a:rPr>
              <a:t>区块链是一个分布式账本，一种通过去中心化、去信任的方式集体维护一个可靠数据库的技术方案。</a:t>
            </a:r>
            <a:endParaRPr lang="zh-CN" altLang="en-US" sz="1400" dirty="0">
              <a:solidFill>
                <a:schemeClr val="bg1"/>
              </a:solidFill>
              <a:sym typeface="微软雅黑" panose="020B0503020204020204" pitchFamily="34" charset="-122"/>
            </a:endParaRPr>
          </a:p>
        </p:txBody>
      </p:sp>
      <p:sp>
        <p:nvSpPr>
          <p:cNvPr id="80" name="矩形 47"/>
          <p:cNvSpPr>
            <a:spLocks noChangeArrowheads="1"/>
          </p:cNvSpPr>
          <p:nvPr/>
        </p:nvSpPr>
        <p:spPr bwMode="auto">
          <a:xfrm>
            <a:off x="4685910" y="4538543"/>
            <a:ext cx="3461262"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zh-CN" altLang="en-US" sz="1400" dirty="0">
                <a:solidFill>
                  <a:schemeClr val="bg1"/>
                </a:solidFill>
              </a:rPr>
              <a:t>区块链是一种几乎不可能被更改的分布式数据库。这里的“分布式”不仅体现为数据的分布式存储，也体现为数据的分布式记录（即由系统参与者共同维护）。</a:t>
            </a:r>
          </a:p>
        </p:txBody>
      </p:sp>
      <p:sp>
        <p:nvSpPr>
          <p:cNvPr id="81" name="矩形 47"/>
          <p:cNvSpPr>
            <a:spLocks noChangeArrowheads="1"/>
          </p:cNvSpPr>
          <p:nvPr/>
        </p:nvSpPr>
        <p:spPr bwMode="auto">
          <a:xfrm>
            <a:off x="8558784" y="4538543"/>
            <a:ext cx="3310384"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zh-CN" sz="1400" dirty="0">
                <a:solidFill>
                  <a:schemeClr val="bg1"/>
                </a:solidFill>
              </a:rPr>
              <a:t>区块链并不是一种单一的技术，而是多种技术整合的结果</a:t>
            </a:r>
            <a:r>
              <a:rPr lang="zh-CN" altLang="en-US" sz="1400" dirty="0">
                <a:solidFill>
                  <a:schemeClr val="bg1"/>
                </a:solidFill>
              </a:rPr>
              <a:t>。</a:t>
            </a:r>
            <a:r>
              <a:rPr lang="zh-CN" altLang="zh-CN" sz="1400" dirty="0">
                <a:solidFill>
                  <a:schemeClr val="bg1"/>
                </a:solidFill>
              </a:rPr>
              <a:t>这些技术以新的结构组合在一起，形成了一种新的数据记录、存储和表达的方式。</a:t>
            </a:r>
            <a:endParaRPr lang="zh-CN" altLang="en-US" sz="1400" dirty="0">
              <a:solidFill>
                <a:schemeClr val="bg1"/>
              </a:solidFill>
            </a:endParaRPr>
          </a:p>
        </p:txBody>
      </p:sp>
    </p:spTree>
    <p:extLst>
      <p:ext uri="{BB962C8B-B14F-4D97-AF65-F5344CB8AC3E}">
        <p14:creationId xmlns:p14="http://schemas.microsoft.com/office/powerpoint/2010/main" val="89624742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par>
                                <p:cTn id="18" presetID="23" presetClass="entr" presetSubtype="32" fill="hold" nodeType="withEffect">
                                  <p:stCondLst>
                                    <p:cond delay="0"/>
                                  </p:stCondLst>
                                  <p:childTnLst>
                                    <p:set>
                                      <p:cBhvr>
                                        <p:cTn id="19" dur="1" fill="hold">
                                          <p:stCondLst>
                                            <p:cond delay="0"/>
                                          </p:stCondLst>
                                        </p:cTn>
                                        <p:tgtEl>
                                          <p:spTgt spid="61"/>
                                        </p:tgtEl>
                                        <p:attrNameLst>
                                          <p:attrName>style.visibility</p:attrName>
                                        </p:attrNameLst>
                                      </p:cBhvr>
                                      <p:to>
                                        <p:strVal val="visible"/>
                                      </p:to>
                                    </p:set>
                                    <p:anim calcmode="lin" valueType="num">
                                      <p:cBhvr>
                                        <p:cTn id="20" dur="750" fill="hold"/>
                                        <p:tgtEl>
                                          <p:spTgt spid="61"/>
                                        </p:tgtEl>
                                        <p:attrNameLst>
                                          <p:attrName>ppt_w</p:attrName>
                                        </p:attrNameLst>
                                      </p:cBhvr>
                                      <p:tavLst>
                                        <p:tav tm="0">
                                          <p:val>
                                            <p:strVal val="4*#ppt_w"/>
                                          </p:val>
                                        </p:tav>
                                        <p:tav tm="100000">
                                          <p:val>
                                            <p:strVal val="#ppt_w"/>
                                          </p:val>
                                        </p:tav>
                                      </p:tavLst>
                                    </p:anim>
                                    <p:anim calcmode="lin" valueType="num">
                                      <p:cBhvr>
                                        <p:cTn id="21" dur="750" fill="hold"/>
                                        <p:tgtEl>
                                          <p:spTgt spid="61"/>
                                        </p:tgtEl>
                                        <p:attrNameLst>
                                          <p:attrName>ppt_h</p:attrName>
                                        </p:attrNameLst>
                                      </p:cBhvr>
                                      <p:tavLst>
                                        <p:tav tm="0">
                                          <p:val>
                                            <p:strVal val="4*#ppt_h"/>
                                          </p:val>
                                        </p:tav>
                                        <p:tav tm="100000">
                                          <p:val>
                                            <p:strVal val="#ppt_h"/>
                                          </p:val>
                                        </p:tav>
                                      </p:tavLst>
                                    </p:anim>
                                  </p:childTnLst>
                                </p:cTn>
                              </p:par>
                            </p:childTnLst>
                          </p:cTn>
                        </p:par>
                        <p:par>
                          <p:cTn id="22" fill="hold">
                            <p:stCondLst>
                              <p:cond delay="1500"/>
                            </p:stCondLst>
                            <p:childTnLst>
                              <p:par>
                                <p:cTn id="23" presetID="26" presetClass="emph" presetSubtype="0" fill="hold" nodeType="afterEffect">
                                  <p:stCondLst>
                                    <p:cond delay="0"/>
                                  </p:stCondLst>
                                  <p:childTnLst>
                                    <p:animEffect transition="out" filter="fade">
                                      <p:cBhvr>
                                        <p:cTn id="24" dur="500" tmFilter="0, 0; .2, .5; .8, .5; 1, 0"/>
                                        <p:tgtEl>
                                          <p:spTgt spid="61"/>
                                        </p:tgtEl>
                                      </p:cBhvr>
                                    </p:animEffect>
                                    <p:animScale>
                                      <p:cBhvr>
                                        <p:cTn id="25" dur="250" autoRev="1" fill="hold"/>
                                        <p:tgtEl>
                                          <p:spTgt spid="61"/>
                                        </p:tgtEl>
                                      </p:cBhvr>
                                      <p:by x="105000" y="105000"/>
                                    </p:animScale>
                                  </p:childTnLst>
                                </p:cTn>
                              </p:par>
                            </p:childTnLst>
                          </p:cTn>
                        </p:par>
                        <p:par>
                          <p:cTn id="26" fill="hold">
                            <p:stCondLst>
                              <p:cond delay="2000"/>
                            </p:stCondLst>
                            <p:childTnLst>
                              <p:par>
                                <p:cTn id="27" presetID="22" presetClass="entr" presetSubtype="4"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down)">
                                      <p:cBhvr>
                                        <p:cTn id="29" dur="500"/>
                                        <p:tgtEl>
                                          <p:spTgt spid="29"/>
                                        </p:tgtEl>
                                      </p:cBhvr>
                                    </p:animEffect>
                                  </p:childTnLst>
                                </p:cTn>
                              </p:par>
                            </p:childTnLst>
                          </p:cTn>
                        </p:par>
                        <p:par>
                          <p:cTn id="30" fill="hold">
                            <p:stCondLst>
                              <p:cond delay="2500"/>
                            </p:stCondLst>
                            <p:childTnLst>
                              <p:par>
                                <p:cTn id="31" presetID="30" presetClass="entr" presetSubtype="0"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fade">
                                      <p:cBhvr>
                                        <p:cTn id="33" dur="800" decel="100000"/>
                                        <p:tgtEl>
                                          <p:spTgt spid="70"/>
                                        </p:tgtEl>
                                      </p:cBhvr>
                                    </p:animEffect>
                                    <p:anim calcmode="lin" valueType="num">
                                      <p:cBhvr>
                                        <p:cTn id="34" dur="800" decel="100000" fill="hold"/>
                                        <p:tgtEl>
                                          <p:spTgt spid="70"/>
                                        </p:tgtEl>
                                        <p:attrNameLst>
                                          <p:attrName>style.rotation</p:attrName>
                                        </p:attrNameLst>
                                      </p:cBhvr>
                                      <p:tavLst>
                                        <p:tav tm="0">
                                          <p:val>
                                            <p:fltVal val="-90"/>
                                          </p:val>
                                        </p:tav>
                                        <p:tav tm="100000">
                                          <p:val>
                                            <p:fltVal val="0"/>
                                          </p:val>
                                        </p:tav>
                                      </p:tavLst>
                                    </p:anim>
                                    <p:anim calcmode="lin" valueType="num">
                                      <p:cBhvr>
                                        <p:cTn id="35" dur="800" decel="100000" fill="hold"/>
                                        <p:tgtEl>
                                          <p:spTgt spid="70"/>
                                        </p:tgtEl>
                                        <p:attrNameLst>
                                          <p:attrName>ppt_x</p:attrName>
                                        </p:attrNameLst>
                                      </p:cBhvr>
                                      <p:tavLst>
                                        <p:tav tm="0">
                                          <p:val>
                                            <p:strVal val="#ppt_x+0.4"/>
                                          </p:val>
                                        </p:tav>
                                        <p:tav tm="100000">
                                          <p:val>
                                            <p:strVal val="#ppt_x-0.05"/>
                                          </p:val>
                                        </p:tav>
                                      </p:tavLst>
                                    </p:anim>
                                    <p:anim calcmode="lin" valueType="num">
                                      <p:cBhvr>
                                        <p:cTn id="36" dur="800" decel="100000" fill="hold"/>
                                        <p:tgtEl>
                                          <p:spTgt spid="70"/>
                                        </p:tgtEl>
                                        <p:attrNameLst>
                                          <p:attrName>ppt_y</p:attrName>
                                        </p:attrNameLst>
                                      </p:cBhvr>
                                      <p:tavLst>
                                        <p:tav tm="0">
                                          <p:val>
                                            <p:strVal val="#ppt_y-0.4"/>
                                          </p:val>
                                        </p:tav>
                                        <p:tav tm="100000">
                                          <p:val>
                                            <p:strVal val="#ppt_y+0.1"/>
                                          </p:val>
                                        </p:tav>
                                      </p:tavLst>
                                    </p:anim>
                                    <p:anim calcmode="lin" valueType="num">
                                      <p:cBhvr>
                                        <p:cTn id="37" dur="200" accel="100000" fill="hold">
                                          <p:stCondLst>
                                            <p:cond delay="800"/>
                                          </p:stCondLst>
                                        </p:cTn>
                                        <p:tgtEl>
                                          <p:spTgt spid="70"/>
                                        </p:tgtEl>
                                        <p:attrNameLst>
                                          <p:attrName>ppt_x</p:attrName>
                                        </p:attrNameLst>
                                      </p:cBhvr>
                                      <p:tavLst>
                                        <p:tav tm="0">
                                          <p:val>
                                            <p:strVal val="#ppt_x-0.05"/>
                                          </p:val>
                                        </p:tav>
                                        <p:tav tm="100000">
                                          <p:val>
                                            <p:strVal val="#ppt_x"/>
                                          </p:val>
                                        </p:tav>
                                      </p:tavLst>
                                    </p:anim>
                                    <p:anim calcmode="lin" valueType="num">
                                      <p:cBhvr>
                                        <p:cTn id="38" dur="200" accel="100000" fill="hold">
                                          <p:stCondLst>
                                            <p:cond delay="800"/>
                                          </p:stCondLst>
                                        </p:cTn>
                                        <p:tgtEl>
                                          <p:spTgt spid="70"/>
                                        </p:tgtEl>
                                        <p:attrNameLst>
                                          <p:attrName>ppt_y</p:attrName>
                                        </p:attrNameLst>
                                      </p:cBhvr>
                                      <p:tavLst>
                                        <p:tav tm="0">
                                          <p:val>
                                            <p:strVal val="#ppt_y+0.1"/>
                                          </p:val>
                                        </p:tav>
                                        <p:tav tm="100000">
                                          <p:val>
                                            <p:strVal val="#ppt_y"/>
                                          </p:val>
                                        </p:tav>
                                      </p:tavLst>
                                    </p:anim>
                                  </p:childTnLst>
                                </p:cTn>
                              </p:par>
                            </p:childTnLst>
                          </p:cTn>
                        </p:par>
                        <p:par>
                          <p:cTn id="39" fill="hold">
                            <p:stCondLst>
                              <p:cond delay="3500"/>
                            </p:stCondLst>
                            <p:childTnLst>
                              <p:par>
                                <p:cTn id="40" presetID="23" presetClass="entr" presetSubtype="32" fill="hold" nodeType="after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p:cTn id="42" dur="750" fill="hold"/>
                                        <p:tgtEl>
                                          <p:spTgt spid="64"/>
                                        </p:tgtEl>
                                        <p:attrNameLst>
                                          <p:attrName>ppt_w</p:attrName>
                                        </p:attrNameLst>
                                      </p:cBhvr>
                                      <p:tavLst>
                                        <p:tav tm="0">
                                          <p:val>
                                            <p:strVal val="4*#ppt_w"/>
                                          </p:val>
                                        </p:tav>
                                        <p:tav tm="100000">
                                          <p:val>
                                            <p:strVal val="#ppt_w"/>
                                          </p:val>
                                        </p:tav>
                                      </p:tavLst>
                                    </p:anim>
                                    <p:anim calcmode="lin" valueType="num">
                                      <p:cBhvr>
                                        <p:cTn id="43" dur="750" fill="hold"/>
                                        <p:tgtEl>
                                          <p:spTgt spid="64"/>
                                        </p:tgtEl>
                                        <p:attrNameLst>
                                          <p:attrName>ppt_h</p:attrName>
                                        </p:attrNameLst>
                                      </p:cBhvr>
                                      <p:tavLst>
                                        <p:tav tm="0">
                                          <p:val>
                                            <p:strVal val="4*#ppt_h"/>
                                          </p:val>
                                        </p:tav>
                                        <p:tav tm="100000">
                                          <p:val>
                                            <p:strVal val="#ppt_h"/>
                                          </p:val>
                                        </p:tav>
                                      </p:tavLst>
                                    </p:anim>
                                  </p:childTnLst>
                                </p:cTn>
                              </p:par>
                            </p:childTnLst>
                          </p:cTn>
                        </p:par>
                        <p:par>
                          <p:cTn id="44" fill="hold">
                            <p:stCondLst>
                              <p:cond delay="4250"/>
                            </p:stCondLst>
                            <p:childTnLst>
                              <p:par>
                                <p:cTn id="45" presetID="26" presetClass="emph" presetSubtype="0" fill="hold" nodeType="afterEffect">
                                  <p:stCondLst>
                                    <p:cond delay="0"/>
                                  </p:stCondLst>
                                  <p:childTnLst>
                                    <p:animEffect transition="out" filter="fade">
                                      <p:cBhvr>
                                        <p:cTn id="46" dur="500" tmFilter="0, 0; .2, .5; .8, .5; 1, 0"/>
                                        <p:tgtEl>
                                          <p:spTgt spid="64"/>
                                        </p:tgtEl>
                                      </p:cBhvr>
                                    </p:animEffect>
                                    <p:animScale>
                                      <p:cBhvr>
                                        <p:cTn id="47" dur="250" autoRev="1" fill="hold"/>
                                        <p:tgtEl>
                                          <p:spTgt spid="64"/>
                                        </p:tgtEl>
                                      </p:cBhvr>
                                      <p:by x="105000" y="105000"/>
                                    </p:animScale>
                                  </p:childTnLst>
                                </p:cTn>
                              </p:par>
                            </p:childTnLst>
                          </p:cTn>
                        </p:par>
                        <p:par>
                          <p:cTn id="48" fill="hold">
                            <p:stCondLst>
                              <p:cond delay="4750"/>
                            </p:stCondLst>
                            <p:childTnLst>
                              <p:par>
                                <p:cTn id="49" presetID="22" presetClass="entr" presetSubtype="4"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wipe(down)">
                                      <p:cBhvr>
                                        <p:cTn id="51" dur="500"/>
                                        <p:tgtEl>
                                          <p:spTgt spid="45"/>
                                        </p:tgtEl>
                                      </p:cBhvr>
                                    </p:animEffect>
                                  </p:childTnLst>
                                </p:cTn>
                              </p:par>
                            </p:childTnLst>
                          </p:cTn>
                        </p:par>
                        <p:par>
                          <p:cTn id="52" fill="hold">
                            <p:stCondLst>
                              <p:cond delay="5250"/>
                            </p:stCondLst>
                            <p:childTnLst>
                              <p:par>
                                <p:cTn id="53" presetID="30" presetClass="entr" presetSubtype="0"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fade">
                                      <p:cBhvr>
                                        <p:cTn id="55" dur="800" decel="100000"/>
                                        <p:tgtEl>
                                          <p:spTgt spid="73"/>
                                        </p:tgtEl>
                                      </p:cBhvr>
                                    </p:animEffect>
                                    <p:anim calcmode="lin" valueType="num">
                                      <p:cBhvr>
                                        <p:cTn id="56" dur="800" decel="100000" fill="hold"/>
                                        <p:tgtEl>
                                          <p:spTgt spid="73"/>
                                        </p:tgtEl>
                                        <p:attrNameLst>
                                          <p:attrName>style.rotation</p:attrName>
                                        </p:attrNameLst>
                                      </p:cBhvr>
                                      <p:tavLst>
                                        <p:tav tm="0">
                                          <p:val>
                                            <p:fltVal val="-90"/>
                                          </p:val>
                                        </p:tav>
                                        <p:tav tm="100000">
                                          <p:val>
                                            <p:fltVal val="0"/>
                                          </p:val>
                                        </p:tav>
                                      </p:tavLst>
                                    </p:anim>
                                    <p:anim calcmode="lin" valueType="num">
                                      <p:cBhvr>
                                        <p:cTn id="57" dur="800" decel="100000" fill="hold"/>
                                        <p:tgtEl>
                                          <p:spTgt spid="73"/>
                                        </p:tgtEl>
                                        <p:attrNameLst>
                                          <p:attrName>ppt_x</p:attrName>
                                        </p:attrNameLst>
                                      </p:cBhvr>
                                      <p:tavLst>
                                        <p:tav tm="0">
                                          <p:val>
                                            <p:strVal val="#ppt_x+0.4"/>
                                          </p:val>
                                        </p:tav>
                                        <p:tav tm="100000">
                                          <p:val>
                                            <p:strVal val="#ppt_x-0.05"/>
                                          </p:val>
                                        </p:tav>
                                      </p:tavLst>
                                    </p:anim>
                                    <p:anim calcmode="lin" valueType="num">
                                      <p:cBhvr>
                                        <p:cTn id="58" dur="800" decel="100000" fill="hold"/>
                                        <p:tgtEl>
                                          <p:spTgt spid="73"/>
                                        </p:tgtEl>
                                        <p:attrNameLst>
                                          <p:attrName>ppt_y</p:attrName>
                                        </p:attrNameLst>
                                      </p:cBhvr>
                                      <p:tavLst>
                                        <p:tav tm="0">
                                          <p:val>
                                            <p:strVal val="#ppt_y-0.4"/>
                                          </p:val>
                                        </p:tav>
                                        <p:tav tm="100000">
                                          <p:val>
                                            <p:strVal val="#ppt_y+0.1"/>
                                          </p:val>
                                        </p:tav>
                                      </p:tavLst>
                                    </p:anim>
                                    <p:anim calcmode="lin" valueType="num">
                                      <p:cBhvr>
                                        <p:cTn id="59" dur="200" accel="100000" fill="hold">
                                          <p:stCondLst>
                                            <p:cond delay="800"/>
                                          </p:stCondLst>
                                        </p:cTn>
                                        <p:tgtEl>
                                          <p:spTgt spid="73"/>
                                        </p:tgtEl>
                                        <p:attrNameLst>
                                          <p:attrName>ppt_x</p:attrName>
                                        </p:attrNameLst>
                                      </p:cBhvr>
                                      <p:tavLst>
                                        <p:tav tm="0">
                                          <p:val>
                                            <p:strVal val="#ppt_x-0.05"/>
                                          </p:val>
                                        </p:tav>
                                        <p:tav tm="100000">
                                          <p:val>
                                            <p:strVal val="#ppt_x"/>
                                          </p:val>
                                        </p:tav>
                                      </p:tavLst>
                                    </p:anim>
                                    <p:anim calcmode="lin" valueType="num">
                                      <p:cBhvr>
                                        <p:cTn id="60" dur="200" accel="100000" fill="hold">
                                          <p:stCondLst>
                                            <p:cond delay="800"/>
                                          </p:stCondLst>
                                        </p:cTn>
                                        <p:tgtEl>
                                          <p:spTgt spid="73"/>
                                        </p:tgtEl>
                                        <p:attrNameLst>
                                          <p:attrName>ppt_y</p:attrName>
                                        </p:attrNameLst>
                                      </p:cBhvr>
                                      <p:tavLst>
                                        <p:tav tm="0">
                                          <p:val>
                                            <p:strVal val="#ppt_y+0.1"/>
                                          </p:val>
                                        </p:tav>
                                        <p:tav tm="100000">
                                          <p:val>
                                            <p:strVal val="#ppt_y"/>
                                          </p:val>
                                        </p:tav>
                                      </p:tavLst>
                                    </p:anim>
                                  </p:childTnLst>
                                </p:cTn>
                              </p:par>
                            </p:childTnLst>
                          </p:cTn>
                        </p:par>
                        <p:par>
                          <p:cTn id="61" fill="hold">
                            <p:stCondLst>
                              <p:cond delay="6250"/>
                            </p:stCondLst>
                            <p:childTnLst>
                              <p:par>
                                <p:cTn id="62" presetID="23" presetClass="entr" presetSubtype="32" fill="hold" nodeType="afterEffect">
                                  <p:stCondLst>
                                    <p:cond delay="0"/>
                                  </p:stCondLst>
                                  <p:childTnLst>
                                    <p:set>
                                      <p:cBhvr>
                                        <p:cTn id="63" dur="1" fill="hold">
                                          <p:stCondLst>
                                            <p:cond delay="0"/>
                                          </p:stCondLst>
                                        </p:cTn>
                                        <p:tgtEl>
                                          <p:spTgt spid="67"/>
                                        </p:tgtEl>
                                        <p:attrNameLst>
                                          <p:attrName>style.visibility</p:attrName>
                                        </p:attrNameLst>
                                      </p:cBhvr>
                                      <p:to>
                                        <p:strVal val="visible"/>
                                      </p:to>
                                    </p:set>
                                    <p:anim calcmode="lin" valueType="num">
                                      <p:cBhvr>
                                        <p:cTn id="64" dur="750" fill="hold"/>
                                        <p:tgtEl>
                                          <p:spTgt spid="67"/>
                                        </p:tgtEl>
                                        <p:attrNameLst>
                                          <p:attrName>ppt_w</p:attrName>
                                        </p:attrNameLst>
                                      </p:cBhvr>
                                      <p:tavLst>
                                        <p:tav tm="0">
                                          <p:val>
                                            <p:strVal val="4*#ppt_w"/>
                                          </p:val>
                                        </p:tav>
                                        <p:tav tm="100000">
                                          <p:val>
                                            <p:strVal val="#ppt_w"/>
                                          </p:val>
                                        </p:tav>
                                      </p:tavLst>
                                    </p:anim>
                                    <p:anim calcmode="lin" valueType="num">
                                      <p:cBhvr>
                                        <p:cTn id="65" dur="750" fill="hold"/>
                                        <p:tgtEl>
                                          <p:spTgt spid="67"/>
                                        </p:tgtEl>
                                        <p:attrNameLst>
                                          <p:attrName>ppt_h</p:attrName>
                                        </p:attrNameLst>
                                      </p:cBhvr>
                                      <p:tavLst>
                                        <p:tav tm="0">
                                          <p:val>
                                            <p:strVal val="4*#ppt_h"/>
                                          </p:val>
                                        </p:tav>
                                        <p:tav tm="100000">
                                          <p:val>
                                            <p:strVal val="#ppt_h"/>
                                          </p:val>
                                        </p:tav>
                                      </p:tavLst>
                                    </p:anim>
                                  </p:childTnLst>
                                </p:cTn>
                              </p:par>
                            </p:childTnLst>
                          </p:cTn>
                        </p:par>
                        <p:par>
                          <p:cTn id="66" fill="hold">
                            <p:stCondLst>
                              <p:cond delay="7000"/>
                            </p:stCondLst>
                            <p:childTnLst>
                              <p:par>
                                <p:cTn id="67" presetID="26" presetClass="emph" presetSubtype="0" fill="hold" nodeType="afterEffect">
                                  <p:stCondLst>
                                    <p:cond delay="0"/>
                                  </p:stCondLst>
                                  <p:childTnLst>
                                    <p:animEffect transition="out" filter="fade">
                                      <p:cBhvr>
                                        <p:cTn id="68" dur="500" tmFilter="0, 0; .2, .5; .8, .5; 1, 0"/>
                                        <p:tgtEl>
                                          <p:spTgt spid="67"/>
                                        </p:tgtEl>
                                      </p:cBhvr>
                                    </p:animEffect>
                                    <p:animScale>
                                      <p:cBhvr>
                                        <p:cTn id="69" dur="250" autoRev="1" fill="hold"/>
                                        <p:tgtEl>
                                          <p:spTgt spid="67"/>
                                        </p:tgtEl>
                                      </p:cBhvr>
                                      <p:by x="105000" y="105000"/>
                                    </p:animScale>
                                  </p:childTnLst>
                                </p:cTn>
                              </p:par>
                            </p:childTnLst>
                          </p:cTn>
                        </p:par>
                        <p:par>
                          <p:cTn id="70" fill="hold">
                            <p:stCondLst>
                              <p:cond delay="7500"/>
                            </p:stCondLst>
                            <p:childTnLst>
                              <p:par>
                                <p:cTn id="71" presetID="22" presetClass="entr" presetSubtype="4" fill="hold" nodeType="after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down)">
                                      <p:cBhvr>
                                        <p:cTn id="73" dur="500"/>
                                        <p:tgtEl>
                                          <p:spTgt spid="51"/>
                                        </p:tgtEl>
                                      </p:cBhvr>
                                    </p:animEffect>
                                  </p:childTnLst>
                                </p:cTn>
                              </p:par>
                            </p:childTnLst>
                          </p:cTn>
                        </p:par>
                        <p:par>
                          <p:cTn id="74" fill="hold">
                            <p:stCondLst>
                              <p:cond delay="8000"/>
                            </p:stCondLst>
                            <p:childTnLst>
                              <p:par>
                                <p:cTn id="75" presetID="30" presetClass="entr" presetSubtype="0" fill="hold" nodeType="after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fade">
                                      <p:cBhvr>
                                        <p:cTn id="77" dur="800" decel="100000"/>
                                        <p:tgtEl>
                                          <p:spTgt spid="76"/>
                                        </p:tgtEl>
                                      </p:cBhvr>
                                    </p:animEffect>
                                    <p:anim calcmode="lin" valueType="num">
                                      <p:cBhvr>
                                        <p:cTn id="78" dur="800" decel="100000" fill="hold"/>
                                        <p:tgtEl>
                                          <p:spTgt spid="76"/>
                                        </p:tgtEl>
                                        <p:attrNameLst>
                                          <p:attrName>style.rotation</p:attrName>
                                        </p:attrNameLst>
                                      </p:cBhvr>
                                      <p:tavLst>
                                        <p:tav tm="0">
                                          <p:val>
                                            <p:fltVal val="-90"/>
                                          </p:val>
                                        </p:tav>
                                        <p:tav tm="100000">
                                          <p:val>
                                            <p:fltVal val="0"/>
                                          </p:val>
                                        </p:tav>
                                      </p:tavLst>
                                    </p:anim>
                                    <p:anim calcmode="lin" valueType="num">
                                      <p:cBhvr>
                                        <p:cTn id="79" dur="800" decel="100000" fill="hold"/>
                                        <p:tgtEl>
                                          <p:spTgt spid="76"/>
                                        </p:tgtEl>
                                        <p:attrNameLst>
                                          <p:attrName>ppt_x</p:attrName>
                                        </p:attrNameLst>
                                      </p:cBhvr>
                                      <p:tavLst>
                                        <p:tav tm="0">
                                          <p:val>
                                            <p:strVal val="#ppt_x+0.4"/>
                                          </p:val>
                                        </p:tav>
                                        <p:tav tm="100000">
                                          <p:val>
                                            <p:strVal val="#ppt_x-0.05"/>
                                          </p:val>
                                        </p:tav>
                                      </p:tavLst>
                                    </p:anim>
                                    <p:anim calcmode="lin" valueType="num">
                                      <p:cBhvr>
                                        <p:cTn id="80" dur="800" decel="100000" fill="hold"/>
                                        <p:tgtEl>
                                          <p:spTgt spid="76"/>
                                        </p:tgtEl>
                                        <p:attrNameLst>
                                          <p:attrName>ppt_y</p:attrName>
                                        </p:attrNameLst>
                                      </p:cBhvr>
                                      <p:tavLst>
                                        <p:tav tm="0">
                                          <p:val>
                                            <p:strVal val="#ppt_y-0.4"/>
                                          </p:val>
                                        </p:tav>
                                        <p:tav tm="100000">
                                          <p:val>
                                            <p:strVal val="#ppt_y+0.1"/>
                                          </p:val>
                                        </p:tav>
                                      </p:tavLst>
                                    </p:anim>
                                    <p:anim calcmode="lin" valueType="num">
                                      <p:cBhvr>
                                        <p:cTn id="81" dur="200" accel="100000" fill="hold">
                                          <p:stCondLst>
                                            <p:cond delay="800"/>
                                          </p:stCondLst>
                                        </p:cTn>
                                        <p:tgtEl>
                                          <p:spTgt spid="76"/>
                                        </p:tgtEl>
                                        <p:attrNameLst>
                                          <p:attrName>ppt_x</p:attrName>
                                        </p:attrNameLst>
                                      </p:cBhvr>
                                      <p:tavLst>
                                        <p:tav tm="0">
                                          <p:val>
                                            <p:strVal val="#ppt_x-0.05"/>
                                          </p:val>
                                        </p:tav>
                                        <p:tav tm="100000">
                                          <p:val>
                                            <p:strVal val="#ppt_x"/>
                                          </p:val>
                                        </p:tav>
                                      </p:tavLst>
                                    </p:anim>
                                    <p:anim calcmode="lin" valueType="num">
                                      <p:cBhvr>
                                        <p:cTn id="82" dur="200" accel="100000" fill="hold">
                                          <p:stCondLst>
                                            <p:cond delay="800"/>
                                          </p:stCondLst>
                                        </p:cTn>
                                        <p:tgtEl>
                                          <p:spTgt spid="76"/>
                                        </p:tgtEl>
                                        <p:attrNameLst>
                                          <p:attrName>ppt_y</p:attrName>
                                        </p:attrNameLst>
                                      </p:cBhvr>
                                      <p:tavLst>
                                        <p:tav tm="0">
                                          <p:val>
                                            <p:strVal val="#ppt_y+0.1"/>
                                          </p:val>
                                        </p:tav>
                                        <p:tav tm="100000">
                                          <p:val>
                                            <p:strVal val="#ppt_y"/>
                                          </p:val>
                                        </p:tav>
                                      </p:tavLst>
                                    </p:anim>
                                  </p:childTnLst>
                                </p:cTn>
                              </p:par>
                            </p:childTnLst>
                          </p:cTn>
                        </p:par>
                        <p:par>
                          <p:cTn id="83" fill="hold">
                            <p:stCondLst>
                              <p:cond delay="9000"/>
                            </p:stCondLst>
                            <p:childTnLst>
                              <p:par>
                                <p:cTn id="84" presetID="16" presetClass="entr" presetSubtype="37" fill="hold" grpId="0" nodeType="afterEffect">
                                  <p:stCondLst>
                                    <p:cond delay="0"/>
                                  </p:stCondLst>
                                  <p:childTnLst>
                                    <p:set>
                                      <p:cBhvr>
                                        <p:cTn id="85" dur="1" fill="hold">
                                          <p:stCondLst>
                                            <p:cond delay="0"/>
                                          </p:stCondLst>
                                        </p:cTn>
                                        <p:tgtEl>
                                          <p:spTgt spid="79"/>
                                        </p:tgtEl>
                                        <p:attrNameLst>
                                          <p:attrName>style.visibility</p:attrName>
                                        </p:attrNameLst>
                                      </p:cBhvr>
                                      <p:to>
                                        <p:strVal val="visible"/>
                                      </p:to>
                                    </p:set>
                                    <p:animEffect transition="in" filter="barn(outVertical)">
                                      <p:cBhvr>
                                        <p:cTn id="86" dur="500"/>
                                        <p:tgtEl>
                                          <p:spTgt spid="79"/>
                                        </p:tgtEl>
                                      </p:cBhvr>
                                    </p:animEffect>
                                  </p:childTnLst>
                                </p:cTn>
                              </p:par>
                            </p:childTnLst>
                          </p:cTn>
                        </p:par>
                        <p:par>
                          <p:cTn id="87" fill="hold">
                            <p:stCondLst>
                              <p:cond delay="9500"/>
                            </p:stCondLst>
                            <p:childTnLst>
                              <p:par>
                                <p:cTn id="88" presetID="16" presetClass="entr" presetSubtype="37" fill="hold" grpId="0" nodeType="afterEffect">
                                  <p:stCondLst>
                                    <p:cond delay="0"/>
                                  </p:stCondLst>
                                  <p:childTnLst>
                                    <p:set>
                                      <p:cBhvr>
                                        <p:cTn id="89" dur="1" fill="hold">
                                          <p:stCondLst>
                                            <p:cond delay="0"/>
                                          </p:stCondLst>
                                        </p:cTn>
                                        <p:tgtEl>
                                          <p:spTgt spid="80"/>
                                        </p:tgtEl>
                                        <p:attrNameLst>
                                          <p:attrName>style.visibility</p:attrName>
                                        </p:attrNameLst>
                                      </p:cBhvr>
                                      <p:to>
                                        <p:strVal val="visible"/>
                                      </p:to>
                                    </p:set>
                                    <p:animEffect transition="in" filter="barn(outVertical)">
                                      <p:cBhvr>
                                        <p:cTn id="90" dur="500"/>
                                        <p:tgtEl>
                                          <p:spTgt spid="80"/>
                                        </p:tgtEl>
                                      </p:cBhvr>
                                    </p:animEffect>
                                  </p:childTnLst>
                                </p:cTn>
                              </p:par>
                            </p:childTnLst>
                          </p:cTn>
                        </p:par>
                        <p:par>
                          <p:cTn id="91" fill="hold">
                            <p:stCondLst>
                              <p:cond delay="10000"/>
                            </p:stCondLst>
                            <p:childTnLst>
                              <p:par>
                                <p:cTn id="92" presetID="16" presetClass="entr" presetSubtype="37" fill="hold" grpId="0" nodeType="afterEffect">
                                  <p:stCondLst>
                                    <p:cond delay="0"/>
                                  </p:stCondLst>
                                  <p:childTnLst>
                                    <p:set>
                                      <p:cBhvr>
                                        <p:cTn id="93" dur="1" fill="hold">
                                          <p:stCondLst>
                                            <p:cond delay="0"/>
                                          </p:stCondLst>
                                        </p:cTn>
                                        <p:tgtEl>
                                          <p:spTgt spid="81"/>
                                        </p:tgtEl>
                                        <p:attrNameLst>
                                          <p:attrName>style.visibility</p:attrName>
                                        </p:attrNameLst>
                                      </p:cBhvr>
                                      <p:to>
                                        <p:strVal val="visible"/>
                                      </p:to>
                                    </p:set>
                                    <p:animEffect transition="in" filter="barn(outVertical)">
                                      <p:cBhvr>
                                        <p:cTn id="94"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79" grpId="0"/>
      <p:bldP spid="80" grpId="0"/>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动态</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816249"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01</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4566" y="1442761"/>
            <a:ext cx="4725692" cy="4725692"/>
          </a:xfrm>
          <a:prstGeom prst="rect">
            <a:avLst/>
          </a:prstGeom>
        </p:spPr>
      </p:pic>
      <p:sp>
        <p:nvSpPr>
          <p:cNvPr id="52" name="圆角矩形 51"/>
          <p:cNvSpPr/>
          <p:nvPr/>
        </p:nvSpPr>
        <p:spPr>
          <a:xfrm>
            <a:off x="1270913" y="1850243"/>
            <a:ext cx="4799388" cy="4101237"/>
          </a:xfrm>
          <a:prstGeom prst="roundRect">
            <a:avLst>
              <a:gd name="adj" fmla="val 0"/>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3" name="矩形 93"/>
          <p:cNvSpPr/>
          <p:nvPr/>
        </p:nvSpPr>
        <p:spPr>
          <a:xfrm>
            <a:off x="1220705" y="1790843"/>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矩形 93"/>
          <p:cNvSpPr/>
          <p:nvPr/>
        </p:nvSpPr>
        <p:spPr>
          <a:xfrm rot="10800000">
            <a:off x="5753100" y="5626956"/>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5"/>
          <p:cNvSpPr/>
          <p:nvPr/>
        </p:nvSpPr>
        <p:spPr>
          <a:xfrm>
            <a:off x="1898637" y="2234167"/>
            <a:ext cx="3854461" cy="3785652"/>
          </a:xfrm>
          <a:prstGeom prst="rect">
            <a:avLst/>
          </a:prstGeom>
        </p:spPr>
        <p:txBody>
          <a:bodyPr wrap="square">
            <a:spAutoFit/>
          </a:bodyPr>
          <a:lstStyle/>
          <a:p>
            <a:pPr>
              <a:lnSpc>
                <a:spcPct val="150000"/>
              </a:lnSpc>
            </a:pPr>
            <a:r>
              <a:rPr lang="zh-CN" altLang="zh-CN" sz="1600" dirty="0">
                <a:solidFill>
                  <a:schemeClr val="bg1"/>
                </a:solidFill>
                <a:latin typeface="微软雅黑" panose="020B0503020204020204" pitchFamily="34" charset="-122"/>
                <a:ea typeface="微软雅黑" panose="020B0503020204020204" pitchFamily="34" charset="-122"/>
              </a:rPr>
              <a:t>国际权威杂志《经济学人》、《哈佛商业周刊》、《福布斯杂志》等相继报道区块链技术将影响世界</a:t>
            </a:r>
            <a:r>
              <a:rPr lang="zh-CN" altLang="en-US" sz="1600" dirty="0">
                <a:solidFill>
                  <a:schemeClr val="bg1"/>
                </a:solidFill>
                <a:latin typeface="微软雅黑" panose="020B0503020204020204" pitchFamily="34" charset="-122"/>
                <a:ea typeface="微软雅黑" panose="020B0503020204020204" pitchFamily="34" charset="-122"/>
              </a:rPr>
              <a:t>。</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zh-CN" sz="1600" dirty="0">
                <a:solidFill>
                  <a:schemeClr val="bg1"/>
                </a:solidFill>
                <a:latin typeface="微软雅黑" panose="020B0503020204020204" pitchFamily="34" charset="-122"/>
                <a:ea typeface="微软雅黑" panose="020B0503020204020204" pitchFamily="34" charset="-122"/>
              </a:rPr>
              <a:t>创业公司</a:t>
            </a:r>
            <a:r>
              <a:rPr lang="en-US" altLang="zh-CN" sz="1600" dirty="0">
                <a:solidFill>
                  <a:schemeClr val="bg1"/>
                </a:solidFill>
                <a:latin typeface="微软雅黑" panose="020B0503020204020204" pitchFamily="34" charset="-122"/>
                <a:ea typeface="微软雅黑" panose="020B0503020204020204" pitchFamily="34" charset="-122"/>
              </a:rPr>
              <a:t>R3</a:t>
            </a:r>
            <a:r>
              <a:rPr lang="zh-CN" altLang="zh-CN" sz="1600" dirty="0">
                <a:solidFill>
                  <a:schemeClr val="bg1"/>
                </a:solidFill>
                <a:latin typeface="微软雅黑" panose="020B0503020204020204" pitchFamily="34" charset="-122"/>
                <a:ea typeface="微软雅黑" panose="020B0503020204020204" pitchFamily="34" charset="-122"/>
              </a:rPr>
              <a:t>联合</a:t>
            </a:r>
            <a:r>
              <a:rPr lang="zh-CN" altLang="en-US" sz="1600" dirty="0">
                <a:solidFill>
                  <a:schemeClr val="bg1"/>
                </a:solidFill>
                <a:latin typeface="微软雅黑" panose="020B0503020204020204" pitchFamily="34" charset="-122"/>
                <a:ea typeface="微软雅黑" panose="020B0503020204020204" pitchFamily="34" charset="-122"/>
              </a:rPr>
              <a:t>全球</a:t>
            </a:r>
            <a:r>
              <a:rPr lang="en-US" altLang="zh-CN" sz="1600" dirty="0">
                <a:solidFill>
                  <a:schemeClr val="bg1"/>
                </a:solidFill>
                <a:latin typeface="微软雅黑" panose="020B0503020204020204" pitchFamily="34" charset="-122"/>
                <a:ea typeface="微软雅黑" panose="020B0503020204020204" pitchFamily="34" charset="-122"/>
              </a:rPr>
              <a:t>42</a:t>
            </a:r>
            <a:r>
              <a:rPr lang="zh-CN" altLang="en-US" sz="1600" dirty="0">
                <a:solidFill>
                  <a:schemeClr val="bg1"/>
                </a:solidFill>
                <a:latin typeface="微软雅黑" panose="020B0503020204020204" pitchFamily="34" charset="-122"/>
                <a:ea typeface="微软雅黑" panose="020B0503020204020204" pitchFamily="34" charset="-122"/>
              </a:rPr>
              <a:t>家顶级</a:t>
            </a:r>
            <a:r>
              <a:rPr lang="zh-CN" altLang="zh-CN" sz="1600" dirty="0">
                <a:solidFill>
                  <a:schemeClr val="bg1"/>
                </a:solidFill>
                <a:latin typeface="微软雅黑" panose="020B0503020204020204" pitchFamily="34" charset="-122"/>
                <a:ea typeface="微软雅黑" panose="020B0503020204020204" pitchFamily="34" charset="-122"/>
              </a:rPr>
              <a:t>银行成立区块链联盟，</a:t>
            </a:r>
            <a:r>
              <a:rPr lang="zh-CN" altLang="en-US" sz="1600" dirty="0">
                <a:solidFill>
                  <a:schemeClr val="bg1"/>
                </a:solidFill>
                <a:latin typeface="微软雅黑" panose="020B0503020204020204" pitchFamily="34" charset="-122"/>
                <a:ea typeface="微软雅黑" panose="020B0503020204020204" pitchFamily="34" charset="-122"/>
              </a:rPr>
              <a:t>包括</a:t>
            </a:r>
            <a:r>
              <a:rPr lang="zh-CN" altLang="zh-CN" sz="1600" dirty="0">
                <a:solidFill>
                  <a:schemeClr val="bg1"/>
                </a:solidFill>
                <a:latin typeface="微软雅黑" panose="020B0503020204020204" pitchFamily="34" charset="-122"/>
                <a:ea typeface="微软雅黑" panose="020B0503020204020204" pitchFamily="34" charset="-122"/>
              </a:rPr>
              <a:t>摩根大通、美国银行、汇丰银行、花旗银行、富国银行、三菱</a:t>
            </a:r>
            <a:r>
              <a:rPr lang="en-US" altLang="zh-CN" sz="1600" dirty="0">
                <a:solidFill>
                  <a:schemeClr val="bg1"/>
                </a:solidFill>
                <a:latin typeface="微软雅黑" panose="020B0503020204020204" pitchFamily="34" charset="-122"/>
                <a:ea typeface="微软雅黑" panose="020B0503020204020204" pitchFamily="34" charset="-122"/>
              </a:rPr>
              <a:t>UFJ</a:t>
            </a:r>
            <a:r>
              <a:rPr lang="zh-CN" altLang="zh-CN" sz="1600" dirty="0">
                <a:solidFill>
                  <a:schemeClr val="bg1"/>
                </a:solidFill>
                <a:latin typeface="微软雅黑" panose="020B0503020204020204" pitchFamily="34" charset="-122"/>
                <a:ea typeface="微软雅黑" panose="020B0503020204020204" pitchFamily="34" charset="-122"/>
              </a:rPr>
              <a:t>金融集团、巴克莱银行、高盛、德意志银行等。</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5" name="菱形 54"/>
          <p:cNvSpPr/>
          <p:nvPr/>
        </p:nvSpPr>
        <p:spPr>
          <a:xfrm>
            <a:off x="1456535" y="2305743"/>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菱形 81"/>
          <p:cNvSpPr/>
          <p:nvPr/>
        </p:nvSpPr>
        <p:spPr>
          <a:xfrm>
            <a:off x="1511420" y="3830160"/>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合 82"/>
          <p:cNvGrpSpPr/>
          <p:nvPr/>
        </p:nvGrpSpPr>
        <p:grpSpPr>
          <a:xfrm>
            <a:off x="7018492" y="2022788"/>
            <a:ext cx="4341766" cy="3614744"/>
            <a:chOff x="3247415" y="4530038"/>
            <a:chExt cx="1399960" cy="1165539"/>
          </a:xfrm>
        </p:grpSpPr>
        <p:sp>
          <p:nvSpPr>
            <p:cNvPr id="84" name="矩形 10"/>
            <p:cNvSpPr>
              <a:spLocks noChangeAspect="1"/>
            </p:cNvSpPr>
            <p:nvPr/>
          </p:nvSpPr>
          <p:spPr>
            <a:xfrm rot="5400000">
              <a:off x="3299977" y="4477476"/>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30000"/>
              </a:schemeClr>
            </a:solidFill>
            <a:ln w="15875">
              <a:noFill/>
            </a:ln>
            <a:effectLst>
              <a:outerShdw blurRad="254000" dist="508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85" name="矩形 84"/>
            <p:cNvSpPr/>
            <p:nvPr/>
          </p:nvSpPr>
          <p:spPr>
            <a:xfrm>
              <a:off x="3486494" y="4701785"/>
              <a:ext cx="1160881" cy="155869"/>
            </a:xfrm>
            <a:prstGeom prst="rect">
              <a:avLst/>
            </a:prstGeom>
          </p:spPr>
          <p:txBody>
            <a:bodyPr wrap="square">
              <a:spAutoFit/>
            </a:bodyPr>
            <a:lstStyle/>
            <a:p>
              <a:endParaRPr lang="zh-CN" altLang="en-US" sz="2400" dirty="0">
                <a:solidFill>
                  <a:srgbClr val="FDFDFD"/>
                </a:solidFill>
                <a:latin typeface="微软雅黑" panose="020B0503020204020204" pitchFamily="34" charset="-122"/>
                <a:ea typeface="微软雅黑" panose="020B0503020204020204" pitchFamily="34" charset="-122"/>
              </a:endParaRPr>
            </a:p>
          </p:txBody>
        </p:sp>
      </p:grp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364799">
            <a:off x="7611202" y="2843916"/>
            <a:ext cx="1743075" cy="2286000"/>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82738" y="2673749"/>
            <a:ext cx="1807351" cy="2383321"/>
          </a:xfrm>
          <a:prstGeom prst="rect">
            <a:avLst/>
          </a:prstGeom>
        </p:spPr>
      </p:pic>
    </p:spTree>
    <p:extLst>
      <p:ext uri="{BB962C8B-B14F-4D97-AF65-F5344CB8AC3E}">
        <p14:creationId xmlns:p14="http://schemas.microsoft.com/office/powerpoint/2010/main" val="353700486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53" presetClass="entr" presetSubtype="528"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p:cTn id="21" dur="500" fill="hold"/>
                                        <p:tgtEl>
                                          <p:spTgt spid="53"/>
                                        </p:tgtEl>
                                        <p:attrNameLst>
                                          <p:attrName>ppt_w</p:attrName>
                                        </p:attrNameLst>
                                      </p:cBhvr>
                                      <p:tavLst>
                                        <p:tav tm="0">
                                          <p:val>
                                            <p:fltVal val="0"/>
                                          </p:val>
                                        </p:tav>
                                        <p:tav tm="100000">
                                          <p:val>
                                            <p:strVal val="#ppt_w"/>
                                          </p:val>
                                        </p:tav>
                                      </p:tavLst>
                                    </p:anim>
                                    <p:anim calcmode="lin" valueType="num">
                                      <p:cBhvr>
                                        <p:cTn id="22" dur="500" fill="hold"/>
                                        <p:tgtEl>
                                          <p:spTgt spid="53"/>
                                        </p:tgtEl>
                                        <p:attrNameLst>
                                          <p:attrName>ppt_h</p:attrName>
                                        </p:attrNameLst>
                                      </p:cBhvr>
                                      <p:tavLst>
                                        <p:tav tm="0">
                                          <p:val>
                                            <p:fltVal val="0"/>
                                          </p:val>
                                        </p:tav>
                                        <p:tav tm="100000">
                                          <p:val>
                                            <p:strVal val="#ppt_h"/>
                                          </p:val>
                                        </p:tav>
                                      </p:tavLst>
                                    </p:anim>
                                    <p:animEffect transition="in" filter="fade">
                                      <p:cBhvr>
                                        <p:cTn id="23" dur="500"/>
                                        <p:tgtEl>
                                          <p:spTgt spid="53"/>
                                        </p:tgtEl>
                                      </p:cBhvr>
                                    </p:animEffect>
                                    <p:anim calcmode="lin" valueType="num">
                                      <p:cBhvr>
                                        <p:cTn id="24" dur="500" fill="hold"/>
                                        <p:tgtEl>
                                          <p:spTgt spid="53"/>
                                        </p:tgtEl>
                                        <p:attrNameLst>
                                          <p:attrName>ppt_x</p:attrName>
                                        </p:attrNameLst>
                                      </p:cBhvr>
                                      <p:tavLst>
                                        <p:tav tm="0">
                                          <p:val>
                                            <p:fltVal val="0.5"/>
                                          </p:val>
                                        </p:tav>
                                        <p:tav tm="100000">
                                          <p:val>
                                            <p:strVal val="#ppt_x"/>
                                          </p:val>
                                        </p:tav>
                                      </p:tavLst>
                                    </p:anim>
                                    <p:anim calcmode="lin" valueType="num">
                                      <p:cBhvr>
                                        <p:cTn id="25" dur="500" fill="hold"/>
                                        <p:tgtEl>
                                          <p:spTgt spid="5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anim calcmode="lin" valueType="num">
                                      <p:cBhvr>
                                        <p:cTn id="31" dur="500" fill="hold"/>
                                        <p:tgtEl>
                                          <p:spTgt spid="54"/>
                                        </p:tgtEl>
                                        <p:attrNameLst>
                                          <p:attrName>ppt_x</p:attrName>
                                        </p:attrNameLst>
                                      </p:cBhvr>
                                      <p:tavLst>
                                        <p:tav tm="0">
                                          <p:val>
                                            <p:fltVal val="0.5"/>
                                          </p:val>
                                        </p:tav>
                                        <p:tav tm="100000">
                                          <p:val>
                                            <p:strVal val="#ppt_x"/>
                                          </p:val>
                                        </p:tav>
                                      </p:tavLst>
                                    </p:anim>
                                    <p:anim calcmode="lin" valueType="num">
                                      <p:cBhvr>
                                        <p:cTn id="32" dur="500" fill="hold"/>
                                        <p:tgtEl>
                                          <p:spTgt spid="54"/>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wipe(up)">
                                      <p:cBhvr>
                                        <p:cTn id="36" dur="500"/>
                                        <p:tgtEl>
                                          <p:spTgt spid="52"/>
                                        </p:tgtEl>
                                      </p:cBhvr>
                                    </p:animEffect>
                                  </p:childTnLst>
                                </p:cTn>
                              </p:par>
                            </p:childTnLst>
                          </p:cTn>
                        </p:par>
                        <p:par>
                          <p:cTn id="37" fill="hold">
                            <p:stCondLst>
                              <p:cond delay="2500"/>
                            </p:stCondLst>
                            <p:childTnLst>
                              <p:par>
                                <p:cTn id="38" presetID="49" presetClass="entr" presetSubtype="0" decel="100000"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 calcmode="lin" valueType="num">
                                      <p:cBhvr>
                                        <p:cTn id="42" dur="500" fill="hold"/>
                                        <p:tgtEl>
                                          <p:spTgt spid="55"/>
                                        </p:tgtEl>
                                        <p:attrNameLst>
                                          <p:attrName>style.rotation</p:attrName>
                                        </p:attrNameLst>
                                      </p:cBhvr>
                                      <p:tavLst>
                                        <p:tav tm="0">
                                          <p:val>
                                            <p:fltVal val="360"/>
                                          </p:val>
                                        </p:tav>
                                        <p:tav tm="100000">
                                          <p:val>
                                            <p:fltVal val="0"/>
                                          </p:val>
                                        </p:tav>
                                      </p:tavLst>
                                    </p:anim>
                                    <p:animEffect transition="in" filter="fade">
                                      <p:cBhvr>
                                        <p:cTn id="43" dur="500"/>
                                        <p:tgtEl>
                                          <p:spTgt spid="55"/>
                                        </p:tgtEl>
                                      </p:cBhvr>
                                    </p:animEffect>
                                  </p:childTnLst>
                                </p:cTn>
                              </p:par>
                            </p:childTnLst>
                          </p:cTn>
                        </p:par>
                        <p:par>
                          <p:cTn id="44" fill="hold">
                            <p:stCondLst>
                              <p:cond delay="3000"/>
                            </p:stCondLst>
                            <p:childTnLst>
                              <p:par>
                                <p:cTn id="45" presetID="49" presetClass="entr" presetSubtype="0" decel="100000"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 calcmode="lin" valueType="num">
                                      <p:cBhvr>
                                        <p:cTn id="47" dur="500" fill="hold"/>
                                        <p:tgtEl>
                                          <p:spTgt spid="82"/>
                                        </p:tgtEl>
                                        <p:attrNameLst>
                                          <p:attrName>ppt_w</p:attrName>
                                        </p:attrNameLst>
                                      </p:cBhvr>
                                      <p:tavLst>
                                        <p:tav tm="0">
                                          <p:val>
                                            <p:fltVal val="0"/>
                                          </p:val>
                                        </p:tav>
                                        <p:tav tm="100000">
                                          <p:val>
                                            <p:strVal val="#ppt_w"/>
                                          </p:val>
                                        </p:tav>
                                      </p:tavLst>
                                    </p:anim>
                                    <p:anim calcmode="lin" valueType="num">
                                      <p:cBhvr>
                                        <p:cTn id="48" dur="500" fill="hold"/>
                                        <p:tgtEl>
                                          <p:spTgt spid="82"/>
                                        </p:tgtEl>
                                        <p:attrNameLst>
                                          <p:attrName>ppt_h</p:attrName>
                                        </p:attrNameLst>
                                      </p:cBhvr>
                                      <p:tavLst>
                                        <p:tav tm="0">
                                          <p:val>
                                            <p:fltVal val="0"/>
                                          </p:val>
                                        </p:tav>
                                        <p:tav tm="100000">
                                          <p:val>
                                            <p:strVal val="#ppt_h"/>
                                          </p:val>
                                        </p:tav>
                                      </p:tavLst>
                                    </p:anim>
                                    <p:anim calcmode="lin" valueType="num">
                                      <p:cBhvr>
                                        <p:cTn id="49" dur="500" fill="hold"/>
                                        <p:tgtEl>
                                          <p:spTgt spid="82"/>
                                        </p:tgtEl>
                                        <p:attrNameLst>
                                          <p:attrName>style.rotation</p:attrName>
                                        </p:attrNameLst>
                                      </p:cBhvr>
                                      <p:tavLst>
                                        <p:tav tm="0">
                                          <p:val>
                                            <p:fltVal val="360"/>
                                          </p:val>
                                        </p:tav>
                                        <p:tav tm="100000">
                                          <p:val>
                                            <p:fltVal val="0"/>
                                          </p:val>
                                        </p:tav>
                                      </p:tavLst>
                                    </p:anim>
                                    <p:animEffect transition="in" filter="fade">
                                      <p:cBhvr>
                                        <p:cTn id="50" dur="500"/>
                                        <p:tgtEl>
                                          <p:spTgt spid="82"/>
                                        </p:tgtEl>
                                      </p:cBhvr>
                                    </p:animEffect>
                                  </p:childTnLst>
                                </p:cTn>
                              </p:par>
                            </p:childTnLst>
                          </p:cTn>
                        </p:par>
                        <p:par>
                          <p:cTn id="51" fill="hold">
                            <p:stCondLst>
                              <p:cond delay="3500"/>
                            </p:stCondLst>
                            <p:childTnLst>
                              <p:par>
                                <p:cTn id="52" presetID="8" presetClass="emph" presetSubtype="0" fill="hold" grpId="1" nodeType="afterEffect">
                                  <p:stCondLst>
                                    <p:cond delay="0"/>
                                  </p:stCondLst>
                                  <p:childTnLst>
                                    <p:animRot by="21600000">
                                      <p:cBhvr>
                                        <p:cTn id="53" dur="2000" fill="hold"/>
                                        <p:tgtEl>
                                          <p:spTgt spid="55"/>
                                        </p:tgtEl>
                                        <p:attrNameLst>
                                          <p:attrName>r</p:attrName>
                                        </p:attrNameLst>
                                      </p:cBhvr>
                                    </p:animRot>
                                  </p:childTnLst>
                                </p:cTn>
                              </p:par>
                            </p:childTnLst>
                          </p:cTn>
                        </p:par>
                        <p:par>
                          <p:cTn id="54" fill="hold">
                            <p:stCondLst>
                              <p:cond delay="5500"/>
                            </p:stCondLst>
                            <p:childTnLst>
                              <p:par>
                                <p:cTn id="55" presetID="8" presetClass="emph" presetSubtype="0" fill="hold" grpId="1" nodeType="afterEffect">
                                  <p:stCondLst>
                                    <p:cond delay="0"/>
                                  </p:stCondLst>
                                  <p:childTnLst>
                                    <p:animRot by="21600000">
                                      <p:cBhvr>
                                        <p:cTn id="56" dur="2000" fill="hold"/>
                                        <p:tgtEl>
                                          <p:spTgt spid="82"/>
                                        </p:tgtEl>
                                        <p:attrNameLst>
                                          <p:attrName>r</p:attrName>
                                        </p:attrNameLst>
                                      </p:cBhvr>
                                    </p:animRot>
                                  </p:childTnLst>
                                </p:cTn>
                              </p:par>
                            </p:childTnLst>
                          </p:cTn>
                        </p:par>
                        <p:par>
                          <p:cTn id="57" fill="hold">
                            <p:stCondLst>
                              <p:cond delay="7500"/>
                            </p:stCondLst>
                            <p:childTnLst>
                              <p:par>
                                <p:cTn id="58" presetID="25" presetClass="entr" presetSubtype="0" fill="hold" nodeType="afterEffect">
                                  <p:stCondLst>
                                    <p:cond delay="0"/>
                                  </p:stCondLst>
                                  <p:childTnLst>
                                    <p:set>
                                      <p:cBhvr>
                                        <p:cTn id="59" dur="1" fill="hold">
                                          <p:stCondLst>
                                            <p:cond delay="0"/>
                                          </p:stCondLst>
                                        </p:cTn>
                                        <p:tgtEl>
                                          <p:spTgt spid="83"/>
                                        </p:tgtEl>
                                        <p:attrNameLst>
                                          <p:attrName>style.visibility</p:attrName>
                                        </p:attrNameLst>
                                      </p:cBhvr>
                                      <p:to>
                                        <p:strVal val="visible"/>
                                      </p:to>
                                    </p:set>
                                    <p:anim calcmode="lin" valueType="num">
                                      <p:cBhvr>
                                        <p:cTn id="60" dur="500" decel="50000" fill="hold">
                                          <p:stCondLst>
                                            <p:cond delay="0"/>
                                          </p:stCondLst>
                                        </p:cTn>
                                        <p:tgtEl>
                                          <p:spTgt spid="83"/>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83"/>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83"/>
                                        </p:tgtEl>
                                        <p:attrNameLst>
                                          <p:attrName>ppt_w</p:attrName>
                                        </p:attrNameLst>
                                      </p:cBhvr>
                                      <p:tavLst>
                                        <p:tav tm="0">
                                          <p:val>
                                            <p:strVal val="#ppt_w*.05"/>
                                          </p:val>
                                        </p:tav>
                                        <p:tav tm="100000">
                                          <p:val>
                                            <p:strVal val="#ppt_w"/>
                                          </p:val>
                                        </p:tav>
                                      </p:tavLst>
                                    </p:anim>
                                    <p:anim calcmode="lin" valueType="num">
                                      <p:cBhvr>
                                        <p:cTn id="63" dur="1000" fill="hold"/>
                                        <p:tgtEl>
                                          <p:spTgt spid="83"/>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83"/>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83"/>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83"/>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83"/>
                                        </p:tgtEl>
                                      </p:cBhvr>
                                    </p:animEffect>
                                  </p:childTnLst>
                                </p:cTn>
                              </p:par>
                            </p:childTnLst>
                          </p:cTn>
                        </p:par>
                        <p:par>
                          <p:cTn id="68" fill="hold">
                            <p:stCondLst>
                              <p:cond delay="8500"/>
                            </p:stCondLst>
                            <p:childTnLst>
                              <p:par>
                                <p:cTn id="69" presetID="49" presetClass="entr" presetSubtype="0" decel="100000"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500" fill="hold"/>
                                        <p:tgtEl>
                                          <p:spTgt spid="5"/>
                                        </p:tgtEl>
                                        <p:attrNameLst>
                                          <p:attrName>ppt_w</p:attrName>
                                        </p:attrNameLst>
                                      </p:cBhvr>
                                      <p:tavLst>
                                        <p:tav tm="0">
                                          <p:val>
                                            <p:fltVal val="0"/>
                                          </p:val>
                                        </p:tav>
                                        <p:tav tm="100000">
                                          <p:val>
                                            <p:strVal val="#ppt_w"/>
                                          </p:val>
                                        </p:tav>
                                      </p:tavLst>
                                    </p:anim>
                                    <p:anim calcmode="lin" valueType="num">
                                      <p:cBhvr>
                                        <p:cTn id="72" dur="500" fill="hold"/>
                                        <p:tgtEl>
                                          <p:spTgt spid="5"/>
                                        </p:tgtEl>
                                        <p:attrNameLst>
                                          <p:attrName>ppt_h</p:attrName>
                                        </p:attrNameLst>
                                      </p:cBhvr>
                                      <p:tavLst>
                                        <p:tav tm="0">
                                          <p:val>
                                            <p:fltVal val="0"/>
                                          </p:val>
                                        </p:tav>
                                        <p:tav tm="100000">
                                          <p:val>
                                            <p:strVal val="#ppt_h"/>
                                          </p:val>
                                        </p:tav>
                                      </p:tavLst>
                                    </p:anim>
                                    <p:anim calcmode="lin" valueType="num">
                                      <p:cBhvr>
                                        <p:cTn id="73" dur="500" fill="hold"/>
                                        <p:tgtEl>
                                          <p:spTgt spid="5"/>
                                        </p:tgtEl>
                                        <p:attrNameLst>
                                          <p:attrName>style.rotation</p:attrName>
                                        </p:attrNameLst>
                                      </p:cBhvr>
                                      <p:tavLst>
                                        <p:tav tm="0">
                                          <p:val>
                                            <p:fltVal val="360"/>
                                          </p:val>
                                        </p:tav>
                                        <p:tav tm="100000">
                                          <p:val>
                                            <p:fltVal val="0"/>
                                          </p:val>
                                        </p:tav>
                                      </p:tavLst>
                                    </p:anim>
                                    <p:animEffect transition="in" filter="fade">
                                      <p:cBhvr>
                                        <p:cTn id="74" dur="500"/>
                                        <p:tgtEl>
                                          <p:spTgt spid="5"/>
                                        </p:tgtEl>
                                      </p:cBhvr>
                                    </p:animEffect>
                                  </p:childTnLst>
                                </p:cTn>
                              </p:par>
                            </p:childTnLst>
                          </p:cTn>
                        </p:par>
                        <p:par>
                          <p:cTn id="75" fill="hold">
                            <p:stCondLst>
                              <p:cond delay="9000"/>
                            </p:stCondLst>
                            <p:childTnLst>
                              <p:par>
                                <p:cTn id="76" presetID="8" presetClass="emph" presetSubtype="0" fill="hold" nodeType="afterEffect">
                                  <p:stCondLst>
                                    <p:cond delay="0"/>
                                  </p:stCondLst>
                                  <p:childTnLst>
                                    <p:animRot by="21600000">
                                      <p:cBhvr>
                                        <p:cTn id="77" dur="2000" fill="hold"/>
                                        <p:tgtEl>
                                          <p:spTgt spid="5"/>
                                        </p:tgtEl>
                                        <p:attrNameLst>
                                          <p:attrName>r</p:attrName>
                                        </p:attrNameLst>
                                      </p:cBhvr>
                                    </p:animRot>
                                  </p:childTnLst>
                                </p:cTn>
                              </p:par>
                            </p:childTnLst>
                          </p:cTn>
                        </p:par>
                        <p:par>
                          <p:cTn id="78" fill="hold">
                            <p:stCondLst>
                              <p:cond delay="11000"/>
                            </p:stCondLst>
                            <p:childTnLst>
                              <p:par>
                                <p:cTn id="79" presetID="16" presetClass="entr" presetSubtype="21" fill="hold"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inVertical)">
                                      <p:cBhvr>
                                        <p:cTn id="81" dur="500"/>
                                        <p:tgtEl>
                                          <p:spTgt spid="8"/>
                                        </p:tgtEl>
                                      </p:cBhvr>
                                    </p:animEffect>
                                  </p:childTnLst>
                                </p:cTn>
                              </p:par>
                            </p:childTnLst>
                          </p:cTn>
                        </p:par>
                        <p:par>
                          <p:cTn id="82" fill="hold">
                            <p:stCondLst>
                              <p:cond delay="11500"/>
                            </p:stCondLst>
                            <p:childTnLst>
                              <p:par>
                                <p:cTn id="83" presetID="16" presetClass="entr" presetSubtype="21" fill="hold" nodeType="afterEffect">
                                  <p:stCondLst>
                                    <p:cond delay="0"/>
                                  </p:stCondLst>
                                  <p:childTnLst>
                                    <p:set>
                                      <p:cBhvr>
                                        <p:cTn id="84" dur="1" fill="hold">
                                          <p:stCondLst>
                                            <p:cond delay="0"/>
                                          </p:stCondLst>
                                        </p:cTn>
                                        <p:tgtEl>
                                          <p:spTgt spid="7"/>
                                        </p:tgtEl>
                                        <p:attrNameLst>
                                          <p:attrName>style.visibility</p:attrName>
                                        </p:attrNameLst>
                                      </p:cBhvr>
                                      <p:to>
                                        <p:strVal val="visible"/>
                                      </p:to>
                                    </p:set>
                                    <p:animEffect transition="in" filter="barn(inVertical)">
                                      <p:cBhvr>
                                        <p:cTn id="85" dur="500"/>
                                        <p:tgtEl>
                                          <p:spTgt spid="7"/>
                                        </p:tgtEl>
                                      </p:cBhvr>
                                    </p:animEffect>
                                  </p:childTnLst>
                                </p:cTn>
                              </p:par>
                            </p:childTnLst>
                          </p:cTn>
                        </p:par>
                        <p:par>
                          <p:cTn id="86" fill="hold">
                            <p:stCondLst>
                              <p:cond delay="12000"/>
                            </p:stCondLst>
                            <p:childTnLst>
                              <p:par>
                                <p:cTn id="87" presetID="32" presetClass="emph" presetSubtype="0" fill="hold" nodeType="afterEffect">
                                  <p:stCondLst>
                                    <p:cond delay="0"/>
                                  </p:stCondLst>
                                  <p:childTnLst>
                                    <p:animRot by="120000">
                                      <p:cBhvr>
                                        <p:cTn id="88" dur="100" fill="hold">
                                          <p:stCondLst>
                                            <p:cond delay="0"/>
                                          </p:stCondLst>
                                        </p:cTn>
                                        <p:tgtEl>
                                          <p:spTgt spid="8"/>
                                        </p:tgtEl>
                                        <p:attrNameLst>
                                          <p:attrName>r</p:attrName>
                                        </p:attrNameLst>
                                      </p:cBhvr>
                                    </p:animRot>
                                    <p:animRot by="-240000">
                                      <p:cBhvr>
                                        <p:cTn id="89" dur="200" fill="hold">
                                          <p:stCondLst>
                                            <p:cond delay="200"/>
                                          </p:stCondLst>
                                        </p:cTn>
                                        <p:tgtEl>
                                          <p:spTgt spid="8"/>
                                        </p:tgtEl>
                                        <p:attrNameLst>
                                          <p:attrName>r</p:attrName>
                                        </p:attrNameLst>
                                      </p:cBhvr>
                                    </p:animRot>
                                    <p:animRot by="240000">
                                      <p:cBhvr>
                                        <p:cTn id="90" dur="200" fill="hold">
                                          <p:stCondLst>
                                            <p:cond delay="400"/>
                                          </p:stCondLst>
                                        </p:cTn>
                                        <p:tgtEl>
                                          <p:spTgt spid="8"/>
                                        </p:tgtEl>
                                        <p:attrNameLst>
                                          <p:attrName>r</p:attrName>
                                        </p:attrNameLst>
                                      </p:cBhvr>
                                    </p:animRot>
                                    <p:animRot by="-240000">
                                      <p:cBhvr>
                                        <p:cTn id="91" dur="200" fill="hold">
                                          <p:stCondLst>
                                            <p:cond delay="600"/>
                                          </p:stCondLst>
                                        </p:cTn>
                                        <p:tgtEl>
                                          <p:spTgt spid="8"/>
                                        </p:tgtEl>
                                        <p:attrNameLst>
                                          <p:attrName>r</p:attrName>
                                        </p:attrNameLst>
                                      </p:cBhvr>
                                    </p:animRot>
                                    <p:animRot by="120000">
                                      <p:cBhvr>
                                        <p:cTn id="92" dur="200" fill="hold">
                                          <p:stCondLst>
                                            <p:cond delay="800"/>
                                          </p:stCondLst>
                                        </p:cTn>
                                        <p:tgtEl>
                                          <p:spTgt spid="8"/>
                                        </p:tgtEl>
                                        <p:attrNameLst>
                                          <p:attrName>r</p:attrName>
                                        </p:attrNameLst>
                                      </p:cBhvr>
                                    </p:animRot>
                                  </p:childTnLst>
                                </p:cTn>
                              </p:par>
                            </p:childTnLst>
                          </p:cTn>
                        </p:par>
                        <p:par>
                          <p:cTn id="93" fill="hold">
                            <p:stCondLst>
                              <p:cond delay="13000"/>
                            </p:stCondLst>
                            <p:childTnLst>
                              <p:par>
                                <p:cTn id="94" presetID="32" presetClass="emph" presetSubtype="0" fill="hold" nodeType="afterEffect">
                                  <p:stCondLst>
                                    <p:cond delay="0"/>
                                  </p:stCondLst>
                                  <p:childTnLst>
                                    <p:animRot by="120000">
                                      <p:cBhvr>
                                        <p:cTn id="95" dur="100" fill="hold">
                                          <p:stCondLst>
                                            <p:cond delay="0"/>
                                          </p:stCondLst>
                                        </p:cTn>
                                        <p:tgtEl>
                                          <p:spTgt spid="7"/>
                                        </p:tgtEl>
                                        <p:attrNameLst>
                                          <p:attrName>r</p:attrName>
                                        </p:attrNameLst>
                                      </p:cBhvr>
                                    </p:animRot>
                                    <p:animRot by="-240000">
                                      <p:cBhvr>
                                        <p:cTn id="96" dur="200" fill="hold">
                                          <p:stCondLst>
                                            <p:cond delay="200"/>
                                          </p:stCondLst>
                                        </p:cTn>
                                        <p:tgtEl>
                                          <p:spTgt spid="7"/>
                                        </p:tgtEl>
                                        <p:attrNameLst>
                                          <p:attrName>r</p:attrName>
                                        </p:attrNameLst>
                                      </p:cBhvr>
                                    </p:animRot>
                                    <p:animRot by="240000">
                                      <p:cBhvr>
                                        <p:cTn id="97" dur="200" fill="hold">
                                          <p:stCondLst>
                                            <p:cond delay="400"/>
                                          </p:stCondLst>
                                        </p:cTn>
                                        <p:tgtEl>
                                          <p:spTgt spid="7"/>
                                        </p:tgtEl>
                                        <p:attrNameLst>
                                          <p:attrName>r</p:attrName>
                                        </p:attrNameLst>
                                      </p:cBhvr>
                                    </p:animRot>
                                    <p:animRot by="-240000">
                                      <p:cBhvr>
                                        <p:cTn id="98" dur="200" fill="hold">
                                          <p:stCondLst>
                                            <p:cond delay="600"/>
                                          </p:stCondLst>
                                        </p:cTn>
                                        <p:tgtEl>
                                          <p:spTgt spid="7"/>
                                        </p:tgtEl>
                                        <p:attrNameLst>
                                          <p:attrName>r</p:attrName>
                                        </p:attrNameLst>
                                      </p:cBhvr>
                                    </p:animRot>
                                    <p:animRot by="120000">
                                      <p:cBhvr>
                                        <p:cTn id="99" dur="200" fill="hold">
                                          <p:stCondLst>
                                            <p:cond delay="800"/>
                                          </p:stCondLst>
                                        </p:cTn>
                                        <p:tgtEl>
                                          <p:spTgt spid="7"/>
                                        </p:tgtEl>
                                        <p:attrNameLst>
                                          <p:attrName>r</p:attrName>
                                        </p:attrNameLst>
                                      </p:cBhvr>
                                    </p:animRot>
                                  </p:childTnLst>
                                </p:cTn>
                              </p:par>
                            </p:childTnLst>
                          </p:cTn>
                        </p:par>
                        <p:par>
                          <p:cTn id="100" fill="hold">
                            <p:stCondLst>
                              <p:cond delay="14000"/>
                            </p:stCondLst>
                            <p:childTnLst>
                              <p:par>
                                <p:cTn id="101" presetID="41" presetClass="entr" presetSubtype="0" fill="hold" grpId="0" nodeType="afterEffect">
                                  <p:stCondLst>
                                    <p:cond delay="0"/>
                                  </p:stCondLst>
                                  <p:iterate type="lt">
                                    <p:tmPct val="10000"/>
                                  </p:iterate>
                                  <p:childTnLst>
                                    <p:set>
                                      <p:cBhvr>
                                        <p:cTn id="102" dur="1" fill="hold">
                                          <p:stCondLst>
                                            <p:cond delay="0"/>
                                          </p:stCondLst>
                                        </p:cTn>
                                        <p:tgtEl>
                                          <p:spTgt spid="6"/>
                                        </p:tgtEl>
                                        <p:attrNameLst>
                                          <p:attrName>style.visibility</p:attrName>
                                        </p:attrNameLst>
                                      </p:cBhvr>
                                      <p:to>
                                        <p:strVal val="visible"/>
                                      </p:to>
                                    </p:set>
                                    <p:anim calcmode="lin" valueType="num">
                                      <p:cBhvr>
                                        <p:cTn id="10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04" dur="500" fill="hold"/>
                                        <p:tgtEl>
                                          <p:spTgt spid="6"/>
                                        </p:tgtEl>
                                        <p:attrNameLst>
                                          <p:attrName>ppt_y</p:attrName>
                                        </p:attrNameLst>
                                      </p:cBhvr>
                                      <p:tavLst>
                                        <p:tav tm="0">
                                          <p:val>
                                            <p:strVal val="#ppt_y"/>
                                          </p:val>
                                        </p:tav>
                                        <p:tav tm="100000">
                                          <p:val>
                                            <p:strVal val="#ppt_y"/>
                                          </p:val>
                                        </p:tav>
                                      </p:tavLst>
                                    </p:anim>
                                    <p:anim calcmode="lin" valueType="num">
                                      <p:cBhvr>
                                        <p:cTn id="10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07"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52" grpId="0" animBg="1"/>
      <p:bldP spid="53" grpId="0" animBg="1"/>
      <p:bldP spid="54" grpId="0" animBg="1"/>
      <p:bldP spid="6" grpId="0"/>
      <p:bldP spid="55" grpId="0" animBg="1"/>
      <p:bldP spid="55" grpId="1" animBg="1"/>
      <p:bldP spid="82" grpId="0" animBg="1"/>
      <p:bldP spid="8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065" y="52396"/>
            <a:ext cx="5678472" cy="5678472"/>
          </a:xfrm>
          <a:prstGeom prst="rect">
            <a:avLst/>
          </a:prstGeom>
        </p:spPr>
      </p:pic>
      <p:sp>
        <p:nvSpPr>
          <p:cNvPr id="26" name="圆角矩形 25"/>
          <p:cNvSpPr/>
          <p:nvPr/>
        </p:nvSpPr>
        <p:spPr>
          <a:xfrm>
            <a:off x="2341551" y="4851400"/>
            <a:ext cx="7429500" cy="1279446"/>
          </a:xfrm>
          <a:prstGeom prst="roundRect">
            <a:avLst>
              <a:gd name="adj" fmla="val 23381"/>
            </a:avLst>
          </a:prstGeom>
          <a:noFill/>
        </p:spPr>
        <p:txBody>
          <a:bodyPr wrap="square" anchor="ctr">
            <a:spAutoFit/>
          </a:bodyPr>
          <a:lstStyle/>
          <a:p>
            <a:pPr algn="ctr" eaLnBrk="0" hangingPunct="0"/>
            <a:r>
              <a:rPr lang="zh-CN" altLang="en-US" sz="6600" b="1" dirty="0">
                <a:solidFill>
                  <a:schemeClr val="bg1"/>
                </a:solidFill>
                <a:latin typeface="微软雅黑" panose="020B0503020204020204" pitchFamily="34" charset="-122"/>
                <a:ea typeface="微软雅黑" panose="020B0503020204020204" pitchFamily="34" charset="-122"/>
              </a:rPr>
              <a:t>特征及分类</a:t>
            </a:r>
          </a:p>
        </p:txBody>
      </p:sp>
      <p:pic>
        <p:nvPicPr>
          <p:cNvPr id="51" name="图片 50"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7"/>
          <a:stretch>
            <a:fillRect/>
          </a:stretch>
        </p:blipFill>
        <p:spPr>
          <a:xfrm>
            <a:off x="-4101109" y="1534507"/>
            <a:ext cx="3718882" cy="3712786"/>
          </a:xfrm>
          <a:prstGeom prst="rect">
            <a:avLst/>
          </a:prstGeom>
        </p:spPr>
      </p:pic>
      <p:pic>
        <p:nvPicPr>
          <p:cNvPr id="3" name="图片 2"/>
          <p:cNvPicPr>
            <a:picLocks noChangeAspect="1"/>
          </p:cNvPicPr>
          <p:nvPr/>
        </p:nvPicPr>
        <p:blipFill>
          <a:blip r:embed="rId8"/>
          <a:stretch>
            <a:fillRect/>
          </a:stretch>
        </p:blipFill>
        <p:spPr>
          <a:xfrm>
            <a:off x="12645797" y="1534507"/>
            <a:ext cx="3712786" cy="3712786"/>
          </a:xfrm>
          <a:prstGeom prst="rect">
            <a:avLst/>
          </a:prstGeom>
        </p:spPr>
      </p:pic>
      <p:grpSp>
        <p:nvGrpSpPr>
          <p:cNvPr id="37" name="组合 36"/>
          <p:cNvGrpSpPr/>
          <p:nvPr/>
        </p:nvGrpSpPr>
        <p:grpSpPr>
          <a:xfrm>
            <a:off x="4424363" y="1569734"/>
            <a:ext cx="3332239" cy="2206929"/>
            <a:chOff x="4424363" y="1569734"/>
            <a:chExt cx="3332239" cy="2206929"/>
          </a:xfrm>
        </p:grpSpPr>
        <p:grpSp>
          <p:nvGrpSpPr>
            <p:cNvPr id="38" name="组合 37"/>
            <p:cNvGrpSpPr/>
            <p:nvPr/>
          </p:nvGrpSpPr>
          <p:grpSpPr>
            <a:xfrm>
              <a:off x="4424363" y="1649412"/>
              <a:ext cx="1558925" cy="2127251"/>
              <a:chOff x="4424363" y="1649412"/>
              <a:chExt cx="1558925" cy="2127251"/>
            </a:xfrm>
          </p:grpSpPr>
          <p:sp>
            <p:nvSpPr>
              <p:cNvPr id="60"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9" name="组合 38"/>
            <p:cNvGrpSpPr/>
            <p:nvPr/>
          </p:nvGrpSpPr>
          <p:grpSpPr>
            <a:xfrm>
              <a:off x="6274464" y="1569734"/>
              <a:ext cx="1482138" cy="2183419"/>
              <a:chOff x="3719513" y="3386138"/>
              <a:chExt cx="473075" cy="696913"/>
            </a:xfrm>
          </p:grpSpPr>
          <p:sp>
            <p:nvSpPr>
              <p:cNvPr id="40" name="Freeform 32"/>
              <p:cNvSpPr/>
              <p:nvPr/>
            </p:nvSpPr>
            <p:spPr bwMode="auto">
              <a:xfrm>
                <a:off x="3727451" y="3652838"/>
                <a:ext cx="450850" cy="7938"/>
              </a:xfrm>
              <a:custGeom>
                <a:avLst/>
                <a:gdLst>
                  <a:gd name="T0" fmla="*/ 116 w 117"/>
                  <a:gd name="T1" fmla="*/ 2 h 2"/>
                  <a:gd name="T2" fmla="*/ 1 w 117"/>
                  <a:gd name="T3" fmla="*/ 2 h 2"/>
                  <a:gd name="T4" fmla="*/ 0 w 117"/>
                  <a:gd name="T5" fmla="*/ 1 h 2"/>
                  <a:gd name="T6" fmla="*/ 1 w 117"/>
                  <a:gd name="T7" fmla="*/ 0 h 2"/>
                  <a:gd name="T8" fmla="*/ 116 w 117"/>
                  <a:gd name="T9" fmla="*/ 0 h 2"/>
                  <a:gd name="T10" fmla="*/ 117 w 117"/>
                  <a:gd name="T11" fmla="*/ 1 h 2"/>
                  <a:gd name="T12" fmla="*/ 116 w 1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17" h="2">
                    <a:moveTo>
                      <a:pt x="116" y="2"/>
                    </a:moveTo>
                    <a:cubicBezTo>
                      <a:pt x="1" y="2"/>
                      <a:pt x="1" y="2"/>
                      <a:pt x="1" y="2"/>
                    </a:cubicBezTo>
                    <a:cubicBezTo>
                      <a:pt x="1" y="2"/>
                      <a:pt x="0" y="2"/>
                      <a:pt x="0" y="1"/>
                    </a:cubicBezTo>
                    <a:cubicBezTo>
                      <a:pt x="0" y="1"/>
                      <a:pt x="1" y="0"/>
                      <a:pt x="1" y="0"/>
                    </a:cubicBezTo>
                    <a:cubicBezTo>
                      <a:pt x="116" y="0"/>
                      <a:pt x="116" y="0"/>
                      <a:pt x="116" y="0"/>
                    </a:cubicBezTo>
                    <a:cubicBezTo>
                      <a:pt x="116" y="0"/>
                      <a:pt x="117" y="1"/>
                      <a:pt x="117" y="1"/>
                    </a:cubicBezTo>
                    <a:cubicBezTo>
                      <a:pt x="117" y="2"/>
                      <a:pt x="116" y="2"/>
                      <a:pt x="116"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3"/>
              <p:cNvSpPr/>
              <p:nvPr/>
            </p:nvSpPr>
            <p:spPr bwMode="auto">
              <a:xfrm>
                <a:off x="3927476" y="3405188"/>
                <a:ext cx="7938" cy="555625"/>
              </a:xfrm>
              <a:custGeom>
                <a:avLst/>
                <a:gdLst>
                  <a:gd name="T0" fmla="*/ 1 w 2"/>
                  <a:gd name="T1" fmla="*/ 146 h 146"/>
                  <a:gd name="T2" fmla="*/ 0 w 2"/>
                  <a:gd name="T3" fmla="*/ 145 h 146"/>
                  <a:gd name="T4" fmla="*/ 0 w 2"/>
                  <a:gd name="T5" fmla="*/ 1 h 146"/>
                  <a:gd name="T6" fmla="*/ 1 w 2"/>
                  <a:gd name="T7" fmla="*/ 0 h 146"/>
                  <a:gd name="T8" fmla="*/ 2 w 2"/>
                  <a:gd name="T9" fmla="*/ 1 h 146"/>
                  <a:gd name="T10" fmla="*/ 2 w 2"/>
                  <a:gd name="T11" fmla="*/ 145 h 146"/>
                  <a:gd name="T12" fmla="*/ 1 w 2"/>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2" h="146">
                    <a:moveTo>
                      <a:pt x="1" y="146"/>
                    </a:moveTo>
                    <a:cubicBezTo>
                      <a:pt x="1" y="146"/>
                      <a:pt x="0" y="145"/>
                      <a:pt x="0" y="145"/>
                    </a:cubicBezTo>
                    <a:cubicBezTo>
                      <a:pt x="0" y="1"/>
                      <a:pt x="0" y="1"/>
                      <a:pt x="0" y="1"/>
                    </a:cubicBezTo>
                    <a:cubicBezTo>
                      <a:pt x="0" y="0"/>
                      <a:pt x="1" y="0"/>
                      <a:pt x="1" y="0"/>
                    </a:cubicBezTo>
                    <a:cubicBezTo>
                      <a:pt x="2" y="0"/>
                      <a:pt x="2" y="0"/>
                      <a:pt x="2" y="1"/>
                    </a:cubicBezTo>
                    <a:cubicBezTo>
                      <a:pt x="2" y="145"/>
                      <a:pt x="2" y="145"/>
                      <a:pt x="2" y="145"/>
                    </a:cubicBezTo>
                    <a:cubicBezTo>
                      <a:pt x="2" y="145"/>
                      <a:pt x="2" y="146"/>
                      <a:pt x="1" y="14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4"/>
              <p:cNvSpPr/>
              <p:nvPr/>
            </p:nvSpPr>
            <p:spPr bwMode="auto">
              <a:xfrm>
                <a:off x="3732213" y="3552825"/>
                <a:ext cx="438150" cy="434975"/>
              </a:xfrm>
              <a:custGeom>
                <a:avLst/>
                <a:gdLst>
                  <a:gd name="T0" fmla="*/ 1 w 114"/>
                  <a:gd name="T1" fmla="*/ 114 h 114"/>
                  <a:gd name="T2" fmla="*/ 0 w 114"/>
                  <a:gd name="T3" fmla="*/ 114 h 114"/>
                  <a:gd name="T4" fmla="*/ 0 w 114"/>
                  <a:gd name="T5" fmla="*/ 113 h 114"/>
                  <a:gd name="T6" fmla="*/ 112 w 114"/>
                  <a:gd name="T7" fmla="*/ 0 h 114"/>
                  <a:gd name="T8" fmla="*/ 114 w 114"/>
                  <a:gd name="T9" fmla="*/ 0 h 114"/>
                  <a:gd name="T10" fmla="*/ 114 w 114"/>
                  <a:gd name="T11" fmla="*/ 1 h 114"/>
                  <a:gd name="T12" fmla="*/ 1 w 114"/>
                  <a:gd name="T13" fmla="*/ 114 h 114"/>
                  <a:gd name="T14" fmla="*/ 1 w 114"/>
                  <a:gd name="T15" fmla="*/ 1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1" y="114"/>
                    </a:moveTo>
                    <a:cubicBezTo>
                      <a:pt x="0" y="114"/>
                      <a:pt x="0" y="114"/>
                      <a:pt x="0" y="114"/>
                    </a:cubicBezTo>
                    <a:cubicBezTo>
                      <a:pt x="0" y="114"/>
                      <a:pt x="0" y="113"/>
                      <a:pt x="0" y="113"/>
                    </a:cubicBezTo>
                    <a:cubicBezTo>
                      <a:pt x="112" y="0"/>
                      <a:pt x="112" y="0"/>
                      <a:pt x="112" y="0"/>
                    </a:cubicBezTo>
                    <a:cubicBezTo>
                      <a:pt x="113" y="0"/>
                      <a:pt x="113" y="0"/>
                      <a:pt x="114" y="0"/>
                    </a:cubicBezTo>
                    <a:cubicBezTo>
                      <a:pt x="114" y="1"/>
                      <a:pt x="114" y="1"/>
                      <a:pt x="114" y="1"/>
                    </a:cubicBezTo>
                    <a:cubicBezTo>
                      <a:pt x="1" y="114"/>
                      <a:pt x="1" y="114"/>
                      <a:pt x="1" y="114"/>
                    </a:cubicBezTo>
                    <a:cubicBezTo>
                      <a:pt x="1" y="114"/>
                      <a:pt x="1" y="114"/>
                      <a:pt x="1" y="11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5"/>
              <p:cNvSpPr/>
              <p:nvPr/>
            </p:nvSpPr>
            <p:spPr bwMode="auto">
              <a:xfrm>
                <a:off x="3727451" y="3552825"/>
                <a:ext cx="442913" cy="107950"/>
              </a:xfrm>
              <a:custGeom>
                <a:avLst/>
                <a:gdLst>
                  <a:gd name="T0" fmla="*/ 1 w 115"/>
                  <a:gd name="T1" fmla="*/ 28 h 28"/>
                  <a:gd name="T2" fmla="*/ 0 w 115"/>
                  <a:gd name="T3" fmla="*/ 28 h 28"/>
                  <a:gd name="T4" fmla="*/ 1 w 115"/>
                  <a:gd name="T5" fmla="*/ 27 h 28"/>
                  <a:gd name="T6" fmla="*/ 114 w 115"/>
                  <a:gd name="T7" fmla="*/ 0 h 28"/>
                  <a:gd name="T8" fmla="*/ 115 w 115"/>
                  <a:gd name="T9" fmla="*/ 1 h 28"/>
                  <a:gd name="T10" fmla="*/ 114 w 115"/>
                  <a:gd name="T11" fmla="*/ 2 h 28"/>
                  <a:gd name="T12" fmla="*/ 2 w 115"/>
                  <a:gd name="T13" fmla="*/ 28 h 28"/>
                  <a:gd name="T14" fmla="*/ 1 w 115"/>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28">
                    <a:moveTo>
                      <a:pt x="1" y="28"/>
                    </a:moveTo>
                    <a:cubicBezTo>
                      <a:pt x="1" y="28"/>
                      <a:pt x="1" y="28"/>
                      <a:pt x="0" y="28"/>
                    </a:cubicBezTo>
                    <a:cubicBezTo>
                      <a:pt x="0" y="27"/>
                      <a:pt x="1" y="27"/>
                      <a:pt x="1" y="27"/>
                    </a:cubicBezTo>
                    <a:cubicBezTo>
                      <a:pt x="114" y="0"/>
                      <a:pt x="114" y="0"/>
                      <a:pt x="114" y="0"/>
                    </a:cubicBezTo>
                    <a:cubicBezTo>
                      <a:pt x="114" y="0"/>
                      <a:pt x="115" y="0"/>
                      <a:pt x="115" y="1"/>
                    </a:cubicBezTo>
                    <a:cubicBezTo>
                      <a:pt x="115" y="1"/>
                      <a:pt x="115" y="2"/>
                      <a:pt x="114" y="2"/>
                    </a:cubicBezTo>
                    <a:cubicBezTo>
                      <a:pt x="2" y="28"/>
                      <a:pt x="2" y="28"/>
                      <a:pt x="2" y="28"/>
                    </a:cubicBezTo>
                    <a:cubicBezTo>
                      <a:pt x="1" y="28"/>
                      <a:pt x="1" y="28"/>
                      <a:pt x="1" y="28"/>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6"/>
              <p:cNvSpPr/>
              <p:nvPr/>
            </p:nvSpPr>
            <p:spPr bwMode="auto">
              <a:xfrm>
                <a:off x="3927476" y="3405188"/>
                <a:ext cx="250825" cy="255588"/>
              </a:xfrm>
              <a:custGeom>
                <a:avLst/>
                <a:gdLst>
                  <a:gd name="T0" fmla="*/ 64 w 65"/>
                  <a:gd name="T1" fmla="*/ 67 h 67"/>
                  <a:gd name="T2" fmla="*/ 63 w 65"/>
                  <a:gd name="T3" fmla="*/ 67 h 67"/>
                  <a:gd name="T4" fmla="*/ 1 w 65"/>
                  <a:gd name="T5" fmla="*/ 2 h 67"/>
                  <a:gd name="T6" fmla="*/ 1 w 65"/>
                  <a:gd name="T7" fmla="*/ 0 h 67"/>
                  <a:gd name="T8" fmla="*/ 2 w 65"/>
                  <a:gd name="T9" fmla="*/ 0 h 67"/>
                  <a:gd name="T10" fmla="*/ 65 w 65"/>
                  <a:gd name="T11" fmla="*/ 66 h 67"/>
                  <a:gd name="T12" fmla="*/ 64 w 65"/>
                  <a:gd name="T13" fmla="*/ 67 h 67"/>
                  <a:gd name="T14" fmla="*/ 64 w 65"/>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7">
                    <a:moveTo>
                      <a:pt x="64" y="67"/>
                    </a:moveTo>
                    <a:cubicBezTo>
                      <a:pt x="64" y="67"/>
                      <a:pt x="63" y="67"/>
                      <a:pt x="63" y="67"/>
                    </a:cubicBezTo>
                    <a:cubicBezTo>
                      <a:pt x="1" y="2"/>
                      <a:pt x="1" y="2"/>
                      <a:pt x="1" y="2"/>
                    </a:cubicBezTo>
                    <a:cubicBezTo>
                      <a:pt x="0" y="1"/>
                      <a:pt x="0" y="1"/>
                      <a:pt x="1" y="0"/>
                    </a:cubicBezTo>
                    <a:cubicBezTo>
                      <a:pt x="1" y="0"/>
                      <a:pt x="2" y="0"/>
                      <a:pt x="2" y="0"/>
                    </a:cubicBezTo>
                    <a:cubicBezTo>
                      <a:pt x="65" y="66"/>
                      <a:pt x="65" y="66"/>
                      <a:pt x="65" y="66"/>
                    </a:cubicBezTo>
                    <a:cubicBezTo>
                      <a:pt x="65" y="66"/>
                      <a:pt x="65" y="67"/>
                      <a:pt x="64" y="67"/>
                    </a:cubicBezTo>
                    <a:cubicBezTo>
                      <a:pt x="64" y="67"/>
                      <a:pt x="64" y="67"/>
                      <a:pt x="64" y="6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7"/>
              <p:cNvSpPr/>
              <p:nvPr/>
            </p:nvSpPr>
            <p:spPr bwMode="auto">
              <a:xfrm>
                <a:off x="3732213" y="3979863"/>
                <a:ext cx="446088" cy="95250"/>
              </a:xfrm>
              <a:custGeom>
                <a:avLst/>
                <a:gdLst>
                  <a:gd name="T0" fmla="*/ 115 w 116"/>
                  <a:gd name="T1" fmla="*/ 25 h 25"/>
                  <a:gd name="T2" fmla="*/ 115 w 116"/>
                  <a:gd name="T3" fmla="*/ 25 h 25"/>
                  <a:gd name="T4" fmla="*/ 0 w 116"/>
                  <a:gd name="T5" fmla="*/ 2 h 25"/>
                  <a:gd name="T6" fmla="*/ 0 w 116"/>
                  <a:gd name="T7" fmla="*/ 1 h 25"/>
                  <a:gd name="T8" fmla="*/ 1 w 116"/>
                  <a:gd name="T9" fmla="*/ 0 h 25"/>
                  <a:gd name="T10" fmla="*/ 116 w 116"/>
                  <a:gd name="T11" fmla="*/ 23 h 25"/>
                  <a:gd name="T12" fmla="*/ 116 w 116"/>
                  <a:gd name="T13" fmla="*/ 24 h 25"/>
                  <a:gd name="T14" fmla="*/ 115 w 116"/>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
                    <a:moveTo>
                      <a:pt x="115" y="25"/>
                    </a:moveTo>
                    <a:cubicBezTo>
                      <a:pt x="115" y="25"/>
                      <a:pt x="115" y="25"/>
                      <a:pt x="115" y="25"/>
                    </a:cubicBezTo>
                    <a:cubicBezTo>
                      <a:pt x="0" y="2"/>
                      <a:pt x="0" y="2"/>
                      <a:pt x="0" y="2"/>
                    </a:cubicBezTo>
                    <a:cubicBezTo>
                      <a:pt x="0" y="2"/>
                      <a:pt x="0" y="2"/>
                      <a:pt x="0" y="1"/>
                    </a:cubicBezTo>
                    <a:cubicBezTo>
                      <a:pt x="0" y="1"/>
                      <a:pt x="0" y="0"/>
                      <a:pt x="1" y="0"/>
                    </a:cubicBezTo>
                    <a:cubicBezTo>
                      <a:pt x="116" y="23"/>
                      <a:pt x="116" y="23"/>
                      <a:pt x="116" y="23"/>
                    </a:cubicBezTo>
                    <a:cubicBezTo>
                      <a:pt x="116" y="23"/>
                      <a:pt x="116" y="23"/>
                      <a:pt x="116" y="24"/>
                    </a:cubicBezTo>
                    <a:cubicBezTo>
                      <a:pt x="116" y="24"/>
                      <a:pt x="116" y="25"/>
                      <a:pt x="115" y="2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8"/>
              <p:cNvSpPr/>
              <p:nvPr/>
            </p:nvSpPr>
            <p:spPr bwMode="auto">
              <a:xfrm>
                <a:off x="3732213" y="3781425"/>
                <a:ext cx="203200" cy="293688"/>
              </a:xfrm>
              <a:custGeom>
                <a:avLst/>
                <a:gdLst>
                  <a:gd name="T0" fmla="*/ 1 w 53"/>
                  <a:gd name="T1" fmla="*/ 77 h 77"/>
                  <a:gd name="T2" fmla="*/ 0 w 53"/>
                  <a:gd name="T3" fmla="*/ 76 h 77"/>
                  <a:gd name="T4" fmla="*/ 0 w 53"/>
                  <a:gd name="T5" fmla="*/ 75 h 77"/>
                  <a:gd name="T6" fmla="*/ 52 w 53"/>
                  <a:gd name="T7" fmla="*/ 1 h 77"/>
                  <a:gd name="T8" fmla="*/ 53 w 53"/>
                  <a:gd name="T9" fmla="*/ 1 h 77"/>
                  <a:gd name="T10" fmla="*/ 53 w 53"/>
                  <a:gd name="T11" fmla="*/ 2 h 77"/>
                  <a:gd name="T12" fmla="*/ 1 w 53"/>
                  <a:gd name="T13" fmla="*/ 76 h 77"/>
                  <a:gd name="T14" fmla="*/ 1 w 53"/>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77">
                    <a:moveTo>
                      <a:pt x="1" y="77"/>
                    </a:moveTo>
                    <a:cubicBezTo>
                      <a:pt x="0" y="77"/>
                      <a:pt x="0" y="77"/>
                      <a:pt x="0" y="76"/>
                    </a:cubicBezTo>
                    <a:cubicBezTo>
                      <a:pt x="0" y="76"/>
                      <a:pt x="0" y="76"/>
                      <a:pt x="0" y="75"/>
                    </a:cubicBezTo>
                    <a:cubicBezTo>
                      <a:pt x="52" y="1"/>
                      <a:pt x="52" y="1"/>
                      <a:pt x="52" y="1"/>
                    </a:cubicBezTo>
                    <a:cubicBezTo>
                      <a:pt x="52" y="1"/>
                      <a:pt x="52" y="0"/>
                      <a:pt x="53" y="1"/>
                    </a:cubicBezTo>
                    <a:cubicBezTo>
                      <a:pt x="53" y="1"/>
                      <a:pt x="53" y="2"/>
                      <a:pt x="53" y="2"/>
                    </a:cubicBezTo>
                    <a:cubicBezTo>
                      <a:pt x="1" y="76"/>
                      <a:pt x="1" y="76"/>
                      <a:pt x="1" y="76"/>
                    </a:cubicBezTo>
                    <a:cubicBezTo>
                      <a:pt x="1" y="76"/>
                      <a:pt x="1" y="77"/>
                      <a:pt x="1" y="7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9"/>
              <p:cNvSpPr/>
              <p:nvPr/>
            </p:nvSpPr>
            <p:spPr bwMode="auto">
              <a:xfrm>
                <a:off x="3727451" y="3652838"/>
                <a:ext cx="207963" cy="136525"/>
              </a:xfrm>
              <a:custGeom>
                <a:avLst/>
                <a:gdLst>
                  <a:gd name="T0" fmla="*/ 53 w 54"/>
                  <a:gd name="T1" fmla="*/ 36 h 36"/>
                  <a:gd name="T2" fmla="*/ 53 w 54"/>
                  <a:gd name="T3" fmla="*/ 36 h 36"/>
                  <a:gd name="T4" fmla="*/ 1 w 54"/>
                  <a:gd name="T5" fmla="*/ 2 h 36"/>
                  <a:gd name="T6" fmla="*/ 1 w 54"/>
                  <a:gd name="T7" fmla="*/ 1 h 36"/>
                  <a:gd name="T8" fmla="*/ 2 w 54"/>
                  <a:gd name="T9" fmla="*/ 1 h 36"/>
                  <a:gd name="T10" fmla="*/ 54 w 54"/>
                  <a:gd name="T11" fmla="*/ 35 h 36"/>
                  <a:gd name="T12" fmla="*/ 54 w 54"/>
                  <a:gd name="T13" fmla="*/ 36 h 36"/>
                  <a:gd name="T14" fmla="*/ 53 w 54"/>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36">
                    <a:moveTo>
                      <a:pt x="53" y="36"/>
                    </a:moveTo>
                    <a:cubicBezTo>
                      <a:pt x="53" y="36"/>
                      <a:pt x="53" y="36"/>
                      <a:pt x="53" y="36"/>
                    </a:cubicBezTo>
                    <a:cubicBezTo>
                      <a:pt x="1" y="2"/>
                      <a:pt x="1" y="2"/>
                      <a:pt x="1" y="2"/>
                    </a:cubicBezTo>
                    <a:cubicBezTo>
                      <a:pt x="0" y="2"/>
                      <a:pt x="0" y="1"/>
                      <a:pt x="1" y="1"/>
                    </a:cubicBezTo>
                    <a:cubicBezTo>
                      <a:pt x="1" y="0"/>
                      <a:pt x="1" y="0"/>
                      <a:pt x="2" y="1"/>
                    </a:cubicBezTo>
                    <a:cubicBezTo>
                      <a:pt x="54" y="35"/>
                      <a:pt x="54" y="35"/>
                      <a:pt x="54" y="35"/>
                    </a:cubicBezTo>
                    <a:cubicBezTo>
                      <a:pt x="54" y="35"/>
                      <a:pt x="54" y="36"/>
                      <a:pt x="54" y="36"/>
                    </a:cubicBezTo>
                    <a:cubicBezTo>
                      <a:pt x="54" y="36"/>
                      <a:pt x="54" y="36"/>
                      <a:pt x="53" y="3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0"/>
              <p:cNvSpPr/>
              <p:nvPr/>
            </p:nvSpPr>
            <p:spPr bwMode="auto">
              <a:xfrm>
                <a:off x="3719513" y="3386138"/>
                <a:ext cx="473075" cy="696913"/>
              </a:xfrm>
              <a:custGeom>
                <a:avLst/>
                <a:gdLst>
                  <a:gd name="T0" fmla="*/ 118 w 123"/>
                  <a:gd name="T1" fmla="*/ 183 h 183"/>
                  <a:gd name="T2" fmla="*/ 4 w 123"/>
                  <a:gd name="T3" fmla="*/ 183 h 183"/>
                  <a:gd name="T4" fmla="*/ 0 w 123"/>
                  <a:gd name="T5" fmla="*/ 180 h 183"/>
                  <a:gd name="T6" fmla="*/ 0 w 123"/>
                  <a:gd name="T7" fmla="*/ 157 h 183"/>
                  <a:gd name="T8" fmla="*/ 4 w 123"/>
                  <a:gd name="T9" fmla="*/ 154 h 183"/>
                  <a:gd name="T10" fmla="*/ 7 w 123"/>
                  <a:gd name="T11" fmla="*/ 157 h 183"/>
                  <a:gd name="T12" fmla="*/ 7 w 123"/>
                  <a:gd name="T13" fmla="*/ 176 h 183"/>
                  <a:gd name="T14" fmla="*/ 115 w 123"/>
                  <a:gd name="T15" fmla="*/ 176 h 183"/>
                  <a:gd name="T16" fmla="*/ 115 w 123"/>
                  <a:gd name="T17" fmla="*/ 153 h 183"/>
                  <a:gd name="T18" fmla="*/ 55 w 123"/>
                  <a:gd name="T19" fmla="*/ 153 h 183"/>
                  <a:gd name="T20" fmla="*/ 52 w 123"/>
                  <a:gd name="T21" fmla="*/ 151 h 183"/>
                  <a:gd name="T22" fmla="*/ 53 w 123"/>
                  <a:gd name="T23" fmla="*/ 147 h 183"/>
                  <a:gd name="T24" fmla="*/ 84 w 123"/>
                  <a:gd name="T25" fmla="*/ 116 h 183"/>
                  <a:gd name="T26" fmla="*/ 95 w 123"/>
                  <a:gd name="T27" fmla="*/ 105 h 183"/>
                  <a:gd name="T28" fmla="*/ 105 w 123"/>
                  <a:gd name="T29" fmla="*/ 92 h 183"/>
                  <a:gd name="T30" fmla="*/ 113 w 123"/>
                  <a:gd name="T31" fmla="*/ 77 h 183"/>
                  <a:gd name="T32" fmla="*/ 115 w 123"/>
                  <a:gd name="T33" fmla="*/ 61 h 183"/>
                  <a:gd name="T34" fmla="*/ 111 w 123"/>
                  <a:gd name="T35" fmla="*/ 40 h 183"/>
                  <a:gd name="T36" fmla="*/ 100 w 123"/>
                  <a:gd name="T37" fmla="*/ 24 h 183"/>
                  <a:gd name="T38" fmla="*/ 82 w 123"/>
                  <a:gd name="T39" fmla="*/ 13 h 183"/>
                  <a:gd name="T40" fmla="*/ 41 w 123"/>
                  <a:gd name="T41" fmla="*/ 13 h 183"/>
                  <a:gd name="T42" fmla="*/ 24 w 123"/>
                  <a:gd name="T43" fmla="*/ 24 h 183"/>
                  <a:gd name="T44" fmla="*/ 12 w 123"/>
                  <a:gd name="T45" fmla="*/ 43 h 183"/>
                  <a:gd name="T46" fmla="*/ 7 w 123"/>
                  <a:gd name="T47" fmla="*/ 71 h 183"/>
                  <a:gd name="T48" fmla="*/ 3 w 123"/>
                  <a:gd name="T49" fmla="*/ 75 h 183"/>
                  <a:gd name="T50" fmla="*/ 0 w 123"/>
                  <a:gd name="T51" fmla="*/ 71 h 183"/>
                  <a:gd name="T52" fmla="*/ 5 w 123"/>
                  <a:gd name="T53" fmla="*/ 41 h 183"/>
                  <a:gd name="T54" fmla="*/ 19 w 123"/>
                  <a:gd name="T55" fmla="*/ 19 h 183"/>
                  <a:gd name="T56" fmla="*/ 39 w 123"/>
                  <a:gd name="T57" fmla="*/ 6 h 183"/>
                  <a:gd name="T58" fmla="*/ 85 w 123"/>
                  <a:gd name="T59" fmla="*/ 6 h 183"/>
                  <a:gd name="T60" fmla="*/ 105 w 123"/>
                  <a:gd name="T61" fmla="*/ 19 h 183"/>
                  <a:gd name="T62" fmla="*/ 118 w 123"/>
                  <a:gd name="T63" fmla="*/ 37 h 183"/>
                  <a:gd name="T64" fmla="*/ 123 w 123"/>
                  <a:gd name="T65" fmla="*/ 61 h 183"/>
                  <a:gd name="T66" fmla="*/ 119 w 123"/>
                  <a:gd name="T67" fmla="*/ 79 h 183"/>
                  <a:gd name="T68" fmla="*/ 111 w 123"/>
                  <a:gd name="T69" fmla="*/ 96 h 183"/>
                  <a:gd name="T70" fmla="*/ 100 w 123"/>
                  <a:gd name="T71" fmla="*/ 110 h 183"/>
                  <a:gd name="T72" fmla="*/ 89 w 123"/>
                  <a:gd name="T73" fmla="*/ 122 h 183"/>
                  <a:gd name="T74" fmla="*/ 64 w 123"/>
                  <a:gd name="T75" fmla="*/ 146 h 183"/>
                  <a:gd name="T76" fmla="*/ 118 w 123"/>
                  <a:gd name="T77" fmla="*/ 146 h 183"/>
                  <a:gd name="T78" fmla="*/ 122 w 123"/>
                  <a:gd name="T79" fmla="*/ 150 h 183"/>
                  <a:gd name="T80" fmla="*/ 122 w 123"/>
                  <a:gd name="T81" fmla="*/ 180 h 183"/>
                  <a:gd name="T82" fmla="*/ 118 w 123"/>
                  <a:gd name="T8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3" h="183">
                    <a:moveTo>
                      <a:pt x="118" y="183"/>
                    </a:moveTo>
                    <a:cubicBezTo>
                      <a:pt x="4" y="183"/>
                      <a:pt x="4" y="183"/>
                      <a:pt x="4" y="183"/>
                    </a:cubicBezTo>
                    <a:cubicBezTo>
                      <a:pt x="2" y="183"/>
                      <a:pt x="0" y="182"/>
                      <a:pt x="0" y="180"/>
                    </a:cubicBezTo>
                    <a:cubicBezTo>
                      <a:pt x="0" y="157"/>
                      <a:pt x="0" y="157"/>
                      <a:pt x="0" y="157"/>
                    </a:cubicBezTo>
                    <a:cubicBezTo>
                      <a:pt x="0" y="155"/>
                      <a:pt x="2" y="154"/>
                      <a:pt x="4" y="154"/>
                    </a:cubicBezTo>
                    <a:cubicBezTo>
                      <a:pt x="6" y="154"/>
                      <a:pt x="7" y="155"/>
                      <a:pt x="7" y="157"/>
                    </a:cubicBezTo>
                    <a:cubicBezTo>
                      <a:pt x="7" y="176"/>
                      <a:pt x="7" y="176"/>
                      <a:pt x="7" y="176"/>
                    </a:cubicBezTo>
                    <a:cubicBezTo>
                      <a:pt x="115" y="176"/>
                      <a:pt x="115" y="176"/>
                      <a:pt x="115" y="176"/>
                    </a:cubicBezTo>
                    <a:cubicBezTo>
                      <a:pt x="115" y="153"/>
                      <a:pt x="115" y="153"/>
                      <a:pt x="115" y="153"/>
                    </a:cubicBezTo>
                    <a:cubicBezTo>
                      <a:pt x="55" y="153"/>
                      <a:pt x="55" y="153"/>
                      <a:pt x="55" y="153"/>
                    </a:cubicBezTo>
                    <a:cubicBezTo>
                      <a:pt x="54" y="153"/>
                      <a:pt x="52" y="153"/>
                      <a:pt x="52" y="151"/>
                    </a:cubicBezTo>
                    <a:cubicBezTo>
                      <a:pt x="51" y="150"/>
                      <a:pt x="52" y="148"/>
                      <a:pt x="53" y="147"/>
                    </a:cubicBezTo>
                    <a:cubicBezTo>
                      <a:pt x="84" y="116"/>
                      <a:pt x="84" y="116"/>
                      <a:pt x="84" y="116"/>
                    </a:cubicBezTo>
                    <a:cubicBezTo>
                      <a:pt x="87" y="113"/>
                      <a:pt x="91" y="109"/>
                      <a:pt x="95" y="105"/>
                    </a:cubicBezTo>
                    <a:cubicBezTo>
                      <a:pt x="98" y="101"/>
                      <a:pt x="102" y="97"/>
                      <a:pt x="105" y="92"/>
                    </a:cubicBezTo>
                    <a:cubicBezTo>
                      <a:pt x="108" y="87"/>
                      <a:pt x="111" y="82"/>
                      <a:pt x="113" y="77"/>
                    </a:cubicBezTo>
                    <a:cubicBezTo>
                      <a:pt x="114" y="72"/>
                      <a:pt x="115" y="66"/>
                      <a:pt x="115" y="61"/>
                    </a:cubicBezTo>
                    <a:cubicBezTo>
                      <a:pt x="115" y="53"/>
                      <a:pt x="114" y="47"/>
                      <a:pt x="111" y="40"/>
                    </a:cubicBezTo>
                    <a:cubicBezTo>
                      <a:pt x="108" y="34"/>
                      <a:pt x="104" y="29"/>
                      <a:pt x="100" y="24"/>
                    </a:cubicBezTo>
                    <a:cubicBezTo>
                      <a:pt x="95" y="20"/>
                      <a:pt x="89" y="16"/>
                      <a:pt x="82" y="13"/>
                    </a:cubicBezTo>
                    <a:cubicBezTo>
                      <a:pt x="70" y="8"/>
                      <a:pt x="55" y="8"/>
                      <a:pt x="41" y="13"/>
                    </a:cubicBezTo>
                    <a:cubicBezTo>
                      <a:pt x="35" y="15"/>
                      <a:pt x="29" y="19"/>
                      <a:pt x="24" y="24"/>
                    </a:cubicBezTo>
                    <a:cubicBezTo>
                      <a:pt x="19" y="29"/>
                      <a:pt x="15" y="36"/>
                      <a:pt x="12" y="43"/>
                    </a:cubicBezTo>
                    <a:cubicBezTo>
                      <a:pt x="9" y="51"/>
                      <a:pt x="7" y="61"/>
                      <a:pt x="7" y="71"/>
                    </a:cubicBezTo>
                    <a:cubicBezTo>
                      <a:pt x="7" y="74"/>
                      <a:pt x="5" y="75"/>
                      <a:pt x="3" y="75"/>
                    </a:cubicBezTo>
                    <a:cubicBezTo>
                      <a:pt x="1" y="75"/>
                      <a:pt x="0" y="73"/>
                      <a:pt x="0" y="71"/>
                    </a:cubicBezTo>
                    <a:cubicBezTo>
                      <a:pt x="0" y="60"/>
                      <a:pt x="2" y="49"/>
                      <a:pt x="5" y="41"/>
                    </a:cubicBezTo>
                    <a:cubicBezTo>
                      <a:pt x="9" y="32"/>
                      <a:pt x="13" y="25"/>
                      <a:pt x="19" y="19"/>
                    </a:cubicBezTo>
                    <a:cubicBezTo>
                      <a:pt x="25" y="13"/>
                      <a:pt x="31" y="9"/>
                      <a:pt x="39" y="6"/>
                    </a:cubicBezTo>
                    <a:cubicBezTo>
                      <a:pt x="54" y="0"/>
                      <a:pt x="71" y="1"/>
                      <a:pt x="85" y="6"/>
                    </a:cubicBezTo>
                    <a:cubicBezTo>
                      <a:pt x="93" y="9"/>
                      <a:pt x="99" y="14"/>
                      <a:pt x="105" y="19"/>
                    </a:cubicBezTo>
                    <a:cubicBezTo>
                      <a:pt x="110" y="24"/>
                      <a:pt x="115" y="30"/>
                      <a:pt x="118" y="37"/>
                    </a:cubicBezTo>
                    <a:cubicBezTo>
                      <a:pt x="121" y="45"/>
                      <a:pt x="123" y="52"/>
                      <a:pt x="123" y="61"/>
                    </a:cubicBezTo>
                    <a:cubicBezTo>
                      <a:pt x="123" y="67"/>
                      <a:pt x="122" y="73"/>
                      <a:pt x="119" y="79"/>
                    </a:cubicBezTo>
                    <a:cubicBezTo>
                      <a:pt x="117" y="85"/>
                      <a:pt x="115" y="91"/>
                      <a:pt x="111" y="96"/>
                    </a:cubicBezTo>
                    <a:cubicBezTo>
                      <a:pt x="108" y="101"/>
                      <a:pt x="104" y="106"/>
                      <a:pt x="100" y="110"/>
                    </a:cubicBezTo>
                    <a:cubicBezTo>
                      <a:pt x="96" y="114"/>
                      <a:pt x="93" y="118"/>
                      <a:pt x="89" y="122"/>
                    </a:cubicBezTo>
                    <a:cubicBezTo>
                      <a:pt x="64" y="146"/>
                      <a:pt x="64" y="146"/>
                      <a:pt x="64" y="146"/>
                    </a:cubicBezTo>
                    <a:cubicBezTo>
                      <a:pt x="118" y="146"/>
                      <a:pt x="118" y="146"/>
                      <a:pt x="118" y="146"/>
                    </a:cubicBezTo>
                    <a:cubicBezTo>
                      <a:pt x="120" y="146"/>
                      <a:pt x="122" y="148"/>
                      <a:pt x="122" y="150"/>
                    </a:cubicBezTo>
                    <a:cubicBezTo>
                      <a:pt x="122" y="180"/>
                      <a:pt x="122" y="180"/>
                      <a:pt x="122" y="180"/>
                    </a:cubicBezTo>
                    <a:cubicBezTo>
                      <a:pt x="122" y="182"/>
                      <a:pt x="120" y="183"/>
                      <a:pt x="118" y="1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Oval 41"/>
              <p:cNvSpPr>
                <a:spLocks noChangeArrowheads="1"/>
              </p:cNvSpPr>
              <p:nvPr/>
            </p:nvSpPr>
            <p:spPr bwMode="auto">
              <a:xfrm>
                <a:off x="3913188" y="3770313"/>
                <a:ext cx="38100"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Oval 42"/>
              <p:cNvSpPr>
                <a:spLocks noChangeArrowheads="1"/>
              </p:cNvSpPr>
              <p:nvPr/>
            </p:nvSpPr>
            <p:spPr bwMode="auto">
              <a:xfrm>
                <a:off x="3767138" y="397668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Oval 43"/>
              <p:cNvSpPr>
                <a:spLocks noChangeArrowheads="1"/>
              </p:cNvSpPr>
              <p:nvPr/>
            </p:nvSpPr>
            <p:spPr bwMode="auto">
              <a:xfrm>
                <a:off x="4073526" y="3557588"/>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Oval 44"/>
              <p:cNvSpPr>
                <a:spLocks noChangeArrowheads="1"/>
              </p:cNvSpPr>
              <p:nvPr/>
            </p:nvSpPr>
            <p:spPr bwMode="auto">
              <a:xfrm>
                <a:off x="3913188" y="3595688"/>
                <a:ext cx="38100" cy="333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Oval 45"/>
              <p:cNvSpPr>
                <a:spLocks noChangeArrowheads="1"/>
              </p:cNvSpPr>
              <p:nvPr/>
            </p:nvSpPr>
            <p:spPr bwMode="auto">
              <a:xfrm>
                <a:off x="4046538" y="3636963"/>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87527148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17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fltVal val="0"/>
                                          </p:val>
                                        </p:tav>
                                        <p:tav tm="100000">
                                          <p:val>
                                            <p:strVal val="#ppt_w"/>
                                          </p:val>
                                        </p:tav>
                                      </p:tavLst>
                                    </p:anim>
                                    <p:anim calcmode="lin" valueType="num">
                                      <p:cBhvr>
                                        <p:cTn id="28" dur="1000" fill="hold"/>
                                        <p:tgtEl>
                                          <p:spTgt spid="26"/>
                                        </p:tgtEl>
                                        <p:attrNameLst>
                                          <p:attrName>ppt_h</p:attrName>
                                        </p:attrNameLst>
                                      </p:cBhvr>
                                      <p:tavLst>
                                        <p:tav tm="0">
                                          <p:val>
                                            <p:fltVal val="0"/>
                                          </p:val>
                                        </p:tav>
                                        <p:tav tm="100000">
                                          <p:val>
                                            <p:strVal val="#ppt_h"/>
                                          </p:val>
                                        </p:tav>
                                      </p:tavLst>
                                    </p:anim>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fltVal val="0.5"/>
                                          </p:val>
                                        </p:tav>
                                        <p:tav tm="100000">
                                          <p:val>
                                            <p:strVal val="#ppt_x"/>
                                          </p:val>
                                        </p:tav>
                                      </p:tavLst>
                                    </p:anim>
                                    <p:anim calcmode="lin" valueType="num">
                                      <p:cBhvr>
                                        <p:cTn id="31" dur="1000" fill="hold"/>
                                        <p:tgtEl>
                                          <p:spTgt spid="26"/>
                                        </p:tgtEl>
                                        <p:attrNameLst>
                                          <p:attrName>ppt_y</p:attrName>
                                        </p:attrNameLst>
                                      </p:cBhvr>
                                      <p:tavLst>
                                        <p:tav tm="0">
                                          <p:val>
                                            <p:fltVal val="0.5"/>
                                          </p:val>
                                        </p:tav>
                                        <p:tav tm="100000">
                                          <p:val>
                                            <p:strVal val="#ppt_y"/>
                                          </p:val>
                                        </p:tav>
                                      </p:tavLst>
                                    </p:anim>
                                  </p:childTnLst>
                                </p:cTn>
                              </p:par>
                            </p:childTnLst>
                          </p:cTn>
                        </p:par>
                        <p:par>
                          <p:cTn id="32" fill="hold">
                            <p:stCondLst>
                              <p:cond delay="2700"/>
                            </p:stCondLst>
                            <p:childTnLst>
                              <p:par>
                                <p:cTn id="33" presetID="10" presetClass="entr" presetSubtype="0" repeatCount="3000"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200"/>
                                        <p:tgtEl>
                                          <p:spTgt spid="53"/>
                                        </p:tgtEl>
                                      </p:cBhvr>
                                    </p:animEffect>
                                  </p:childTnLst>
                                </p:cTn>
                              </p:par>
                              <p:par>
                                <p:cTn id="36" presetID="10" presetClass="entr" presetSubtype="0" repeatCount="3000" fill="hold" nodeType="withEffect">
                                  <p:stCondLst>
                                    <p:cond delay="10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200"/>
                                        <p:tgtEl>
                                          <p:spTgt spid="52"/>
                                        </p:tgtEl>
                                      </p:cBhvr>
                                    </p:animEffect>
                                  </p:childTnLst>
                                </p:cTn>
                              </p:par>
                              <p:par>
                                <p:cTn id="39" presetID="10" presetClass="entr" presetSubtype="0" repeatCount="3000" fill="hold" nodeType="withEffect">
                                  <p:stCondLst>
                                    <p:cond delay="20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200"/>
                                        <p:tgtEl>
                                          <p:spTgt spid="51"/>
                                        </p:tgtEl>
                                      </p:cBhvr>
                                    </p:animEffect>
                                  </p:childTnLst>
                                </p:cTn>
                              </p:par>
                              <p:par>
                                <p:cTn id="42" presetID="10" presetClass="entr" presetSubtype="0" repeatCount="3000" fill="hold"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200"/>
                                        <p:tgtEl>
                                          <p:spTgt spid="56"/>
                                        </p:tgtEl>
                                      </p:cBhvr>
                                    </p:animEffect>
                                  </p:childTnLst>
                                </p:cTn>
                              </p:par>
                              <p:par>
                                <p:cTn id="45" presetID="10" presetClass="entr" presetSubtype="0" repeatCount="3000" fill="hold" nodeType="withEffect">
                                  <p:stCondLst>
                                    <p:cond delay="1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200"/>
                                        <p:tgtEl>
                                          <p:spTgt spid="55"/>
                                        </p:tgtEl>
                                      </p:cBhvr>
                                    </p:animEffect>
                                  </p:childTnLst>
                                </p:cTn>
                              </p:par>
                              <p:par>
                                <p:cTn id="48" presetID="10" presetClass="entr" presetSubtype="0" repeatCount="3000" fill="hold"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200"/>
                                        <p:tgtEl>
                                          <p:spTgt spid="54"/>
                                        </p:tgtEl>
                                      </p:cBhvr>
                                    </p:animEffect>
                                  </p:childTnLst>
                                </p:cTn>
                              </p:par>
                            </p:childTnLst>
                          </p:cTn>
                        </p:par>
                        <p:par>
                          <p:cTn id="51" fill="hold">
                            <p:stCondLst>
                              <p:cond delay="3500"/>
                            </p:stCondLst>
                            <p:childTnLst>
                              <p:par>
                                <p:cTn id="52" presetID="49" presetClass="entr" presetSubtype="0" decel="100000"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 calcmode="lin" valueType="num">
                                      <p:cBhvr>
                                        <p:cTn id="56" dur="500" fill="hold"/>
                                        <p:tgtEl>
                                          <p:spTgt spid="5"/>
                                        </p:tgtEl>
                                        <p:attrNameLst>
                                          <p:attrName>style.rotation</p:attrName>
                                        </p:attrNameLst>
                                      </p:cBhvr>
                                      <p:tavLst>
                                        <p:tav tm="0">
                                          <p:val>
                                            <p:fltVal val="360"/>
                                          </p:val>
                                        </p:tav>
                                        <p:tav tm="100000">
                                          <p:val>
                                            <p:fltVal val="0"/>
                                          </p:val>
                                        </p:tav>
                                      </p:tavLst>
                                    </p:anim>
                                    <p:animEffect transition="in" filter="fade">
                                      <p:cBhvr>
                                        <p:cTn id="57" dur="500"/>
                                        <p:tgtEl>
                                          <p:spTgt spid="5"/>
                                        </p:tgtEl>
                                      </p:cBhvr>
                                    </p:animEffect>
                                  </p:childTnLst>
                                </p:cTn>
                              </p:par>
                            </p:childTnLst>
                          </p:cTn>
                        </p:par>
                        <p:par>
                          <p:cTn id="58" fill="hold">
                            <p:stCondLst>
                              <p:cond delay="4000"/>
                            </p:stCondLst>
                            <p:childTnLst>
                              <p:par>
                                <p:cTn id="59" presetID="8" presetClass="emph" presetSubtype="0" fill="hold" nodeType="afterEffect">
                                  <p:stCondLst>
                                    <p:cond delay="0"/>
                                  </p:stCondLst>
                                  <p:childTnLst>
                                    <p:animRot by="21600000">
                                      <p:cBhvr>
                                        <p:cTn id="60" dur="2000" fill="hold"/>
                                        <p:tgtEl>
                                          <p:spTgt spid="5"/>
                                        </p:tgtEl>
                                        <p:attrNameLst>
                                          <p:attrName>r</p:attrName>
                                        </p:attrNameLst>
                                      </p:cBhvr>
                                    </p:animRot>
                                  </p:childTnLst>
                                </p:cTn>
                              </p:par>
                              <p:par>
                                <p:cTn id="61" presetID="53" presetClass="entr" presetSubtype="528" fill="hold" nodeType="with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p:cTn id="63" dur="1000" fill="hold"/>
                                        <p:tgtEl>
                                          <p:spTgt spid="37"/>
                                        </p:tgtEl>
                                        <p:attrNameLst>
                                          <p:attrName>ppt_w</p:attrName>
                                        </p:attrNameLst>
                                      </p:cBhvr>
                                      <p:tavLst>
                                        <p:tav tm="0">
                                          <p:val>
                                            <p:fltVal val="0"/>
                                          </p:val>
                                        </p:tav>
                                        <p:tav tm="100000">
                                          <p:val>
                                            <p:strVal val="#ppt_w"/>
                                          </p:val>
                                        </p:tav>
                                      </p:tavLst>
                                    </p:anim>
                                    <p:anim calcmode="lin" valueType="num">
                                      <p:cBhvr>
                                        <p:cTn id="64" dur="1000" fill="hold"/>
                                        <p:tgtEl>
                                          <p:spTgt spid="37"/>
                                        </p:tgtEl>
                                        <p:attrNameLst>
                                          <p:attrName>ppt_h</p:attrName>
                                        </p:attrNameLst>
                                      </p:cBhvr>
                                      <p:tavLst>
                                        <p:tav tm="0">
                                          <p:val>
                                            <p:fltVal val="0"/>
                                          </p:val>
                                        </p:tav>
                                        <p:tav tm="100000">
                                          <p:val>
                                            <p:strVal val="#ppt_h"/>
                                          </p:val>
                                        </p:tav>
                                      </p:tavLst>
                                    </p:anim>
                                    <p:animEffect transition="in" filter="fade">
                                      <p:cBhvr>
                                        <p:cTn id="65" dur="1000"/>
                                        <p:tgtEl>
                                          <p:spTgt spid="37"/>
                                        </p:tgtEl>
                                      </p:cBhvr>
                                    </p:animEffect>
                                    <p:anim calcmode="lin" valueType="num">
                                      <p:cBhvr>
                                        <p:cTn id="66" dur="1000" fill="hold"/>
                                        <p:tgtEl>
                                          <p:spTgt spid="37"/>
                                        </p:tgtEl>
                                        <p:attrNameLst>
                                          <p:attrName>ppt_x</p:attrName>
                                        </p:attrNameLst>
                                      </p:cBhvr>
                                      <p:tavLst>
                                        <p:tav tm="0">
                                          <p:val>
                                            <p:fltVal val="0.5"/>
                                          </p:val>
                                        </p:tav>
                                        <p:tav tm="100000">
                                          <p:val>
                                            <p:strVal val="#ppt_x"/>
                                          </p:val>
                                        </p:tav>
                                      </p:tavLst>
                                    </p:anim>
                                    <p:anim calcmode="lin" valueType="num">
                                      <p:cBhvr>
                                        <p:cTn id="67" dur="1000" fill="hold"/>
                                        <p:tgtEl>
                                          <p:spTgt spid="3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特征</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02</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18" name="Freeform 5"/>
          <p:cNvSpPr/>
          <p:nvPr/>
        </p:nvSpPr>
        <p:spPr bwMode="auto">
          <a:xfrm>
            <a:off x="6057106" y="2837299"/>
            <a:ext cx="1655763" cy="2333625"/>
          </a:xfrm>
          <a:custGeom>
            <a:avLst/>
            <a:gdLst>
              <a:gd name="T0" fmla="*/ 1467 w 1467"/>
              <a:gd name="T1" fmla="*/ 571 h 2068"/>
              <a:gd name="T2" fmla="*/ 1467 w 1467"/>
              <a:gd name="T3" fmla="*/ 1909 h 2068"/>
              <a:gd name="T4" fmla="*/ 1309 w 1467"/>
              <a:gd name="T5" fmla="*/ 2068 h 2068"/>
              <a:gd name="T6" fmla="*/ 724 w 1467"/>
              <a:gd name="T7" fmla="*/ 2068 h 2068"/>
              <a:gd name="T8" fmla="*/ 566 w 1467"/>
              <a:gd name="T9" fmla="*/ 1909 h 2068"/>
              <a:gd name="T10" fmla="*/ 566 w 1467"/>
              <a:gd name="T11" fmla="*/ 571 h 2068"/>
              <a:gd name="T12" fmla="*/ 566 w 1467"/>
              <a:gd name="T13" fmla="*/ 562 h 2068"/>
              <a:gd name="T14" fmla="*/ 3 w 1467"/>
              <a:gd name="T15" fmla="*/ 1 h 2068"/>
              <a:gd name="T16" fmla="*/ 0 w 1467"/>
              <a:gd name="T17" fmla="*/ 0 h 2068"/>
              <a:gd name="T18" fmla="*/ 896 w 1467"/>
              <a:gd name="T19" fmla="*/ 0 h 2068"/>
              <a:gd name="T20" fmla="*/ 1467 w 1467"/>
              <a:gd name="T21" fmla="*/ 571 h 2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9" name="Freeform 6"/>
          <p:cNvSpPr/>
          <p:nvPr/>
        </p:nvSpPr>
        <p:spPr bwMode="auto">
          <a:xfrm>
            <a:off x="5366544" y="1799074"/>
            <a:ext cx="2332038" cy="1655763"/>
          </a:xfrm>
          <a:custGeom>
            <a:avLst/>
            <a:gdLst>
              <a:gd name="T0" fmla="*/ 571 w 2067"/>
              <a:gd name="T1" fmla="*/ 0 h 1468"/>
              <a:gd name="T2" fmla="*/ 1909 w 2067"/>
              <a:gd name="T3" fmla="*/ 0 h 1468"/>
              <a:gd name="T4" fmla="*/ 2067 w 2067"/>
              <a:gd name="T5" fmla="*/ 159 h 1468"/>
              <a:gd name="T6" fmla="*/ 2067 w 2067"/>
              <a:gd name="T7" fmla="*/ 743 h 1468"/>
              <a:gd name="T8" fmla="*/ 1909 w 2067"/>
              <a:gd name="T9" fmla="*/ 902 h 1468"/>
              <a:gd name="T10" fmla="*/ 571 w 2067"/>
              <a:gd name="T11" fmla="*/ 902 h 1468"/>
              <a:gd name="T12" fmla="*/ 562 w 2067"/>
              <a:gd name="T13" fmla="*/ 902 h 1468"/>
              <a:gd name="T14" fmla="*/ 1 w 2067"/>
              <a:gd name="T15" fmla="*/ 1464 h 1468"/>
              <a:gd name="T16" fmla="*/ 0 w 2067"/>
              <a:gd name="T17" fmla="*/ 1468 h 1468"/>
              <a:gd name="T18" fmla="*/ 0 w 2067"/>
              <a:gd name="T19" fmla="*/ 571 h 1468"/>
              <a:gd name="T20" fmla="*/ 571 w 2067"/>
              <a:gd name="T21" fmla="*/ 0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0" name="Freeform 7"/>
          <p:cNvSpPr/>
          <p:nvPr/>
        </p:nvSpPr>
        <p:spPr bwMode="auto">
          <a:xfrm>
            <a:off x="4326731" y="1813362"/>
            <a:ext cx="1655763" cy="2332038"/>
          </a:xfrm>
          <a:custGeom>
            <a:avLst/>
            <a:gdLst>
              <a:gd name="T0" fmla="*/ 0 w 1467"/>
              <a:gd name="T1" fmla="*/ 1497 h 2068"/>
              <a:gd name="T2" fmla="*/ 0 w 1467"/>
              <a:gd name="T3" fmla="*/ 159 h 2068"/>
              <a:gd name="T4" fmla="*/ 158 w 1467"/>
              <a:gd name="T5" fmla="*/ 0 h 2068"/>
              <a:gd name="T6" fmla="*/ 743 w 1467"/>
              <a:gd name="T7" fmla="*/ 0 h 2068"/>
              <a:gd name="T8" fmla="*/ 901 w 1467"/>
              <a:gd name="T9" fmla="*/ 159 h 2068"/>
              <a:gd name="T10" fmla="*/ 901 w 1467"/>
              <a:gd name="T11" fmla="*/ 1497 h 2068"/>
              <a:gd name="T12" fmla="*/ 902 w 1467"/>
              <a:gd name="T13" fmla="*/ 1506 h 2068"/>
              <a:gd name="T14" fmla="*/ 1464 w 1467"/>
              <a:gd name="T15" fmla="*/ 2067 h 2068"/>
              <a:gd name="T16" fmla="*/ 1467 w 1467"/>
              <a:gd name="T17" fmla="*/ 2068 h 2068"/>
              <a:gd name="T18" fmla="*/ 571 w 1467"/>
              <a:gd name="T19" fmla="*/ 2068 h 2068"/>
              <a:gd name="T20" fmla="*/ 0 w 1467"/>
              <a:gd name="T21" fmla="*/ 1497 h 2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1" name="Freeform 8"/>
          <p:cNvSpPr/>
          <p:nvPr/>
        </p:nvSpPr>
        <p:spPr bwMode="auto">
          <a:xfrm>
            <a:off x="4342606" y="3529449"/>
            <a:ext cx="2332038" cy="1655763"/>
          </a:xfrm>
          <a:custGeom>
            <a:avLst/>
            <a:gdLst>
              <a:gd name="T0" fmla="*/ 1497 w 2068"/>
              <a:gd name="T1" fmla="*/ 1468 h 1468"/>
              <a:gd name="T2" fmla="*/ 158 w 2068"/>
              <a:gd name="T3" fmla="*/ 1468 h 1468"/>
              <a:gd name="T4" fmla="*/ 0 w 2068"/>
              <a:gd name="T5" fmla="*/ 1309 h 1468"/>
              <a:gd name="T6" fmla="*/ 0 w 2068"/>
              <a:gd name="T7" fmla="*/ 725 h 1468"/>
              <a:gd name="T8" fmla="*/ 158 w 2068"/>
              <a:gd name="T9" fmla="*/ 566 h 1468"/>
              <a:gd name="T10" fmla="*/ 1497 w 2068"/>
              <a:gd name="T11" fmla="*/ 566 h 1468"/>
              <a:gd name="T12" fmla="*/ 1506 w 2068"/>
              <a:gd name="T13" fmla="*/ 566 h 1468"/>
              <a:gd name="T14" fmla="*/ 2067 w 2068"/>
              <a:gd name="T15" fmla="*/ 4 h 1468"/>
              <a:gd name="T16" fmla="*/ 2068 w 2068"/>
              <a:gd name="T17" fmla="*/ 0 h 1468"/>
              <a:gd name="T18" fmla="*/ 2068 w 2068"/>
              <a:gd name="T19" fmla="*/ 897 h 1468"/>
              <a:gd name="T20" fmla="*/ 1497 w 2068"/>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nvGrpSpPr>
          <p:cNvPr id="22" name="组合 21"/>
          <p:cNvGrpSpPr/>
          <p:nvPr/>
        </p:nvGrpSpPr>
        <p:grpSpPr>
          <a:xfrm>
            <a:off x="4682331" y="2047174"/>
            <a:ext cx="328613" cy="431800"/>
            <a:chOff x="10712451" y="2055813"/>
            <a:chExt cx="328613" cy="431800"/>
          </a:xfrm>
          <a:solidFill>
            <a:schemeClr val="bg1"/>
          </a:solidFill>
        </p:grpSpPr>
        <p:sp>
          <p:nvSpPr>
            <p:cNvPr id="23" name="Freeform 255"/>
            <p:cNvSpPr>
              <a:spLocks noEditPoints="1"/>
            </p:cNvSpPr>
            <p:nvPr/>
          </p:nvSpPr>
          <p:spPr bwMode="auto">
            <a:xfrm>
              <a:off x="10712451" y="2055813"/>
              <a:ext cx="328613" cy="431800"/>
            </a:xfrm>
            <a:custGeom>
              <a:avLst/>
              <a:gdLst>
                <a:gd name="T0" fmla="*/ 6 w 104"/>
                <a:gd name="T1" fmla="*/ 0 h 136"/>
                <a:gd name="T2" fmla="*/ 0 w 104"/>
                <a:gd name="T3" fmla="*/ 130 h 136"/>
                <a:gd name="T4" fmla="*/ 98 w 104"/>
                <a:gd name="T5" fmla="*/ 136 h 136"/>
                <a:gd name="T6" fmla="*/ 104 w 104"/>
                <a:gd name="T7" fmla="*/ 6 h 136"/>
                <a:gd name="T8" fmla="*/ 35 w 104"/>
                <a:gd name="T9" fmla="*/ 112 h 136"/>
                <a:gd name="T10" fmla="*/ 21 w 104"/>
                <a:gd name="T11" fmla="*/ 115 h 136"/>
                <a:gd name="T12" fmla="*/ 18 w 104"/>
                <a:gd name="T13" fmla="*/ 105 h 136"/>
                <a:gd name="T14" fmla="*/ 32 w 104"/>
                <a:gd name="T15" fmla="*/ 102 h 136"/>
                <a:gd name="T16" fmla="*/ 35 w 104"/>
                <a:gd name="T17" fmla="*/ 112 h 136"/>
                <a:gd name="T18" fmla="*/ 32 w 104"/>
                <a:gd name="T19" fmla="*/ 95 h 136"/>
                <a:gd name="T20" fmla="*/ 18 w 104"/>
                <a:gd name="T21" fmla="*/ 92 h 136"/>
                <a:gd name="T22" fmla="*/ 21 w 104"/>
                <a:gd name="T23" fmla="*/ 82 h 136"/>
                <a:gd name="T24" fmla="*/ 35 w 104"/>
                <a:gd name="T25" fmla="*/ 85 h 136"/>
                <a:gd name="T26" fmla="*/ 35 w 104"/>
                <a:gd name="T27" fmla="*/ 72 h 136"/>
                <a:gd name="T28" fmla="*/ 21 w 104"/>
                <a:gd name="T29" fmla="*/ 74 h 136"/>
                <a:gd name="T30" fmla="*/ 18 w 104"/>
                <a:gd name="T31" fmla="*/ 64 h 136"/>
                <a:gd name="T32" fmla="*/ 32 w 104"/>
                <a:gd name="T33" fmla="*/ 61 h 136"/>
                <a:gd name="T34" fmla="*/ 35 w 104"/>
                <a:gd name="T35" fmla="*/ 72 h 136"/>
                <a:gd name="T36" fmla="*/ 58 w 104"/>
                <a:gd name="T37" fmla="*/ 115 h 136"/>
                <a:gd name="T38" fmla="*/ 43 w 104"/>
                <a:gd name="T39" fmla="*/ 112 h 136"/>
                <a:gd name="T40" fmla="*/ 47 w 104"/>
                <a:gd name="T41" fmla="*/ 102 h 136"/>
                <a:gd name="T42" fmla="*/ 61 w 104"/>
                <a:gd name="T43" fmla="*/ 105 h 136"/>
                <a:gd name="T44" fmla="*/ 61 w 104"/>
                <a:gd name="T45" fmla="*/ 92 h 136"/>
                <a:gd name="T46" fmla="*/ 47 w 104"/>
                <a:gd name="T47" fmla="*/ 95 h 136"/>
                <a:gd name="T48" fmla="*/ 43 w 104"/>
                <a:gd name="T49" fmla="*/ 85 h 136"/>
                <a:gd name="T50" fmla="*/ 58 w 104"/>
                <a:gd name="T51" fmla="*/ 82 h 136"/>
                <a:gd name="T52" fmla="*/ 61 w 104"/>
                <a:gd name="T53" fmla="*/ 92 h 136"/>
                <a:gd name="T54" fmla="*/ 58 w 104"/>
                <a:gd name="T55" fmla="*/ 74 h 136"/>
                <a:gd name="T56" fmla="*/ 43 w 104"/>
                <a:gd name="T57" fmla="*/ 72 h 136"/>
                <a:gd name="T58" fmla="*/ 47 w 104"/>
                <a:gd name="T59" fmla="*/ 61 h 136"/>
                <a:gd name="T60" fmla="*/ 61 w 104"/>
                <a:gd name="T61" fmla="*/ 64 h 136"/>
                <a:gd name="T62" fmla="*/ 86 w 104"/>
                <a:gd name="T63" fmla="*/ 112 h 136"/>
                <a:gd name="T64" fmla="*/ 72 w 104"/>
                <a:gd name="T65" fmla="*/ 115 h 136"/>
                <a:gd name="T66" fmla="*/ 69 w 104"/>
                <a:gd name="T67" fmla="*/ 104 h 136"/>
                <a:gd name="T68" fmla="*/ 83 w 104"/>
                <a:gd name="T69" fmla="*/ 102 h 136"/>
                <a:gd name="T70" fmla="*/ 86 w 104"/>
                <a:gd name="T71" fmla="*/ 112 h 136"/>
                <a:gd name="T72" fmla="*/ 83 w 104"/>
                <a:gd name="T73" fmla="*/ 95 h 136"/>
                <a:gd name="T74" fmla="*/ 69 w 104"/>
                <a:gd name="T75" fmla="*/ 92 h 136"/>
                <a:gd name="T76" fmla="*/ 72 w 104"/>
                <a:gd name="T77" fmla="*/ 82 h 136"/>
                <a:gd name="T78" fmla="*/ 86 w 104"/>
                <a:gd name="T79" fmla="*/ 84 h 136"/>
                <a:gd name="T80" fmla="*/ 86 w 104"/>
                <a:gd name="T81" fmla="*/ 72 h 136"/>
                <a:gd name="T82" fmla="*/ 72 w 104"/>
                <a:gd name="T83" fmla="*/ 74 h 136"/>
                <a:gd name="T84" fmla="*/ 69 w 104"/>
                <a:gd name="T85" fmla="*/ 64 h 136"/>
                <a:gd name="T86" fmla="*/ 83 w 104"/>
                <a:gd name="T87" fmla="*/ 61 h 136"/>
                <a:gd name="T88" fmla="*/ 86 w 104"/>
                <a:gd name="T89" fmla="*/ 72 h 136"/>
                <a:gd name="T90" fmla="*/ 71 w 104"/>
                <a:gd name="T91" fmla="*/ 48 h 136"/>
                <a:gd name="T92" fmla="*/ 71 w 104"/>
                <a:gd name="T93" fmla="*/ 39 h 136"/>
                <a:gd name="T94" fmla="*/ 90 w 104"/>
                <a:gd name="T95" fmla="*/ 43 h 136"/>
                <a:gd name="T96" fmla="*/ 94 w 104"/>
                <a:gd name="T97" fmla="*/ 27 h 136"/>
                <a:gd name="T98" fmla="*/ 14 w 104"/>
                <a:gd name="T99" fmla="*/ 32 h 136"/>
                <a:gd name="T100" fmla="*/ 10 w 104"/>
                <a:gd name="T101" fmla="*/ 16 h 136"/>
                <a:gd name="T102" fmla="*/ 90 w 104"/>
                <a:gd name="T103" fmla="*/ 12 h 136"/>
                <a:gd name="T104" fmla="*/ 94 w 104"/>
                <a:gd name="T105" fmla="*/ 2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136">
                  <a:moveTo>
                    <a:pt x="98" y="0"/>
                  </a:moveTo>
                  <a:cubicBezTo>
                    <a:pt x="6" y="0"/>
                    <a:pt x="6" y="0"/>
                    <a:pt x="6" y="0"/>
                  </a:cubicBezTo>
                  <a:cubicBezTo>
                    <a:pt x="3" y="0"/>
                    <a:pt x="0" y="3"/>
                    <a:pt x="0" y="6"/>
                  </a:cubicBezTo>
                  <a:cubicBezTo>
                    <a:pt x="0" y="130"/>
                    <a:pt x="0" y="130"/>
                    <a:pt x="0" y="130"/>
                  </a:cubicBezTo>
                  <a:cubicBezTo>
                    <a:pt x="0" y="133"/>
                    <a:pt x="3" y="136"/>
                    <a:pt x="6" y="136"/>
                  </a:cubicBezTo>
                  <a:cubicBezTo>
                    <a:pt x="98" y="136"/>
                    <a:pt x="98" y="136"/>
                    <a:pt x="98" y="136"/>
                  </a:cubicBezTo>
                  <a:cubicBezTo>
                    <a:pt x="101" y="136"/>
                    <a:pt x="104" y="133"/>
                    <a:pt x="104" y="130"/>
                  </a:cubicBezTo>
                  <a:cubicBezTo>
                    <a:pt x="104" y="6"/>
                    <a:pt x="104" y="6"/>
                    <a:pt x="104" y="6"/>
                  </a:cubicBezTo>
                  <a:cubicBezTo>
                    <a:pt x="104" y="3"/>
                    <a:pt x="101" y="0"/>
                    <a:pt x="98" y="0"/>
                  </a:cubicBezTo>
                  <a:close/>
                  <a:moveTo>
                    <a:pt x="35" y="112"/>
                  </a:moveTo>
                  <a:cubicBezTo>
                    <a:pt x="35" y="114"/>
                    <a:pt x="34" y="115"/>
                    <a:pt x="32" y="115"/>
                  </a:cubicBezTo>
                  <a:cubicBezTo>
                    <a:pt x="21" y="115"/>
                    <a:pt x="21" y="115"/>
                    <a:pt x="21" y="115"/>
                  </a:cubicBezTo>
                  <a:cubicBezTo>
                    <a:pt x="19" y="115"/>
                    <a:pt x="18" y="114"/>
                    <a:pt x="18" y="112"/>
                  </a:cubicBezTo>
                  <a:cubicBezTo>
                    <a:pt x="18" y="105"/>
                    <a:pt x="18" y="105"/>
                    <a:pt x="18" y="105"/>
                  </a:cubicBezTo>
                  <a:cubicBezTo>
                    <a:pt x="18" y="103"/>
                    <a:pt x="19" y="102"/>
                    <a:pt x="21" y="102"/>
                  </a:cubicBezTo>
                  <a:cubicBezTo>
                    <a:pt x="32" y="102"/>
                    <a:pt x="32" y="102"/>
                    <a:pt x="32" y="102"/>
                  </a:cubicBezTo>
                  <a:cubicBezTo>
                    <a:pt x="34" y="102"/>
                    <a:pt x="35" y="103"/>
                    <a:pt x="35" y="105"/>
                  </a:cubicBezTo>
                  <a:lnTo>
                    <a:pt x="35" y="112"/>
                  </a:lnTo>
                  <a:close/>
                  <a:moveTo>
                    <a:pt x="35" y="92"/>
                  </a:moveTo>
                  <a:cubicBezTo>
                    <a:pt x="35" y="94"/>
                    <a:pt x="34" y="95"/>
                    <a:pt x="32" y="95"/>
                  </a:cubicBezTo>
                  <a:cubicBezTo>
                    <a:pt x="21" y="95"/>
                    <a:pt x="21" y="95"/>
                    <a:pt x="21" y="95"/>
                  </a:cubicBezTo>
                  <a:cubicBezTo>
                    <a:pt x="19" y="95"/>
                    <a:pt x="18" y="94"/>
                    <a:pt x="18" y="92"/>
                  </a:cubicBezTo>
                  <a:cubicBezTo>
                    <a:pt x="18" y="85"/>
                    <a:pt x="18" y="85"/>
                    <a:pt x="18" y="85"/>
                  </a:cubicBezTo>
                  <a:cubicBezTo>
                    <a:pt x="18" y="83"/>
                    <a:pt x="19" y="82"/>
                    <a:pt x="21" y="82"/>
                  </a:cubicBezTo>
                  <a:cubicBezTo>
                    <a:pt x="32" y="82"/>
                    <a:pt x="32" y="82"/>
                    <a:pt x="32" y="82"/>
                  </a:cubicBezTo>
                  <a:cubicBezTo>
                    <a:pt x="34" y="82"/>
                    <a:pt x="35" y="83"/>
                    <a:pt x="35" y="85"/>
                  </a:cubicBezTo>
                  <a:lnTo>
                    <a:pt x="35" y="92"/>
                  </a:lnTo>
                  <a:close/>
                  <a:moveTo>
                    <a:pt x="35" y="72"/>
                  </a:moveTo>
                  <a:cubicBezTo>
                    <a:pt x="35" y="73"/>
                    <a:pt x="34" y="74"/>
                    <a:pt x="32" y="74"/>
                  </a:cubicBezTo>
                  <a:cubicBezTo>
                    <a:pt x="21" y="74"/>
                    <a:pt x="21" y="74"/>
                    <a:pt x="21" y="74"/>
                  </a:cubicBezTo>
                  <a:cubicBezTo>
                    <a:pt x="19" y="74"/>
                    <a:pt x="18" y="73"/>
                    <a:pt x="18" y="72"/>
                  </a:cubicBezTo>
                  <a:cubicBezTo>
                    <a:pt x="18" y="64"/>
                    <a:pt x="18" y="64"/>
                    <a:pt x="18" y="64"/>
                  </a:cubicBezTo>
                  <a:cubicBezTo>
                    <a:pt x="18" y="62"/>
                    <a:pt x="19" y="61"/>
                    <a:pt x="21" y="61"/>
                  </a:cubicBezTo>
                  <a:cubicBezTo>
                    <a:pt x="32" y="61"/>
                    <a:pt x="32" y="61"/>
                    <a:pt x="32" y="61"/>
                  </a:cubicBezTo>
                  <a:cubicBezTo>
                    <a:pt x="34" y="61"/>
                    <a:pt x="35" y="62"/>
                    <a:pt x="35" y="64"/>
                  </a:cubicBezTo>
                  <a:lnTo>
                    <a:pt x="35" y="72"/>
                  </a:lnTo>
                  <a:close/>
                  <a:moveTo>
                    <a:pt x="61" y="112"/>
                  </a:moveTo>
                  <a:cubicBezTo>
                    <a:pt x="61" y="114"/>
                    <a:pt x="59" y="115"/>
                    <a:pt x="58" y="115"/>
                  </a:cubicBezTo>
                  <a:cubicBezTo>
                    <a:pt x="47" y="115"/>
                    <a:pt x="47" y="115"/>
                    <a:pt x="47" y="115"/>
                  </a:cubicBezTo>
                  <a:cubicBezTo>
                    <a:pt x="45" y="115"/>
                    <a:pt x="43" y="114"/>
                    <a:pt x="43" y="112"/>
                  </a:cubicBezTo>
                  <a:cubicBezTo>
                    <a:pt x="43" y="105"/>
                    <a:pt x="43" y="105"/>
                    <a:pt x="43" y="105"/>
                  </a:cubicBezTo>
                  <a:cubicBezTo>
                    <a:pt x="43" y="103"/>
                    <a:pt x="45" y="102"/>
                    <a:pt x="47" y="102"/>
                  </a:cubicBezTo>
                  <a:cubicBezTo>
                    <a:pt x="58" y="102"/>
                    <a:pt x="58" y="102"/>
                    <a:pt x="58" y="102"/>
                  </a:cubicBezTo>
                  <a:cubicBezTo>
                    <a:pt x="59" y="102"/>
                    <a:pt x="61" y="103"/>
                    <a:pt x="61" y="105"/>
                  </a:cubicBezTo>
                  <a:lnTo>
                    <a:pt x="61" y="112"/>
                  </a:lnTo>
                  <a:close/>
                  <a:moveTo>
                    <a:pt x="61" y="92"/>
                  </a:moveTo>
                  <a:cubicBezTo>
                    <a:pt x="61" y="94"/>
                    <a:pt x="59" y="95"/>
                    <a:pt x="58" y="95"/>
                  </a:cubicBezTo>
                  <a:cubicBezTo>
                    <a:pt x="47" y="95"/>
                    <a:pt x="47" y="95"/>
                    <a:pt x="47" y="95"/>
                  </a:cubicBezTo>
                  <a:cubicBezTo>
                    <a:pt x="45" y="95"/>
                    <a:pt x="43" y="94"/>
                    <a:pt x="43" y="92"/>
                  </a:cubicBezTo>
                  <a:cubicBezTo>
                    <a:pt x="43" y="85"/>
                    <a:pt x="43" y="85"/>
                    <a:pt x="43" y="85"/>
                  </a:cubicBezTo>
                  <a:cubicBezTo>
                    <a:pt x="43" y="83"/>
                    <a:pt x="45" y="82"/>
                    <a:pt x="47" y="82"/>
                  </a:cubicBezTo>
                  <a:cubicBezTo>
                    <a:pt x="58" y="82"/>
                    <a:pt x="58" y="82"/>
                    <a:pt x="58" y="82"/>
                  </a:cubicBezTo>
                  <a:cubicBezTo>
                    <a:pt x="59" y="82"/>
                    <a:pt x="61" y="83"/>
                    <a:pt x="61" y="85"/>
                  </a:cubicBezTo>
                  <a:lnTo>
                    <a:pt x="61" y="92"/>
                  </a:lnTo>
                  <a:close/>
                  <a:moveTo>
                    <a:pt x="61" y="72"/>
                  </a:moveTo>
                  <a:cubicBezTo>
                    <a:pt x="61" y="73"/>
                    <a:pt x="59" y="74"/>
                    <a:pt x="58" y="74"/>
                  </a:cubicBezTo>
                  <a:cubicBezTo>
                    <a:pt x="47" y="74"/>
                    <a:pt x="47" y="74"/>
                    <a:pt x="47" y="74"/>
                  </a:cubicBezTo>
                  <a:cubicBezTo>
                    <a:pt x="45" y="74"/>
                    <a:pt x="43" y="73"/>
                    <a:pt x="43" y="72"/>
                  </a:cubicBezTo>
                  <a:cubicBezTo>
                    <a:pt x="43" y="64"/>
                    <a:pt x="43" y="64"/>
                    <a:pt x="43" y="64"/>
                  </a:cubicBezTo>
                  <a:cubicBezTo>
                    <a:pt x="43" y="62"/>
                    <a:pt x="45" y="61"/>
                    <a:pt x="47" y="61"/>
                  </a:cubicBezTo>
                  <a:cubicBezTo>
                    <a:pt x="58" y="61"/>
                    <a:pt x="58" y="61"/>
                    <a:pt x="58" y="61"/>
                  </a:cubicBezTo>
                  <a:cubicBezTo>
                    <a:pt x="59" y="61"/>
                    <a:pt x="61" y="62"/>
                    <a:pt x="61" y="64"/>
                  </a:cubicBezTo>
                  <a:lnTo>
                    <a:pt x="61" y="72"/>
                  </a:lnTo>
                  <a:close/>
                  <a:moveTo>
                    <a:pt x="86" y="112"/>
                  </a:moveTo>
                  <a:cubicBezTo>
                    <a:pt x="86" y="114"/>
                    <a:pt x="85" y="115"/>
                    <a:pt x="83" y="115"/>
                  </a:cubicBezTo>
                  <a:cubicBezTo>
                    <a:pt x="72" y="115"/>
                    <a:pt x="72" y="115"/>
                    <a:pt x="72" y="115"/>
                  </a:cubicBezTo>
                  <a:cubicBezTo>
                    <a:pt x="70" y="115"/>
                    <a:pt x="69" y="114"/>
                    <a:pt x="69" y="112"/>
                  </a:cubicBezTo>
                  <a:cubicBezTo>
                    <a:pt x="69" y="104"/>
                    <a:pt x="69" y="104"/>
                    <a:pt x="69" y="104"/>
                  </a:cubicBezTo>
                  <a:cubicBezTo>
                    <a:pt x="69" y="103"/>
                    <a:pt x="70" y="102"/>
                    <a:pt x="72" y="102"/>
                  </a:cubicBezTo>
                  <a:cubicBezTo>
                    <a:pt x="83" y="102"/>
                    <a:pt x="83" y="102"/>
                    <a:pt x="83" y="102"/>
                  </a:cubicBezTo>
                  <a:cubicBezTo>
                    <a:pt x="85" y="102"/>
                    <a:pt x="86" y="103"/>
                    <a:pt x="86" y="104"/>
                  </a:cubicBezTo>
                  <a:lnTo>
                    <a:pt x="86" y="112"/>
                  </a:lnTo>
                  <a:close/>
                  <a:moveTo>
                    <a:pt x="86" y="92"/>
                  </a:moveTo>
                  <a:cubicBezTo>
                    <a:pt x="86" y="94"/>
                    <a:pt x="85" y="95"/>
                    <a:pt x="83" y="95"/>
                  </a:cubicBezTo>
                  <a:cubicBezTo>
                    <a:pt x="72" y="95"/>
                    <a:pt x="72" y="95"/>
                    <a:pt x="72" y="95"/>
                  </a:cubicBezTo>
                  <a:cubicBezTo>
                    <a:pt x="70" y="95"/>
                    <a:pt x="69" y="94"/>
                    <a:pt x="69" y="92"/>
                  </a:cubicBezTo>
                  <a:cubicBezTo>
                    <a:pt x="69" y="84"/>
                    <a:pt x="69" y="84"/>
                    <a:pt x="69" y="84"/>
                  </a:cubicBezTo>
                  <a:cubicBezTo>
                    <a:pt x="69" y="83"/>
                    <a:pt x="70" y="82"/>
                    <a:pt x="72" y="82"/>
                  </a:cubicBezTo>
                  <a:cubicBezTo>
                    <a:pt x="83" y="82"/>
                    <a:pt x="83" y="82"/>
                    <a:pt x="83" y="82"/>
                  </a:cubicBezTo>
                  <a:cubicBezTo>
                    <a:pt x="85" y="82"/>
                    <a:pt x="86" y="83"/>
                    <a:pt x="86" y="84"/>
                  </a:cubicBezTo>
                  <a:lnTo>
                    <a:pt x="86" y="92"/>
                  </a:lnTo>
                  <a:close/>
                  <a:moveTo>
                    <a:pt x="86" y="72"/>
                  </a:moveTo>
                  <a:cubicBezTo>
                    <a:pt x="86" y="73"/>
                    <a:pt x="85" y="74"/>
                    <a:pt x="83" y="74"/>
                  </a:cubicBezTo>
                  <a:cubicBezTo>
                    <a:pt x="72" y="74"/>
                    <a:pt x="72" y="74"/>
                    <a:pt x="72" y="74"/>
                  </a:cubicBezTo>
                  <a:cubicBezTo>
                    <a:pt x="70" y="74"/>
                    <a:pt x="69" y="73"/>
                    <a:pt x="69" y="72"/>
                  </a:cubicBezTo>
                  <a:cubicBezTo>
                    <a:pt x="69" y="64"/>
                    <a:pt x="69" y="64"/>
                    <a:pt x="69" y="64"/>
                  </a:cubicBezTo>
                  <a:cubicBezTo>
                    <a:pt x="69" y="62"/>
                    <a:pt x="70" y="61"/>
                    <a:pt x="72" y="61"/>
                  </a:cubicBezTo>
                  <a:cubicBezTo>
                    <a:pt x="83" y="61"/>
                    <a:pt x="83" y="61"/>
                    <a:pt x="83" y="61"/>
                  </a:cubicBezTo>
                  <a:cubicBezTo>
                    <a:pt x="85" y="61"/>
                    <a:pt x="86" y="62"/>
                    <a:pt x="86" y="64"/>
                  </a:cubicBezTo>
                  <a:lnTo>
                    <a:pt x="86" y="72"/>
                  </a:lnTo>
                  <a:close/>
                  <a:moveTo>
                    <a:pt x="87" y="48"/>
                  </a:moveTo>
                  <a:cubicBezTo>
                    <a:pt x="71" y="48"/>
                    <a:pt x="71" y="48"/>
                    <a:pt x="71" y="48"/>
                  </a:cubicBezTo>
                  <a:cubicBezTo>
                    <a:pt x="70" y="48"/>
                    <a:pt x="68" y="46"/>
                    <a:pt x="68" y="43"/>
                  </a:cubicBezTo>
                  <a:cubicBezTo>
                    <a:pt x="68" y="41"/>
                    <a:pt x="70" y="39"/>
                    <a:pt x="71" y="39"/>
                  </a:cubicBezTo>
                  <a:cubicBezTo>
                    <a:pt x="87" y="39"/>
                    <a:pt x="87" y="39"/>
                    <a:pt x="87" y="39"/>
                  </a:cubicBezTo>
                  <a:cubicBezTo>
                    <a:pt x="89" y="39"/>
                    <a:pt x="90" y="41"/>
                    <a:pt x="90" y="43"/>
                  </a:cubicBezTo>
                  <a:cubicBezTo>
                    <a:pt x="90" y="46"/>
                    <a:pt x="89" y="48"/>
                    <a:pt x="87" y="48"/>
                  </a:cubicBezTo>
                  <a:close/>
                  <a:moveTo>
                    <a:pt x="94" y="27"/>
                  </a:moveTo>
                  <a:cubicBezTo>
                    <a:pt x="94" y="30"/>
                    <a:pt x="92" y="32"/>
                    <a:pt x="90" y="32"/>
                  </a:cubicBezTo>
                  <a:cubicBezTo>
                    <a:pt x="14" y="32"/>
                    <a:pt x="14" y="32"/>
                    <a:pt x="14" y="32"/>
                  </a:cubicBezTo>
                  <a:cubicBezTo>
                    <a:pt x="12" y="32"/>
                    <a:pt x="10" y="30"/>
                    <a:pt x="10" y="27"/>
                  </a:cubicBezTo>
                  <a:cubicBezTo>
                    <a:pt x="10" y="16"/>
                    <a:pt x="10" y="16"/>
                    <a:pt x="10" y="16"/>
                  </a:cubicBezTo>
                  <a:cubicBezTo>
                    <a:pt x="10" y="14"/>
                    <a:pt x="12" y="12"/>
                    <a:pt x="14" y="12"/>
                  </a:cubicBezTo>
                  <a:cubicBezTo>
                    <a:pt x="90" y="12"/>
                    <a:pt x="90" y="12"/>
                    <a:pt x="90" y="12"/>
                  </a:cubicBezTo>
                  <a:cubicBezTo>
                    <a:pt x="92" y="12"/>
                    <a:pt x="94" y="14"/>
                    <a:pt x="94" y="16"/>
                  </a:cubicBezTo>
                  <a:lnTo>
                    <a:pt x="94"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56"/>
            <p:cNvSpPr/>
            <p:nvPr/>
          </p:nvSpPr>
          <p:spPr bwMode="auto">
            <a:xfrm>
              <a:off x="10977563" y="2100263"/>
              <a:ext cx="15875" cy="50800"/>
            </a:xfrm>
            <a:custGeom>
              <a:avLst/>
              <a:gdLst>
                <a:gd name="T0" fmla="*/ 5 w 5"/>
                <a:gd name="T1" fmla="*/ 14 h 16"/>
                <a:gd name="T2" fmla="*/ 2 w 5"/>
                <a:gd name="T3" fmla="*/ 16 h 16"/>
                <a:gd name="T4" fmla="*/ 2 w 5"/>
                <a:gd name="T5" fmla="*/ 16 h 16"/>
                <a:gd name="T6" fmla="*/ 0 w 5"/>
                <a:gd name="T7" fmla="*/ 14 h 16"/>
                <a:gd name="T8" fmla="*/ 0 w 5"/>
                <a:gd name="T9" fmla="*/ 2 h 16"/>
                <a:gd name="T10" fmla="*/ 2 w 5"/>
                <a:gd name="T11" fmla="*/ 0 h 16"/>
                <a:gd name="T12" fmla="*/ 2 w 5"/>
                <a:gd name="T13" fmla="*/ 0 h 16"/>
                <a:gd name="T14" fmla="*/ 5 w 5"/>
                <a:gd name="T15" fmla="*/ 2 h 16"/>
                <a:gd name="T16" fmla="*/ 5 w 5"/>
                <a:gd name="T1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6">
                  <a:moveTo>
                    <a:pt x="5" y="14"/>
                  </a:moveTo>
                  <a:cubicBezTo>
                    <a:pt x="5" y="15"/>
                    <a:pt x="4" y="16"/>
                    <a:pt x="2" y="16"/>
                  </a:cubicBezTo>
                  <a:cubicBezTo>
                    <a:pt x="2" y="16"/>
                    <a:pt x="2" y="16"/>
                    <a:pt x="2" y="16"/>
                  </a:cubicBezTo>
                  <a:cubicBezTo>
                    <a:pt x="1" y="16"/>
                    <a:pt x="0" y="15"/>
                    <a:pt x="0" y="14"/>
                  </a:cubicBezTo>
                  <a:cubicBezTo>
                    <a:pt x="0" y="2"/>
                    <a:pt x="0" y="2"/>
                    <a:pt x="0" y="2"/>
                  </a:cubicBezTo>
                  <a:cubicBezTo>
                    <a:pt x="0" y="1"/>
                    <a:pt x="1" y="0"/>
                    <a:pt x="2" y="0"/>
                  </a:cubicBezTo>
                  <a:cubicBezTo>
                    <a:pt x="2" y="0"/>
                    <a:pt x="2" y="0"/>
                    <a:pt x="2" y="0"/>
                  </a:cubicBezTo>
                  <a:cubicBezTo>
                    <a:pt x="4" y="0"/>
                    <a:pt x="5" y="1"/>
                    <a:pt x="5" y="2"/>
                  </a:cubicBezTo>
                  <a:lnTo>
                    <a:pt x="5"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5" name="Freeform 226"/>
          <p:cNvSpPr>
            <a:spLocks noEditPoints="1"/>
          </p:cNvSpPr>
          <p:nvPr/>
        </p:nvSpPr>
        <p:spPr bwMode="auto">
          <a:xfrm>
            <a:off x="4568030" y="4431149"/>
            <a:ext cx="557213" cy="506413"/>
          </a:xfrm>
          <a:custGeom>
            <a:avLst/>
            <a:gdLst>
              <a:gd name="T0" fmla="*/ 311 w 351"/>
              <a:gd name="T1" fmla="*/ 111 h 319"/>
              <a:gd name="T2" fmla="*/ 263 w 351"/>
              <a:gd name="T3" fmla="*/ 0 h 319"/>
              <a:gd name="T4" fmla="*/ 0 w 351"/>
              <a:gd name="T5" fmla="*/ 115 h 319"/>
              <a:gd name="T6" fmla="*/ 64 w 351"/>
              <a:gd name="T7" fmla="*/ 259 h 319"/>
              <a:gd name="T8" fmla="*/ 64 w 351"/>
              <a:gd name="T9" fmla="*/ 319 h 319"/>
              <a:gd name="T10" fmla="*/ 351 w 351"/>
              <a:gd name="T11" fmla="*/ 319 h 319"/>
              <a:gd name="T12" fmla="*/ 351 w 351"/>
              <a:gd name="T13" fmla="*/ 111 h 319"/>
              <a:gd name="T14" fmla="*/ 311 w 351"/>
              <a:gd name="T15" fmla="*/ 111 h 319"/>
              <a:gd name="T16" fmla="*/ 64 w 351"/>
              <a:gd name="T17" fmla="*/ 131 h 319"/>
              <a:gd name="T18" fmla="*/ 56 w 351"/>
              <a:gd name="T19" fmla="*/ 135 h 319"/>
              <a:gd name="T20" fmla="*/ 64 w 351"/>
              <a:gd name="T21" fmla="*/ 157 h 319"/>
              <a:gd name="T22" fmla="*/ 64 w 351"/>
              <a:gd name="T23" fmla="*/ 211 h 319"/>
              <a:gd name="T24" fmla="*/ 28 w 351"/>
              <a:gd name="T25" fmla="*/ 125 h 319"/>
              <a:gd name="T26" fmla="*/ 253 w 351"/>
              <a:gd name="T27" fmla="*/ 30 h 319"/>
              <a:gd name="T28" fmla="*/ 287 w 351"/>
              <a:gd name="T29" fmla="*/ 111 h 319"/>
              <a:gd name="T30" fmla="*/ 265 w 351"/>
              <a:gd name="T31" fmla="*/ 111 h 319"/>
              <a:gd name="T32" fmla="*/ 242 w 351"/>
              <a:gd name="T33" fmla="*/ 58 h 319"/>
              <a:gd name="T34" fmla="*/ 114 w 351"/>
              <a:gd name="T35" fmla="*/ 111 h 319"/>
              <a:gd name="T36" fmla="*/ 64 w 351"/>
              <a:gd name="T37" fmla="*/ 111 h 319"/>
              <a:gd name="T38" fmla="*/ 64 w 351"/>
              <a:gd name="T39" fmla="*/ 131 h 319"/>
              <a:gd name="T40" fmla="*/ 329 w 351"/>
              <a:gd name="T41" fmla="*/ 297 h 319"/>
              <a:gd name="T42" fmla="*/ 84 w 351"/>
              <a:gd name="T43" fmla="*/ 297 h 319"/>
              <a:gd name="T44" fmla="*/ 84 w 351"/>
              <a:gd name="T45" fmla="*/ 131 h 319"/>
              <a:gd name="T46" fmla="*/ 329 w 351"/>
              <a:gd name="T47" fmla="*/ 131 h 319"/>
              <a:gd name="T48" fmla="*/ 329 w 351"/>
              <a:gd name="T49" fmla="*/ 297 h 319"/>
              <a:gd name="T50" fmla="*/ 309 w 351"/>
              <a:gd name="T51" fmla="*/ 153 h 319"/>
              <a:gd name="T52" fmla="*/ 106 w 351"/>
              <a:gd name="T53" fmla="*/ 153 h 319"/>
              <a:gd name="T54" fmla="*/ 106 w 351"/>
              <a:gd name="T55" fmla="*/ 277 h 319"/>
              <a:gd name="T56" fmla="*/ 309 w 351"/>
              <a:gd name="T57" fmla="*/ 277 h 319"/>
              <a:gd name="T58" fmla="*/ 309 w 351"/>
              <a:gd name="T59" fmla="*/ 153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chemeClr val="accent5">
              <a:lumMod val="75000"/>
            </a:schemeClr>
          </a:solidFill>
          <a:ln>
            <a:noFill/>
          </a:ln>
        </p:spPr>
        <p:txBody>
          <a:bodyPr vert="horz" wrap="square" lIns="91440" tIns="45720" rIns="91440" bIns="45720" numCol="1" anchor="t" anchorCtr="0" compatLnSpc="1"/>
          <a:lstStyle/>
          <a:p>
            <a:endParaRPr lang="zh-CN" altLang="en-US">
              <a:solidFill>
                <a:srgbClr val="000711"/>
              </a:solidFill>
            </a:endParaRPr>
          </a:p>
        </p:txBody>
      </p:sp>
      <p:grpSp>
        <p:nvGrpSpPr>
          <p:cNvPr id="26" name="组合 25"/>
          <p:cNvGrpSpPr/>
          <p:nvPr/>
        </p:nvGrpSpPr>
        <p:grpSpPr>
          <a:xfrm>
            <a:off x="6731794" y="2015424"/>
            <a:ext cx="722313" cy="501650"/>
            <a:chOff x="10083800" y="1362076"/>
            <a:chExt cx="722313" cy="501650"/>
          </a:xfrm>
          <a:solidFill>
            <a:schemeClr val="accent5">
              <a:lumMod val="75000"/>
            </a:schemeClr>
          </a:solidFill>
        </p:grpSpPr>
        <p:sp>
          <p:nvSpPr>
            <p:cNvPr id="27" name="Freeform 32"/>
            <p:cNvSpPr>
              <a:spLocks noEditPoints="1"/>
            </p:cNvSpPr>
            <p:nvPr/>
          </p:nvSpPr>
          <p:spPr bwMode="auto">
            <a:xfrm>
              <a:off x="10083800" y="1466851"/>
              <a:ext cx="722313" cy="361950"/>
            </a:xfrm>
            <a:custGeom>
              <a:avLst/>
              <a:gdLst>
                <a:gd name="T0" fmla="*/ 71 w 212"/>
                <a:gd name="T1" fmla="*/ 17 h 106"/>
                <a:gd name="T2" fmla="*/ 70 w 212"/>
                <a:gd name="T3" fmla="*/ 8 h 106"/>
                <a:gd name="T4" fmla="*/ 65 w 212"/>
                <a:gd name="T5" fmla="*/ 6 h 106"/>
                <a:gd name="T6" fmla="*/ 34 w 212"/>
                <a:gd name="T7" fmla="*/ 33 h 106"/>
                <a:gd name="T8" fmla="*/ 36 w 212"/>
                <a:gd name="T9" fmla="*/ 50 h 106"/>
                <a:gd name="T10" fmla="*/ 39 w 212"/>
                <a:gd name="T11" fmla="*/ 60 h 106"/>
                <a:gd name="T12" fmla="*/ 39 w 212"/>
                <a:gd name="T13" fmla="*/ 65 h 106"/>
                <a:gd name="T14" fmla="*/ 30 w 212"/>
                <a:gd name="T15" fmla="*/ 74 h 106"/>
                <a:gd name="T16" fmla="*/ 1 w 212"/>
                <a:gd name="T17" fmla="*/ 89 h 106"/>
                <a:gd name="T18" fmla="*/ 25 w 212"/>
                <a:gd name="T19" fmla="*/ 106 h 106"/>
                <a:gd name="T20" fmla="*/ 25 w 212"/>
                <a:gd name="T21" fmla="*/ 93 h 106"/>
                <a:gd name="T22" fmla="*/ 25 w 212"/>
                <a:gd name="T23" fmla="*/ 91 h 106"/>
                <a:gd name="T24" fmla="*/ 46 w 212"/>
                <a:gd name="T25" fmla="*/ 76 h 106"/>
                <a:gd name="T26" fmla="*/ 69 w 212"/>
                <a:gd name="T27" fmla="*/ 67 h 106"/>
                <a:gd name="T28" fmla="*/ 66 w 212"/>
                <a:gd name="T29" fmla="*/ 65 h 106"/>
                <a:gd name="T30" fmla="*/ 70 w 212"/>
                <a:gd name="T31" fmla="*/ 52 h 106"/>
                <a:gd name="T32" fmla="*/ 75 w 212"/>
                <a:gd name="T33" fmla="*/ 45 h 106"/>
                <a:gd name="T34" fmla="*/ 70 w 212"/>
                <a:gd name="T35" fmla="*/ 24 h 106"/>
                <a:gd name="T36" fmla="*/ 211 w 212"/>
                <a:gd name="T37" fmla="*/ 89 h 106"/>
                <a:gd name="T38" fmla="*/ 182 w 212"/>
                <a:gd name="T39" fmla="*/ 74 h 106"/>
                <a:gd name="T40" fmla="*/ 173 w 212"/>
                <a:gd name="T41" fmla="*/ 65 h 106"/>
                <a:gd name="T42" fmla="*/ 173 w 212"/>
                <a:gd name="T43" fmla="*/ 59 h 106"/>
                <a:gd name="T44" fmla="*/ 177 w 212"/>
                <a:gd name="T45" fmla="*/ 49 h 106"/>
                <a:gd name="T46" fmla="*/ 178 w 212"/>
                <a:gd name="T47" fmla="*/ 37 h 106"/>
                <a:gd name="T48" fmla="*/ 178 w 212"/>
                <a:gd name="T49" fmla="*/ 23 h 106"/>
                <a:gd name="T50" fmla="*/ 174 w 212"/>
                <a:gd name="T51" fmla="*/ 8 h 106"/>
                <a:gd name="T52" fmla="*/ 168 w 212"/>
                <a:gd name="T53" fmla="*/ 6 h 106"/>
                <a:gd name="T54" fmla="*/ 139 w 212"/>
                <a:gd name="T55" fmla="*/ 12 h 106"/>
                <a:gd name="T56" fmla="*/ 139 w 212"/>
                <a:gd name="T57" fmla="*/ 15 h 106"/>
                <a:gd name="T58" fmla="*/ 140 w 212"/>
                <a:gd name="T59" fmla="*/ 17 h 106"/>
                <a:gd name="T60" fmla="*/ 138 w 212"/>
                <a:gd name="T61" fmla="*/ 41 h 106"/>
                <a:gd name="T62" fmla="*/ 139 w 212"/>
                <a:gd name="T63" fmla="*/ 50 h 106"/>
                <a:gd name="T64" fmla="*/ 142 w 212"/>
                <a:gd name="T65" fmla="*/ 60 h 106"/>
                <a:gd name="T66" fmla="*/ 143 w 212"/>
                <a:gd name="T67" fmla="*/ 65 h 106"/>
                <a:gd name="T68" fmla="*/ 156 w 212"/>
                <a:gd name="T69" fmla="*/ 72 h 106"/>
                <a:gd name="T70" fmla="*/ 170 w 212"/>
                <a:gd name="T71" fmla="*/ 78 h 106"/>
                <a:gd name="T72" fmla="*/ 187 w 212"/>
                <a:gd name="T73" fmla="*/ 92 h 106"/>
                <a:gd name="T74" fmla="*/ 187 w 212"/>
                <a:gd name="T75" fmla="*/ 101 h 106"/>
                <a:gd name="T76" fmla="*/ 212 w 212"/>
                <a:gd name="T7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106">
                  <a:moveTo>
                    <a:pt x="69" y="22"/>
                  </a:moveTo>
                  <a:cubicBezTo>
                    <a:pt x="69" y="20"/>
                    <a:pt x="70" y="18"/>
                    <a:pt x="71" y="17"/>
                  </a:cubicBezTo>
                  <a:cubicBezTo>
                    <a:pt x="71" y="16"/>
                    <a:pt x="71" y="16"/>
                    <a:pt x="71" y="16"/>
                  </a:cubicBezTo>
                  <a:cubicBezTo>
                    <a:pt x="71" y="13"/>
                    <a:pt x="70" y="11"/>
                    <a:pt x="70" y="8"/>
                  </a:cubicBezTo>
                  <a:cubicBezTo>
                    <a:pt x="67" y="8"/>
                    <a:pt x="67" y="8"/>
                    <a:pt x="67" y="8"/>
                  </a:cubicBezTo>
                  <a:cubicBezTo>
                    <a:pt x="65" y="6"/>
                    <a:pt x="65" y="6"/>
                    <a:pt x="65" y="6"/>
                  </a:cubicBezTo>
                  <a:cubicBezTo>
                    <a:pt x="56" y="0"/>
                    <a:pt x="47" y="4"/>
                    <a:pt x="42" y="6"/>
                  </a:cubicBezTo>
                  <a:cubicBezTo>
                    <a:pt x="35" y="8"/>
                    <a:pt x="30" y="18"/>
                    <a:pt x="34" y="33"/>
                  </a:cubicBezTo>
                  <a:cubicBezTo>
                    <a:pt x="34" y="36"/>
                    <a:pt x="32" y="37"/>
                    <a:pt x="32" y="38"/>
                  </a:cubicBezTo>
                  <a:cubicBezTo>
                    <a:pt x="33" y="41"/>
                    <a:pt x="33" y="49"/>
                    <a:pt x="36" y="50"/>
                  </a:cubicBezTo>
                  <a:cubicBezTo>
                    <a:pt x="36" y="51"/>
                    <a:pt x="38" y="51"/>
                    <a:pt x="38" y="51"/>
                  </a:cubicBezTo>
                  <a:cubicBezTo>
                    <a:pt x="38" y="54"/>
                    <a:pt x="38" y="57"/>
                    <a:pt x="39" y="60"/>
                  </a:cubicBezTo>
                  <a:cubicBezTo>
                    <a:pt x="39" y="62"/>
                    <a:pt x="41" y="62"/>
                    <a:pt x="42" y="65"/>
                  </a:cubicBezTo>
                  <a:cubicBezTo>
                    <a:pt x="39" y="65"/>
                    <a:pt x="39" y="65"/>
                    <a:pt x="39" y="65"/>
                  </a:cubicBezTo>
                  <a:cubicBezTo>
                    <a:pt x="38" y="67"/>
                    <a:pt x="37" y="72"/>
                    <a:pt x="35" y="73"/>
                  </a:cubicBezTo>
                  <a:cubicBezTo>
                    <a:pt x="33" y="73"/>
                    <a:pt x="32" y="74"/>
                    <a:pt x="30" y="74"/>
                  </a:cubicBezTo>
                  <a:cubicBezTo>
                    <a:pt x="25" y="76"/>
                    <a:pt x="19" y="79"/>
                    <a:pt x="13" y="81"/>
                  </a:cubicBezTo>
                  <a:cubicBezTo>
                    <a:pt x="8" y="83"/>
                    <a:pt x="2" y="84"/>
                    <a:pt x="1" y="89"/>
                  </a:cubicBezTo>
                  <a:cubicBezTo>
                    <a:pt x="1" y="93"/>
                    <a:pt x="0" y="101"/>
                    <a:pt x="0" y="106"/>
                  </a:cubicBezTo>
                  <a:cubicBezTo>
                    <a:pt x="25" y="106"/>
                    <a:pt x="25" y="106"/>
                    <a:pt x="25" y="106"/>
                  </a:cubicBezTo>
                  <a:cubicBezTo>
                    <a:pt x="25" y="104"/>
                    <a:pt x="25" y="103"/>
                    <a:pt x="25" y="101"/>
                  </a:cubicBezTo>
                  <a:cubicBezTo>
                    <a:pt x="25" y="98"/>
                    <a:pt x="25" y="95"/>
                    <a:pt x="25" y="93"/>
                  </a:cubicBezTo>
                  <a:cubicBezTo>
                    <a:pt x="25" y="92"/>
                    <a:pt x="25" y="92"/>
                    <a:pt x="25" y="92"/>
                  </a:cubicBezTo>
                  <a:cubicBezTo>
                    <a:pt x="25" y="91"/>
                    <a:pt x="25" y="91"/>
                    <a:pt x="25" y="91"/>
                  </a:cubicBezTo>
                  <a:cubicBezTo>
                    <a:pt x="28" y="83"/>
                    <a:pt x="36" y="80"/>
                    <a:pt x="42" y="78"/>
                  </a:cubicBezTo>
                  <a:cubicBezTo>
                    <a:pt x="44" y="77"/>
                    <a:pt x="45" y="77"/>
                    <a:pt x="46" y="76"/>
                  </a:cubicBezTo>
                  <a:cubicBezTo>
                    <a:pt x="49" y="75"/>
                    <a:pt x="53" y="74"/>
                    <a:pt x="56" y="72"/>
                  </a:cubicBezTo>
                  <a:cubicBezTo>
                    <a:pt x="60" y="70"/>
                    <a:pt x="65" y="68"/>
                    <a:pt x="69" y="67"/>
                  </a:cubicBezTo>
                  <a:cubicBezTo>
                    <a:pt x="69" y="66"/>
                    <a:pt x="69" y="66"/>
                    <a:pt x="69" y="65"/>
                  </a:cubicBezTo>
                  <a:cubicBezTo>
                    <a:pt x="68" y="65"/>
                    <a:pt x="67" y="65"/>
                    <a:pt x="66" y="65"/>
                  </a:cubicBezTo>
                  <a:cubicBezTo>
                    <a:pt x="66" y="62"/>
                    <a:pt x="68" y="61"/>
                    <a:pt x="69" y="59"/>
                  </a:cubicBezTo>
                  <a:cubicBezTo>
                    <a:pt x="70" y="57"/>
                    <a:pt x="69" y="54"/>
                    <a:pt x="70" y="52"/>
                  </a:cubicBezTo>
                  <a:cubicBezTo>
                    <a:pt x="71" y="51"/>
                    <a:pt x="73" y="50"/>
                    <a:pt x="73" y="49"/>
                  </a:cubicBezTo>
                  <a:cubicBezTo>
                    <a:pt x="74" y="48"/>
                    <a:pt x="75" y="46"/>
                    <a:pt x="75" y="45"/>
                  </a:cubicBezTo>
                  <a:cubicBezTo>
                    <a:pt x="75" y="44"/>
                    <a:pt x="75" y="43"/>
                    <a:pt x="75" y="43"/>
                  </a:cubicBezTo>
                  <a:cubicBezTo>
                    <a:pt x="71" y="38"/>
                    <a:pt x="70" y="30"/>
                    <a:pt x="70" y="24"/>
                  </a:cubicBezTo>
                  <a:cubicBezTo>
                    <a:pt x="70" y="23"/>
                    <a:pt x="70" y="23"/>
                    <a:pt x="69" y="22"/>
                  </a:cubicBezTo>
                  <a:close/>
                  <a:moveTo>
                    <a:pt x="211" y="89"/>
                  </a:moveTo>
                  <a:cubicBezTo>
                    <a:pt x="210" y="84"/>
                    <a:pt x="204" y="83"/>
                    <a:pt x="199" y="81"/>
                  </a:cubicBezTo>
                  <a:cubicBezTo>
                    <a:pt x="193" y="79"/>
                    <a:pt x="187" y="76"/>
                    <a:pt x="182" y="74"/>
                  </a:cubicBezTo>
                  <a:cubicBezTo>
                    <a:pt x="180" y="74"/>
                    <a:pt x="179" y="73"/>
                    <a:pt x="177" y="73"/>
                  </a:cubicBezTo>
                  <a:cubicBezTo>
                    <a:pt x="175" y="72"/>
                    <a:pt x="174" y="67"/>
                    <a:pt x="173" y="65"/>
                  </a:cubicBezTo>
                  <a:cubicBezTo>
                    <a:pt x="172" y="65"/>
                    <a:pt x="171" y="65"/>
                    <a:pt x="170" y="65"/>
                  </a:cubicBezTo>
                  <a:cubicBezTo>
                    <a:pt x="170" y="62"/>
                    <a:pt x="172" y="61"/>
                    <a:pt x="173" y="59"/>
                  </a:cubicBezTo>
                  <a:cubicBezTo>
                    <a:pt x="173" y="57"/>
                    <a:pt x="173" y="54"/>
                    <a:pt x="174" y="52"/>
                  </a:cubicBezTo>
                  <a:cubicBezTo>
                    <a:pt x="175" y="51"/>
                    <a:pt x="176" y="50"/>
                    <a:pt x="177" y="49"/>
                  </a:cubicBezTo>
                  <a:cubicBezTo>
                    <a:pt x="178" y="48"/>
                    <a:pt x="178" y="46"/>
                    <a:pt x="179" y="45"/>
                  </a:cubicBezTo>
                  <a:cubicBezTo>
                    <a:pt x="179" y="43"/>
                    <a:pt x="180" y="39"/>
                    <a:pt x="178" y="37"/>
                  </a:cubicBezTo>
                  <a:cubicBezTo>
                    <a:pt x="178" y="35"/>
                    <a:pt x="177" y="35"/>
                    <a:pt x="177" y="34"/>
                  </a:cubicBezTo>
                  <a:cubicBezTo>
                    <a:pt x="177" y="31"/>
                    <a:pt x="178" y="25"/>
                    <a:pt x="178" y="23"/>
                  </a:cubicBezTo>
                  <a:cubicBezTo>
                    <a:pt x="178" y="20"/>
                    <a:pt x="178" y="16"/>
                    <a:pt x="177" y="13"/>
                  </a:cubicBezTo>
                  <a:cubicBezTo>
                    <a:pt x="177" y="13"/>
                    <a:pt x="176" y="9"/>
                    <a:pt x="174" y="8"/>
                  </a:cubicBezTo>
                  <a:cubicBezTo>
                    <a:pt x="171" y="8"/>
                    <a:pt x="171" y="8"/>
                    <a:pt x="171" y="8"/>
                  </a:cubicBezTo>
                  <a:cubicBezTo>
                    <a:pt x="168" y="6"/>
                    <a:pt x="168" y="6"/>
                    <a:pt x="168" y="6"/>
                  </a:cubicBezTo>
                  <a:cubicBezTo>
                    <a:pt x="160" y="0"/>
                    <a:pt x="151" y="4"/>
                    <a:pt x="146" y="6"/>
                  </a:cubicBezTo>
                  <a:cubicBezTo>
                    <a:pt x="143" y="7"/>
                    <a:pt x="141" y="9"/>
                    <a:pt x="139" y="12"/>
                  </a:cubicBezTo>
                  <a:cubicBezTo>
                    <a:pt x="139" y="13"/>
                    <a:pt x="139" y="14"/>
                    <a:pt x="139" y="14"/>
                  </a:cubicBezTo>
                  <a:cubicBezTo>
                    <a:pt x="139" y="15"/>
                    <a:pt x="139" y="15"/>
                    <a:pt x="139" y="15"/>
                  </a:cubicBezTo>
                  <a:cubicBezTo>
                    <a:pt x="139" y="15"/>
                    <a:pt x="139" y="15"/>
                    <a:pt x="139" y="15"/>
                  </a:cubicBezTo>
                  <a:cubicBezTo>
                    <a:pt x="140" y="16"/>
                    <a:pt x="140" y="16"/>
                    <a:pt x="140" y="17"/>
                  </a:cubicBezTo>
                  <a:cubicBezTo>
                    <a:pt x="143" y="22"/>
                    <a:pt x="142" y="28"/>
                    <a:pt x="141" y="32"/>
                  </a:cubicBezTo>
                  <a:cubicBezTo>
                    <a:pt x="141" y="34"/>
                    <a:pt x="140" y="38"/>
                    <a:pt x="138" y="41"/>
                  </a:cubicBezTo>
                  <a:cubicBezTo>
                    <a:pt x="137" y="41"/>
                    <a:pt x="137" y="42"/>
                    <a:pt x="136" y="42"/>
                  </a:cubicBezTo>
                  <a:cubicBezTo>
                    <a:pt x="137" y="46"/>
                    <a:pt x="137" y="49"/>
                    <a:pt x="139" y="50"/>
                  </a:cubicBezTo>
                  <a:cubicBezTo>
                    <a:pt x="140" y="51"/>
                    <a:pt x="142" y="51"/>
                    <a:pt x="142" y="51"/>
                  </a:cubicBezTo>
                  <a:cubicBezTo>
                    <a:pt x="142" y="54"/>
                    <a:pt x="142" y="57"/>
                    <a:pt x="142" y="60"/>
                  </a:cubicBezTo>
                  <a:cubicBezTo>
                    <a:pt x="143" y="62"/>
                    <a:pt x="145" y="62"/>
                    <a:pt x="145" y="65"/>
                  </a:cubicBezTo>
                  <a:cubicBezTo>
                    <a:pt x="143" y="65"/>
                    <a:pt x="143" y="65"/>
                    <a:pt x="143" y="65"/>
                  </a:cubicBezTo>
                  <a:cubicBezTo>
                    <a:pt x="143" y="66"/>
                    <a:pt x="143" y="66"/>
                    <a:pt x="143" y="67"/>
                  </a:cubicBezTo>
                  <a:cubicBezTo>
                    <a:pt x="147" y="68"/>
                    <a:pt x="152" y="70"/>
                    <a:pt x="156" y="72"/>
                  </a:cubicBezTo>
                  <a:cubicBezTo>
                    <a:pt x="160" y="74"/>
                    <a:pt x="163" y="75"/>
                    <a:pt x="166" y="76"/>
                  </a:cubicBezTo>
                  <a:cubicBezTo>
                    <a:pt x="167" y="77"/>
                    <a:pt x="168" y="77"/>
                    <a:pt x="170" y="78"/>
                  </a:cubicBezTo>
                  <a:cubicBezTo>
                    <a:pt x="176" y="80"/>
                    <a:pt x="184" y="83"/>
                    <a:pt x="187" y="91"/>
                  </a:cubicBezTo>
                  <a:cubicBezTo>
                    <a:pt x="187" y="92"/>
                    <a:pt x="187" y="92"/>
                    <a:pt x="187" y="92"/>
                  </a:cubicBezTo>
                  <a:cubicBezTo>
                    <a:pt x="187" y="93"/>
                    <a:pt x="187" y="93"/>
                    <a:pt x="187" y="93"/>
                  </a:cubicBezTo>
                  <a:cubicBezTo>
                    <a:pt x="187" y="95"/>
                    <a:pt x="187" y="98"/>
                    <a:pt x="187" y="101"/>
                  </a:cubicBezTo>
                  <a:cubicBezTo>
                    <a:pt x="187" y="103"/>
                    <a:pt x="187" y="104"/>
                    <a:pt x="187" y="106"/>
                  </a:cubicBezTo>
                  <a:cubicBezTo>
                    <a:pt x="212" y="106"/>
                    <a:pt x="212" y="106"/>
                    <a:pt x="212" y="106"/>
                  </a:cubicBezTo>
                  <a:cubicBezTo>
                    <a:pt x="212" y="101"/>
                    <a:pt x="211" y="93"/>
                    <a:pt x="211"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711"/>
                </a:solidFill>
              </a:endParaRPr>
            </a:p>
          </p:txBody>
        </p:sp>
        <p:sp>
          <p:nvSpPr>
            <p:cNvPr id="28" name="Freeform 33"/>
            <p:cNvSpPr/>
            <p:nvPr/>
          </p:nvSpPr>
          <p:spPr bwMode="auto">
            <a:xfrm>
              <a:off x="10190163" y="1362076"/>
              <a:ext cx="509588" cy="501650"/>
            </a:xfrm>
            <a:custGeom>
              <a:avLst/>
              <a:gdLst>
                <a:gd name="T0" fmla="*/ 102 w 150"/>
                <a:gd name="T1" fmla="*/ 17 h 147"/>
                <a:gd name="T2" fmla="*/ 103 w 150"/>
                <a:gd name="T3" fmla="*/ 32 h 147"/>
                <a:gd name="T4" fmla="*/ 102 w 150"/>
                <a:gd name="T5" fmla="*/ 46 h 147"/>
                <a:gd name="T6" fmla="*/ 104 w 150"/>
                <a:gd name="T7" fmla="*/ 50 h 147"/>
                <a:gd name="T8" fmla="*/ 104 w 150"/>
                <a:gd name="T9" fmla="*/ 62 h 147"/>
                <a:gd name="T10" fmla="*/ 102 w 150"/>
                <a:gd name="T11" fmla="*/ 68 h 147"/>
                <a:gd name="T12" fmla="*/ 97 w 150"/>
                <a:gd name="T13" fmla="*/ 72 h 147"/>
                <a:gd name="T14" fmla="*/ 96 w 150"/>
                <a:gd name="T15" fmla="*/ 82 h 147"/>
                <a:gd name="T16" fmla="*/ 92 w 150"/>
                <a:gd name="T17" fmla="*/ 90 h 147"/>
                <a:gd name="T18" fmla="*/ 96 w 150"/>
                <a:gd name="T19" fmla="*/ 90 h 147"/>
                <a:gd name="T20" fmla="*/ 102 w 150"/>
                <a:gd name="T21" fmla="*/ 101 h 147"/>
                <a:gd name="T22" fmla="*/ 109 w 150"/>
                <a:gd name="T23" fmla="*/ 103 h 147"/>
                <a:gd name="T24" fmla="*/ 132 w 150"/>
                <a:gd name="T25" fmla="*/ 113 h 147"/>
                <a:gd name="T26" fmla="*/ 150 w 150"/>
                <a:gd name="T27" fmla="*/ 124 h 147"/>
                <a:gd name="T28" fmla="*/ 150 w 150"/>
                <a:gd name="T29" fmla="*/ 147 h 147"/>
                <a:gd name="T30" fmla="*/ 0 w 150"/>
                <a:gd name="T31" fmla="*/ 147 h 147"/>
                <a:gd name="T32" fmla="*/ 0 w 150"/>
                <a:gd name="T33" fmla="*/ 124 h 147"/>
                <a:gd name="T34" fmla="*/ 18 w 150"/>
                <a:gd name="T35" fmla="*/ 113 h 147"/>
                <a:gd name="T36" fmla="*/ 41 w 150"/>
                <a:gd name="T37" fmla="*/ 103 h 147"/>
                <a:gd name="T38" fmla="*/ 48 w 150"/>
                <a:gd name="T39" fmla="*/ 101 h 147"/>
                <a:gd name="T40" fmla="*/ 54 w 150"/>
                <a:gd name="T41" fmla="*/ 90 h 147"/>
                <a:gd name="T42" fmla="*/ 57 w 150"/>
                <a:gd name="T43" fmla="*/ 90 h 147"/>
                <a:gd name="T44" fmla="*/ 53 w 150"/>
                <a:gd name="T45" fmla="*/ 83 h 147"/>
                <a:gd name="T46" fmla="*/ 52 w 150"/>
                <a:gd name="T47" fmla="*/ 70 h 147"/>
                <a:gd name="T48" fmla="*/ 49 w 150"/>
                <a:gd name="T49" fmla="*/ 70 h 147"/>
                <a:gd name="T50" fmla="*/ 44 w 150"/>
                <a:gd name="T51" fmla="*/ 53 h 147"/>
                <a:gd name="T52" fmla="*/ 46 w 150"/>
                <a:gd name="T53" fmla="*/ 46 h 147"/>
                <a:gd name="T54" fmla="*/ 58 w 150"/>
                <a:gd name="T55" fmla="*/ 7 h 147"/>
                <a:gd name="T56" fmla="*/ 90 w 150"/>
                <a:gd name="T57" fmla="*/ 7 h 147"/>
                <a:gd name="T58" fmla="*/ 93 w 150"/>
                <a:gd name="T59" fmla="*/ 10 h 147"/>
                <a:gd name="T60" fmla="*/ 98 w 150"/>
                <a:gd name="T61" fmla="*/ 10 h 147"/>
                <a:gd name="T62" fmla="*/ 102 w 150"/>
                <a:gd name="T63" fmla="*/ 1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 h="147">
                  <a:moveTo>
                    <a:pt x="102" y="17"/>
                  </a:moveTo>
                  <a:cubicBezTo>
                    <a:pt x="103" y="22"/>
                    <a:pt x="103" y="26"/>
                    <a:pt x="103" y="32"/>
                  </a:cubicBezTo>
                  <a:cubicBezTo>
                    <a:pt x="103" y="34"/>
                    <a:pt x="102" y="43"/>
                    <a:pt x="102" y="46"/>
                  </a:cubicBezTo>
                  <a:cubicBezTo>
                    <a:pt x="102" y="48"/>
                    <a:pt x="103" y="48"/>
                    <a:pt x="104" y="50"/>
                  </a:cubicBezTo>
                  <a:cubicBezTo>
                    <a:pt x="105" y="54"/>
                    <a:pt x="105" y="59"/>
                    <a:pt x="104" y="62"/>
                  </a:cubicBezTo>
                  <a:cubicBezTo>
                    <a:pt x="104" y="64"/>
                    <a:pt x="103" y="66"/>
                    <a:pt x="102" y="68"/>
                  </a:cubicBezTo>
                  <a:cubicBezTo>
                    <a:pt x="101" y="70"/>
                    <a:pt x="98" y="70"/>
                    <a:pt x="97" y="72"/>
                  </a:cubicBezTo>
                  <a:cubicBezTo>
                    <a:pt x="96" y="75"/>
                    <a:pt x="97" y="78"/>
                    <a:pt x="96" y="82"/>
                  </a:cubicBezTo>
                  <a:cubicBezTo>
                    <a:pt x="95" y="85"/>
                    <a:pt x="92" y="85"/>
                    <a:pt x="92" y="90"/>
                  </a:cubicBezTo>
                  <a:cubicBezTo>
                    <a:pt x="93" y="90"/>
                    <a:pt x="94" y="90"/>
                    <a:pt x="96" y="90"/>
                  </a:cubicBezTo>
                  <a:cubicBezTo>
                    <a:pt x="97" y="93"/>
                    <a:pt x="100" y="99"/>
                    <a:pt x="102" y="101"/>
                  </a:cubicBezTo>
                  <a:cubicBezTo>
                    <a:pt x="104" y="102"/>
                    <a:pt x="107" y="102"/>
                    <a:pt x="109" y="103"/>
                  </a:cubicBezTo>
                  <a:cubicBezTo>
                    <a:pt x="116" y="106"/>
                    <a:pt x="125" y="110"/>
                    <a:pt x="132" y="113"/>
                  </a:cubicBezTo>
                  <a:cubicBezTo>
                    <a:pt x="139" y="116"/>
                    <a:pt x="148" y="117"/>
                    <a:pt x="150" y="124"/>
                  </a:cubicBezTo>
                  <a:cubicBezTo>
                    <a:pt x="150" y="129"/>
                    <a:pt x="150" y="141"/>
                    <a:pt x="150" y="147"/>
                  </a:cubicBezTo>
                  <a:cubicBezTo>
                    <a:pt x="0" y="147"/>
                    <a:pt x="0" y="147"/>
                    <a:pt x="0" y="147"/>
                  </a:cubicBezTo>
                  <a:cubicBezTo>
                    <a:pt x="0" y="141"/>
                    <a:pt x="0" y="129"/>
                    <a:pt x="0" y="124"/>
                  </a:cubicBezTo>
                  <a:cubicBezTo>
                    <a:pt x="3" y="117"/>
                    <a:pt x="11" y="116"/>
                    <a:pt x="18" y="113"/>
                  </a:cubicBezTo>
                  <a:cubicBezTo>
                    <a:pt x="25" y="110"/>
                    <a:pt x="34" y="106"/>
                    <a:pt x="41" y="103"/>
                  </a:cubicBezTo>
                  <a:cubicBezTo>
                    <a:pt x="44" y="102"/>
                    <a:pt x="46" y="102"/>
                    <a:pt x="48" y="101"/>
                  </a:cubicBezTo>
                  <a:cubicBezTo>
                    <a:pt x="50" y="99"/>
                    <a:pt x="53" y="93"/>
                    <a:pt x="54" y="90"/>
                  </a:cubicBezTo>
                  <a:cubicBezTo>
                    <a:pt x="57" y="90"/>
                    <a:pt x="57" y="90"/>
                    <a:pt x="57" y="90"/>
                  </a:cubicBezTo>
                  <a:cubicBezTo>
                    <a:pt x="57" y="86"/>
                    <a:pt x="54" y="85"/>
                    <a:pt x="53" y="83"/>
                  </a:cubicBezTo>
                  <a:cubicBezTo>
                    <a:pt x="53" y="79"/>
                    <a:pt x="53" y="74"/>
                    <a:pt x="52" y="70"/>
                  </a:cubicBezTo>
                  <a:cubicBezTo>
                    <a:pt x="52" y="71"/>
                    <a:pt x="49" y="70"/>
                    <a:pt x="49" y="70"/>
                  </a:cubicBezTo>
                  <a:cubicBezTo>
                    <a:pt x="45" y="67"/>
                    <a:pt x="45" y="57"/>
                    <a:pt x="44" y="53"/>
                  </a:cubicBezTo>
                  <a:cubicBezTo>
                    <a:pt x="44" y="51"/>
                    <a:pt x="47" y="49"/>
                    <a:pt x="46" y="46"/>
                  </a:cubicBezTo>
                  <a:cubicBezTo>
                    <a:pt x="42" y="25"/>
                    <a:pt x="48" y="11"/>
                    <a:pt x="58" y="7"/>
                  </a:cubicBezTo>
                  <a:cubicBezTo>
                    <a:pt x="65" y="5"/>
                    <a:pt x="78" y="0"/>
                    <a:pt x="90" y="7"/>
                  </a:cubicBezTo>
                  <a:cubicBezTo>
                    <a:pt x="93" y="10"/>
                    <a:pt x="93" y="10"/>
                    <a:pt x="93" y="10"/>
                  </a:cubicBezTo>
                  <a:cubicBezTo>
                    <a:pt x="98" y="10"/>
                    <a:pt x="98" y="10"/>
                    <a:pt x="98" y="10"/>
                  </a:cubicBezTo>
                  <a:cubicBezTo>
                    <a:pt x="100" y="12"/>
                    <a:pt x="102" y="17"/>
                    <a:pt x="10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711"/>
                </a:solidFill>
              </a:endParaRPr>
            </a:p>
          </p:txBody>
        </p:sp>
      </p:grpSp>
      <p:grpSp>
        <p:nvGrpSpPr>
          <p:cNvPr id="29" name="组合 28"/>
          <p:cNvGrpSpPr/>
          <p:nvPr/>
        </p:nvGrpSpPr>
        <p:grpSpPr>
          <a:xfrm>
            <a:off x="6989764" y="4556561"/>
            <a:ext cx="565150" cy="455613"/>
            <a:chOff x="7165975" y="4948238"/>
            <a:chExt cx="565150" cy="455613"/>
          </a:xfrm>
          <a:solidFill>
            <a:schemeClr val="bg1"/>
          </a:solidFill>
        </p:grpSpPr>
        <p:sp>
          <p:nvSpPr>
            <p:cNvPr id="30" name="Freeform 155"/>
            <p:cNvSpPr>
              <a:spLocks noEditPoints="1"/>
            </p:cNvSpPr>
            <p:nvPr/>
          </p:nvSpPr>
          <p:spPr bwMode="auto">
            <a:xfrm>
              <a:off x="7165975" y="5100638"/>
              <a:ext cx="509588" cy="303213"/>
            </a:xfrm>
            <a:custGeom>
              <a:avLst/>
              <a:gdLst>
                <a:gd name="T0" fmla="*/ 90 w 321"/>
                <a:gd name="T1" fmla="*/ 73 h 191"/>
                <a:gd name="T2" fmla="*/ 90 w 321"/>
                <a:gd name="T3" fmla="*/ 191 h 191"/>
                <a:gd name="T4" fmla="*/ 141 w 321"/>
                <a:gd name="T5" fmla="*/ 191 h 191"/>
                <a:gd name="T6" fmla="*/ 141 w 321"/>
                <a:gd name="T7" fmla="*/ 73 h 191"/>
                <a:gd name="T8" fmla="*/ 115 w 321"/>
                <a:gd name="T9" fmla="*/ 50 h 191"/>
                <a:gd name="T10" fmla="*/ 90 w 321"/>
                <a:gd name="T11" fmla="*/ 73 h 191"/>
                <a:gd name="T12" fmla="*/ 0 w 321"/>
                <a:gd name="T13" fmla="*/ 191 h 191"/>
                <a:gd name="T14" fmla="*/ 53 w 321"/>
                <a:gd name="T15" fmla="*/ 191 h 191"/>
                <a:gd name="T16" fmla="*/ 53 w 321"/>
                <a:gd name="T17" fmla="*/ 101 h 191"/>
                <a:gd name="T18" fmla="*/ 0 w 321"/>
                <a:gd name="T19" fmla="*/ 146 h 191"/>
                <a:gd name="T20" fmla="*/ 0 w 321"/>
                <a:gd name="T21" fmla="*/ 191 h 191"/>
                <a:gd name="T22" fmla="*/ 268 w 321"/>
                <a:gd name="T23" fmla="*/ 45 h 191"/>
                <a:gd name="T24" fmla="*/ 268 w 321"/>
                <a:gd name="T25" fmla="*/ 191 h 191"/>
                <a:gd name="T26" fmla="*/ 321 w 321"/>
                <a:gd name="T27" fmla="*/ 191 h 191"/>
                <a:gd name="T28" fmla="*/ 321 w 321"/>
                <a:gd name="T29" fmla="*/ 0 h 191"/>
                <a:gd name="T30" fmla="*/ 268 w 321"/>
                <a:gd name="T31" fmla="*/ 45 h 191"/>
                <a:gd name="T32" fmla="*/ 178 w 321"/>
                <a:gd name="T33" fmla="*/ 103 h 191"/>
                <a:gd name="T34" fmla="*/ 178 w 321"/>
                <a:gd name="T35" fmla="*/ 191 h 191"/>
                <a:gd name="T36" fmla="*/ 231 w 321"/>
                <a:gd name="T37" fmla="*/ 191 h 191"/>
                <a:gd name="T38" fmla="*/ 231 w 321"/>
                <a:gd name="T39" fmla="*/ 75 h 191"/>
                <a:gd name="T40" fmla="*/ 188 w 321"/>
                <a:gd name="T41" fmla="*/ 112 h 191"/>
                <a:gd name="T42" fmla="*/ 178 w 321"/>
                <a:gd name="T43" fmla="*/ 10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1" h="191">
                  <a:moveTo>
                    <a:pt x="90" y="73"/>
                  </a:moveTo>
                  <a:lnTo>
                    <a:pt x="90" y="191"/>
                  </a:lnTo>
                  <a:lnTo>
                    <a:pt x="141" y="191"/>
                  </a:lnTo>
                  <a:lnTo>
                    <a:pt x="141" y="73"/>
                  </a:lnTo>
                  <a:lnTo>
                    <a:pt x="115" y="50"/>
                  </a:lnTo>
                  <a:lnTo>
                    <a:pt x="90" y="73"/>
                  </a:lnTo>
                  <a:close/>
                  <a:moveTo>
                    <a:pt x="0" y="191"/>
                  </a:moveTo>
                  <a:lnTo>
                    <a:pt x="53" y="191"/>
                  </a:lnTo>
                  <a:lnTo>
                    <a:pt x="53" y="101"/>
                  </a:lnTo>
                  <a:lnTo>
                    <a:pt x="0" y="146"/>
                  </a:lnTo>
                  <a:lnTo>
                    <a:pt x="0" y="191"/>
                  </a:lnTo>
                  <a:close/>
                  <a:moveTo>
                    <a:pt x="268" y="45"/>
                  </a:moveTo>
                  <a:lnTo>
                    <a:pt x="268" y="191"/>
                  </a:lnTo>
                  <a:lnTo>
                    <a:pt x="321" y="191"/>
                  </a:lnTo>
                  <a:lnTo>
                    <a:pt x="321" y="0"/>
                  </a:lnTo>
                  <a:lnTo>
                    <a:pt x="268" y="45"/>
                  </a:lnTo>
                  <a:close/>
                  <a:moveTo>
                    <a:pt x="178" y="103"/>
                  </a:moveTo>
                  <a:lnTo>
                    <a:pt x="178" y="191"/>
                  </a:lnTo>
                  <a:lnTo>
                    <a:pt x="231" y="191"/>
                  </a:lnTo>
                  <a:lnTo>
                    <a:pt x="231" y="75"/>
                  </a:lnTo>
                  <a:lnTo>
                    <a:pt x="188" y="112"/>
                  </a:lnTo>
                  <a:lnTo>
                    <a:pt x="178" y="10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56"/>
            <p:cNvSpPr/>
            <p:nvPr/>
          </p:nvSpPr>
          <p:spPr bwMode="auto">
            <a:xfrm>
              <a:off x="7165975" y="4948238"/>
              <a:ext cx="565150" cy="330200"/>
            </a:xfrm>
            <a:custGeom>
              <a:avLst/>
              <a:gdLst>
                <a:gd name="T0" fmla="*/ 356 w 356"/>
                <a:gd name="T1" fmla="*/ 0 h 208"/>
                <a:gd name="T2" fmla="*/ 255 w 356"/>
                <a:gd name="T3" fmla="*/ 0 h 208"/>
                <a:gd name="T4" fmla="*/ 298 w 356"/>
                <a:gd name="T5" fmla="*/ 40 h 208"/>
                <a:gd name="T6" fmla="*/ 188 w 356"/>
                <a:gd name="T7" fmla="*/ 135 h 208"/>
                <a:gd name="T8" fmla="*/ 115 w 356"/>
                <a:gd name="T9" fmla="*/ 73 h 208"/>
                <a:gd name="T10" fmla="*/ 0 w 356"/>
                <a:gd name="T11" fmla="*/ 167 h 208"/>
                <a:gd name="T12" fmla="*/ 0 w 356"/>
                <a:gd name="T13" fmla="*/ 208 h 208"/>
                <a:gd name="T14" fmla="*/ 115 w 356"/>
                <a:gd name="T15" fmla="*/ 113 h 208"/>
                <a:gd name="T16" fmla="*/ 188 w 356"/>
                <a:gd name="T17" fmla="*/ 176 h 208"/>
                <a:gd name="T18" fmla="*/ 319 w 356"/>
                <a:gd name="T19" fmla="*/ 64 h 208"/>
                <a:gd name="T20" fmla="*/ 356 w 356"/>
                <a:gd name="T21" fmla="*/ 98 h 208"/>
                <a:gd name="T22" fmla="*/ 356 w 356"/>
                <a:gd name="T23"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6" h="208">
                  <a:moveTo>
                    <a:pt x="356" y="0"/>
                  </a:moveTo>
                  <a:lnTo>
                    <a:pt x="255" y="0"/>
                  </a:lnTo>
                  <a:lnTo>
                    <a:pt x="298" y="40"/>
                  </a:lnTo>
                  <a:lnTo>
                    <a:pt x="188" y="135"/>
                  </a:lnTo>
                  <a:lnTo>
                    <a:pt x="115" y="73"/>
                  </a:lnTo>
                  <a:lnTo>
                    <a:pt x="0" y="167"/>
                  </a:lnTo>
                  <a:lnTo>
                    <a:pt x="0" y="208"/>
                  </a:lnTo>
                  <a:lnTo>
                    <a:pt x="115" y="113"/>
                  </a:lnTo>
                  <a:lnTo>
                    <a:pt x="188" y="176"/>
                  </a:lnTo>
                  <a:lnTo>
                    <a:pt x="319" y="64"/>
                  </a:lnTo>
                  <a:lnTo>
                    <a:pt x="356" y="98"/>
                  </a:lnTo>
                  <a:lnTo>
                    <a:pt x="35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2" name="组合 31"/>
          <p:cNvGrpSpPr/>
          <p:nvPr/>
        </p:nvGrpSpPr>
        <p:grpSpPr>
          <a:xfrm>
            <a:off x="464951" y="1813362"/>
            <a:ext cx="3612678" cy="1960210"/>
            <a:chOff x="6795152" y="1901661"/>
            <a:chExt cx="3612678" cy="1960210"/>
          </a:xfrm>
        </p:grpSpPr>
        <p:sp>
          <p:nvSpPr>
            <p:cNvPr id="33" name="文本框 32"/>
            <p:cNvSpPr txBox="1"/>
            <p:nvPr/>
          </p:nvSpPr>
          <p:spPr>
            <a:xfrm>
              <a:off x="7702870" y="1901661"/>
              <a:ext cx="2674843" cy="461665"/>
            </a:xfrm>
            <a:prstGeom prst="rect">
              <a:avLst/>
            </a:prstGeom>
            <a:noFill/>
          </p:spPr>
          <p:txBody>
            <a:bodyPr wrap="square" rtlCol="0">
              <a:spAutoFit/>
            </a:bodyPr>
            <a:lstStyle/>
            <a:p>
              <a:pPr algn="r"/>
              <a:r>
                <a:rPr lang="zh-CN" altLang="zh-CN" sz="2400" b="1" dirty="0">
                  <a:solidFill>
                    <a:schemeClr val="bg1"/>
                  </a:solidFill>
                  <a:latin typeface="微软雅黑" panose="020B0503020204020204" pitchFamily="34" charset="-122"/>
                  <a:ea typeface="微软雅黑" panose="020B0503020204020204" pitchFamily="34" charset="-122"/>
                </a:rPr>
                <a:t>开放，共识</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34" name="文本框 14"/>
            <p:cNvSpPr txBox="1"/>
            <p:nvPr/>
          </p:nvSpPr>
          <p:spPr>
            <a:xfrm>
              <a:off x="6795152" y="2384543"/>
              <a:ext cx="3612678" cy="14773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任何人都可以参与到区块链网络，每一台设备都能作为一个节点，每个节点都允许获得一份完整的数据库拷贝。节点间基于一套共识机制，通过竞争计算共同维护整个区块链。任一节点失效，其余节点仍能正常工作。</a:t>
              </a:r>
            </a:p>
          </p:txBody>
        </p:sp>
      </p:grpSp>
      <p:grpSp>
        <p:nvGrpSpPr>
          <p:cNvPr id="35" name="组合 34"/>
          <p:cNvGrpSpPr/>
          <p:nvPr/>
        </p:nvGrpSpPr>
        <p:grpSpPr>
          <a:xfrm>
            <a:off x="7920831" y="1813362"/>
            <a:ext cx="3857881" cy="1621216"/>
            <a:chOff x="7702869" y="1901661"/>
            <a:chExt cx="3857881" cy="1621216"/>
          </a:xfrm>
        </p:grpSpPr>
        <p:sp>
          <p:nvSpPr>
            <p:cNvPr id="36" name="文本框 35"/>
            <p:cNvSpPr txBox="1"/>
            <p:nvPr/>
          </p:nvSpPr>
          <p:spPr>
            <a:xfrm>
              <a:off x="7702870" y="1901661"/>
              <a:ext cx="2674843" cy="461665"/>
            </a:xfrm>
            <a:prstGeom prst="rect">
              <a:avLst/>
            </a:prstGeom>
            <a:noFill/>
          </p:spPr>
          <p:txBody>
            <a:bodyPr wrap="square" rtlCol="0">
              <a:spAutoFit/>
            </a:bodyPr>
            <a:lstStyle/>
            <a:p>
              <a:r>
                <a:rPr lang="zh-CN" altLang="zh-CN" sz="2400" b="1" dirty="0">
                  <a:solidFill>
                    <a:schemeClr val="bg1"/>
                  </a:solidFill>
                  <a:latin typeface="微软雅黑" panose="020B0503020204020204" pitchFamily="34" charset="-122"/>
                  <a:ea typeface="微软雅黑" panose="020B0503020204020204" pitchFamily="34" charset="-122"/>
                </a:rPr>
                <a:t>去中心，去信任</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37" name="文本框 14"/>
            <p:cNvSpPr txBox="1"/>
            <p:nvPr/>
          </p:nvSpPr>
          <p:spPr>
            <a:xfrm>
              <a:off x="7702869" y="2322548"/>
              <a:ext cx="3857881"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区块链由众多节点共同组成一个端到端的网络，不存在中心化的设备和管理机构。节点之间数据交换通过数字签名技术进行验证，无需互相信任，只要按照系统既定的规则进行，节点之间不能也无法欺骗其它节点。</a:t>
              </a:r>
            </a:p>
          </p:txBody>
        </p:sp>
      </p:grpSp>
      <p:grpSp>
        <p:nvGrpSpPr>
          <p:cNvPr id="38" name="组合 37"/>
          <p:cNvGrpSpPr/>
          <p:nvPr/>
        </p:nvGrpSpPr>
        <p:grpSpPr>
          <a:xfrm>
            <a:off x="263474" y="3997185"/>
            <a:ext cx="3861529" cy="1807192"/>
            <a:chOff x="6593675" y="1901661"/>
            <a:chExt cx="3861529" cy="1807192"/>
          </a:xfrm>
        </p:grpSpPr>
        <p:sp>
          <p:nvSpPr>
            <p:cNvPr id="39" name="文本框 38"/>
            <p:cNvSpPr txBox="1"/>
            <p:nvPr/>
          </p:nvSpPr>
          <p:spPr>
            <a:xfrm>
              <a:off x="7312993" y="1901661"/>
              <a:ext cx="3142211" cy="646331"/>
            </a:xfrm>
            <a:prstGeom prst="rect">
              <a:avLst/>
            </a:prstGeom>
            <a:noFill/>
          </p:spPr>
          <p:txBody>
            <a:bodyPr wrap="square" rtlCol="0">
              <a:spAutoFit/>
            </a:bodyPr>
            <a:lstStyle/>
            <a:p>
              <a:pPr algn="r">
                <a:lnSpc>
                  <a:spcPct val="150000"/>
                </a:lnSpc>
              </a:pPr>
              <a:r>
                <a:rPr lang="zh-CN" altLang="zh-CN" sz="2400" b="1" dirty="0">
                  <a:solidFill>
                    <a:schemeClr val="bg1"/>
                  </a:solidFill>
                  <a:latin typeface="微软雅黑" panose="020B0503020204020204" pitchFamily="34" charset="-122"/>
                  <a:ea typeface="微软雅黑" panose="020B0503020204020204" pitchFamily="34" charset="-122"/>
                </a:rPr>
                <a:t>交易透明，双方匿名</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40" name="文本框 14"/>
            <p:cNvSpPr txBox="1"/>
            <p:nvPr/>
          </p:nvSpPr>
          <p:spPr>
            <a:xfrm>
              <a:off x="6593675" y="2508524"/>
              <a:ext cx="3814154"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区块链的运行规则是公开透明的，所有的数据信息也是公开的，因此每一笔交易都对所有节点可见。由于节点与节点之间是去信任的，因此节点之间无需公开身份，每个参与的节点都是匿名的。</a:t>
              </a:r>
            </a:p>
          </p:txBody>
        </p:sp>
      </p:grpSp>
      <p:grpSp>
        <p:nvGrpSpPr>
          <p:cNvPr id="41" name="组合 40"/>
          <p:cNvGrpSpPr/>
          <p:nvPr/>
        </p:nvGrpSpPr>
        <p:grpSpPr>
          <a:xfrm>
            <a:off x="7920832" y="3997185"/>
            <a:ext cx="3857880" cy="2053200"/>
            <a:chOff x="7702870" y="1901661"/>
            <a:chExt cx="3857880" cy="2053200"/>
          </a:xfrm>
        </p:grpSpPr>
        <p:sp>
          <p:nvSpPr>
            <p:cNvPr id="42" name="文本框 41"/>
            <p:cNvSpPr txBox="1"/>
            <p:nvPr/>
          </p:nvSpPr>
          <p:spPr>
            <a:xfrm>
              <a:off x="7702870" y="1901661"/>
              <a:ext cx="2674843" cy="581057"/>
            </a:xfrm>
            <a:prstGeom prst="rect">
              <a:avLst/>
            </a:prstGeom>
            <a:noFill/>
          </p:spPr>
          <p:txBody>
            <a:bodyPr wrap="square" rtlCol="0">
              <a:spAutoFit/>
            </a:bodyPr>
            <a:lstStyle/>
            <a:p>
              <a:pPr algn="just">
                <a:lnSpc>
                  <a:spcPct val="150000"/>
                </a:lnSpc>
              </a:pPr>
              <a:r>
                <a:rPr lang="zh-CN" altLang="zh-CN" sz="2400" b="1" dirty="0">
                  <a:solidFill>
                    <a:schemeClr val="bg1"/>
                  </a:solidFill>
                  <a:latin typeface="微软雅黑" panose="020B0503020204020204" pitchFamily="34" charset="-122"/>
                  <a:ea typeface="微软雅黑" panose="020B0503020204020204" pitchFamily="34" charset="-122"/>
                </a:rPr>
                <a:t>不可篡改，可追溯</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43" name="文本框 14"/>
            <p:cNvSpPr txBox="1"/>
            <p:nvPr/>
          </p:nvSpPr>
          <p:spPr>
            <a:xfrm>
              <a:off x="7702870" y="2477533"/>
              <a:ext cx="3857880" cy="14773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spcBef>
                  <a:spcPts val="0"/>
                </a:spcBef>
                <a:spcAft>
                  <a:spcPts val="0"/>
                </a:spcAft>
                <a:defRPr/>
              </a:pPr>
              <a:r>
                <a:rPr lang="zh-CN" altLang="zh-CN" sz="1200" dirty="0">
                  <a:solidFill>
                    <a:schemeClr val="bg1"/>
                  </a:solidFill>
                  <a:latin typeface="微软雅黑" panose="020B0503020204020204" pitchFamily="34" charset="-122"/>
                  <a:ea typeface="微软雅黑" panose="020B0503020204020204" pitchFamily="34" charset="-122"/>
                </a:rPr>
                <a:t>单个甚至多个节点对数据库的修改无法影响其他节点的数据库，除非能控制整个网络中超过</a:t>
              </a:r>
              <a:r>
                <a:rPr lang="en-US" altLang="zh-CN" sz="1200" dirty="0">
                  <a:solidFill>
                    <a:schemeClr val="bg1"/>
                  </a:solidFill>
                  <a:latin typeface="微软雅黑" panose="020B0503020204020204" pitchFamily="34" charset="-122"/>
                  <a:ea typeface="微软雅黑" panose="020B0503020204020204" pitchFamily="34" charset="-122"/>
                </a:rPr>
                <a:t>51%</a:t>
              </a:r>
              <a:r>
                <a:rPr lang="zh-CN" altLang="zh-CN" sz="1200" dirty="0">
                  <a:solidFill>
                    <a:schemeClr val="bg1"/>
                  </a:solidFill>
                  <a:latin typeface="微软雅黑" panose="020B0503020204020204" pitchFamily="34" charset="-122"/>
                  <a:ea typeface="微软雅黑" panose="020B0503020204020204" pitchFamily="34" charset="-122"/>
                </a:rPr>
                <a:t>的节点同时修改，这几乎不可能发生。区块链中的每一笔交易都通过密码学方法与相邻两个区块串联，因此可以追溯到任何一笔交易的前世今生。</a:t>
              </a:r>
              <a:endParaRPr lang="zh-CN" altLang="en-US" sz="12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extLst>
      <p:ext uri="{BB962C8B-B14F-4D97-AF65-F5344CB8AC3E}">
        <p14:creationId xmlns:p14="http://schemas.microsoft.com/office/powerpoint/2010/main" val="269051298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par>
                                <p:cTn id="18" presetID="2" presetClass="entr" presetSubtype="1" decel="10000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1000" fill="hold"/>
                                        <p:tgtEl>
                                          <p:spTgt spid="19"/>
                                        </p:tgtEl>
                                        <p:attrNameLst>
                                          <p:attrName>ppt_x</p:attrName>
                                        </p:attrNameLst>
                                      </p:cBhvr>
                                      <p:tavLst>
                                        <p:tav tm="0">
                                          <p:val>
                                            <p:strVal val="#ppt_x"/>
                                          </p:val>
                                        </p:tav>
                                        <p:tav tm="100000">
                                          <p:val>
                                            <p:strVal val="#ppt_x"/>
                                          </p:val>
                                        </p:tav>
                                      </p:tavLst>
                                    </p:anim>
                                    <p:anim calcmode="lin" valueType="num">
                                      <p:cBhvr additive="base">
                                        <p:cTn id="21" dur="1000" fill="hold"/>
                                        <p:tgtEl>
                                          <p:spTgt spid="19"/>
                                        </p:tgtEl>
                                        <p:attrNameLst>
                                          <p:attrName>ppt_y</p:attrName>
                                        </p:attrNameLst>
                                      </p:cBhvr>
                                      <p:tavLst>
                                        <p:tav tm="0">
                                          <p:val>
                                            <p:strVal val="0-#ppt_h/2"/>
                                          </p:val>
                                        </p:tav>
                                        <p:tav tm="100000">
                                          <p:val>
                                            <p:strVal val="#ppt_y"/>
                                          </p:val>
                                        </p:tav>
                                      </p:tavLst>
                                    </p:anim>
                                  </p:childTnLst>
                                </p:cTn>
                              </p:par>
                              <p:par>
                                <p:cTn id="22" presetID="2" presetClass="entr" presetSubtype="8" decel="10000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1000" fill="hold"/>
                                        <p:tgtEl>
                                          <p:spTgt spid="20"/>
                                        </p:tgtEl>
                                        <p:attrNameLst>
                                          <p:attrName>ppt_x</p:attrName>
                                        </p:attrNameLst>
                                      </p:cBhvr>
                                      <p:tavLst>
                                        <p:tav tm="0">
                                          <p:val>
                                            <p:strVal val="0-#ppt_w/2"/>
                                          </p:val>
                                        </p:tav>
                                        <p:tav tm="100000">
                                          <p:val>
                                            <p:strVal val="#ppt_x"/>
                                          </p:val>
                                        </p:tav>
                                      </p:tavLst>
                                    </p:anim>
                                    <p:anim calcmode="lin" valueType="num">
                                      <p:cBhvr additive="base">
                                        <p:cTn id="25" dur="1000" fill="hold"/>
                                        <p:tgtEl>
                                          <p:spTgt spid="20"/>
                                        </p:tgtEl>
                                        <p:attrNameLst>
                                          <p:attrName>ppt_y</p:attrName>
                                        </p:attrNameLst>
                                      </p:cBhvr>
                                      <p:tavLst>
                                        <p:tav tm="0">
                                          <p:val>
                                            <p:strVal val="#ppt_y"/>
                                          </p:val>
                                        </p:tav>
                                        <p:tav tm="100000">
                                          <p:val>
                                            <p:strVal val="#ppt_y"/>
                                          </p:val>
                                        </p:tav>
                                      </p:tavLst>
                                    </p:anim>
                                  </p:childTnLst>
                                </p:cTn>
                              </p:par>
                              <p:par>
                                <p:cTn id="26" presetID="2" presetClass="entr" presetSubtype="2" decel="10000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1000" fill="hold"/>
                                        <p:tgtEl>
                                          <p:spTgt spid="18"/>
                                        </p:tgtEl>
                                        <p:attrNameLst>
                                          <p:attrName>ppt_x</p:attrName>
                                        </p:attrNameLst>
                                      </p:cBhvr>
                                      <p:tavLst>
                                        <p:tav tm="0">
                                          <p:val>
                                            <p:strVal val="1+#ppt_w/2"/>
                                          </p:val>
                                        </p:tav>
                                        <p:tav tm="100000">
                                          <p:val>
                                            <p:strVal val="#ppt_x"/>
                                          </p:val>
                                        </p:tav>
                                      </p:tavLst>
                                    </p:anim>
                                    <p:anim calcmode="lin" valueType="num">
                                      <p:cBhvr additive="base">
                                        <p:cTn id="29" dur="10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4" decel="10000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1000" fill="hold"/>
                                        <p:tgtEl>
                                          <p:spTgt spid="21"/>
                                        </p:tgtEl>
                                        <p:attrNameLst>
                                          <p:attrName>ppt_x</p:attrName>
                                        </p:attrNameLst>
                                      </p:cBhvr>
                                      <p:tavLst>
                                        <p:tav tm="0">
                                          <p:val>
                                            <p:strVal val="#ppt_x"/>
                                          </p:val>
                                        </p:tav>
                                        <p:tav tm="100000">
                                          <p:val>
                                            <p:strVal val="#ppt_x"/>
                                          </p:val>
                                        </p:tav>
                                      </p:tavLst>
                                    </p:anim>
                                    <p:anim calcmode="lin" valueType="num">
                                      <p:cBhvr additive="base">
                                        <p:cTn id="33" dur="1000" fill="hold"/>
                                        <p:tgtEl>
                                          <p:spTgt spid="21"/>
                                        </p:tgtEl>
                                        <p:attrNameLst>
                                          <p:attrName>ppt_y</p:attrName>
                                        </p:attrNameLst>
                                      </p:cBhvr>
                                      <p:tavLst>
                                        <p:tav tm="0">
                                          <p:val>
                                            <p:strVal val="1+#ppt_h/2"/>
                                          </p:val>
                                        </p:tav>
                                        <p:tav tm="100000">
                                          <p:val>
                                            <p:strVal val="#ppt_y"/>
                                          </p:val>
                                        </p:tav>
                                      </p:tavLst>
                                    </p:anim>
                                  </p:childTnLst>
                                </p:cTn>
                              </p:par>
                              <p:par>
                                <p:cTn id="34" presetID="50" presetClass="entr" presetSubtype="0" decel="100000" fill="hold" nodeType="with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1000" fill="hold"/>
                                        <p:tgtEl>
                                          <p:spTgt spid="38"/>
                                        </p:tgtEl>
                                        <p:attrNameLst>
                                          <p:attrName>ppt_w</p:attrName>
                                        </p:attrNameLst>
                                      </p:cBhvr>
                                      <p:tavLst>
                                        <p:tav tm="0">
                                          <p:val>
                                            <p:strVal val="#ppt_w+.3"/>
                                          </p:val>
                                        </p:tav>
                                        <p:tav tm="100000">
                                          <p:val>
                                            <p:strVal val="#ppt_w"/>
                                          </p:val>
                                        </p:tav>
                                      </p:tavLst>
                                    </p:anim>
                                    <p:anim calcmode="lin" valueType="num">
                                      <p:cBhvr>
                                        <p:cTn id="37" dur="1000" fill="hold"/>
                                        <p:tgtEl>
                                          <p:spTgt spid="38"/>
                                        </p:tgtEl>
                                        <p:attrNameLst>
                                          <p:attrName>ppt_h</p:attrName>
                                        </p:attrNameLst>
                                      </p:cBhvr>
                                      <p:tavLst>
                                        <p:tav tm="0">
                                          <p:val>
                                            <p:strVal val="#ppt_h"/>
                                          </p:val>
                                        </p:tav>
                                        <p:tav tm="100000">
                                          <p:val>
                                            <p:strVal val="#ppt_h"/>
                                          </p:val>
                                        </p:tav>
                                      </p:tavLst>
                                    </p:anim>
                                    <p:animEffect transition="in" filter="fade">
                                      <p:cBhvr>
                                        <p:cTn id="38" dur="1000"/>
                                        <p:tgtEl>
                                          <p:spTgt spid="38"/>
                                        </p:tgtEl>
                                      </p:cBhvr>
                                    </p:animEffect>
                                  </p:childTnLst>
                                </p:cTn>
                              </p:par>
                              <p:par>
                                <p:cTn id="39" presetID="50" presetClass="entr" presetSubtype="0" decel="10000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1000" fill="hold"/>
                                        <p:tgtEl>
                                          <p:spTgt spid="32"/>
                                        </p:tgtEl>
                                        <p:attrNameLst>
                                          <p:attrName>ppt_w</p:attrName>
                                        </p:attrNameLst>
                                      </p:cBhvr>
                                      <p:tavLst>
                                        <p:tav tm="0">
                                          <p:val>
                                            <p:strVal val="#ppt_w+.3"/>
                                          </p:val>
                                        </p:tav>
                                        <p:tav tm="100000">
                                          <p:val>
                                            <p:strVal val="#ppt_w"/>
                                          </p:val>
                                        </p:tav>
                                      </p:tavLst>
                                    </p:anim>
                                    <p:anim calcmode="lin" valueType="num">
                                      <p:cBhvr>
                                        <p:cTn id="42" dur="1000" fill="hold"/>
                                        <p:tgtEl>
                                          <p:spTgt spid="32"/>
                                        </p:tgtEl>
                                        <p:attrNameLst>
                                          <p:attrName>ppt_h</p:attrName>
                                        </p:attrNameLst>
                                      </p:cBhvr>
                                      <p:tavLst>
                                        <p:tav tm="0">
                                          <p:val>
                                            <p:strVal val="#ppt_h"/>
                                          </p:val>
                                        </p:tav>
                                        <p:tav tm="100000">
                                          <p:val>
                                            <p:strVal val="#ppt_h"/>
                                          </p:val>
                                        </p:tav>
                                      </p:tavLst>
                                    </p:anim>
                                    <p:animEffect transition="in" filter="fade">
                                      <p:cBhvr>
                                        <p:cTn id="43" dur="1000"/>
                                        <p:tgtEl>
                                          <p:spTgt spid="32"/>
                                        </p:tgtEl>
                                      </p:cBhvr>
                                    </p:animEffect>
                                  </p:childTnLst>
                                </p:cTn>
                              </p:par>
                              <p:par>
                                <p:cTn id="44" presetID="50" presetClass="entr" presetSubtype="0" decel="10000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1000" fill="hold"/>
                                        <p:tgtEl>
                                          <p:spTgt spid="35"/>
                                        </p:tgtEl>
                                        <p:attrNameLst>
                                          <p:attrName>ppt_w</p:attrName>
                                        </p:attrNameLst>
                                      </p:cBhvr>
                                      <p:tavLst>
                                        <p:tav tm="0">
                                          <p:val>
                                            <p:strVal val="#ppt_w+.3"/>
                                          </p:val>
                                        </p:tav>
                                        <p:tav tm="100000">
                                          <p:val>
                                            <p:strVal val="#ppt_w"/>
                                          </p:val>
                                        </p:tav>
                                      </p:tavLst>
                                    </p:anim>
                                    <p:anim calcmode="lin" valueType="num">
                                      <p:cBhvr>
                                        <p:cTn id="47" dur="1000" fill="hold"/>
                                        <p:tgtEl>
                                          <p:spTgt spid="35"/>
                                        </p:tgtEl>
                                        <p:attrNameLst>
                                          <p:attrName>ppt_h</p:attrName>
                                        </p:attrNameLst>
                                      </p:cBhvr>
                                      <p:tavLst>
                                        <p:tav tm="0">
                                          <p:val>
                                            <p:strVal val="#ppt_h"/>
                                          </p:val>
                                        </p:tav>
                                        <p:tav tm="100000">
                                          <p:val>
                                            <p:strVal val="#ppt_h"/>
                                          </p:val>
                                        </p:tav>
                                      </p:tavLst>
                                    </p:anim>
                                    <p:animEffect transition="in" filter="fade">
                                      <p:cBhvr>
                                        <p:cTn id="48" dur="1000"/>
                                        <p:tgtEl>
                                          <p:spTgt spid="35"/>
                                        </p:tgtEl>
                                      </p:cBhvr>
                                    </p:animEffect>
                                  </p:childTnLst>
                                </p:cTn>
                              </p:par>
                              <p:par>
                                <p:cTn id="49" presetID="50" presetClass="entr" presetSubtype="0" decel="100000" fill="hold" nodeType="with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p:cTn id="51" dur="1000" fill="hold"/>
                                        <p:tgtEl>
                                          <p:spTgt spid="41"/>
                                        </p:tgtEl>
                                        <p:attrNameLst>
                                          <p:attrName>ppt_w</p:attrName>
                                        </p:attrNameLst>
                                      </p:cBhvr>
                                      <p:tavLst>
                                        <p:tav tm="0">
                                          <p:val>
                                            <p:strVal val="#ppt_w+.3"/>
                                          </p:val>
                                        </p:tav>
                                        <p:tav tm="100000">
                                          <p:val>
                                            <p:strVal val="#ppt_w"/>
                                          </p:val>
                                        </p:tav>
                                      </p:tavLst>
                                    </p:anim>
                                    <p:anim calcmode="lin" valueType="num">
                                      <p:cBhvr>
                                        <p:cTn id="52" dur="1000" fill="hold"/>
                                        <p:tgtEl>
                                          <p:spTgt spid="41"/>
                                        </p:tgtEl>
                                        <p:attrNameLst>
                                          <p:attrName>ppt_h</p:attrName>
                                        </p:attrNameLst>
                                      </p:cBhvr>
                                      <p:tavLst>
                                        <p:tav tm="0">
                                          <p:val>
                                            <p:strVal val="#ppt_h"/>
                                          </p:val>
                                        </p:tav>
                                        <p:tav tm="100000">
                                          <p:val>
                                            <p:strVal val="#ppt_h"/>
                                          </p:val>
                                        </p:tav>
                                      </p:tavLst>
                                    </p:anim>
                                    <p:animEffect transition="in" filter="fade">
                                      <p:cBhvr>
                                        <p:cTn id="53" dur="1000"/>
                                        <p:tgtEl>
                                          <p:spTgt spid="41"/>
                                        </p:tgtEl>
                                      </p:cBhvr>
                                    </p:animEffect>
                                  </p:childTnLst>
                                </p:cTn>
                              </p:par>
                              <p:par>
                                <p:cTn id="54" presetID="10" presetClass="entr" presetSubtype="0" fill="hold" grpId="0" nodeType="withEffect">
                                  <p:stCondLst>
                                    <p:cond delay="30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nodeType="withEffect">
                                  <p:stCondLst>
                                    <p:cond delay="30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par>
                                <p:cTn id="60" presetID="10" presetClass="entr" presetSubtype="0" fill="hold" nodeType="withEffect">
                                  <p:stCondLst>
                                    <p:cond delay="30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par>
                                <p:cTn id="63" presetID="10" presetClass="entr" presetSubtype="0" fill="hold" nodeType="withEffect">
                                  <p:stCondLst>
                                    <p:cond delay="30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18" grpId="0" animBg="1"/>
      <p:bldP spid="19" grpId="0" animBg="1"/>
      <p:bldP spid="20" grpId="0" animBg="1"/>
      <p:bldP spid="21"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分类</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02</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cxnSp>
        <p:nvCxnSpPr>
          <p:cNvPr id="44" name="直接连接符 43"/>
          <p:cNvCxnSpPr/>
          <p:nvPr/>
        </p:nvCxnSpPr>
        <p:spPr>
          <a:xfrm>
            <a:off x="3544888" y="2081266"/>
            <a:ext cx="0" cy="360045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5400000">
            <a:off x="3750943" y="1847265"/>
            <a:ext cx="0" cy="46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5400000">
            <a:off x="3706813" y="3157590"/>
            <a:ext cx="0" cy="14763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5400000">
            <a:off x="3748623" y="5468890"/>
            <a:ext cx="0" cy="4320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3952875" y="1613627"/>
            <a:ext cx="2855913" cy="866101"/>
            <a:chOff x="3952875" y="1877099"/>
            <a:chExt cx="2855913" cy="866101"/>
          </a:xfrm>
        </p:grpSpPr>
        <p:sp>
          <p:nvSpPr>
            <p:cNvPr id="50" name="圆角矩形 49"/>
            <p:cNvSpPr/>
            <p:nvPr/>
          </p:nvSpPr>
          <p:spPr>
            <a:xfrm>
              <a:off x="3952875" y="1970088"/>
              <a:ext cx="2855913" cy="773112"/>
            </a:xfrm>
            <a:prstGeom prst="roundRect">
              <a:avLst/>
            </a:prstGeom>
            <a:solidFill>
              <a:schemeClr val="accent5">
                <a:lumMod val="75000"/>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1" name="文本框 5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51432" y="1877099"/>
              <a:ext cx="1569660" cy="825419"/>
            </a:xfrm>
            <a:prstGeom prst="rect">
              <a:avLst/>
            </a:prstGeom>
            <a:noFill/>
            <a:effectLst/>
          </p:spPr>
          <p:txBody>
            <a:bodyPr wrap="none" rtlCol="0">
              <a:spAutoFit/>
            </a:bodyPr>
            <a:lstStyle/>
            <a:p>
              <a:pPr algn="just">
                <a:lnSpc>
                  <a:spcPct val="150000"/>
                </a:lnSpc>
              </a:pPr>
              <a:r>
                <a:rPr lang="zh-CN" altLang="zh-CN" sz="3600" dirty="0">
                  <a:solidFill>
                    <a:schemeClr val="bg1"/>
                  </a:solidFill>
                  <a:latin typeface="微软雅黑" panose="020B0503020204020204" pitchFamily="34" charset="-122"/>
                  <a:ea typeface="微软雅黑" panose="020B0503020204020204" pitchFamily="34" charset="-122"/>
                </a:rPr>
                <a:t>公有链</a:t>
              </a:r>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3952875" y="3487791"/>
            <a:ext cx="2855913" cy="774700"/>
            <a:chOff x="3952875" y="3751263"/>
            <a:chExt cx="2855913" cy="774700"/>
          </a:xfrm>
        </p:grpSpPr>
        <p:sp>
          <p:nvSpPr>
            <p:cNvPr id="53" name="圆角矩形 52"/>
            <p:cNvSpPr/>
            <p:nvPr/>
          </p:nvSpPr>
          <p:spPr>
            <a:xfrm>
              <a:off x="3952875" y="3751263"/>
              <a:ext cx="2855913" cy="774700"/>
            </a:xfrm>
            <a:prstGeom prst="roundRect">
              <a:avLst/>
            </a:prstGeom>
            <a:solidFill>
              <a:schemeClr val="bg1"/>
            </a:solidFill>
            <a:ln>
              <a:noFill/>
            </a:ln>
            <a:effectLst>
              <a:outerShdw blurRad="508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4" name="文本框 5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65363" y="3811667"/>
              <a:ext cx="1569660" cy="646331"/>
            </a:xfrm>
            <a:prstGeom prst="rect">
              <a:avLst/>
            </a:prstGeom>
            <a:noFill/>
            <a:effectLst/>
          </p:spPr>
          <p:txBody>
            <a:bodyPr wrap="none" rtlCol="0">
              <a:spAutoFit/>
            </a:bodyPr>
            <a:lstStyle/>
            <a:p>
              <a:r>
                <a:rPr lang="zh-CN" altLang="zh-CN" sz="3600" dirty="0">
                  <a:solidFill>
                    <a:srgbClr val="26576E"/>
                  </a:solidFill>
                  <a:latin typeface="微软雅黑" panose="020B0503020204020204" pitchFamily="34" charset="-122"/>
                  <a:ea typeface="微软雅黑" panose="020B0503020204020204" pitchFamily="34" charset="-122"/>
                </a:rPr>
                <a:t>私有链</a:t>
              </a:r>
              <a:endParaRPr lang="en-US" altLang="zh-CN" sz="3600" dirty="0">
                <a:solidFill>
                  <a:srgbClr val="26576E"/>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55" name="组合 54"/>
          <p:cNvGrpSpPr/>
          <p:nvPr/>
        </p:nvGrpSpPr>
        <p:grpSpPr>
          <a:xfrm>
            <a:off x="3952875" y="5268966"/>
            <a:ext cx="2855913" cy="774700"/>
            <a:chOff x="3952875" y="5532438"/>
            <a:chExt cx="2855913" cy="774700"/>
          </a:xfrm>
        </p:grpSpPr>
        <p:sp>
          <p:nvSpPr>
            <p:cNvPr id="56" name="圆角矩形 55"/>
            <p:cNvSpPr/>
            <p:nvPr/>
          </p:nvSpPr>
          <p:spPr>
            <a:xfrm>
              <a:off x="3952875" y="5532438"/>
              <a:ext cx="2855913" cy="774700"/>
            </a:xfrm>
            <a:prstGeom prst="roundRect">
              <a:avLst/>
            </a:prstGeom>
            <a:solidFill>
              <a:schemeClr val="accent5">
                <a:lumMod val="75000"/>
                <a:alpha val="30000"/>
              </a:schemeClr>
            </a:solidFill>
            <a:ln>
              <a:noFill/>
            </a:ln>
            <a:effectLst>
              <a:outerShdw blurRad="88900" dist="63500" dir="2700000" algn="t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7" name="文本框 5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65363" y="5583968"/>
              <a:ext cx="1569660" cy="646331"/>
            </a:xfrm>
            <a:prstGeom prst="rect">
              <a:avLst/>
            </a:prstGeom>
            <a:noFill/>
            <a:effectLst/>
          </p:spPr>
          <p:txBody>
            <a:bodyPr wrap="none" rtlCol="0">
              <a:spAutoFit/>
            </a:bodyPr>
            <a:lstStyle/>
            <a:p>
              <a:r>
                <a:rPr lang="zh-CN" altLang="zh-CN" sz="3600" dirty="0">
                  <a:solidFill>
                    <a:schemeClr val="bg1"/>
                  </a:solidFill>
                  <a:latin typeface="微软雅黑" panose="020B0503020204020204" pitchFamily="34" charset="-122"/>
                  <a:ea typeface="微软雅黑" panose="020B0503020204020204" pitchFamily="34" charset="-122"/>
                </a:rPr>
                <a:t>联盟链</a:t>
              </a:r>
              <a:endParaRPr lang="en-US" altLang="zh-CN" sz="3600"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sp>
        <p:nvSpPr>
          <p:cNvPr id="58" name="矩形 47"/>
          <p:cNvSpPr>
            <a:spLocks noChangeArrowheads="1"/>
          </p:cNvSpPr>
          <p:nvPr/>
        </p:nvSpPr>
        <p:spPr bwMode="auto">
          <a:xfrm>
            <a:off x="7404459" y="1649323"/>
            <a:ext cx="3847310" cy="106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zh-CN" sz="1400" dirty="0">
                <a:solidFill>
                  <a:schemeClr val="bg1"/>
                </a:solidFill>
              </a:rPr>
              <a:t>无官方组织及管理机构，无中心服务器，参与的节点按照系统规则自由接入网络、不受控制，节点间基于共识机制开展工作。</a:t>
            </a:r>
          </a:p>
        </p:txBody>
      </p:sp>
      <p:sp>
        <p:nvSpPr>
          <p:cNvPr id="59" name="矩形 47"/>
          <p:cNvSpPr>
            <a:spLocks noChangeArrowheads="1"/>
          </p:cNvSpPr>
          <p:nvPr/>
        </p:nvSpPr>
        <p:spPr bwMode="auto">
          <a:xfrm>
            <a:off x="7404459" y="3372839"/>
            <a:ext cx="3847310"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zh-CN" sz="1400" dirty="0">
                <a:solidFill>
                  <a:schemeClr val="bg1"/>
                </a:solidFill>
              </a:rPr>
              <a:t>建立在某个企业内部，系统的运作规则根据企业要求进行设定，修改甚至是读取权限仅限于少数节点，同时仍保留着区块链的真实性和部分去中心化的特性。</a:t>
            </a:r>
          </a:p>
        </p:txBody>
      </p:sp>
      <p:sp>
        <p:nvSpPr>
          <p:cNvPr id="60" name="矩形 47"/>
          <p:cNvSpPr>
            <a:spLocks noChangeArrowheads="1"/>
          </p:cNvSpPr>
          <p:nvPr/>
        </p:nvSpPr>
        <p:spPr bwMode="auto">
          <a:xfrm>
            <a:off x="7404459" y="5305455"/>
            <a:ext cx="3847310" cy="73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zh-CN" sz="1400" dirty="0">
                <a:solidFill>
                  <a:schemeClr val="bg1"/>
                </a:solidFill>
              </a:rPr>
              <a:t>由若干机构联合发起，介于公有链和私有链之间，兼具部分去中心化的特性。</a:t>
            </a:r>
            <a:endParaRPr lang="en-US" altLang="zh-CN" sz="1400" dirty="0">
              <a:solidFill>
                <a:schemeClr val="bg1"/>
              </a:solidFill>
            </a:endParaRP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914" y="2766220"/>
            <a:ext cx="2261985" cy="2193925"/>
          </a:xfrm>
          <a:prstGeom prst="ellipse">
            <a:avLst/>
          </a:prstGeom>
          <a:ln>
            <a:solidFill>
              <a:schemeClr val="bg1"/>
            </a:solidFill>
          </a:ln>
        </p:spPr>
      </p:pic>
    </p:spTree>
    <p:extLst>
      <p:ext uri="{BB962C8B-B14F-4D97-AF65-F5344CB8AC3E}">
        <p14:creationId xmlns:p14="http://schemas.microsoft.com/office/powerpoint/2010/main" val="175611091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wipe(left)">
                                      <p:cBhvr>
                                        <p:cTn id="21" dur="500"/>
                                        <p:tgtEl>
                                          <p:spTgt spid="46"/>
                                        </p:tgtEl>
                                      </p:cBhvr>
                                    </p:animEffect>
                                  </p:childTnLst>
                                </p:cTn>
                              </p:par>
                            </p:childTnLst>
                          </p:cTn>
                        </p:par>
                        <p:par>
                          <p:cTn id="22" fill="hold">
                            <p:stCondLst>
                              <p:cond delay="2000"/>
                            </p:stCondLst>
                            <p:childTnLst>
                              <p:par>
                                <p:cTn id="23" presetID="16" presetClass="entr" presetSubtype="42"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barn(outHorizontal)">
                                      <p:cBhvr>
                                        <p:cTn id="25" dur="500"/>
                                        <p:tgtEl>
                                          <p:spTgt spid="44"/>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500"/>
                                        <p:tgtEl>
                                          <p:spTgt spid="45"/>
                                        </p:tgtEl>
                                      </p:cBhvr>
                                    </p:animEffect>
                                  </p:childTnLst>
                                </p:cTn>
                              </p:par>
                              <p:par>
                                <p:cTn id="30" presetID="22" presetClass="entr" presetSubtype="8" fill="hold"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500"/>
                                        <p:tgtEl>
                                          <p:spTgt spid="47"/>
                                        </p:tgtEl>
                                      </p:cBhvr>
                                    </p:animEffect>
                                  </p:childTnLst>
                                </p:cTn>
                              </p:par>
                            </p:childTnLst>
                          </p:cTn>
                        </p:par>
                        <p:par>
                          <p:cTn id="33" fill="hold">
                            <p:stCondLst>
                              <p:cond delay="3000"/>
                            </p:stCondLst>
                            <p:childTnLst>
                              <p:par>
                                <p:cTn id="34" presetID="2" presetClass="entr" presetSubtype="2" decel="28000"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750" fill="hold"/>
                                        <p:tgtEl>
                                          <p:spTgt spid="49"/>
                                        </p:tgtEl>
                                        <p:attrNameLst>
                                          <p:attrName>ppt_x</p:attrName>
                                        </p:attrNameLst>
                                      </p:cBhvr>
                                      <p:tavLst>
                                        <p:tav tm="0">
                                          <p:val>
                                            <p:strVal val="1+#ppt_w/2"/>
                                          </p:val>
                                        </p:tav>
                                        <p:tav tm="100000">
                                          <p:val>
                                            <p:strVal val="#ppt_x"/>
                                          </p:val>
                                        </p:tav>
                                      </p:tavLst>
                                    </p:anim>
                                    <p:anim calcmode="lin" valueType="num">
                                      <p:cBhvr additive="base">
                                        <p:cTn id="37" dur="750" fill="hold"/>
                                        <p:tgtEl>
                                          <p:spTgt spid="49"/>
                                        </p:tgtEl>
                                        <p:attrNameLst>
                                          <p:attrName>ppt_y</p:attrName>
                                        </p:attrNameLst>
                                      </p:cBhvr>
                                      <p:tavLst>
                                        <p:tav tm="0">
                                          <p:val>
                                            <p:strVal val="#ppt_y"/>
                                          </p:val>
                                        </p:tav>
                                        <p:tav tm="100000">
                                          <p:val>
                                            <p:strVal val="#ppt_y"/>
                                          </p:val>
                                        </p:tav>
                                      </p:tavLst>
                                    </p:anim>
                                  </p:childTnLst>
                                </p:cTn>
                              </p:par>
                              <p:par>
                                <p:cTn id="38" presetID="2" presetClass="entr" presetSubtype="2" decel="28000" fill="hold" nodeType="withEffect">
                                  <p:stCondLst>
                                    <p:cond delay="25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750" fill="hold"/>
                                        <p:tgtEl>
                                          <p:spTgt spid="52"/>
                                        </p:tgtEl>
                                        <p:attrNameLst>
                                          <p:attrName>ppt_x</p:attrName>
                                        </p:attrNameLst>
                                      </p:cBhvr>
                                      <p:tavLst>
                                        <p:tav tm="0">
                                          <p:val>
                                            <p:strVal val="1+#ppt_w/2"/>
                                          </p:val>
                                        </p:tav>
                                        <p:tav tm="100000">
                                          <p:val>
                                            <p:strVal val="#ppt_x"/>
                                          </p:val>
                                        </p:tav>
                                      </p:tavLst>
                                    </p:anim>
                                    <p:anim calcmode="lin" valueType="num">
                                      <p:cBhvr additive="base">
                                        <p:cTn id="41" dur="750" fill="hold"/>
                                        <p:tgtEl>
                                          <p:spTgt spid="52"/>
                                        </p:tgtEl>
                                        <p:attrNameLst>
                                          <p:attrName>ppt_y</p:attrName>
                                        </p:attrNameLst>
                                      </p:cBhvr>
                                      <p:tavLst>
                                        <p:tav tm="0">
                                          <p:val>
                                            <p:strVal val="#ppt_y"/>
                                          </p:val>
                                        </p:tav>
                                        <p:tav tm="100000">
                                          <p:val>
                                            <p:strVal val="#ppt_y"/>
                                          </p:val>
                                        </p:tav>
                                      </p:tavLst>
                                    </p:anim>
                                  </p:childTnLst>
                                </p:cTn>
                              </p:par>
                              <p:par>
                                <p:cTn id="42" presetID="2" presetClass="entr" presetSubtype="2" decel="28000" fill="hold" nodeType="withEffect">
                                  <p:stCondLst>
                                    <p:cond delay="500"/>
                                  </p:stCondLst>
                                  <p:childTnLst>
                                    <p:set>
                                      <p:cBhvr>
                                        <p:cTn id="43" dur="1" fill="hold">
                                          <p:stCondLst>
                                            <p:cond delay="0"/>
                                          </p:stCondLst>
                                        </p:cTn>
                                        <p:tgtEl>
                                          <p:spTgt spid="55"/>
                                        </p:tgtEl>
                                        <p:attrNameLst>
                                          <p:attrName>style.visibility</p:attrName>
                                        </p:attrNameLst>
                                      </p:cBhvr>
                                      <p:to>
                                        <p:strVal val="visible"/>
                                      </p:to>
                                    </p:set>
                                    <p:anim calcmode="lin" valueType="num">
                                      <p:cBhvr additive="base">
                                        <p:cTn id="44" dur="750" fill="hold"/>
                                        <p:tgtEl>
                                          <p:spTgt spid="55"/>
                                        </p:tgtEl>
                                        <p:attrNameLst>
                                          <p:attrName>ppt_x</p:attrName>
                                        </p:attrNameLst>
                                      </p:cBhvr>
                                      <p:tavLst>
                                        <p:tav tm="0">
                                          <p:val>
                                            <p:strVal val="1+#ppt_w/2"/>
                                          </p:val>
                                        </p:tav>
                                        <p:tav tm="100000">
                                          <p:val>
                                            <p:strVal val="#ppt_x"/>
                                          </p:val>
                                        </p:tav>
                                      </p:tavLst>
                                    </p:anim>
                                    <p:anim calcmode="lin" valueType="num">
                                      <p:cBhvr additive="base">
                                        <p:cTn id="45" dur="750" fill="hold"/>
                                        <p:tgtEl>
                                          <p:spTgt spid="55"/>
                                        </p:tgtEl>
                                        <p:attrNameLst>
                                          <p:attrName>ppt_y</p:attrName>
                                        </p:attrNameLst>
                                      </p:cBhvr>
                                      <p:tavLst>
                                        <p:tav tm="0">
                                          <p:val>
                                            <p:strVal val="#ppt_y"/>
                                          </p:val>
                                        </p:tav>
                                        <p:tav tm="100000">
                                          <p:val>
                                            <p:strVal val="#ppt_y"/>
                                          </p:val>
                                        </p:tav>
                                      </p:tavLst>
                                    </p:anim>
                                  </p:childTnLst>
                                </p:cTn>
                              </p:par>
                            </p:childTnLst>
                          </p:cTn>
                        </p:par>
                        <p:par>
                          <p:cTn id="46" fill="hold">
                            <p:stCondLst>
                              <p:cond delay="4250"/>
                            </p:stCondLst>
                            <p:childTnLst>
                              <p:par>
                                <p:cTn id="47" presetID="22" presetClass="entr" presetSubtype="8" fill="hold" grpId="0" nodeType="after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wipe(left)">
                                      <p:cBhvr>
                                        <p:cTn id="49" dur="500"/>
                                        <p:tgtEl>
                                          <p:spTgt spid="58"/>
                                        </p:tgtEl>
                                      </p:cBhvr>
                                    </p:animEffect>
                                  </p:childTnLst>
                                </p:cTn>
                              </p:par>
                              <p:par>
                                <p:cTn id="50" presetID="22" presetClass="entr" presetSubtype="8" fill="hold" grpId="0" nodeType="withEffect">
                                  <p:stCondLst>
                                    <p:cond delay="25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500"/>
                                        <p:tgtEl>
                                          <p:spTgt spid="59"/>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60"/>
                                        </p:tgtEl>
                                        <p:attrNameLst>
                                          <p:attrName>style.visibility</p:attrName>
                                        </p:attrNameLst>
                                      </p:cBhvr>
                                      <p:to>
                                        <p:strVal val="visible"/>
                                      </p:to>
                                    </p:set>
                                    <p:animEffect transition="in" filter="wipe(left)">
                                      <p:cBhvr>
                                        <p:cTn id="55" dur="500"/>
                                        <p:tgtEl>
                                          <p:spTgt spid="60"/>
                                        </p:tgtEl>
                                      </p:cBhvr>
                                    </p:animEffect>
                                  </p:childTnLst>
                                </p:cTn>
                              </p:par>
                            </p:childTnLst>
                          </p:cTn>
                        </p:par>
                        <p:par>
                          <p:cTn id="56" fill="hold">
                            <p:stCondLst>
                              <p:cond delay="5250"/>
                            </p:stCondLst>
                            <p:childTnLst>
                              <p:par>
                                <p:cTn id="57" presetID="53" presetClass="entr" presetSubtype="16"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p:cTn id="59" dur="500" fill="hold"/>
                                        <p:tgtEl>
                                          <p:spTgt spid="5"/>
                                        </p:tgtEl>
                                        <p:attrNameLst>
                                          <p:attrName>ppt_w</p:attrName>
                                        </p:attrNameLst>
                                      </p:cBhvr>
                                      <p:tavLst>
                                        <p:tav tm="0">
                                          <p:val>
                                            <p:fltVal val="0"/>
                                          </p:val>
                                        </p:tav>
                                        <p:tav tm="100000">
                                          <p:val>
                                            <p:strVal val="#ppt_w"/>
                                          </p:val>
                                        </p:tav>
                                      </p:tavLst>
                                    </p:anim>
                                    <p:anim calcmode="lin" valueType="num">
                                      <p:cBhvr>
                                        <p:cTn id="60" dur="500" fill="hold"/>
                                        <p:tgtEl>
                                          <p:spTgt spid="5"/>
                                        </p:tgtEl>
                                        <p:attrNameLst>
                                          <p:attrName>ppt_h</p:attrName>
                                        </p:attrNameLst>
                                      </p:cBhvr>
                                      <p:tavLst>
                                        <p:tav tm="0">
                                          <p:val>
                                            <p:fltVal val="0"/>
                                          </p:val>
                                        </p:tav>
                                        <p:tav tm="100000">
                                          <p:val>
                                            <p:strVal val="#ppt_h"/>
                                          </p:val>
                                        </p:tav>
                                      </p:tavLst>
                                    </p:anim>
                                    <p:animEffect transition="in" filter="fade">
                                      <p:cBhvr>
                                        <p:cTn id="6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58" grpId="0"/>
      <p:bldP spid="59" grpId="0"/>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065" y="52396"/>
            <a:ext cx="5678472" cy="5678472"/>
          </a:xfrm>
          <a:prstGeom prst="rect">
            <a:avLst/>
          </a:prstGeom>
        </p:spPr>
      </p:pic>
      <p:sp>
        <p:nvSpPr>
          <p:cNvPr id="26" name="圆角矩形 25"/>
          <p:cNvSpPr/>
          <p:nvPr/>
        </p:nvSpPr>
        <p:spPr>
          <a:xfrm>
            <a:off x="2341551" y="4851400"/>
            <a:ext cx="7429500" cy="1279446"/>
          </a:xfrm>
          <a:prstGeom prst="roundRect">
            <a:avLst>
              <a:gd name="adj" fmla="val 23381"/>
            </a:avLst>
          </a:prstGeom>
          <a:noFill/>
        </p:spPr>
        <p:txBody>
          <a:bodyPr wrap="square" anchor="ctr">
            <a:spAutoFit/>
          </a:bodyPr>
          <a:lstStyle/>
          <a:p>
            <a:pPr algn="ctr"/>
            <a:r>
              <a:rPr lang="zh-CN" altLang="en-US" sz="6600" b="1" dirty="0">
                <a:solidFill>
                  <a:schemeClr val="bg1"/>
                </a:solidFill>
                <a:latin typeface="微软雅黑" panose="020B0503020204020204" pitchFamily="34" charset="-122"/>
                <a:ea typeface="微软雅黑" panose="020B0503020204020204" pitchFamily="34" charset="-122"/>
              </a:rPr>
              <a:t>区块链网络</a:t>
            </a:r>
            <a:endParaRPr lang="en-US" altLang="zh-CN" sz="66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pic>
        <p:nvPicPr>
          <p:cNvPr id="51" name="图片 50"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7"/>
          <a:stretch>
            <a:fillRect/>
          </a:stretch>
        </p:blipFill>
        <p:spPr>
          <a:xfrm>
            <a:off x="-4101109" y="1534507"/>
            <a:ext cx="3718882" cy="3712786"/>
          </a:xfrm>
          <a:prstGeom prst="rect">
            <a:avLst/>
          </a:prstGeom>
        </p:spPr>
      </p:pic>
      <p:pic>
        <p:nvPicPr>
          <p:cNvPr id="3" name="图片 2"/>
          <p:cNvPicPr>
            <a:picLocks noChangeAspect="1"/>
          </p:cNvPicPr>
          <p:nvPr/>
        </p:nvPicPr>
        <p:blipFill>
          <a:blip r:embed="rId8"/>
          <a:stretch>
            <a:fillRect/>
          </a:stretch>
        </p:blipFill>
        <p:spPr>
          <a:xfrm>
            <a:off x="12645797" y="1534507"/>
            <a:ext cx="3712786" cy="3712786"/>
          </a:xfrm>
          <a:prstGeom prst="rect">
            <a:avLst/>
          </a:prstGeom>
        </p:spPr>
      </p:pic>
      <p:grpSp>
        <p:nvGrpSpPr>
          <p:cNvPr id="72" name="组合 71"/>
          <p:cNvGrpSpPr/>
          <p:nvPr/>
        </p:nvGrpSpPr>
        <p:grpSpPr>
          <a:xfrm>
            <a:off x="4424363" y="1560500"/>
            <a:ext cx="3359012" cy="2328888"/>
            <a:chOff x="4424363" y="1560500"/>
            <a:chExt cx="3359012" cy="2328888"/>
          </a:xfrm>
        </p:grpSpPr>
        <p:grpSp>
          <p:nvGrpSpPr>
            <p:cNvPr id="73" name="组合 72"/>
            <p:cNvGrpSpPr/>
            <p:nvPr/>
          </p:nvGrpSpPr>
          <p:grpSpPr>
            <a:xfrm>
              <a:off x="4424363" y="1649412"/>
              <a:ext cx="1558925" cy="2127251"/>
              <a:chOff x="4424363" y="1649412"/>
              <a:chExt cx="1558925" cy="2127251"/>
            </a:xfrm>
          </p:grpSpPr>
          <p:sp>
            <p:nvSpPr>
              <p:cNvPr id="89"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4" name="组合 73"/>
            <p:cNvGrpSpPr/>
            <p:nvPr/>
          </p:nvGrpSpPr>
          <p:grpSpPr>
            <a:xfrm>
              <a:off x="6265909" y="1560500"/>
              <a:ext cx="1517466" cy="2328888"/>
              <a:chOff x="4629150" y="3400425"/>
              <a:chExt cx="457200" cy="701675"/>
            </a:xfrm>
          </p:grpSpPr>
          <p:sp>
            <p:nvSpPr>
              <p:cNvPr id="75" name="Freeform 49"/>
              <p:cNvSpPr/>
              <p:nvPr/>
            </p:nvSpPr>
            <p:spPr bwMode="auto">
              <a:xfrm>
                <a:off x="4783138" y="3636963"/>
                <a:ext cx="227013" cy="103188"/>
              </a:xfrm>
              <a:custGeom>
                <a:avLst/>
                <a:gdLst>
                  <a:gd name="T0" fmla="*/ 58 w 59"/>
                  <a:gd name="T1" fmla="*/ 27 h 27"/>
                  <a:gd name="T2" fmla="*/ 57 w 59"/>
                  <a:gd name="T3" fmla="*/ 27 h 27"/>
                  <a:gd name="T4" fmla="*/ 1 w 59"/>
                  <a:gd name="T5" fmla="*/ 2 h 27"/>
                  <a:gd name="T6" fmla="*/ 0 w 59"/>
                  <a:gd name="T7" fmla="*/ 1 h 27"/>
                  <a:gd name="T8" fmla="*/ 1 w 59"/>
                  <a:gd name="T9" fmla="*/ 0 h 27"/>
                  <a:gd name="T10" fmla="*/ 58 w 59"/>
                  <a:gd name="T11" fmla="*/ 25 h 27"/>
                  <a:gd name="T12" fmla="*/ 58 w 59"/>
                  <a:gd name="T13" fmla="*/ 26 h 27"/>
                  <a:gd name="T14" fmla="*/ 58 w 59"/>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27">
                    <a:moveTo>
                      <a:pt x="58" y="27"/>
                    </a:moveTo>
                    <a:cubicBezTo>
                      <a:pt x="57" y="27"/>
                      <a:pt x="57" y="27"/>
                      <a:pt x="57" y="27"/>
                    </a:cubicBezTo>
                    <a:cubicBezTo>
                      <a:pt x="1" y="2"/>
                      <a:pt x="1" y="2"/>
                      <a:pt x="1" y="2"/>
                    </a:cubicBezTo>
                    <a:cubicBezTo>
                      <a:pt x="0" y="2"/>
                      <a:pt x="0" y="1"/>
                      <a:pt x="0" y="1"/>
                    </a:cubicBezTo>
                    <a:cubicBezTo>
                      <a:pt x="0" y="0"/>
                      <a:pt x="1" y="0"/>
                      <a:pt x="1" y="0"/>
                    </a:cubicBezTo>
                    <a:cubicBezTo>
                      <a:pt x="58" y="25"/>
                      <a:pt x="58" y="25"/>
                      <a:pt x="58" y="25"/>
                    </a:cubicBezTo>
                    <a:cubicBezTo>
                      <a:pt x="58" y="25"/>
                      <a:pt x="59" y="26"/>
                      <a:pt x="58" y="26"/>
                    </a:cubicBezTo>
                    <a:cubicBezTo>
                      <a:pt x="58" y="27"/>
                      <a:pt x="58" y="27"/>
                      <a:pt x="58" y="2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50"/>
              <p:cNvSpPr/>
              <p:nvPr/>
            </p:nvSpPr>
            <p:spPr bwMode="auto">
              <a:xfrm>
                <a:off x="4759325" y="3732213"/>
                <a:ext cx="250825" cy="125413"/>
              </a:xfrm>
              <a:custGeom>
                <a:avLst/>
                <a:gdLst>
                  <a:gd name="T0" fmla="*/ 1 w 65"/>
                  <a:gd name="T1" fmla="*/ 33 h 33"/>
                  <a:gd name="T2" fmla="*/ 0 w 65"/>
                  <a:gd name="T3" fmla="*/ 33 h 33"/>
                  <a:gd name="T4" fmla="*/ 1 w 65"/>
                  <a:gd name="T5" fmla="*/ 32 h 33"/>
                  <a:gd name="T6" fmla="*/ 63 w 65"/>
                  <a:gd name="T7" fmla="*/ 0 h 33"/>
                  <a:gd name="T8" fmla="*/ 64 w 65"/>
                  <a:gd name="T9" fmla="*/ 1 h 33"/>
                  <a:gd name="T10" fmla="*/ 64 w 65"/>
                  <a:gd name="T11" fmla="*/ 2 h 33"/>
                  <a:gd name="T12" fmla="*/ 2 w 65"/>
                  <a:gd name="T13" fmla="*/ 33 h 33"/>
                  <a:gd name="T14" fmla="*/ 1 w 65"/>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3">
                    <a:moveTo>
                      <a:pt x="1" y="33"/>
                    </a:moveTo>
                    <a:cubicBezTo>
                      <a:pt x="1" y="33"/>
                      <a:pt x="0" y="33"/>
                      <a:pt x="0" y="33"/>
                    </a:cubicBezTo>
                    <a:cubicBezTo>
                      <a:pt x="0" y="32"/>
                      <a:pt x="0" y="32"/>
                      <a:pt x="1" y="32"/>
                    </a:cubicBezTo>
                    <a:cubicBezTo>
                      <a:pt x="63" y="0"/>
                      <a:pt x="63" y="0"/>
                      <a:pt x="63" y="0"/>
                    </a:cubicBezTo>
                    <a:cubicBezTo>
                      <a:pt x="64" y="0"/>
                      <a:pt x="64" y="0"/>
                      <a:pt x="64" y="1"/>
                    </a:cubicBezTo>
                    <a:cubicBezTo>
                      <a:pt x="65" y="1"/>
                      <a:pt x="64" y="2"/>
                      <a:pt x="64" y="2"/>
                    </a:cubicBezTo>
                    <a:cubicBezTo>
                      <a:pt x="2" y="33"/>
                      <a:pt x="2" y="33"/>
                      <a:pt x="2" y="33"/>
                    </a:cubicBezTo>
                    <a:cubicBezTo>
                      <a:pt x="1" y="33"/>
                      <a:pt x="1" y="33"/>
                      <a:pt x="1" y="3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51"/>
              <p:cNvSpPr/>
              <p:nvPr/>
            </p:nvSpPr>
            <p:spPr bwMode="auto">
              <a:xfrm>
                <a:off x="4783138" y="3444875"/>
                <a:ext cx="200025" cy="198438"/>
              </a:xfrm>
              <a:custGeom>
                <a:avLst/>
                <a:gdLst>
                  <a:gd name="T0" fmla="*/ 1 w 52"/>
                  <a:gd name="T1" fmla="*/ 52 h 52"/>
                  <a:gd name="T2" fmla="*/ 0 w 52"/>
                  <a:gd name="T3" fmla="*/ 52 h 52"/>
                  <a:gd name="T4" fmla="*/ 0 w 52"/>
                  <a:gd name="T5" fmla="*/ 50 h 52"/>
                  <a:gd name="T6" fmla="*/ 51 w 52"/>
                  <a:gd name="T7" fmla="*/ 0 h 52"/>
                  <a:gd name="T8" fmla="*/ 52 w 52"/>
                  <a:gd name="T9" fmla="*/ 0 h 52"/>
                  <a:gd name="T10" fmla="*/ 52 w 52"/>
                  <a:gd name="T11" fmla="*/ 1 h 52"/>
                  <a:gd name="T12" fmla="*/ 2 w 52"/>
                  <a:gd name="T13" fmla="*/ 52 h 52"/>
                  <a:gd name="T14" fmla="*/ 1 w 52"/>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52">
                    <a:moveTo>
                      <a:pt x="1" y="52"/>
                    </a:moveTo>
                    <a:cubicBezTo>
                      <a:pt x="1" y="52"/>
                      <a:pt x="0" y="52"/>
                      <a:pt x="0" y="52"/>
                    </a:cubicBezTo>
                    <a:cubicBezTo>
                      <a:pt x="0" y="51"/>
                      <a:pt x="0" y="51"/>
                      <a:pt x="0" y="50"/>
                    </a:cubicBezTo>
                    <a:cubicBezTo>
                      <a:pt x="51" y="0"/>
                      <a:pt x="51" y="0"/>
                      <a:pt x="51" y="0"/>
                    </a:cubicBezTo>
                    <a:cubicBezTo>
                      <a:pt x="51" y="0"/>
                      <a:pt x="52" y="0"/>
                      <a:pt x="52" y="0"/>
                    </a:cubicBezTo>
                    <a:cubicBezTo>
                      <a:pt x="52" y="0"/>
                      <a:pt x="52" y="1"/>
                      <a:pt x="52" y="1"/>
                    </a:cubicBezTo>
                    <a:cubicBezTo>
                      <a:pt x="2" y="52"/>
                      <a:pt x="2" y="52"/>
                      <a:pt x="2" y="52"/>
                    </a:cubicBezTo>
                    <a:cubicBezTo>
                      <a:pt x="1" y="52"/>
                      <a:pt x="1" y="52"/>
                      <a:pt x="1" y="5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52"/>
              <p:cNvSpPr/>
              <p:nvPr/>
            </p:nvSpPr>
            <p:spPr bwMode="auto">
              <a:xfrm>
                <a:off x="4759325" y="3441700"/>
                <a:ext cx="223838" cy="415925"/>
              </a:xfrm>
              <a:custGeom>
                <a:avLst/>
                <a:gdLst>
                  <a:gd name="T0" fmla="*/ 1 w 58"/>
                  <a:gd name="T1" fmla="*/ 109 h 109"/>
                  <a:gd name="T2" fmla="*/ 1 w 58"/>
                  <a:gd name="T3" fmla="*/ 109 h 109"/>
                  <a:gd name="T4" fmla="*/ 0 w 58"/>
                  <a:gd name="T5" fmla="*/ 108 h 109"/>
                  <a:gd name="T6" fmla="*/ 57 w 58"/>
                  <a:gd name="T7" fmla="*/ 1 h 109"/>
                  <a:gd name="T8" fmla="*/ 58 w 58"/>
                  <a:gd name="T9" fmla="*/ 1 h 109"/>
                  <a:gd name="T10" fmla="*/ 58 w 58"/>
                  <a:gd name="T11" fmla="*/ 2 h 109"/>
                  <a:gd name="T12" fmla="*/ 2 w 58"/>
                  <a:gd name="T13" fmla="*/ 109 h 109"/>
                  <a:gd name="T14" fmla="*/ 1 w 58"/>
                  <a:gd name="T15" fmla="*/ 109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09">
                    <a:moveTo>
                      <a:pt x="1" y="109"/>
                    </a:moveTo>
                    <a:cubicBezTo>
                      <a:pt x="1" y="109"/>
                      <a:pt x="1" y="109"/>
                      <a:pt x="1" y="109"/>
                    </a:cubicBezTo>
                    <a:cubicBezTo>
                      <a:pt x="0" y="109"/>
                      <a:pt x="0" y="109"/>
                      <a:pt x="0" y="108"/>
                    </a:cubicBezTo>
                    <a:cubicBezTo>
                      <a:pt x="57" y="1"/>
                      <a:pt x="57" y="1"/>
                      <a:pt x="57" y="1"/>
                    </a:cubicBezTo>
                    <a:cubicBezTo>
                      <a:pt x="57" y="1"/>
                      <a:pt x="57" y="0"/>
                      <a:pt x="58" y="1"/>
                    </a:cubicBezTo>
                    <a:cubicBezTo>
                      <a:pt x="58" y="1"/>
                      <a:pt x="58" y="1"/>
                      <a:pt x="58" y="2"/>
                    </a:cubicBezTo>
                    <a:cubicBezTo>
                      <a:pt x="2" y="109"/>
                      <a:pt x="2" y="109"/>
                      <a:pt x="2" y="109"/>
                    </a:cubicBezTo>
                    <a:cubicBezTo>
                      <a:pt x="2" y="109"/>
                      <a:pt x="1" y="109"/>
                      <a:pt x="1" y="10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53"/>
              <p:cNvSpPr/>
              <p:nvPr/>
            </p:nvSpPr>
            <p:spPr bwMode="auto">
              <a:xfrm>
                <a:off x="4783138" y="3406775"/>
                <a:ext cx="84138" cy="236538"/>
              </a:xfrm>
              <a:custGeom>
                <a:avLst/>
                <a:gdLst>
                  <a:gd name="T0" fmla="*/ 1 w 22"/>
                  <a:gd name="T1" fmla="*/ 62 h 62"/>
                  <a:gd name="T2" fmla="*/ 1 w 22"/>
                  <a:gd name="T3" fmla="*/ 62 h 62"/>
                  <a:gd name="T4" fmla="*/ 0 w 22"/>
                  <a:gd name="T5" fmla="*/ 61 h 62"/>
                  <a:gd name="T6" fmla="*/ 20 w 22"/>
                  <a:gd name="T7" fmla="*/ 1 h 62"/>
                  <a:gd name="T8" fmla="*/ 21 w 22"/>
                  <a:gd name="T9" fmla="*/ 1 h 62"/>
                  <a:gd name="T10" fmla="*/ 22 w 22"/>
                  <a:gd name="T11" fmla="*/ 2 h 62"/>
                  <a:gd name="T12" fmla="*/ 2 w 22"/>
                  <a:gd name="T13" fmla="*/ 61 h 62"/>
                  <a:gd name="T14" fmla="*/ 1 w 22"/>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62">
                    <a:moveTo>
                      <a:pt x="1" y="62"/>
                    </a:moveTo>
                    <a:cubicBezTo>
                      <a:pt x="1" y="62"/>
                      <a:pt x="1" y="62"/>
                      <a:pt x="1" y="62"/>
                    </a:cubicBezTo>
                    <a:cubicBezTo>
                      <a:pt x="0" y="62"/>
                      <a:pt x="0" y="61"/>
                      <a:pt x="0" y="61"/>
                    </a:cubicBezTo>
                    <a:cubicBezTo>
                      <a:pt x="20" y="1"/>
                      <a:pt x="20" y="1"/>
                      <a:pt x="20" y="1"/>
                    </a:cubicBezTo>
                    <a:cubicBezTo>
                      <a:pt x="20" y="1"/>
                      <a:pt x="21" y="0"/>
                      <a:pt x="21" y="1"/>
                    </a:cubicBezTo>
                    <a:cubicBezTo>
                      <a:pt x="22" y="1"/>
                      <a:pt x="22" y="1"/>
                      <a:pt x="22" y="2"/>
                    </a:cubicBezTo>
                    <a:cubicBezTo>
                      <a:pt x="2" y="61"/>
                      <a:pt x="2" y="61"/>
                      <a:pt x="2" y="61"/>
                    </a:cubicBezTo>
                    <a:cubicBezTo>
                      <a:pt x="2" y="62"/>
                      <a:pt x="1" y="62"/>
                      <a:pt x="1" y="6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54"/>
              <p:cNvSpPr/>
              <p:nvPr/>
            </p:nvSpPr>
            <p:spPr bwMode="auto">
              <a:xfrm>
                <a:off x="4759325" y="3854450"/>
                <a:ext cx="315913" cy="3175"/>
              </a:xfrm>
              <a:custGeom>
                <a:avLst/>
                <a:gdLst>
                  <a:gd name="T0" fmla="*/ 81 w 82"/>
                  <a:gd name="T1" fmla="*/ 1 h 1"/>
                  <a:gd name="T2" fmla="*/ 1 w 82"/>
                  <a:gd name="T3" fmla="*/ 1 h 1"/>
                  <a:gd name="T4" fmla="*/ 0 w 82"/>
                  <a:gd name="T5" fmla="*/ 0 h 1"/>
                  <a:gd name="T6" fmla="*/ 1 w 82"/>
                  <a:gd name="T7" fmla="*/ 0 h 1"/>
                  <a:gd name="T8" fmla="*/ 81 w 82"/>
                  <a:gd name="T9" fmla="*/ 0 h 1"/>
                  <a:gd name="T10" fmla="*/ 82 w 82"/>
                  <a:gd name="T11" fmla="*/ 0 h 1"/>
                  <a:gd name="T12" fmla="*/ 81 w 8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82" h="1">
                    <a:moveTo>
                      <a:pt x="81" y="1"/>
                    </a:moveTo>
                    <a:cubicBezTo>
                      <a:pt x="1" y="1"/>
                      <a:pt x="1" y="1"/>
                      <a:pt x="1" y="1"/>
                    </a:cubicBezTo>
                    <a:cubicBezTo>
                      <a:pt x="1" y="1"/>
                      <a:pt x="0" y="1"/>
                      <a:pt x="0" y="0"/>
                    </a:cubicBezTo>
                    <a:cubicBezTo>
                      <a:pt x="0" y="0"/>
                      <a:pt x="1" y="0"/>
                      <a:pt x="1" y="0"/>
                    </a:cubicBezTo>
                    <a:cubicBezTo>
                      <a:pt x="81" y="0"/>
                      <a:pt x="81" y="0"/>
                      <a:pt x="81" y="0"/>
                    </a:cubicBezTo>
                    <a:cubicBezTo>
                      <a:pt x="82" y="0"/>
                      <a:pt x="82" y="0"/>
                      <a:pt x="82" y="0"/>
                    </a:cubicBezTo>
                    <a:cubicBezTo>
                      <a:pt x="82" y="1"/>
                      <a:pt x="82" y="1"/>
                      <a:pt x="81" y="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55"/>
              <p:cNvSpPr/>
              <p:nvPr/>
            </p:nvSpPr>
            <p:spPr bwMode="auto">
              <a:xfrm>
                <a:off x="4859338" y="3406775"/>
                <a:ext cx="150813" cy="333375"/>
              </a:xfrm>
              <a:custGeom>
                <a:avLst/>
                <a:gdLst>
                  <a:gd name="T0" fmla="*/ 38 w 39"/>
                  <a:gd name="T1" fmla="*/ 87 h 87"/>
                  <a:gd name="T2" fmla="*/ 37 w 39"/>
                  <a:gd name="T3" fmla="*/ 86 h 87"/>
                  <a:gd name="T4" fmla="*/ 0 w 39"/>
                  <a:gd name="T5" fmla="*/ 2 h 87"/>
                  <a:gd name="T6" fmla="*/ 0 w 39"/>
                  <a:gd name="T7" fmla="*/ 1 h 87"/>
                  <a:gd name="T8" fmla="*/ 2 w 39"/>
                  <a:gd name="T9" fmla="*/ 1 h 87"/>
                  <a:gd name="T10" fmla="*/ 38 w 39"/>
                  <a:gd name="T11" fmla="*/ 86 h 87"/>
                  <a:gd name="T12" fmla="*/ 38 w 39"/>
                  <a:gd name="T13" fmla="*/ 87 h 87"/>
                  <a:gd name="T14" fmla="*/ 38 w 39"/>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87">
                    <a:moveTo>
                      <a:pt x="38" y="87"/>
                    </a:moveTo>
                    <a:cubicBezTo>
                      <a:pt x="37" y="87"/>
                      <a:pt x="37" y="87"/>
                      <a:pt x="37" y="86"/>
                    </a:cubicBezTo>
                    <a:cubicBezTo>
                      <a:pt x="0" y="2"/>
                      <a:pt x="0" y="2"/>
                      <a:pt x="0" y="2"/>
                    </a:cubicBezTo>
                    <a:cubicBezTo>
                      <a:pt x="0" y="1"/>
                      <a:pt x="0" y="1"/>
                      <a:pt x="0" y="1"/>
                    </a:cubicBezTo>
                    <a:cubicBezTo>
                      <a:pt x="1" y="0"/>
                      <a:pt x="1" y="1"/>
                      <a:pt x="2" y="1"/>
                    </a:cubicBezTo>
                    <a:cubicBezTo>
                      <a:pt x="38" y="86"/>
                      <a:pt x="38" y="86"/>
                      <a:pt x="38" y="86"/>
                    </a:cubicBezTo>
                    <a:cubicBezTo>
                      <a:pt x="39" y="86"/>
                      <a:pt x="38" y="87"/>
                      <a:pt x="38" y="87"/>
                    </a:cubicBezTo>
                    <a:cubicBezTo>
                      <a:pt x="38" y="87"/>
                      <a:pt x="38" y="87"/>
                      <a:pt x="38" y="8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56"/>
              <p:cNvSpPr/>
              <p:nvPr/>
            </p:nvSpPr>
            <p:spPr bwMode="auto">
              <a:xfrm>
                <a:off x="4851400" y="3732213"/>
                <a:ext cx="158750" cy="358775"/>
              </a:xfrm>
              <a:custGeom>
                <a:avLst/>
                <a:gdLst>
                  <a:gd name="T0" fmla="*/ 1 w 41"/>
                  <a:gd name="T1" fmla="*/ 94 h 94"/>
                  <a:gd name="T2" fmla="*/ 0 w 41"/>
                  <a:gd name="T3" fmla="*/ 94 h 94"/>
                  <a:gd name="T4" fmla="*/ 0 w 41"/>
                  <a:gd name="T5" fmla="*/ 93 h 94"/>
                  <a:gd name="T6" fmla="*/ 39 w 41"/>
                  <a:gd name="T7" fmla="*/ 1 h 94"/>
                  <a:gd name="T8" fmla="*/ 40 w 41"/>
                  <a:gd name="T9" fmla="*/ 0 h 94"/>
                  <a:gd name="T10" fmla="*/ 40 w 41"/>
                  <a:gd name="T11" fmla="*/ 1 h 94"/>
                  <a:gd name="T12" fmla="*/ 2 w 41"/>
                  <a:gd name="T13" fmla="*/ 94 h 94"/>
                  <a:gd name="T14" fmla="*/ 1 w 41"/>
                  <a:gd name="T15" fmla="*/ 94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94">
                    <a:moveTo>
                      <a:pt x="1" y="94"/>
                    </a:moveTo>
                    <a:cubicBezTo>
                      <a:pt x="1" y="94"/>
                      <a:pt x="1" y="94"/>
                      <a:pt x="0" y="94"/>
                    </a:cubicBezTo>
                    <a:cubicBezTo>
                      <a:pt x="0" y="94"/>
                      <a:pt x="0" y="93"/>
                      <a:pt x="0" y="93"/>
                    </a:cubicBezTo>
                    <a:cubicBezTo>
                      <a:pt x="39" y="1"/>
                      <a:pt x="39" y="1"/>
                      <a:pt x="39" y="1"/>
                    </a:cubicBezTo>
                    <a:cubicBezTo>
                      <a:pt x="39" y="0"/>
                      <a:pt x="39" y="0"/>
                      <a:pt x="40" y="0"/>
                    </a:cubicBezTo>
                    <a:cubicBezTo>
                      <a:pt x="40" y="0"/>
                      <a:pt x="41" y="1"/>
                      <a:pt x="40" y="1"/>
                    </a:cubicBezTo>
                    <a:cubicBezTo>
                      <a:pt x="2" y="94"/>
                      <a:pt x="2" y="94"/>
                      <a:pt x="2" y="94"/>
                    </a:cubicBezTo>
                    <a:cubicBezTo>
                      <a:pt x="2" y="94"/>
                      <a:pt x="1" y="94"/>
                      <a:pt x="1" y="9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57"/>
              <p:cNvSpPr/>
              <p:nvPr/>
            </p:nvSpPr>
            <p:spPr bwMode="auto">
              <a:xfrm>
                <a:off x="4851400" y="3849688"/>
                <a:ext cx="223838" cy="241300"/>
              </a:xfrm>
              <a:custGeom>
                <a:avLst/>
                <a:gdLst>
                  <a:gd name="T0" fmla="*/ 1 w 58"/>
                  <a:gd name="T1" fmla="*/ 63 h 63"/>
                  <a:gd name="T2" fmla="*/ 0 w 58"/>
                  <a:gd name="T3" fmla="*/ 63 h 63"/>
                  <a:gd name="T4" fmla="*/ 0 w 58"/>
                  <a:gd name="T5" fmla="*/ 62 h 63"/>
                  <a:gd name="T6" fmla="*/ 56 w 58"/>
                  <a:gd name="T7" fmla="*/ 1 h 63"/>
                  <a:gd name="T8" fmla="*/ 58 w 58"/>
                  <a:gd name="T9" fmla="*/ 1 h 63"/>
                  <a:gd name="T10" fmla="*/ 58 w 58"/>
                  <a:gd name="T11" fmla="*/ 2 h 63"/>
                  <a:gd name="T12" fmla="*/ 2 w 58"/>
                  <a:gd name="T13" fmla="*/ 63 h 63"/>
                  <a:gd name="T14" fmla="*/ 1 w 58"/>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63">
                    <a:moveTo>
                      <a:pt x="1" y="63"/>
                    </a:moveTo>
                    <a:cubicBezTo>
                      <a:pt x="1" y="63"/>
                      <a:pt x="0" y="63"/>
                      <a:pt x="0" y="63"/>
                    </a:cubicBezTo>
                    <a:cubicBezTo>
                      <a:pt x="0" y="63"/>
                      <a:pt x="0" y="62"/>
                      <a:pt x="0" y="62"/>
                    </a:cubicBezTo>
                    <a:cubicBezTo>
                      <a:pt x="56" y="1"/>
                      <a:pt x="56" y="1"/>
                      <a:pt x="56" y="1"/>
                    </a:cubicBezTo>
                    <a:cubicBezTo>
                      <a:pt x="57" y="0"/>
                      <a:pt x="57" y="0"/>
                      <a:pt x="58" y="1"/>
                    </a:cubicBezTo>
                    <a:cubicBezTo>
                      <a:pt x="58" y="1"/>
                      <a:pt x="58" y="2"/>
                      <a:pt x="58" y="2"/>
                    </a:cubicBezTo>
                    <a:cubicBezTo>
                      <a:pt x="2" y="63"/>
                      <a:pt x="2" y="63"/>
                      <a:pt x="2" y="63"/>
                    </a:cubicBezTo>
                    <a:cubicBezTo>
                      <a:pt x="1" y="63"/>
                      <a:pt x="1" y="63"/>
                      <a:pt x="1" y="6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58"/>
              <p:cNvSpPr/>
              <p:nvPr/>
            </p:nvSpPr>
            <p:spPr bwMode="auto">
              <a:xfrm>
                <a:off x="4629150" y="3400425"/>
                <a:ext cx="457200" cy="701675"/>
              </a:xfrm>
              <a:custGeom>
                <a:avLst/>
                <a:gdLst>
                  <a:gd name="T0" fmla="*/ 59 w 119"/>
                  <a:gd name="T1" fmla="*/ 184 h 184"/>
                  <a:gd name="T2" fmla="*/ 37 w 119"/>
                  <a:gd name="T3" fmla="*/ 180 h 184"/>
                  <a:gd name="T4" fmla="*/ 18 w 119"/>
                  <a:gd name="T5" fmla="*/ 168 h 184"/>
                  <a:gd name="T6" fmla="*/ 5 w 119"/>
                  <a:gd name="T7" fmla="*/ 148 h 184"/>
                  <a:gd name="T8" fmla="*/ 0 w 119"/>
                  <a:gd name="T9" fmla="*/ 120 h 184"/>
                  <a:gd name="T10" fmla="*/ 1 w 119"/>
                  <a:gd name="T11" fmla="*/ 117 h 184"/>
                  <a:gd name="T12" fmla="*/ 4 w 119"/>
                  <a:gd name="T13" fmla="*/ 116 h 184"/>
                  <a:gd name="T14" fmla="*/ 35 w 119"/>
                  <a:gd name="T15" fmla="*/ 116 h 184"/>
                  <a:gd name="T16" fmla="*/ 39 w 119"/>
                  <a:gd name="T17" fmla="*/ 119 h 184"/>
                  <a:gd name="T18" fmla="*/ 35 w 119"/>
                  <a:gd name="T19" fmla="*/ 123 h 184"/>
                  <a:gd name="T20" fmla="*/ 7 w 119"/>
                  <a:gd name="T21" fmla="*/ 123 h 184"/>
                  <a:gd name="T22" fmla="*/ 12 w 119"/>
                  <a:gd name="T23" fmla="*/ 145 h 184"/>
                  <a:gd name="T24" fmla="*/ 23 w 119"/>
                  <a:gd name="T25" fmla="*/ 163 h 184"/>
                  <a:gd name="T26" fmla="*/ 40 w 119"/>
                  <a:gd name="T27" fmla="*/ 173 h 184"/>
                  <a:gd name="T28" fmla="*/ 59 w 119"/>
                  <a:gd name="T29" fmla="*/ 177 h 184"/>
                  <a:gd name="T30" fmla="*/ 81 w 119"/>
                  <a:gd name="T31" fmla="*/ 173 h 184"/>
                  <a:gd name="T32" fmla="*/ 97 w 119"/>
                  <a:gd name="T33" fmla="*/ 161 h 184"/>
                  <a:gd name="T34" fmla="*/ 108 w 119"/>
                  <a:gd name="T35" fmla="*/ 145 h 184"/>
                  <a:gd name="T36" fmla="*/ 111 w 119"/>
                  <a:gd name="T37" fmla="*/ 125 h 184"/>
                  <a:gd name="T38" fmla="*/ 95 w 119"/>
                  <a:gd name="T39" fmla="*/ 91 h 184"/>
                  <a:gd name="T40" fmla="*/ 94 w 119"/>
                  <a:gd name="T41" fmla="*/ 88 h 184"/>
                  <a:gd name="T42" fmla="*/ 95 w 119"/>
                  <a:gd name="T43" fmla="*/ 85 h 184"/>
                  <a:gd name="T44" fmla="*/ 109 w 119"/>
                  <a:gd name="T45" fmla="*/ 53 h 184"/>
                  <a:gd name="T46" fmla="*/ 105 w 119"/>
                  <a:gd name="T47" fmla="*/ 34 h 184"/>
                  <a:gd name="T48" fmla="*/ 95 w 119"/>
                  <a:gd name="T49" fmla="*/ 20 h 184"/>
                  <a:gd name="T50" fmla="*/ 79 w 119"/>
                  <a:gd name="T51" fmla="*/ 11 h 184"/>
                  <a:gd name="T52" fmla="*/ 61 w 119"/>
                  <a:gd name="T53" fmla="*/ 7 h 184"/>
                  <a:gd name="T54" fmla="*/ 26 w 119"/>
                  <a:gd name="T55" fmla="*/ 21 h 184"/>
                  <a:gd name="T56" fmla="*/ 13 w 119"/>
                  <a:gd name="T57" fmla="*/ 59 h 184"/>
                  <a:gd name="T58" fmla="*/ 41 w 119"/>
                  <a:gd name="T59" fmla="*/ 59 h 184"/>
                  <a:gd name="T60" fmla="*/ 45 w 119"/>
                  <a:gd name="T61" fmla="*/ 63 h 184"/>
                  <a:gd name="T62" fmla="*/ 41 w 119"/>
                  <a:gd name="T63" fmla="*/ 67 h 184"/>
                  <a:gd name="T64" fmla="*/ 9 w 119"/>
                  <a:gd name="T65" fmla="*/ 67 h 184"/>
                  <a:gd name="T66" fmla="*/ 5 w 119"/>
                  <a:gd name="T67" fmla="*/ 63 h 184"/>
                  <a:gd name="T68" fmla="*/ 21 w 119"/>
                  <a:gd name="T69" fmla="*/ 16 h 184"/>
                  <a:gd name="T70" fmla="*/ 61 w 119"/>
                  <a:gd name="T71" fmla="*/ 0 h 184"/>
                  <a:gd name="T72" fmla="*/ 82 w 119"/>
                  <a:gd name="T73" fmla="*/ 4 h 184"/>
                  <a:gd name="T74" fmla="*/ 100 w 119"/>
                  <a:gd name="T75" fmla="*/ 15 h 184"/>
                  <a:gd name="T76" fmla="*/ 112 w 119"/>
                  <a:gd name="T77" fmla="*/ 31 h 184"/>
                  <a:gd name="T78" fmla="*/ 116 w 119"/>
                  <a:gd name="T79" fmla="*/ 53 h 184"/>
                  <a:gd name="T80" fmla="*/ 103 w 119"/>
                  <a:gd name="T81" fmla="*/ 88 h 184"/>
                  <a:gd name="T82" fmla="*/ 119 w 119"/>
                  <a:gd name="T83" fmla="*/ 125 h 184"/>
                  <a:gd name="T84" fmla="*/ 115 w 119"/>
                  <a:gd name="T85" fmla="*/ 148 h 184"/>
                  <a:gd name="T86" fmla="*/ 103 w 119"/>
                  <a:gd name="T87" fmla="*/ 167 h 184"/>
                  <a:gd name="T88" fmla="*/ 84 w 119"/>
                  <a:gd name="T89" fmla="*/ 179 h 184"/>
                  <a:gd name="T90" fmla="*/ 59 w 119"/>
                  <a:gd name="T91"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9" h="184">
                    <a:moveTo>
                      <a:pt x="59" y="184"/>
                    </a:moveTo>
                    <a:cubicBezTo>
                      <a:pt x="51" y="184"/>
                      <a:pt x="44" y="183"/>
                      <a:pt x="37" y="180"/>
                    </a:cubicBezTo>
                    <a:cubicBezTo>
                      <a:pt x="30" y="177"/>
                      <a:pt x="23" y="173"/>
                      <a:pt x="18" y="168"/>
                    </a:cubicBezTo>
                    <a:cubicBezTo>
                      <a:pt x="13" y="163"/>
                      <a:pt x="8" y="156"/>
                      <a:pt x="5" y="148"/>
                    </a:cubicBezTo>
                    <a:cubicBezTo>
                      <a:pt x="2" y="140"/>
                      <a:pt x="0" y="130"/>
                      <a:pt x="0" y="120"/>
                    </a:cubicBezTo>
                    <a:cubicBezTo>
                      <a:pt x="0" y="119"/>
                      <a:pt x="0" y="118"/>
                      <a:pt x="1" y="117"/>
                    </a:cubicBezTo>
                    <a:cubicBezTo>
                      <a:pt x="2" y="116"/>
                      <a:pt x="3" y="116"/>
                      <a:pt x="4" y="116"/>
                    </a:cubicBezTo>
                    <a:cubicBezTo>
                      <a:pt x="35" y="116"/>
                      <a:pt x="35" y="116"/>
                      <a:pt x="35" y="116"/>
                    </a:cubicBezTo>
                    <a:cubicBezTo>
                      <a:pt x="37" y="116"/>
                      <a:pt x="39" y="117"/>
                      <a:pt x="39" y="119"/>
                    </a:cubicBezTo>
                    <a:cubicBezTo>
                      <a:pt x="39" y="122"/>
                      <a:pt x="37" y="123"/>
                      <a:pt x="35" y="123"/>
                    </a:cubicBezTo>
                    <a:cubicBezTo>
                      <a:pt x="7" y="123"/>
                      <a:pt x="7" y="123"/>
                      <a:pt x="7" y="123"/>
                    </a:cubicBezTo>
                    <a:cubicBezTo>
                      <a:pt x="8" y="132"/>
                      <a:pt x="9" y="139"/>
                      <a:pt x="12" y="145"/>
                    </a:cubicBezTo>
                    <a:cubicBezTo>
                      <a:pt x="15" y="152"/>
                      <a:pt x="19" y="158"/>
                      <a:pt x="23" y="163"/>
                    </a:cubicBezTo>
                    <a:cubicBezTo>
                      <a:pt x="28" y="167"/>
                      <a:pt x="33" y="171"/>
                      <a:pt x="40" y="173"/>
                    </a:cubicBezTo>
                    <a:cubicBezTo>
                      <a:pt x="46" y="175"/>
                      <a:pt x="52" y="177"/>
                      <a:pt x="59" y="177"/>
                    </a:cubicBezTo>
                    <a:cubicBezTo>
                      <a:pt x="67" y="177"/>
                      <a:pt x="74" y="175"/>
                      <a:pt x="81" y="173"/>
                    </a:cubicBezTo>
                    <a:cubicBezTo>
                      <a:pt x="88" y="170"/>
                      <a:pt x="93" y="166"/>
                      <a:pt x="97" y="161"/>
                    </a:cubicBezTo>
                    <a:cubicBezTo>
                      <a:pt x="102" y="157"/>
                      <a:pt x="105" y="151"/>
                      <a:pt x="108" y="145"/>
                    </a:cubicBezTo>
                    <a:cubicBezTo>
                      <a:pt x="110" y="139"/>
                      <a:pt x="111" y="132"/>
                      <a:pt x="111" y="125"/>
                    </a:cubicBezTo>
                    <a:cubicBezTo>
                      <a:pt x="111" y="112"/>
                      <a:pt x="106" y="100"/>
                      <a:pt x="95" y="91"/>
                    </a:cubicBezTo>
                    <a:cubicBezTo>
                      <a:pt x="94" y="90"/>
                      <a:pt x="94" y="89"/>
                      <a:pt x="94" y="88"/>
                    </a:cubicBezTo>
                    <a:cubicBezTo>
                      <a:pt x="94" y="87"/>
                      <a:pt x="94" y="86"/>
                      <a:pt x="95" y="85"/>
                    </a:cubicBezTo>
                    <a:cubicBezTo>
                      <a:pt x="104" y="77"/>
                      <a:pt x="109" y="66"/>
                      <a:pt x="109" y="53"/>
                    </a:cubicBezTo>
                    <a:cubicBezTo>
                      <a:pt x="109" y="46"/>
                      <a:pt x="108" y="40"/>
                      <a:pt x="105" y="34"/>
                    </a:cubicBezTo>
                    <a:cubicBezTo>
                      <a:pt x="103" y="29"/>
                      <a:pt x="99" y="24"/>
                      <a:pt x="95" y="20"/>
                    </a:cubicBezTo>
                    <a:cubicBezTo>
                      <a:pt x="90" y="16"/>
                      <a:pt x="85" y="13"/>
                      <a:pt x="79" y="11"/>
                    </a:cubicBezTo>
                    <a:cubicBezTo>
                      <a:pt x="74" y="8"/>
                      <a:pt x="67" y="7"/>
                      <a:pt x="61" y="7"/>
                    </a:cubicBezTo>
                    <a:cubicBezTo>
                      <a:pt x="47" y="7"/>
                      <a:pt x="35" y="12"/>
                      <a:pt x="26" y="21"/>
                    </a:cubicBezTo>
                    <a:cubicBezTo>
                      <a:pt x="18" y="29"/>
                      <a:pt x="13" y="42"/>
                      <a:pt x="13" y="59"/>
                    </a:cubicBezTo>
                    <a:cubicBezTo>
                      <a:pt x="41" y="59"/>
                      <a:pt x="41" y="59"/>
                      <a:pt x="41" y="59"/>
                    </a:cubicBezTo>
                    <a:cubicBezTo>
                      <a:pt x="43" y="59"/>
                      <a:pt x="45" y="61"/>
                      <a:pt x="45" y="63"/>
                    </a:cubicBezTo>
                    <a:cubicBezTo>
                      <a:pt x="45" y="65"/>
                      <a:pt x="43" y="67"/>
                      <a:pt x="41" y="67"/>
                    </a:cubicBezTo>
                    <a:cubicBezTo>
                      <a:pt x="9" y="67"/>
                      <a:pt x="9" y="67"/>
                      <a:pt x="9" y="67"/>
                    </a:cubicBezTo>
                    <a:cubicBezTo>
                      <a:pt x="7" y="67"/>
                      <a:pt x="5" y="65"/>
                      <a:pt x="5" y="63"/>
                    </a:cubicBezTo>
                    <a:cubicBezTo>
                      <a:pt x="5" y="42"/>
                      <a:pt x="10" y="26"/>
                      <a:pt x="21" y="16"/>
                    </a:cubicBezTo>
                    <a:cubicBezTo>
                      <a:pt x="31" y="5"/>
                      <a:pt x="45" y="0"/>
                      <a:pt x="61" y="0"/>
                    </a:cubicBezTo>
                    <a:cubicBezTo>
                      <a:pt x="68" y="0"/>
                      <a:pt x="76" y="1"/>
                      <a:pt x="82" y="4"/>
                    </a:cubicBezTo>
                    <a:cubicBezTo>
                      <a:pt x="89" y="6"/>
                      <a:pt x="95" y="10"/>
                      <a:pt x="100" y="15"/>
                    </a:cubicBezTo>
                    <a:cubicBezTo>
                      <a:pt x="105" y="19"/>
                      <a:pt x="109" y="25"/>
                      <a:pt x="112" y="31"/>
                    </a:cubicBezTo>
                    <a:cubicBezTo>
                      <a:pt x="115" y="38"/>
                      <a:pt x="116" y="45"/>
                      <a:pt x="116" y="53"/>
                    </a:cubicBezTo>
                    <a:cubicBezTo>
                      <a:pt x="116" y="67"/>
                      <a:pt x="112" y="78"/>
                      <a:pt x="103" y="88"/>
                    </a:cubicBezTo>
                    <a:cubicBezTo>
                      <a:pt x="113" y="98"/>
                      <a:pt x="119" y="111"/>
                      <a:pt x="119" y="125"/>
                    </a:cubicBezTo>
                    <a:cubicBezTo>
                      <a:pt x="119" y="133"/>
                      <a:pt x="117" y="141"/>
                      <a:pt x="115" y="148"/>
                    </a:cubicBezTo>
                    <a:cubicBezTo>
                      <a:pt x="112" y="155"/>
                      <a:pt x="108" y="161"/>
                      <a:pt x="103" y="167"/>
                    </a:cubicBezTo>
                    <a:cubicBezTo>
                      <a:pt x="98" y="172"/>
                      <a:pt x="91" y="176"/>
                      <a:pt x="84" y="179"/>
                    </a:cubicBezTo>
                    <a:cubicBezTo>
                      <a:pt x="76" y="182"/>
                      <a:pt x="68" y="184"/>
                      <a:pt x="59" y="1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Oval 59"/>
              <p:cNvSpPr>
                <a:spLocks noChangeArrowheads="1"/>
              </p:cNvSpPr>
              <p:nvPr/>
            </p:nvSpPr>
            <p:spPr bwMode="auto">
              <a:xfrm>
                <a:off x="4840288" y="365601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Oval 60"/>
              <p:cNvSpPr>
                <a:spLocks noChangeArrowheads="1"/>
              </p:cNvSpPr>
              <p:nvPr/>
            </p:nvSpPr>
            <p:spPr bwMode="auto">
              <a:xfrm>
                <a:off x="4905375" y="3533775"/>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Oval 61"/>
              <p:cNvSpPr>
                <a:spLocks noChangeArrowheads="1"/>
              </p:cNvSpPr>
              <p:nvPr/>
            </p:nvSpPr>
            <p:spPr bwMode="auto">
              <a:xfrm>
                <a:off x="4932363" y="3838575"/>
                <a:ext cx="39688"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Oval 62"/>
              <p:cNvSpPr>
                <a:spLocks noChangeArrowheads="1"/>
              </p:cNvSpPr>
              <p:nvPr/>
            </p:nvSpPr>
            <p:spPr bwMode="auto">
              <a:xfrm>
                <a:off x="4805363" y="3506788"/>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285854472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17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fltVal val="0"/>
                                          </p:val>
                                        </p:tav>
                                        <p:tav tm="100000">
                                          <p:val>
                                            <p:strVal val="#ppt_w"/>
                                          </p:val>
                                        </p:tav>
                                      </p:tavLst>
                                    </p:anim>
                                    <p:anim calcmode="lin" valueType="num">
                                      <p:cBhvr>
                                        <p:cTn id="28" dur="1000" fill="hold"/>
                                        <p:tgtEl>
                                          <p:spTgt spid="26"/>
                                        </p:tgtEl>
                                        <p:attrNameLst>
                                          <p:attrName>ppt_h</p:attrName>
                                        </p:attrNameLst>
                                      </p:cBhvr>
                                      <p:tavLst>
                                        <p:tav tm="0">
                                          <p:val>
                                            <p:fltVal val="0"/>
                                          </p:val>
                                        </p:tav>
                                        <p:tav tm="100000">
                                          <p:val>
                                            <p:strVal val="#ppt_h"/>
                                          </p:val>
                                        </p:tav>
                                      </p:tavLst>
                                    </p:anim>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fltVal val="0.5"/>
                                          </p:val>
                                        </p:tav>
                                        <p:tav tm="100000">
                                          <p:val>
                                            <p:strVal val="#ppt_x"/>
                                          </p:val>
                                        </p:tav>
                                      </p:tavLst>
                                    </p:anim>
                                    <p:anim calcmode="lin" valueType="num">
                                      <p:cBhvr>
                                        <p:cTn id="31" dur="1000" fill="hold"/>
                                        <p:tgtEl>
                                          <p:spTgt spid="26"/>
                                        </p:tgtEl>
                                        <p:attrNameLst>
                                          <p:attrName>ppt_y</p:attrName>
                                        </p:attrNameLst>
                                      </p:cBhvr>
                                      <p:tavLst>
                                        <p:tav tm="0">
                                          <p:val>
                                            <p:fltVal val="0.5"/>
                                          </p:val>
                                        </p:tav>
                                        <p:tav tm="100000">
                                          <p:val>
                                            <p:strVal val="#ppt_y"/>
                                          </p:val>
                                        </p:tav>
                                      </p:tavLst>
                                    </p:anim>
                                  </p:childTnLst>
                                </p:cTn>
                              </p:par>
                            </p:childTnLst>
                          </p:cTn>
                        </p:par>
                        <p:par>
                          <p:cTn id="32" fill="hold">
                            <p:stCondLst>
                              <p:cond delay="2700"/>
                            </p:stCondLst>
                            <p:childTnLst>
                              <p:par>
                                <p:cTn id="33" presetID="10" presetClass="entr" presetSubtype="0" repeatCount="3000"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200"/>
                                        <p:tgtEl>
                                          <p:spTgt spid="53"/>
                                        </p:tgtEl>
                                      </p:cBhvr>
                                    </p:animEffect>
                                  </p:childTnLst>
                                </p:cTn>
                              </p:par>
                              <p:par>
                                <p:cTn id="36" presetID="10" presetClass="entr" presetSubtype="0" repeatCount="3000" fill="hold" nodeType="withEffect">
                                  <p:stCondLst>
                                    <p:cond delay="10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200"/>
                                        <p:tgtEl>
                                          <p:spTgt spid="52"/>
                                        </p:tgtEl>
                                      </p:cBhvr>
                                    </p:animEffect>
                                  </p:childTnLst>
                                </p:cTn>
                              </p:par>
                              <p:par>
                                <p:cTn id="39" presetID="10" presetClass="entr" presetSubtype="0" repeatCount="3000" fill="hold" nodeType="withEffect">
                                  <p:stCondLst>
                                    <p:cond delay="20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200"/>
                                        <p:tgtEl>
                                          <p:spTgt spid="51"/>
                                        </p:tgtEl>
                                      </p:cBhvr>
                                    </p:animEffect>
                                  </p:childTnLst>
                                </p:cTn>
                              </p:par>
                              <p:par>
                                <p:cTn id="42" presetID="10" presetClass="entr" presetSubtype="0" repeatCount="3000" fill="hold"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200"/>
                                        <p:tgtEl>
                                          <p:spTgt spid="56"/>
                                        </p:tgtEl>
                                      </p:cBhvr>
                                    </p:animEffect>
                                  </p:childTnLst>
                                </p:cTn>
                              </p:par>
                              <p:par>
                                <p:cTn id="45" presetID="10" presetClass="entr" presetSubtype="0" repeatCount="3000" fill="hold" nodeType="withEffect">
                                  <p:stCondLst>
                                    <p:cond delay="1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200"/>
                                        <p:tgtEl>
                                          <p:spTgt spid="55"/>
                                        </p:tgtEl>
                                      </p:cBhvr>
                                    </p:animEffect>
                                  </p:childTnLst>
                                </p:cTn>
                              </p:par>
                              <p:par>
                                <p:cTn id="48" presetID="10" presetClass="entr" presetSubtype="0" repeatCount="3000" fill="hold"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200"/>
                                        <p:tgtEl>
                                          <p:spTgt spid="54"/>
                                        </p:tgtEl>
                                      </p:cBhvr>
                                    </p:animEffect>
                                  </p:childTnLst>
                                </p:cTn>
                              </p:par>
                            </p:childTnLst>
                          </p:cTn>
                        </p:par>
                        <p:par>
                          <p:cTn id="51" fill="hold">
                            <p:stCondLst>
                              <p:cond delay="3500"/>
                            </p:stCondLst>
                            <p:childTnLst>
                              <p:par>
                                <p:cTn id="52" presetID="49" presetClass="entr" presetSubtype="0" decel="100000"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 calcmode="lin" valueType="num">
                                      <p:cBhvr>
                                        <p:cTn id="56" dur="500" fill="hold"/>
                                        <p:tgtEl>
                                          <p:spTgt spid="5"/>
                                        </p:tgtEl>
                                        <p:attrNameLst>
                                          <p:attrName>style.rotation</p:attrName>
                                        </p:attrNameLst>
                                      </p:cBhvr>
                                      <p:tavLst>
                                        <p:tav tm="0">
                                          <p:val>
                                            <p:fltVal val="360"/>
                                          </p:val>
                                        </p:tav>
                                        <p:tav tm="100000">
                                          <p:val>
                                            <p:fltVal val="0"/>
                                          </p:val>
                                        </p:tav>
                                      </p:tavLst>
                                    </p:anim>
                                    <p:animEffect transition="in" filter="fade">
                                      <p:cBhvr>
                                        <p:cTn id="57" dur="500"/>
                                        <p:tgtEl>
                                          <p:spTgt spid="5"/>
                                        </p:tgtEl>
                                      </p:cBhvr>
                                    </p:animEffect>
                                  </p:childTnLst>
                                </p:cTn>
                              </p:par>
                            </p:childTnLst>
                          </p:cTn>
                        </p:par>
                        <p:par>
                          <p:cTn id="58" fill="hold">
                            <p:stCondLst>
                              <p:cond delay="4000"/>
                            </p:stCondLst>
                            <p:childTnLst>
                              <p:par>
                                <p:cTn id="59" presetID="8" presetClass="emph" presetSubtype="0" fill="hold" nodeType="afterEffect">
                                  <p:stCondLst>
                                    <p:cond delay="0"/>
                                  </p:stCondLst>
                                  <p:childTnLst>
                                    <p:animRot by="21600000">
                                      <p:cBhvr>
                                        <p:cTn id="60" dur="2000" fill="hold"/>
                                        <p:tgtEl>
                                          <p:spTgt spid="5"/>
                                        </p:tgtEl>
                                        <p:attrNameLst>
                                          <p:attrName>r</p:attrName>
                                        </p:attrNameLst>
                                      </p:cBhvr>
                                    </p:animRot>
                                  </p:childTnLst>
                                </p:cTn>
                              </p:par>
                              <p:par>
                                <p:cTn id="61" presetID="53" presetClass="entr" presetSubtype="16" fill="hold" nodeType="with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p:cTn id="63" dur="1000" fill="hold"/>
                                        <p:tgtEl>
                                          <p:spTgt spid="72"/>
                                        </p:tgtEl>
                                        <p:attrNameLst>
                                          <p:attrName>ppt_w</p:attrName>
                                        </p:attrNameLst>
                                      </p:cBhvr>
                                      <p:tavLst>
                                        <p:tav tm="0">
                                          <p:val>
                                            <p:fltVal val="0"/>
                                          </p:val>
                                        </p:tav>
                                        <p:tav tm="100000">
                                          <p:val>
                                            <p:strVal val="#ppt_w"/>
                                          </p:val>
                                        </p:tav>
                                      </p:tavLst>
                                    </p:anim>
                                    <p:anim calcmode="lin" valueType="num">
                                      <p:cBhvr>
                                        <p:cTn id="64" dur="1000" fill="hold"/>
                                        <p:tgtEl>
                                          <p:spTgt spid="72"/>
                                        </p:tgtEl>
                                        <p:attrNameLst>
                                          <p:attrName>ppt_h</p:attrName>
                                        </p:attrNameLst>
                                      </p:cBhvr>
                                      <p:tavLst>
                                        <p:tav tm="0">
                                          <p:val>
                                            <p:fltVal val="0"/>
                                          </p:val>
                                        </p:tav>
                                        <p:tav tm="100000">
                                          <p:val>
                                            <p:strVal val="#ppt_h"/>
                                          </p:val>
                                        </p:tav>
                                      </p:tavLst>
                                    </p:anim>
                                    <p:animEffect transition="in" filter="fade">
                                      <p:cBhvr>
                                        <p:cTn id="65" dur="1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科普</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03</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38" name="Freeform 491"/>
          <p:cNvSpPr>
            <a:spLocks noEditPoints="1"/>
          </p:cNvSpPr>
          <p:nvPr/>
        </p:nvSpPr>
        <p:spPr bwMode="auto">
          <a:xfrm>
            <a:off x="4891793" y="2997977"/>
            <a:ext cx="2986020" cy="2997870"/>
          </a:xfrm>
          <a:custGeom>
            <a:avLst/>
            <a:gdLst>
              <a:gd name="T0" fmla="*/ 1407 w 1705"/>
              <a:gd name="T1" fmla="*/ 204 h 1712"/>
              <a:gd name="T2" fmla="*/ 1345 w 1705"/>
              <a:gd name="T3" fmla="*/ 201 h 1712"/>
              <a:gd name="T4" fmla="*/ 1229 w 1705"/>
              <a:gd name="T5" fmla="*/ 290 h 1712"/>
              <a:gd name="T6" fmla="*/ 1107 w 1705"/>
              <a:gd name="T7" fmla="*/ 310 h 1712"/>
              <a:gd name="T8" fmla="*/ 1012 w 1705"/>
              <a:gd name="T9" fmla="*/ 230 h 1712"/>
              <a:gd name="T10" fmla="*/ 986 w 1705"/>
              <a:gd name="T11" fmla="*/ 40 h 1712"/>
              <a:gd name="T12" fmla="*/ 946 w 1705"/>
              <a:gd name="T13" fmla="*/ 0 h 1712"/>
              <a:gd name="T14" fmla="*/ 777 w 1705"/>
              <a:gd name="T15" fmla="*/ 0 h 1712"/>
              <a:gd name="T16" fmla="*/ 728 w 1705"/>
              <a:gd name="T17" fmla="*/ 54 h 1712"/>
              <a:gd name="T18" fmla="*/ 702 w 1705"/>
              <a:gd name="T19" fmla="*/ 227 h 1712"/>
              <a:gd name="T20" fmla="*/ 628 w 1705"/>
              <a:gd name="T21" fmla="*/ 299 h 1712"/>
              <a:gd name="T22" fmla="*/ 537 w 1705"/>
              <a:gd name="T23" fmla="*/ 313 h 1712"/>
              <a:gd name="T24" fmla="*/ 365 w 1705"/>
              <a:gd name="T25" fmla="*/ 184 h 1712"/>
              <a:gd name="T26" fmla="*/ 312 w 1705"/>
              <a:gd name="T27" fmla="*/ 187 h 1712"/>
              <a:gd name="T28" fmla="*/ 193 w 1705"/>
              <a:gd name="T29" fmla="*/ 307 h 1712"/>
              <a:gd name="T30" fmla="*/ 193 w 1705"/>
              <a:gd name="T31" fmla="*/ 367 h 1712"/>
              <a:gd name="T32" fmla="*/ 314 w 1705"/>
              <a:gd name="T33" fmla="*/ 525 h 1712"/>
              <a:gd name="T34" fmla="*/ 304 w 1705"/>
              <a:gd name="T35" fmla="*/ 607 h 1712"/>
              <a:gd name="T36" fmla="*/ 241 w 1705"/>
              <a:gd name="T37" fmla="*/ 696 h 1712"/>
              <a:gd name="T38" fmla="*/ 46 w 1705"/>
              <a:gd name="T39" fmla="*/ 720 h 1712"/>
              <a:gd name="T40" fmla="*/ 4 w 1705"/>
              <a:gd name="T41" fmla="*/ 755 h 1712"/>
              <a:gd name="T42" fmla="*/ 0 w 1705"/>
              <a:gd name="T43" fmla="*/ 936 h 1712"/>
              <a:gd name="T44" fmla="*/ 51 w 1705"/>
              <a:gd name="T45" fmla="*/ 986 h 1712"/>
              <a:gd name="T46" fmla="*/ 217 w 1705"/>
              <a:gd name="T47" fmla="*/ 1012 h 1712"/>
              <a:gd name="T48" fmla="*/ 298 w 1705"/>
              <a:gd name="T49" fmla="*/ 1089 h 1712"/>
              <a:gd name="T50" fmla="*/ 300 w 1705"/>
              <a:gd name="T51" fmla="*/ 1189 h 1712"/>
              <a:gd name="T52" fmla="*/ 190 w 1705"/>
              <a:gd name="T53" fmla="*/ 1322 h 1712"/>
              <a:gd name="T54" fmla="*/ 194 w 1705"/>
              <a:gd name="T55" fmla="*/ 1407 h 1712"/>
              <a:gd name="T56" fmla="*/ 297 w 1705"/>
              <a:gd name="T57" fmla="*/ 1514 h 1712"/>
              <a:gd name="T58" fmla="*/ 372 w 1705"/>
              <a:gd name="T59" fmla="*/ 1515 h 1712"/>
              <a:gd name="T60" fmla="*/ 505 w 1705"/>
              <a:gd name="T61" fmla="*/ 1417 h 1712"/>
              <a:gd name="T62" fmla="*/ 623 w 1705"/>
              <a:gd name="T63" fmla="*/ 1421 h 1712"/>
              <a:gd name="T64" fmla="*/ 693 w 1705"/>
              <a:gd name="T65" fmla="*/ 1490 h 1712"/>
              <a:gd name="T66" fmla="*/ 716 w 1705"/>
              <a:gd name="T67" fmla="*/ 1655 h 1712"/>
              <a:gd name="T68" fmla="*/ 771 w 1705"/>
              <a:gd name="T69" fmla="*/ 1712 h 1712"/>
              <a:gd name="T70" fmla="*/ 922 w 1705"/>
              <a:gd name="T71" fmla="*/ 1712 h 1712"/>
              <a:gd name="T72" fmla="*/ 980 w 1705"/>
              <a:gd name="T73" fmla="*/ 1663 h 1712"/>
              <a:gd name="T74" fmla="*/ 1007 w 1705"/>
              <a:gd name="T75" fmla="*/ 1486 h 1712"/>
              <a:gd name="T76" fmla="*/ 1103 w 1705"/>
              <a:gd name="T77" fmla="*/ 1408 h 1712"/>
              <a:gd name="T78" fmla="*/ 1194 w 1705"/>
              <a:gd name="T79" fmla="*/ 1422 h 1712"/>
              <a:gd name="T80" fmla="*/ 1324 w 1705"/>
              <a:gd name="T81" fmla="*/ 1523 h 1712"/>
              <a:gd name="T82" fmla="*/ 1393 w 1705"/>
              <a:gd name="T83" fmla="*/ 1521 h 1712"/>
              <a:gd name="T84" fmla="*/ 1505 w 1705"/>
              <a:gd name="T85" fmla="*/ 1410 h 1712"/>
              <a:gd name="T86" fmla="*/ 1516 w 1705"/>
              <a:gd name="T87" fmla="*/ 1341 h 1712"/>
              <a:gd name="T88" fmla="*/ 1406 w 1705"/>
              <a:gd name="T89" fmla="*/ 1195 h 1712"/>
              <a:gd name="T90" fmla="*/ 1414 w 1705"/>
              <a:gd name="T91" fmla="*/ 1085 h 1712"/>
              <a:gd name="T92" fmla="*/ 1501 w 1705"/>
              <a:gd name="T93" fmla="*/ 1012 h 1712"/>
              <a:gd name="T94" fmla="*/ 1649 w 1705"/>
              <a:gd name="T95" fmla="*/ 995 h 1712"/>
              <a:gd name="T96" fmla="*/ 1701 w 1705"/>
              <a:gd name="T97" fmla="*/ 954 h 1712"/>
              <a:gd name="T98" fmla="*/ 1705 w 1705"/>
              <a:gd name="T99" fmla="*/ 778 h 1712"/>
              <a:gd name="T100" fmla="*/ 1662 w 1705"/>
              <a:gd name="T101" fmla="*/ 732 h 1712"/>
              <a:gd name="T102" fmla="*/ 1455 w 1705"/>
              <a:gd name="T103" fmla="*/ 692 h 1712"/>
              <a:gd name="T104" fmla="*/ 1404 w 1705"/>
              <a:gd name="T105" fmla="*/ 608 h 1712"/>
              <a:gd name="T106" fmla="*/ 1412 w 1705"/>
              <a:gd name="T107" fmla="*/ 517 h 1712"/>
              <a:gd name="T108" fmla="*/ 1504 w 1705"/>
              <a:gd name="T109" fmla="*/ 396 h 1712"/>
              <a:gd name="T110" fmla="*/ 1521 w 1705"/>
              <a:gd name="T111" fmla="*/ 332 h 1712"/>
              <a:gd name="T112" fmla="*/ 1407 w 1705"/>
              <a:gd name="T113" fmla="*/ 204 h 1712"/>
              <a:gd name="T114" fmla="*/ 996 w 1705"/>
              <a:gd name="T115" fmla="*/ 1003 h 1712"/>
              <a:gd name="T116" fmla="*/ 703 w 1705"/>
              <a:gd name="T117" fmla="*/ 1002 h 1712"/>
              <a:gd name="T118" fmla="*/ 705 w 1705"/>
              <a:gd name="T119" fmla="*/ 710 h 1712"/>
              <a:gd name="T120" fmla="*/ 997 w 1705"/>
              <a:gd name="T121" fmla="*/ 711 h 1712"/>
              <a:gd name="T122" fmla="*/ 996 w 1705"/>
              <a:gd name="T123" fmla="*/ 1003 h 1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5" h="1712">
                <a:moveTo>
                  <a:pt x="1407" y="204"/>
                </a:moveTo>
                <a:cubicBezTo>
                  <a:pt x="1376" y="174"/>
                  <a:pt x="1345" y="201"/>
                  <a:pt x="1345" y="201"/>
                </a:cubicBezTo>
                <a:cubicBezTo>
                  <a:pt x="1345" y="201"/>
                  <a:pt x="1289" y="241"/>
                  <a:pt x="1229" y="290"/>
                </a:cubicBezTo>
                <a:cubicBezTo>
                  <a:pt x="1169" y="338"/>
                  <a:pt x="1107" y="310"/>
                  <a:pt x="1107" y="310"/>
                </a:cubicBezTo>
                <a:cubicBezTo>
                  <a:pt x="1015" y="289"/>
                  <a:pt x="1012" y="230"/>
                  <a:pt x="1012" y="230"/>
                </a:cubicBezTo>
                <a:cubicBezTo>
                  <a:pt x="986" y="40"/>
                  <a:pt x="986" y="40"/>
                  <a:pt x="986" y="40"/>
                </a:cubicBezTo>
                <a:cubicBezTo>
                  <a:pt x="980" y="1"/>
                  <a:pt x="946" y="0"/>
                  <a:pt x="946" y="0"/>
                </a:cubicBezTo>
                <a:cubicBezTo>
                  <a:pt x="777" y="0"/>
                  <a:pt x="777" y="0"/>
                  <a:pt x="777" y="0"/>
                </a:cubicBezTo>
                <a:cubicBezTo>
                  <a:pt x="730" y="2"/>
                  <a:pt x="728" y="54"/>
                  <a:pt x="728" y="54"/>
                </a:cubicBezTo>
                <a:cubicBezTo>
                  <a:pt x="702" y="227"/>
                  <a:pt x="702" y="227"/>
                  <a:pt x="702" y="227"/>
                </a:cubicBezTo>
                <a:cubicBezTo>
                  <a:pt x="696" y="258"/>
                  <a:pt x="628" y="299"/>
                  <a:pt x="628" y="299"/>
                </a:cubicBezTo>
                <a:cubicBezTo>
                  <a:pt x="589" y="322"/>
                  <a:pt x="537" y="313"/>
                  <a:pt x="537" y="313"/>
                </a:cubicBezTo>
                <a:cubicBezTo>
                  <a:pt x="365" y="184"/>
                  <a:pt x="365" y="184"/>
                  <a:pt x="365" y="184"/>
                </a:cubicBezTo>
                <a:cubicBezTo>
                  <a:pt x="342" y="166"/>
                  <a:pt x="312" y="187"/>
                  <a:pt x="312" y="187"/>
                </a:cubicBezTo>
                <a:cubicBezTo>
                  <a:pt x="193" y="307"/>
                  <a:pt x="193" y="307"/>
                  <a:pt x="193" y="307"/>
                </a:cubicBezTo>
                <a:cubicBezTo>
                  <a:pt x="165" y="336"/>
                  <a:pt x="193" y="367"/>
                  <a:pt x="193" y="367"/>
                </a:cubicBezTo>
                <a:cubicBezTo>
                  <a:pt x="199" y="374"/>
                  <a:pt x="314" y="525"/>
                  <a:pt x="314" y="525"/>
                </a:cubicBezTo>
                <a:cubicBezTo>
                  <a:pt x="322" y="545"/>
                  <a:pt x="304" y="607"/>
                  <a:pt x="304" y="607"/>
                </a:cubicBezTo>
                <a:cubicBezTo>
                  <a:pt x="292" y="669"/>
                  <a:pt x="241" y="696"/>
                  <a:pt x="241" y="696"/>
                </a:cubicBezTo>
                <a:cubicBezTo>
                  <a:pt x="46" y="720"/>
                  <a:pt x="46" y="720"/>
                  <a:pt x="46" y="720"/>
                </a:cubicBezTo>
                <a:cubicBezTo>
                  <a:pt x="16" y="720"/>
                  <a:pt x="4" y="755"/>
                  <a:pt x="4" y="755"/>
                </a:cubicBezTo>
                <a:cubicBezTo>
                  <a:pt x="0" y="936"/>
                  <a:pt x="0" y="936"/>
                  <a:pt x="0" y="936"/>
                </a:cubicBezTo>
                <a:cubicBezTo>
                  <a:pt x="2" y="977"/>
                  <a:pt x="51" y="986"/>
                  <a:pt x="51" y="986"/>
                </a:cubicBezTo>
                <a:cubicBezTo>
                  <a:pt x="217" y="1012"/>
                  <a:pt x="217" y="1012"/>
                  <a:pt x="217" y="1012"/>
                </a:cubicBezTo>
                <a:cubicBezTo>
                  <a:pt x="268" y="1014"/>
                  <a:pt x="298" y="1089"/>
                  <a:pt x="298" y="1089"/>
                </a:cubicBezTo>
                <a:cubicBezTo>
                  <a:pt x="321" y="1136"/>
                  <a:pt x="300" y="1189"/>
                  <a:pt x="300" y="1189"/>
                </a:cubicBezTo>
                <a:cubicBezTo>
                  <a:pt x="190" y="1322"/>
                  <a:pt x="190" y="1322"/>
                  <a:pt x="190" y="1322"/>
                </a:cubicBezTo>
                <a:cubicBezTo>
                  <a:pt x="152" y="1368"/>
                  <a:pt x="194" y="1407"/>
                  <a:pt x="194" y="1407"/>
                </a:cubicBezTo>
                <a:cubicBezTo>
                  <a:pt x="297" y="1514"/>
                  <a:pt x="297" y="1514"/>
                  <a:pt x="297" y="1514"/>
                </a:cubicBezTo>
                <a:cubicBezTo>
                  <a:pt x="335" y="1550"/>
                  <a:pt x="372" y="1515"/>
                  <a:pt x="372" y="1515"/>
                </a:cubicBezTo>
                <a:cubicBezTo>
                  <a:pt x="505" y="1417"/>
                  <a:pt x="505" y="1417"/>
                  <a:pt x="505" y="1417"/>
                </a:cubicBezTo>
                <a:cubicBezTo>
                  <a:pt x="551" y="1380"/>
                  <a:pt x="623" y="1421"/>
                  <a:pt x="623" y="1421"/>
                </a:cubicBezTo>
                <a:cubicBezTo>
                  <a:pt x="691" y="1446"/>
                  <a:pt x="693" y="1490"/>
                  <a:pt x="693" y="1490"/>
                </a:cubicBezTo>
                <a:cubicBezTo>
                  <a:pt x="716" y="1655"/>
                  <a:pt x="716" y="1655"/>
                  <a:pt x="716" y="1655"/>
                </a:cubicBezTo>
                <a:cubicBezTo>
                  <a:pt x="718" y="1709"/>
                  <a:pt x="771" y="1712"/>
                  <a:pt x="771" y="1712"/>
                </a:cubicBezTo>
                <a:cubicBezTo>
                  <a:pt x="922" y="1712"/>
                  <a:pt x="922" y="1712"/>
                  <a:pt x="922" y="1712"/>
                </a:cubicBezTo>
                <a:cubicBezTo>
                  <a:pt x="981" y="1703"/>
                  <a:pt x="980" y="1663"/>
                  <a:pt x="980" y="1663"/>
                </a:cubicBezTo>
                <a:cubicBezTo>
                  <a:pt x="1007" y="1486"/>
                  <a:pt x="1007" y="1486"/>
                  <a:pt x="1007" y="1486"/>
                </a:cubicBezTo>
                <a:cubicBezTo>
                  <a:pt x="1016" y="1422"/>
                  <a:pt x="1103" y="1408"/>
                  <a:pt x="1103" y="1408"/>
                </a:cubicBezTo>
                <a:cubicBezTo>
                  <a:pt x="1163" y="1387"/>
                  <a:pt x="1194" y="1422"/>
                  <a:pt x="1194" y="1422"/>
                </a:cubicBezTo>
                <a:cubicBezTo>
                  <a:pt x="1324" y="1523"/>
                  <a:pt x="1324" y="1523"/>
                  <a:pt x="1324" y="1523"/>
                </a:cubicBezTo>
                <a:cubicBezTo>
                  <a:pt x="1353" y="1549"/>
                  <a:pt x="1393" y="1521"/>
                  <a:pt x="1393" y="1521"/>
                </a:cubicBezTo>
                <a:cubicBezTo>
                  <a:pt x="1505" y="1410"/>
                  <a:pt x="1505" y="1410"/>
                  <a:pt x="1505" y="1410"/>
                </a:cubicBezTo>
                <a:cubicBezTo>
                  <a:pt x="1546" y="1372"/>
                  <a:pt x="1516" y="1341"/>
                  <a:pt x="1516" y="1341"/>
                </a:cubicBezTo>
                <a:cubicBezTo>
                  <a:pt x="1406" y="1195"/>
                  <a:pt x="1406" y="1195"/>
                  <a:pt x="1406" y="1195"/>
                </a:cubicBezTo>
                <a:cubicBezTo>
                  <a:pt x="1378" y="1154"/>
                  <a:pt x="1414" y="1085"/>
                  <a:pt x="1414" y="1085"/>
                </a:cubicBezTo>
                <a:cubicBezTo>
                  <a:pt x="1439" y="1013"/>
                  <a:pt x="1501" y="1012"/>
                  <a:pt x="1501" y="1012"/>
                </a:cubicBezTo>
                <a:cubicBezTo>
                  <a:pt x="1649" y="995"/>
                  <a:pt x="1649" y="995"/>
                  <a:pt x="1649" y="995"/>
                </a:cubicBezTo>
                <a:cubicBezTo>
                  <a:pt x="1688" y="998"/>
                  <a:pt x="1701" y="954"/>
                  <a:pt x="1701" y="954"/>
                </a:cubicBezTo>
                <a:cubicBezTo>
                  <a:pt x="1705" y="778"/>
                  <a:pt x="1705" y="778"/>
                  <a:pt x="1705" y="778"/>
                </a:cubicBezTo>
                <a:cubicBezTo>
                  <a:pt x="1700" y="733"/>
                  <a:pt x="1662" y="732"/>
                  <a:pt x="1662" y="732"/>
                </a:cubicBezTo>
                <a:cubicBezTo>
                  <a:pt x="1455" y="692"/>
                  <a:pt x="1455" y="692"/>
                  <a:pt x="1455" y="692"/>
                </a:cubicBezTo>
                <a:cubicBezTo>
                  <a:pt x="1420" y="683"/>
                  <a:pt x="1404" y="608"/>
                  <a:pt x="1404" y="608"/>
                </a:cubicBezTo>
                <a:cubicBezTo>
                  <a:pt x="1384" y="551"/>
                  <a:pt x="1412" y="517"/>
                  <a:pt x="1412" y="517"/>
                </a:cubicBezTo>
                <a:cubicBezTo>
                  <a:pt x="1504" y="396"/>
                  <a:pt x="1504" y="396"/>
                  <a:pt x="1504" y="396"/>
                </a:cubicBezTo>
                <a:cubicBezTo>
                  <a:pt x="1544" y="354"/>
                  <a:pt x="1521" y="332"/>
                  <a:pt x="1521" y="332"/>
                </a:cubicBezTo>
                <a:cubicBezTo>
                  <a:pt x="1521" y="332"/>
                  <a:pt x="1438" y="234"/>
                  <a:pt x="1407" y="204"/>
                </a:cubicBezTo>
                <a:close/>
                <a:moveTo>
                  <a:pt x="996" y="1003"/>
                </a:moveTo>
                <a:cubicBezTo>
                  <a:pt x="915" y="1084"/>
                  <a:pt x="784" y="1083"/>
                  <a:pt x="703" y="1002"/>
                </a:cubicBezTo>
                <a:cubicBezTo>
                  <a:pt x="623" y="921"/>
                  <a:pt x="624" y="790"/>
                  <a:pt x="705" y="710"/>
                </a:cubicBezTo>
                <a:cubicBezTo>
                  <a:pt x="786" y="629"/>
                  <a:pt x="917" y="630"/>
                  <a:pt x="997" y="711"/>
                </a:cubicBezTo>
                <a:cubicBezTo>
                  <a:pt x="1077" y="792"/>
                  <a:pt x="1077" y="923"/>
                  <a:pt x="996" y="1003"/>
                </a:cubicBezTo>
                <a:close/>
              </a:path>
            </a:pathLst>
          </a:custGeom>
          <a:solidFill>
            <a:schemeClr val="bg1"/>
          </a:solidFill>
          <a:ln>
            <a:noFill/>
          </a:ln>
        </p:spPr>
        <p:txBody>
          <a:bodyPr vert="horz" wrap="square" lIns="91440" tIns="45720" rIns="91440" bIns="45720" numCol="1" anchor="t" anchorCtr="0" compatLnSpc="1"/>
          <a:lstStyle/>
          <a:p>
            <a:endParaRPr lang="en-GB">
              <a:solidFill>
                <a:schemeClr val="bg1"/>
              </a:solidFill>
            </a:endParaRPr>
          </a:p>
        </p:txBody>
      </p:sp>
      <p:sp>
        <p:nvSpPr>
          <p:cNvPr id="95" name="Freeform 490"/>
          <p:cNvSpPr>
            <a:spLocks noEditPoints="1"/>
          </p:cNvSpPr>
          <p:nvPr/>
        </p:nvSpPr>
        <p:spPr bwMode="auto">
          <a:xfrm>
            <a:off x="4180836" y="1236136"/>
            <a:ext cx="2152126" cy="2152127"/>
          </a:xfrm>
          <a:custGeom>
            <a:avLst/>
            <a:gdLst>
              <a:gd name="T0" fmla="*/ 1225 w 1229"/>
              <a:gd name="T1" fmla="*/ 665 h 1229"/>
              <a:gd name="T2" fmla="*/ 1201 w 1229"/>
              <a:gd name="T3" fmla="*/ 629 h 1229"/>
              <a:gd name="T4" fmla="*/ 1101 w 1229"/>
              <a:gd name="T5" fmla="*/ 598 h 1229"/>
              <a:gd name="T6" fmla="*/ 1039 w 1229"/>
              <a:gd name="T7" fmla="*/ 535 h 1229"/>
              <a:gd name="T8" fmla="*/ 1046 w 1229"/>
              <a:gd name="T9" fmla="*/ 447 h 1229"/>
              <a:gd name="T10" fmla="*/ 1146 w 1229"/>
              <a:gd name="T11" fmla="*/ 354 h 1229"/>
              <a:gd name="T12" fmla="*/ 1152 w 1229"/>
              <a:gd name="T13" fmla="*/ 314 h 1229"/>
              <a:gd name="T14" fmla="*/ 1082 w 1229"/>
              <a:gd name="T15" fmla="*/ 216 h 1229"/>
              <a:gd name="T16" fmla="*/ 1031 w 1229"/>
              <a:gd name="T17" fmla="*/ 209 h 1229"/>
              <a:gd name="T18" fmla="*/ 920 w 1229"/>
              <a:gd name="T19" fmla="*/ 266 h 1229"/>
              <a:gd name="T20" fmla="*/ 848 w 1229"/>
              <a:gd name="T21" fmla="*/ 253 h 1229"/>
              <a:gd name="T22" fmla="*/ 802 w 1229"/>
              <a:gd name="T23" fmla="*/ 206 h 1229"/>
              <a:gd name="T24" fmla="*/ 806 w 1229"/>
              <a:gd name="T25" fmla="*/ 53 h 1229"/>
              <a:gd name="T26" fmla="*/ 782 w 1229"/>
              <a:gd name="T27" fmla="*/ 24 h 1229"/>
              <a:gd name="T28" fmla="*/ 663 w 1229"/>
              <a:gd name="T29" fmla="*/ 4 h 1229"/>
              <a:gd name="T30" fmla="*/ 628 w 1229"/>
              <a:gd name="T31" fmla="*/ 29 h 1229"/>
              <a:gd name="T32" fmla="*/ 586 w 1229"/>
              <a:gd name="T33" fmla="*/ 164 h 1229"/>
              <a:gd name="T34" fmla="*/ 535 w 1229"/>
              <a:gd name="T35" fmla="*/ 192 h 1229"/>
              <a:gd name="T36" fmla="*/ 457 w 1229"/>
              <a:gd name="T37" fmla="*/ 192 h 1229"/>
              <a:gd name="T38" fmla="*/ 363 w 1229"/>
              <a:gd name="T39" fmla="*/ 90 h 1229"/>
              <a:gd name="T40" fmla="*/ 325 w 1229"/>
              <a:gd name="T41" fmla="*/ 79 h 1229"/>
              <a:gd name="T42" fmla="*/ 218 w 1229"/>
              <a:gd name="T43" fmla="*/ 152 h 1229"/>
              <a:gd name="T44" fmla="*/ 210 w 1229"/>
              <a:gd name="T45" fmla="*/ 202 h 1229"/>
              <a:gd name="T46" fmla="*/ 264 w 1229"/>
              <a:gd name="T47" fmla="*/ 309 h 1229"/>
              <a:gd name="T48" fmla="*/ 253 w 1229"/>
              <a:gd name="T49" fmla="*/ 389 h 1229"/>
              <a:gd name="T50" fmla="*/ 195 w 1229"/>
              <a:gd name="T51" fmla="*/ 431 h 1229"/>
              <a:gd name="T52" fmla="*/ 73 w 1229"/>
              <a:gd name="T53" fmla="*/ 421 h 1229"/>
              <a:gd name="T54" fmla="*/ 25 w 1229"/>
              <a:gd name="T55" fmla="*/ 459 h 1229"/>
              <a:gd name="T56" fmla="*/ 6 w 1229"/>
              <a:gd name="T57" fmla="*/ 563 h 1229"/>
              <a:gd name="T58" fmla="*/ 36 w 1229"/>
              <a:gd name="T59" fmla="*/ 607 h 1229"/>
              <a:gd name="T60" fmla="*/ 148 w 1229"/>
              <a:gd name="T61" fmla="*/ 644 h 1229"/>
              <a:gd name="T62" fmla="*/ 195 w 1229"/>
              <a:gd name="T63" fmla="*/ 714 h 1229"/>
              <a:gd name="T64" fmla="*/ 183 w 1229"/>
              <a:gd name="T65" fmla="*/ 783 h 1229"/>
              <a:gd name="T66" fmla="*/ 97 w 1229"/>
              <a:gd name="T67" fmla="*/ 865 h 1229"/>
              <a:gd name="T68" fmla="*/ 87 w 1229"/>
              <a:gd name="T69" fmla="*/ 920 h 1229"/>
              <a:gd name="T70" fmla="*/ 149 w 1229"/>
              <a:gd name="T71" fmla="*/ 1008 h 1229"/>
              <a:gd name="T72" fmla="*/ 201 w 1229"/>
              <a:gd name="T73" fmla="*/ 1021 h 1229"/>
              <a:gd name="T74" fmla="*/ 315 w 1229"/>
              <a:gd name="T75" fmla="*/ 963 h 1229"/>
              <a:gd name="T76" fmla="*/ 400 w 1229"/>
              <a:gd name="T77" fmla="*/ 987 h 1229"/>
              <a:gd name="T78" fmla="*/ 430 w 1229"/>
              <a:gd name="T79" fmla="*/ 1046 h 1229"/>
              <a:gd name="T80" fmla="*/ 425 w 1229"/>
              <a:gd name="T81" fmla="*/ 1163 h 1229"/>
              <a:gd name="T82" fmla="*/ 455 w 1229"/>
              <a:gd name="T83" fmla="*/ 1202 h 1229"/>
              <a:gd name="T84" fmla="*/ 566 w 1229"/>
              <a:gd name="T85" fmla="*/ 1221 h 1229"/>
              <a:gd name="T86" fmla="*/ 610 w 1229"/>
              <a:gd name="T87" fmla="*/ 1199 h 1229"/>
              <a:gd name="T88" fmla="*/ 649 w 1229"/>
              <a:gd name="T89" fmla="*/ 1075 h 1229"/>
              <a:gd name="T90" fmla="*/ 716 w 1229"/>
              <a:gd name="T91" fmla="*/ 1034 h 1229"/>
              <a:gd name="T92" fmla="*/ 794 w 1229"/>
              <a:gd name="T93" fmla="*/ 1054 h 1229"/>
              <a:gd name="T94" fmla="*/ 866 w 1229"/>
              <a:gd name="T95" fmla="*/ 1133 h 1229"/>
              <a:gd name="T96" fmla="*/ 911 w 1229"/>
              <a:gd name="T97" fmla="*/ 1147 h 1229"/>
              <a:gd name="T98" fmla="*/ 1015 w 1229"/>
              <a:gd name="T99" fmla="*/ 1076 h 1229"/>
              <a:gd name="T100" fmla="*/ 1024 w 1229"/>
              <a:gd name="T101" fmla="*/ 1032 h 1229"/>
              <a:gd name="T102" fmla="*/ 961 w 1229"/>
              <a:gd name="T103" fmla="*/ 895 h 1229"/>
              <a:gd name="T104" fmla="*/ 989 w 1229"/>
              <a:gd name="T105" fmla="*/ 831 h 1229"/>
              <a:gd name="T106" fmla="*/ 1045 w 1229"/>
              <a:gd name="T107" fmla="*/ 798 h 1229"/>
              <a:gd name="T108" fmla="*/ 1154 w 1229"/>
              <a:gd name="T109" fmla="*/ 801 h 1229"/>
              <a:gd name="T110" fmla="*/ 1197 w 1229"/>
              <a:gd name="T111" fmla="*/ 785 h 1229"/>
              <a:gd name="T112" fmla="*/ 1225 w 1229"/>
              <a:gd name="T113" fmla="*/ 665 h 1229"/>
              <a:gd name="T114" fmla="*/ 596 w 1229"/>
              <a:gd name="T115" fmla="*/ 729 h 1229"/>
              <a:gd name="T116" fmla="*/ 499 w 1229"/>
              <a:gd name="T117" fmla="*/ 592 h 1229"/>
              <a:gd name="T118" fmla="*/ 636 w 1229"/>
              <a:gd name="T119" fmla="*/ 495 h 1229"/>
              <a:gd name="T120" fmla="*/ 733 w 1229"/>
              <a:gd name="T121" fmla="*/ 632 h 1229"/>
              <a:gd name="T122" fmla="*/ 596 w 1229"/>
              <a:gd name="T123" fmla="*/ 729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9" h="1229">
                <a:moveTo>
                  <a:pt x="1225" y="665"/>
                </a:moveTo>
                <a:cubicBezTo>
                  <a:pt x="1229" y="635"/>
                  <a:pt x="1201" y="629"/>
                  <a:pt x="1201" y="629"/>
                </a:cubicBezTo>
                <a:cubicBezTo>
                  <a:pt x="1201" y="629"/>
                  <a:pt x="1154" y="612"/>
                  <a:pt x="1101" y="598"/>
                </a:cubicBezTo>
                <a:cubicBezTo>
                  <a:pt x="1048" y="583"/>
                  <a:pt x="1039" y="535"/>
                  <a:pt x="1039" y="535"/>
                </a:cubicBezTo>
                <a:cubicBezTo>
                  <a:pt x="1013" y="473"/>
                  <a:pt x="1046" y="447"/>
                  <a:pt x="1046" y="447"/>
                </a:cubicBezTo>
                <a:cubicBezTo>
                  <a:pt x="1146" y="354"/>
                  <a:pt x="1146" y="354"/>
                  <a:pt x="1146" y="354"/>
                </a:cubicBezTo>
                <a:cubicBezTo>
                  <a:pt x="1166" y="334"/>
                  <a:pt x="1152" y="314"/>
                  <a:pt x="1152" y="314"/>
                </a:cubicBezTo>
                <a:cubicBezTo>
                  <a:pt x="1082" y="216"/>
                  <a:pt x="1082" y="216"/>
                  <a:pt x="1082" y="216"/>
                </a:cubicBezTo>
                <a:cubicBezTo>
                  <a:pt x="1062" y="189"/>
                  <a:pt x="1031" y="209"/>
                  <a:pt x="1031" y="209"/>
                </a:cubicBezTo>
                <a:cubicBezTo>
                  <a:pt x="920" y="266"/>
                  <a:pt x="920" y="266"/>
                  <a:pt x="920" y="266"/>
                </a:cubicBezTo>
                <a:cubicBezTo>
                  <a:pt x="899" y="275"/>
                  <a:pt x="848" y="253"/>
                  <a:pt x="848" y="253"/>
                </a:cubicBezTo>
                <a:cubicBezTo>
                  <a:pt x="818" y="239"/>
                  <a:pt x="802" y="206"/>
                  <a:pt x="802" y="206"/>
                </a:cubicBezTo>
                <a:cubicBezTo>
                  <a:pt x="806" y="53"/>
                  <a:pt x="806" y="53"/>
                  <a:pt x="806" y="53"/>
                </a:cubicBezTo>
                <a:cubicBezTo>
                  <a:pt x="807" y="32"/>
                  <a:pt x="782" y="24"/>
                  <a:pt x="782" y="24"/>
                </a:cubicBezTo>
                <a:cubicBezTo>
                  <a:pt x="663" y="4"/>
                  <a:pt x="663" y="4"/>
                  <a:pt x="663" y="4"/>
                </a:cubicBezTo>
                <a:cubicBezTo>
                  <a:pt x="635" y="0"/>
                  <a:pt x="628" y="29"/>
                  <a:pt x="628" y="29"/>
                </a:cubicBezTo>
                <a:cubicBezTo>
                  <a:pt x="626" y="35"/>
                  <a:pt x="586" y="164"/>
                  <a:pt x="586" y="164"/>
                </a:cubicBezTo>
                <a:cubicBezTo>
                  <a:pt x="578" y="177"/>
                  <a:pt x="535" y="192"/>
                  <a:pt x="535" y="192"/>
                </a:cubicBezTo>
                <a:cubicBezTo>
                  <a:pt x="494" y="211"/>
                  <a:pt x="457" y="192"/>
                  <a:pt x="457" y="192"/>
                </a:cubicBezTo>
                <a:cubicBezTo>
                  <a:pt x="363" y="90"/>
                  <a:pt x="363" y="90"/>
                  <a:pt x="363" y="90"/>
                </a:cubicBezTo>
                <a:cubicBezTo>
                  <a:pt x="350" y="72"/>
                  <a:pt x="325" y="79"/>
                  <a:pt x="325" y="79"/>
                </a:cubicBezTo>
                <a:cubicBezTo>
                  <a:pt x="218" y="152"/>
                  <a:pt x="218" y="152"/>
                  <a:pt x="218" y="152"/>
                </a:cubicBezTo>
                <a:cubicBezTo>
                  <a:pt x="196" y="170"/>
                  <a:pt x="210" y="202"/>
                  <a:pt x="210" y="202"/>
                </a:cubicBezTo>
                <a:cubicBezTo>
                  <a:pt x="264" y="309"/>
                  <a:pt x="264" y="309"/>
                  <a:pt x="264" y="309"/>
                </a:cubicBezTo>
                <a:cubicBezTo>
                  <a:pt x="284" y="340"/>
                  <a:pt x="253" y="389"/>
                  <a:pt x="253" y="389"/>
                </a:cubicBezTo>
                <a:cubicBezTo>
                  <a:pt x="235" y="421"/>
                  <a:pt x="195" y="431"/>
                  <a:pt x="195" y="431"/>
                </a:cubicBezTo>
                <a:cubicBezTo>
                  <a:pt x="73" y="421"/>
                  <a:pt x="73" y="421"/>
                  <a:pt x="73" y="421"/>
                </a:cubicBezTo>
                <a:cubicBezTo>
                  <a:pt x="30" y="419"/>
                  <a:pt x="25" y="459"/>
                  <a:pt x="25" y="459"/>
                </a:cubicBezTo>
                <a:cubicBezTo>
                  <a:pt x="6" y="563"/>
                  <a:pt x="6" y="563"/>
                  <a:pt x="6" y="563"/>
                </a:cubicBezTo>
                <a:cubicBezTo>
                  <a:pt x="0" y="600"/>
                  <a:pt x="36" y="607"/>
                  <a:pt x="36" y="607"/>
                </a:cubicBezTo>
                <a:cubicBezTo>
                  <a:pt x="148" y="644"/>
                  <a:pt x="148" y="644"/>
                  <a:pt x="148" y="644"/>
                </a:cubicBezTo>
                <a:cubicBezTo>
                  <a:pt x="189" y="655"/>
                  <a:pt x="195" y="714"/>
                  <a:pt x="195" y="714"/>
                </a:cubicBezTo>
                <a:cubicBezTo>
                  <a:pt x="208" y="764"/>
                  <a:pt x="183" y="783"/>
                  <a:pt x="183" y="783"/>
                </a:cubicBezTo>
                <a:cubicBezTo>
                  <a:pt x="97" y="865"/>
                  <a:pt x="97" y="865"/>
                  <a:pt x="97" y="865"/>
                </a:cubicBezTo>
                <a:cubicBezTo>
                  <a:pt x="67" y="888"/>
                  <a:pt x="87" y="920"/>
                  <a:pt x="87" y="920"/>
                </a:cubicBezTo>
                <a:cubicBezTo>
                  <a:pt x="149" y="1008"/>
                  <a:pt x="149" y="1008"/>
                  <a:pt x="149" y="1008"/>
                </a:cubicBezTo>
                <a:cubicBezTo>
                  <a:pt x="179" y="1038"/>
                  <a:pt x="201" y="1021"/>
                  <a:pt x="201" y="1021"/>
                </a:cubicBezTo>
                <a:cubicBezTo>
                  <a:pt x="315" y="963"/>
                  <a:pt x="315" y="963"/>
                  <a:pt x="315" y="963"/>
                </a:cubicBezTo>
                <a:cubicBezTo>
                  <a:pt x="356" y="943"/>
                  <a:pt x="400" y="987"/>
                  <a:pt x="400" y="987"/>
                </a:cubicBezTo>
                <a:cubicBezTo>
                  <a:pt x="437" y="1013"/>
                  <a:pt x="430" y="1046"/>
                  <a:pt x="430" y="1046"/>
                </a:cubicBezTo>
                <a:cubicBezTo>
                  <a:pt x="425" y="1163"/>
                  <a:pt x="425" y="1163"/>
                  <a:pt x="425" y="1163"/>
                </a:cubicBezTo>
                <a:cubicBezTo>
                  <a:pt x="422" y="1190"/>
                  <a:pt x="455" y="1202"/>
                  <a:pt x="455" y="1202"/>
                </a:cubicBezTo>
                <a:cubicBezTo>
                  <a:pt x="566" y="1221"/>
                  <a:pt x="566" y="1221"/>
                  <a:pt x="566" y="1221"/>
                </a:cubicBezTo>
                <a:cubicBezTo>
                  <a:pt x="605" y="1229"/>
                  <a:pt x="610" y="1199"/>
                  <a:pt x="610" y="1199"/>
                </a:cubicBezTo>
                <a:cubicBezTo>
                  <a:pt x="649" y="1075"/>
                  <a:pt x="649" y="1075"/>
                  <a:pt x="649" y="1075"/>
                </a:cubicBezTo>
                <a:cubicBezTo>
                  <a:pt x="661" y="1042"/>
                  <a:pt x="716" y="1034"/>
                  <a:pt x="716" y="1034"/>
                </a:cubicBezTo>
                <a:cubicBezTo>
                  <a:pt x="769" y="1019"/>
                  <a:pt x="794" y="1054"/>
                  <a:pt x="794" y="1054"/>
                </a:cubicBezTo>
                <a:cubicBezTo>
                  <a:pt x="866" y="1133"/>
                  <a:pt x="866" y="1133"/>
                  <a:pt x="866" y="1133"/>
                </a:cubicBezTo>
                <a:cubicBezTo>
                  <a:pt x="880" y="1157"/>
                  <a:pt x="911" y="1147"/>
                  <a:pt x="911" y="1147"/>
                </a:cubicBezTo>
                <a:cubicBezTo>
                  <a:pt x="1015" y="1076"/>
                  <a:pt x="1015" y="1076"/>
                  <a:pt x="1015" y="1076"/>
                </a:cubicBezTo>
                <a:cubicBezTo>
                  <a:pt x="1039" y="1054"/>
                  <a:pt x="1024" y="1032"/>
                  <a:pt x="1024" y="1032"/>
                </a:cubicBezTo>
                <a:cubicBezTo>
                  <a:pt x="961" y="895"/>
                  <a:pt x="961" y="895"/>
                  <a:pt x="961" y="895"/>
                </a:cubicBezTo>
                <a:cubicBezTo>
                  <a:pt x="952" y="871"/>
                  <a:pt x="989" y="831"/>
                  <a:pt x="989" y="831"/>
                </a:cubicBezTo>
                <a:cubicBezTo>
                  <a:pt x="1014" y="796"/>
                  <a:pt x="1045" y="798"/>
                  <a:pt x="1045" y="798"/>
                </a:cubicBezTo>
                <a:cubicBezTo>
                  <a:pt x="1154" y="801"/>
                  <a:pt x="1154" y="801"/>
                  <a:pt x="1154" y="801"/>
                </a:cubicBezTo>
                <a:cubicBezTo>
                  <a:pt x="1194" y="807"/>
                  <a:pt x="1197" y="785"/>
                  <a:pt x="1197" y="785"/>
                </a:cubicBezTo>
                <a:cubicBezTo>
                  <a:pt x="1197" y="785"/>
                  <a:pt x="1220" y="696"/>
                  <a:pt x="1225" y="665"/>
                </a:cubicBezTo>
                <a:close/>
                <a:moveTo>
                  <a:pt x="596" y="729"/>
                </a:moveTo>
                <a:cubicBezTo>
                  <a:pt x="531" y="718"/>
                  <a:pt x="488" y="657"/>
                  <a:pt x="499" y="592"/>
                </a:cubicBezTo>
                <a:cubicBezTo>
                  <a:pt x="510" y="528"/>
                  <a:pt x="571" y="484"/>
                  <a:pt x="636" y="495"/>
                </a:cubicBezTo>
                <a:cubicBezTo>
                  <a:pt x="701" y="507"/>
                  <a:pt x="744" y="568"/>
                  <a:pt x="733" y="632"/>
                </a:cubicBezTo>
                <a:cubicBezTo>
                  <a:pt x="722" y="697"/>
                  <a:pt x="660" y="740"/>
                  <a:pt x="596" y="729"/>
                </a:cubicBezTo>
                <a:close/>
              </a:path>
            </a:pathLst>
          </a:custGeom>
          <a:solidFill>
            <a:schemeClr val="accent5">
              <a:lumMod val="75000"/>
            </a:schemeClr>
          </a:solidFill>
          <a:ln>
            <a:noFill/>
          </a:ln>
        </p:spPr>
        <p:txBody>
          <a:bodyPr vert="horz" wrap="square" lIns="91440" tIns="45720" rIns="91440" bIns="45720" numCol="1" anchor="t" anchorCtr="0" compatLnSpc="1"/>
          <a:lstStyle/>
          <a:p>
            <a:endParaRPr lang="en-GB">
              <a:solidFill>
                <a:schemeClr val="bg1"/>
              </a:solidFill>
            </a:endParaRPr>
          </a:p>
        </p:txBody>
      </p:sp>
      <p:sp>
        <p:nvSpPr>
          <p:cNvPr id="6" name="矩形 5"/>
          <p:cNvSpPr/>
          <p:nvPr/>
        </p:nvSpPr>
        <p:spPr>
          <a:xfrm>
            <a:off x="652428" y="2794203"/>
            <a:ext cx="3284142" cy="1708160"/>
          </a:xfrm>
          <a:prstGeom prst="rect">
            <a:avLst/>
          </a:prstGeom>
        </p:spPr>
        <p:txBody>
          <a:bodyPr wrap="square">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数字签名涉及到一个哈希函数、发送者的公钥、发送者的私钥。数字签名有两个作用，一是能确定消息确实是由发送方签名并发出来的。二是数字签名能确定消息的完整性。</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2635985" y="2064231"/>
            <a:ext cx="1415772"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数字签名</a:t>
            </a:r>
            <a:endParaRPr lang="zh-CN" altLang="en-US" sz="2400" dirty="0">
              <a:solidFill>
                <a:schemeClr val="bg1"/>
              </a:solidFill>
            </a:endParaRPr>
          </a:p>
        </p:txBody>
      </p:sp>
      <p:cxnSp>
        <p:nvCxnSpPr>
          <p:cNvPr id="9" name="直接连接符 8"/>
          <p:cNvCxnSpPr/>
          <p:nvPr/>
        </p:nvCxnSpPr>
        <p:spPr>
          <a:xfrm>
            <a:off x="2487044" y="2634717"/>
            <a:ext cx="1418529" cy="0"/>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8026754" y="3125935"/>
            <a:ext cx="3885402" cy="3000821"/>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发送报文时，发送方用一个哈希函数从报文文本中生成报文摘要，然后用自己的私钥对摘要进行加密，加密后的摘要将作为报文的数字签名和报文一起发送给接收方，接收方首先用与发送方一样的哈希函数从接收到的原始报文中计算出报文摘要，接着再用发送方的公钥来对报文附加的数字签名进行解密，如果这两个摘要相同、那么接收方就能确认该数字签名是发送方的。</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10" name="矩形 109"/>
          <p:cNvSpPr/>
          <p:nvPr/>
        </p:nvSpPr>
        <p:spPr>
          <a:xfrm>
            <a:off x="8026754" y="2295063"/>
            <a:ext cx="1415772"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工作原理</a:t>
            </a:r>
            <a:endParaRPr lang="zh-CN" altLang="en-US" sz="2400" dirty="0">
              <a:solidFill>
                <a:schemeClr val="bg1"/>
              </a:solidFill>
            </a:endParaRPr>
          </a:p>
        </p:txBody>
      </p:sp>
      <p:cxnSp>
        <p:nvCxnSpPr>
          <p:cNvPr id="111" name="直接连接符 110"/>
          <p:cNvCxnSpPr/>
          <p:nvPr/>
        </p:nvCxnSpPr>
        <p:spPr>
          <a:xfrm>
            <a:off x="8110346" y="2974370"/>
            <a:ext cx="1418529" cy="0"/>
          </a:xfrm>
          <a:prstGeom prst="line">
            <a:avLst/>
          </a:prstGeom>
          <a:ln w="19050">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3709902"/>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95"/>
                                        </p:tgtEl>
                                        <p:attrNameLst>
                                          <p:attrName>style.visibility</p:attrName>
                                        </p:attrNameLst>
                                      </p:cBhvr>
                                      <p:to>
                                        <p:strVal val="visible"/>
                                      </p:to>
                                    </p:set>
                                    <p:anim calcmode="lin" valueType="num">
                                      <p:cBhvr>
                                        <p:cTn id="21" dur="500" fill="hold"/>
                                        <p:tgtEl>
                                          <p:spTgt spid="95"/>
                                        </p:tgtEl>
                                        <p:attrNameLst>
                                          <p:attrName>ppt_w</p:attrName>
                                        </p:attrNameLst>
                                      </p:cBhvr>
                                      <p:tavLst>
                                        <p:tav tm="0">
                                          <p:val>
                                            <p:fltVal val="0"/>
                                          </p:val>
                                        </p:tav>
                                        <p:tav tm="100000">
                                          <p:val>
                                            <p:strVal val="#ppt_w"/>
                                          </p:val>
                                        </p:tav>
                                      </p:tavLst>
                                    </p:anim>
                                    <p:anim calcmode="lin" valueType="num">
                                      <p:cBhvr>
                                        <p:cTn id="22" dur="500" fill="hold"/>
                                        <p:tgtEl>
                                          <p:spTgt spid="95"/>
                                        </p:tgtEl>
                                        <p:attrNameLst>
                                          <p:attrName>ppt_h</p:attrName>
                                        </p:attrNameLst>
                                      </p:cBhvr>
                                      <p:tavLst>
                                        <p:tav tm="0">
                                          <p:val>
                                            <p:fltVal val="0"/>
                                          </p:val>
                                        </p:tav>
                                        <p:tav tm="100000">
                                          <p:val>
                                            <p:strVal val="#ppt_h"/>
                                          </p:val>
                                        </p:tav>
                                      </p:tavLst>
                                    </p:anim>
                                    <p:anim calcmode="lin" valueType="num">
                                      <p:cBhvr>
                                        <p:cTn id="23" dur="500" fill="hold"/>
                                        <p:tgtEl>
                                          <p:spTgt spid="95"/>
                                        </p:tgtEl>
                                        <p:attrNameLst>
                                          <p:attrName>style.rotation</p:attrName>
                                        </p:attrNameLst>
                                      </p:cBhvr>
                                      <p:tavLst>
                                        <p:tav tm="0">
                                          <p:val>
                                            <p:fltVal val="360"/>
                                          </p:val>
                                        </p:tav>
                                        <p:tav tm="100000">
                                          <p:val>
                                            <p:fltVal val="0"/>
                                          </p:val>
                                        </p:tav>
                                      </p:tavLst>
                                    </p:anim>
                                    <p:animEffect transition="in" filter="fade">
                                      <p:cBhvr>
                                        <p:cTn id="24" dur="500"/>
                                        <p:tgtEl>
                                          <p:spTgt spid="95"/>
                                        </p:tgtEl>
                                      </p:cBhvr>
                                    </p:animEffect>
                                  </p:childTnLst>
                                </p:cTn>
                              </p:par>
                            </p:childTnLst>
                          </p:cTn>
                        </p:par>
                        <p:par>
                          <p:cTn id="25" fill="hold">
                            <p:stCondLst>
                              <p:cond delay="2000"/>
                            </p:stCondLst>
                            <p:childTnLst>
                              <p:par>
                                <p:cTn id="26" presetID="49" presetClass="entr" presetSubtype="0" decel="100000"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 calcmode="lin" valueType="num">
                                      <p:cBhvr>
                                        <p:cTn id="30" dur="500" fill="hold"/>
                                        <p:tgtEl>
                                          <p:spTgt spid="38"/>
                                        </p:tgtEl>
                                        <p:attrNameLst>
                                          <p:attrName>style.rotation</p:attrName>
                                        </p:attrNameLst>
                                      </p:cBhvr>
                                      <p:tavLst>
                                        <p:tav tm="0">
                                          <p:val>
                                            <p:fltVal val="360"/>
                                          </p:val>
                                        </p:tav>
                                        <p:tav tm="100000">
                                          <p:val>
                                            <p:fltVal val="0"/>
                                          </p:val>
                                        </p:tav>
                                      </p:tavLst>
                                    </p:anim>
                                    <p:animEffect transition="in" filter="fade">
                                      <p:cBhvr>
                                        <p:cTn id="31" dur="500"/>
                                        <p:tgtEl>
                                          <p:spTgt spid="38"/>
                                        </p:tgtEl>
                                      </p:cBhvr>
                                    </p:animEffect>
                                  </p:childTnLst>
                                </p:cTn>
                              </p:par>
                            </p:childTnLst>
                          </p:cTn>
                        </p:par>
                        <p:par>
                          <p:cTn id="32" fill="hold">
                            <p:stCondLst>
                              <p:cond delay="2500"/>
                            </p:stCondLst>
                            <p:childTnLst>
                              <p:par>
                                <p:cTn id="33" presetID="8" presetClass="emph" presetSubtype="0" fill="hold" grpId="1" nodeType="afterEffect">
                                  <p:stCondLst>
                                    <p:cond delay="0"/>
                                  </p:stCondLst>
                                  <p:childTnLst>
                                    <p:animRot by="21600000">
                                      <p:cBhvr>
                                        <p:cTn id="34" dur="2000" fill="hold"/>
                                        <p:tgtEl>
                                          <p:spTgt spid="95"/>
                                        </p:tgtEl>
                                        <p:attrNameLst>
                                          <p:attrName>r</p:attrName>
                                        </p:attrNameLst>
                                      </p:cBhvr>
                                    </p:animRot>
                                  </p:childTnLst>
                                </p:cTn>
                              </p:par>
                            </p:childTnLst>
                          </p:cTn>
                        </p:par>
                        <p:par>
                          <p:cTn id="35" fill="hold">
                            <p:stCondLst>
                              <p:cond delay="4500"/>
                            </p:stCondLst>
                            <p:childTnLst>
                              <p:par>
                                <p:cTn id="36" presetID="8" presetClass="emph" presetSubtype="0" fill="hold" grpId="1" nodeType="afterEffect">
                                  <p:stCondLst>
                                    <p:cond delay="0"/>
                                  </p:stCondLst>
                                  <p:childTnLst>
                                    <p:animRot by="21600000">
                                      <p:cBhvr>
                                        <p:cTn id="37" dur="2000" fill="hold"/>
                                        <p:tgtEl>
                                          <p:spTgt spid="38"/>
                                        </p:tgtEl>
                                        <p:attrNameLst>
                                          <p:attrName>r</p:attrName>
                                        </p:attrNameLst>
                                      </p:cBhvr>
                                    </p:animRot>
                                  </p:childTnLst>
                                </p:cTn>
                              </p:par>
                            </p:childTnLst>
                          </p:cTn>
                        </p:par>
                        <p:par>
                          <p:cTn id="38" fill="hold">
                            <p:stCondLst>
                              <p:cond delay="6500"/>
                            </p:stCondLst>
                            <p:childTnLst>
                              <p:par>
                                <p:cTn id="39" presetID="53" presetClass="entr" presetSubtype="16"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childTnLst>
                          </p:cTn>
                        </p:par>
                        <p:par>
                          <p:cTn id="44" fill="hold">
                            <p:stCondLst>
                              <p:cond delay="7000"/>
                            </p:stCondLst>
                            <p:childTnLst>
                              <p:par>
                                <p:cTn id="45" presetID="53" presetClass="entr" presetSubtype="16" fill="hold" grpId="0" nodeType="afterEffect">
                                  <p:stCondLst>
                                    <p:cond delay="0"/>
                                  </p:stCondLst>
                                  <p:childTnLst>
                                    <p:set>
                                      <p:cBhvr>
                                        <p:cTn id="46" dur="1" fill="hold">
                                          <p:stCondLst>
                                            <p:cond delay="0"/>
                                          </p:stCondLst>
                                        </p:cTn>
                                        <p:tgtEl>
                                          <p:spTgt spid="110"/>
                                        </p:tgtEl>
                                        <p:attrNameLst>
                                          <p:attrName>style.visibility</p:attrName>
                                        </p:attrNameLst>
                                      </p:cBhvr>
                                      <p:to>
                                        <p:strVal val="visible"/>
                                      </p:to>
                                    </p:set>
                                    <p:anim calcmode="lin" valueType="num">
                                      <p:cBhvr>
                                        <p:cTn id="47" dur="500" fill="hold"/>
                                        <p:tgtEl>
                                          <p:spTgt spid="110"/>
                                        </p:tgtEl>
                                        <p:attrNameLst>
                                          <p:attrName>ppt_w</p:attrName>
                                        </p:attrNameLst>
                                      </p:cBhvr>
                                      <p:tavLst>
                                        <p:tav tm="0">
                                          <p:val>
                                            <p:fltVal val="0"/>
                                          </p:val>
                                        </p:tav>
                                        <p:tav tm="100000">
                                          <p:val>
                                            <p:strVal val="#ppt_w"/>
                                          </p:val>
                                        </p:tav>
                                      </p:tavLst>
                                    </p:anim>
                                    <p:anim calcmode="lin" valueType="num">
                                      <p:cBhvr>
                                        <p:cTn id="48" dur="500" fill="hold"/>
                                        <p:tgtEl>
                                          <p:spTgt spid="110"/>
                                        </p:tgtEl>
                                        <p:attrNameLst>
                                          <p:attrName>ppt_h</p:attrName>
                                        </p:attrNameLst>
                                      </p:cBhvr>
                                      <p:tavLst>
                                        <p:tav tm="0">
                                          <p:val>
                                            <p:fltVal val="0"/>
                                          </p:val>
                                        </p:tav>
                                        <p:tav tm="100000">
                                          <p:val>
                                            <p:strVal val="#ppt_h"/>
                                          </p:val>
                                        </p:tav>
                                      </p:tavLst>
                                    </p:anim>
                                    <p:animEffect transition="in" filter="fade">
                                      <p:cBhvr>
                                        <p:cTn id="49" dur="500"/>
                                        <p:tgtEl>
                                          <p:spTgt spid="110"/>
                                        </p:tgtEl>
                                      </p:cBhvr>
                                    </p:animEffect>
                                  </p:childTnLst>
                                </p:cTn>
                              </p:par>
                            </p:childTnLst>
                          </p:cTn>
                        </p:par>
                        <p:par>
                          <p:cTn id="50" fill="hold">
                            <p:stCondLst>
                              <p:cond delay="7500"/>
                            </p:stCondLst>
                            <p:childTnLst>
                              <p:par>
                                <p:cTn id="51" presetID="22" presetClass="entr" presetSubtype="8"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left)">
                                      <p:cBhvr>
                                        <p:cTn id="53" dur="500"/>
                                        <p:tgtEl>
                                          <p:spTgt spid="9"/>
                                        </p:tgtEl>
                                      </p:cBhvr>
                                    </p:animEffect>
                                  </p:childTnLst>
                                </p:cTn>
                              </p:par>
                            </p:childTnLst>
                          </p:cTn>
                        </p:par>
                        <p:par>
                          <p:cTn id="54" fill="hold">
                            <p:stCondLst>
                              <p:cond delay="8000"/>
                            </p:stCondLst>
                            <p:childTnLst>
                              <p:par>
                                <p:cTn id="55" presetID="22" presetClass="entr" presetSubtype="8" fill="hold" nodeType="after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wipe(left)">
                                      <p:cBhvr>
                                        <p:cTn id="57" dur="500"/>
                                        <p:tgtEl>
                                          <p:spTgt spid="111"/>
                                        </p:tgtEl>
                                      </p:cBhvr>
                                    </p:animEffect>
                                  </p:childTnLst>
                                </p:cTn>
                              </p:par>
                            </p:childTnLst>
                          </p:cTn>
                        </p:par>
                        <p:par>
                          <p:cTn id="58" fill="hold">
                            <p:stCondLst>
                              <p:cond delay="8500"/>
                            </p:stCondLst>
                            <p:childTnLst>
                              <p:par>
                                <p:cTn id="59" presetID="22" presetClass="entr" presetSubtype="4"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down)">
                                      <p:cBhvr>
                                        <p:cTn id="61" dur="500"/>
                                        <p:tgtEl>
                                          <p:spTgt spid="6"/>
                                        </p:tgtEl>
                                      </p:cBhvr>
                                    </p:animEffect>
                                  </p:childTnLst>
                                </p:cTn>
                              </p:par>
                            </p:childTnLst>
                          </p:cTn>
                        </p:par>
                        <p:par>
                          <p:cTn id="62" fill="hold">
                            <p:stCondLst>
                              <p:cond delay="9000"/>
                            </p:stCondLst>
                            <p:childTnLst>
                              <p:par>
                                <p:cTn id="63" presetID="22" presetClass="entr" presetSubtype="4"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down)">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38" grpId="0" animBg="1"/>
      <p:bldP spid="38" grpId="1" animBg="1"/>
      <p:bldP spid="95" grpId="0" animBg="1"/>
      <p:bldP spid="95" grpId="1" animBg="1"/>
      <p:bldP spid="6" grpId="0"/>
      <p:bldP spid="7" grpId="0"/>
      <p:bldP spid="10" grpId="0"/>
      <p:bldP spid="1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科普</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03</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14" name="Freeform 7"/>
          <p:cNvSpPr/>
          <p:nvPr/>
        </p:nvSpPr>
        <p:spPr bwMode="auto">
          <a:xfrm rot="2707862">
            <a:off x="1303970" y="2083930"/>
            <a:ext cx="1482280" cy="1482279"/>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5">
              <a:lumMod val="75000"/>
            </a:schemeClr>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p>
        </p:txBody>
      </p:sp>
      <p:sp>
        <p:nvSpPr>
          <p:cNvPr id="15" name="Freeform 7"/>
          <p:cNvSpPr/>
          <p:nvPr/>
        </p:nvSpPr>
        <p:spPr bwMode="auto">
          <a:xfrm rot="20889290">
            <a:off x="2895886" y="3345397"/>
            <a:ext cx="1482280" cy="1482279"/>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bg1"/>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p>
        </p:txBody>
      </p:sp>
      <p:sp>
        <p:nvSpPr>
          <p:cNvPr id="16" name="Freeform 7"/>
          <p:cNvSpPr/>
          <p:nvPr/>
        </p:nvSpPr>
        <p:spPr bwMode="auto">
          <a:xfrm rot="1460867">
            <a:off x="1276483" y="4454624"/>
            <a:ext cx="1018807" cy="1018806"/>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5">
              <a:lumMod val="75000"/>
            </a:schemeClr>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p>
        </p:txBody>
      </p:sp>
      <p:sp>
        <p:nvSpPr>
          <p:cNvPr id="17" name="Freeform 7"/>
          <p:cNvSpPr/>
          <p:nvPr/>
        </p:nvSpPr>
        <p:spPr bwMode="auto">
          <a:xfrm rot="2598298">
            <a:off x="2155757" y="3832805"/>
            <a:ext cx="627314" cy="627313"/>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bg1"/>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p>
        </p:txBody>
      </p:sp>
      <p:sp>
        <p:nvSpPr>
          <p:cNvPr id="18" name="Freeform 7"/>
          <p:cNvSpPr/>
          <p:nvPr/>
        </p:nvSpPr>
        <p:spPr bwMode="auto">
          <a:xfrm rot="20676794">
            <a:off x="1227716" y="3863499"/>
            <a:ext cx="382523" cy="382522"/>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bg1"/>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p>
        </p:txBody>
      </p:sp>
      <p:sp>
        <p:nvSpPr>
          <p:cNvPr id="19" name="Rectangle 3"/>
          <p:cNvSpPr/>
          <p:nvPr/>
        </p:nvSpPr>
        <p:spPr>
          <a:xfrm>
            <a:off x="4281192" y="2551818"/>
            <a:ext cx="2943815" cy="307777"/>
          </a:xfrm>
          <a:prstGeom prst="rect">
            <a:avLst/>
          </a:prstGeom>
        </p:spPr>
        <p:txBody>
          <a:bodyPr wrap="square">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一种求</a:t>
            </a:r>
            <a:r>
              <a:rPr lang="en-US" altLang="zh-CN" sz="1400" dirty="0">
                <a:solidFill>
                  <a:schemeClr val="bg1"/>
                </a:solidFill>
                <a:latin typeface="微软雅黑" panose="020B0503020204020204" pitchFamily="34" charset="-122"/>
                <a:ea typeface="微软雅黑" panose="020B0503020204020204" pitchFamily="34" charset="-122"/>
              </a:rPr>
              <a:t>Hash</a:t>
            </a:r>
            <a:r>
              <a:rPr lang="zh-CN" altLang="en-US" sz="1400" dirty="0">
                <a:solidFill>
                  <a:schemeClr val="bg1"/>
                </a:solidFill>
                <a:latin typeface="微软雅黑" panose="020B0503020204020204" pitchFamily="34" charset="-122"/>
                <a:ea typeface="微软雅黑" panose="020B0503020204020204" pitchFamily="34" charset="-122"/>
              </a:rPr>
              <a:t>值的加密算法。</a:t>
            </a:r>
            <a:endParaRPr lang="en-US" sz="14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p:txBody>
      </p:sp>
      <p:sp>
        <p:nvSpPr>
          <p:cNvPr id="20" name="Rectangle 16"/>
          <p:cNvSpPr/>
          <p:nvPr/>
        </p:nvSpPr>
        <p:spPr>
          <a:xfrm>
            <a:off x="5829186" y="3462533"/>
            <a:ext cx="45719" cy="14140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6"/>
          <p:cNvSpPr/>
          <p:nvPr/>
        </p:nvSpPr>
        <p:spPr>
          <a:xfrm>
            <a:off x="4020914" y="2048481"/>
            <a:ext cx="45719" cy="14140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矩形 22"/>
          <p:cNvSpPr/>
          <p:nvPr/>
        </p:nvSpPr>
        <p:spPr>
          <a:xfrm>
            <a:off x="4286423" y="2048481"/>
            <a:ext cx="1415772"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数字签名</a:t>
            </a:r>
            <a:endParaRPr lang="zh-CN" altLang="en-US" sz="2400" dirty="0">
              <a:solidFill>
                <a:schemeClr val="bg1"/>
              </a:solidFill>
            </a:endParaRPr>
          </a:p>
        </p:txBody>
      </p:sp>
      <p:sp>
        <p:nvSpPr>
          <p:cNvPr id="24" name="矩形 23"/>
          <p:cNvSpPr/>
          <p:nvPr/>
        </p:nvSpPr>
        <p:spPr>
          <a:xfrm>
            <a:off x="6153085" y="3424793"/>
            <a:ext cx="1415772"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工作原理</a:t>
            </a:r>
            <a:endParaRPr lang="zh-CN" altLang="en-US" sz="2400" dirty="0">
              <a:solidFill>
                <a:schemeClr val="bg1"/>
              </a:solidFill>
            </a:endParaRPr>
          </a:p>
        </p:txBody>
      </p:sp>
      <p:sp>
        <p:nvSpPr>
          <p:cNvPr id="5" name="文本框 4"/>
          <p:cNvSpPr txBox="1"/>
          <p:nvPr/>
        </p:nvSpPr>
        <p:spPr>
          <a:xfrm>
            <a:off x="6153085" y="3930776"/>
            <a:ext cx="5594632" cy="1993238"/>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将任何一串数据输入到</a:t>
            </a:r>
            <a:r>
              <a:rPr lang="en-US" altLang="zh-CN" sz="1400" dirty="0">
                <a:solidFill>
                  <a:schemeClr val="bg1"/>
                </a:solidFill>
                <a:latin typeface="微软雅黑" panose="020B0503020204020204" pitchFamily="34" charset="-122"/>
                <a:ea typeface="微软雅黑" panose="020B0503020204020204" pitchFamily="34" charset="-122"/>
              </a:rPr>
              <a:t>SHA256</a:t>
            </a:r>
            <a:r>
              <a:rPr lang="zh-CN" altLang="en-US" sz="1400" dirty="0">
                <a:solidFill>
                  <a:schemeClr val="bg1"/>
                </a:solidFill>
                <a:latin typeface="微软雅黑" panose="020B0503020204020204" pitchFamily="34" charset="-122"/>
                <a:ea typeface="微软雅黑" panose="020B0503020204020204" pitchFamily="34" charset="-122"/>
              </a:rPr>
              <a:t>将得到一个</a:t>
            </a:r>
            <a:r>
              <a:rPr lang="en-US" altLang="zh-CN" sz="1400" dirty="0">
                <a:solidFill>
                  <a:schemeClr val="bg1"/>
                </a:solidFill>
                <a:latin typeface="微软雅黑" panose="020B0503020204020204" pitchFamily="34" charset="-122"/>
                <a:ea typeface="微软雅黑" panose="020B0503020204020204" pitchFamily="34" charset="-122"/>
              </a:rPr>
              <a:t>256</a:t>
            </a:r>
            <a:r>
              <a:rPr lang="zh-CN" altLang="en-US" sz="1400" dirty="0">
                <a:solidFill>
                  <a:schemeClr val="bg1"/>
                </a:solidFill>
                <a:latin typeface="微软雅黑" panose="020B0503020204020204" pitchFamily="34" charset="-122"/>
                <a:ea typeface="微软雅黑" panose="020B0503020204020204" pitchFamily="34" charset="-122"/>
              </a:rPr>
              <a:t>位的</a:t>
            </a:r>
            <a:r>
              <a:rPr lang="en-US" altLang="zh-CN" sz="1400" dirty="0">
                <a:solidFill>
                  <a:schemeClr val="bg1"/>
                </a:solidFill>
                <a:latin typeface="微软雅黑" panose="020B0503020204020204" pitchFamily="34" charset="-122"/>
                <a:ea typeface="微软雅黑" panose="020B0503020204020204" pitchFamily="34" charset="-122"/>
              </a:rPr>
              <a:t>Hash</a:t>
            </a:r>
            <a:r>
              <a:rPr lang="zh-CN" altLang="en-US" sz="1400" dirty="0">
                <a:solidFill>
                  <a:schemeClr val="bg1"/>
                </a:solidFill>
                <a:latin typeface="微软雅黑" panose="020B0503020204020204" pitchFamily="34" charset="-122"/>
                <a:ea typeface="微软雅黑" panose="020B0503020204020204" pitchFamily="34" charset="-122"/>
              </a:rPr>
              <a:t>值（散列值）。其特点：相同的数据输入将得到相同的结果。输入数据只要稍有变化（比如一个</a:t>
            </a:r>
            <a:r>
              <a:rPr lang="en-US" altLang="zh-CN" sz="1400" dirty="0">
                <a:solidFill>
                  <a:schemeClr val="bg1"/>
                </a:solidFill>
                <a:latin typeface="微软雅黑" panose="020B0503020204020204" pitchFamily="34" charset="-122"/>
                <a:ea typeface="微软雅黑" panose="020B0503020204020204" pitchFamily="34" charset="-122"/>
              </a:rPr>
              <a:t>1</a:t>
            </a:r>
            <a:r>
              <a:rPr lang="zh-CN" altLang="en-US" sz="1400" dirty="0">
                <a:solidFill>
                  <a:schemeClr val="bg1"/>
                </a:solidFill>
                <a:latin typeface="微软雅黑" panose="020B0503020204020204" pitchFamily="34" charset="-122"/>
                <a:ea typeface="微软雅黑" panose="020B0503020204020204" pitchFamily="34" charset="-122"/>
              </a:rPr>
              <a:t>变成了</a:t>
            </a:r>
            <a:r>
              <a:rPr lang="en-US" altLang="zh-CN" sz="1400" dirty="0">
                <a:solidFill>
                  <a:schemeClr val="bg1"/>
                </a:solidFill>
                <a:latin typeface="微软雅黑" panose="020B0503020204020204" pitchFamily="34" charset="-122"/>
                <a:ea typeface="微软雅黑" panose="020B0503020204020204" pitchFamily="34" charset="-122"/>
              </a:rPr>
              <a:t>0</a:t>
            </a:r>
            <a:r>
              <a:rPr lang="zh-CN" altLang="en-US" sz="1400" dirty="0">
                <a:solidFill>
                  <a:schemeClr val="bg1"/>
                </a:solidFill>
                <a:latin typeface="微软雅黑" panose="020B0503020204020204" pitchFamily="34" charset="-122"/>
                <a:ea typeface="微软雅黑" panose="020B0503020204020204" pitchFamily="34" charset="-122"/>
              </a:rPr>
              <a:t>）则将得到一个千差万别的结果，且结果无法事先预知。正向计算（由数据计算其对应的</a:t>
            </a:r>
            <a:r>
              <a:rPr lang="en-US" altLang="zh-CN" sz="1400" dirty="0">
                <a:solidFill>
                  <a:schemeClr val="bg1"/>
                </a:solidFill>
                <a:latin typeface="微软雅黑" panose="020B0503020204020204" pitchFamily="34" charset="-122"/>
                <a:ea typeface="微软雅黑" panose="020B0503020204020204" pitchFamily="34" charset="-122"/>
              </a:rPr>
              <a:t>Hash</a:t>
            </a:r>
            <a:r>
              <a:rPr lang="zh-CN" altLang="en-US" sz="1400" dirty="0">
                <a:solidFill>
                  <a:schemeClr val="bg1"/>
                </a:solidFill>
                <a:latin typeface="微软雅黑" panose="020B0503020204020204" pitchFamily="34" charset="-122"/>
                <a:ea typeface="微软雅黑" panose="020B0503020204020204" pitchFamily="34" charset="-122"/>
              </a:rPr>
              <a:t>值）十分容易。逆向计算（俗称“破解”，即由</a:t>
            </a:r>
            <a:r>
              <a:rPr lang="en-US" altLang="zh-CN" sz="1400" dirty="0">
                <a:solidFill>
                  <a:schemeClr val="bg1"/>
                </a:solidFill>
                <a:latin typeface="微软雅黑" panose="020B0503020204020204" pitchFamily="34" charset="-122"/>
                <a:ea typeface="微软雅黑" panose="020B0503020204020204" pitchFamily="34" charset="-122"/>
              </a:rPr>
              <a:t>Hash</a:t>
            </a:r>
            <a:r>
              <a:rPr lang="zh-CN" altLang="en-US" sz="1400" dirty="0">
                <a:solidFill>
                  <a:schemeClr val="bg1"/>
                </a:solidFill>
                <a:latin typeface="微软雅黑" panose="020B0503020204020204" pitchFamily="34" charset="-122"/>
                <a:ea typeface="微软雅黑" panose="020B0503020204020204" pitchFamily="34" charset="-122"/>
              </a:rPr>
              <a:t>值计算出其对应的数据）极其困难，在当前科技条件下被视作不可能。</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3235933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1000" fill="hold"/>
                                        <p:tgtEl>
                                          <p:spTgt spid="14"/>
                                        </p:tgtEl>
                                        <p:attrNameLst>
                                          <p:attrName>ppt_w</p:attrName>
                                        </p:attrNameLst>
                                      </p:cBhvr>
                                      <p:tavLst>
                                        <p:tav tm="0">
                                          <p:val>
                                            <p:fltVal val="0"/>
                                          </p:val>
                                        </p:tav>
                                        <p:tav tm="100000">
                                          <p:val>
                                            <p:strVal val="#ppt_w"/>
                                          </p:val>
                                        </p:tav>
                                      </p:tavLst>
                                    </p:anim>
                                    <p:anim calcmode="lin" valueType="num">
                                      <p:cBhvr>
                                        <p:cTn id="21" dur="1000" fill="hold"/>
                                        <p:tgtEl>
                                          <p:spTgt spid="14"/>
                                        </p:tgtEl>
                                        <p:attrNameLst>
                                          <p:attrName>ppt_h</p:attrName>
                                        </p:attrNameLst>
                                      </p:cBhvr>
                                      <p:tavLst>
                                        <p:tav tm="0">
                                          <p:val>
                                            <p:fltVal val="0"/>
                                          </p:val>
                                        </p:tav>
                                        <p:tav tm="100000">
                                          <p:val>
                                            <p:strVal val="#ppt_h"/>
                                          </p:val>
                                        </p:tav>
                                      </p:tavLst>
                                    </p:anim>
                                    <p:anim calcmode="lin" valueType="num">
                                      <p:cBhvr>
                                        <p:cTn id="22" dur="1000" fill="hold"/>
                                        <p:tgtEl>
                                          <p:spTgt spid="14"/>
                                        </p:tgtEl>
                                        <p:attrNameLst>
                                          <p:attrName>style.rotation</p:attrName>
                                        </p:attrNameLst>
                                      </p:cBhvr>
                                      <p:tavLst>
                                        <p:tav tm="0">
                                          <p:val>
                                            <p:fltVal val="90"/>
                                          </p:val>
                                        </p:tav>
                                        <p:tav tm="100000">
                                          <p:val>
                                            <p:fltVal val="0"/>
                                          </p:val>
                                        </p:tav>
                                      </p:tavLst>
                                    </p:anim>
                                    <p:animEffect transition="in" filter="fade">
                                      <p:cBhvr>
                                        <p:cTn id="23" dur="1000"/>
                                        <p:tgtEl>
                                          <p:spTgt spid="14"/>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 calcmode="lin" valueType="num">
                                      <p:cBhvr>
                                        <p:cTn id="28" dur="500" fill="hold"/>
                                        <p:tgtEl>
                                          <p:spTgt spid="15"/>
                                        </p:tgtEl>
                                        <p:attrNameLst>
                                          <p:attrName>style.rotation</p:attrName>
                                        </p:attrNameLst>
                                      </p:cBhvr>
                                      <p:tavLst>
                                        <p:tav tm="0">
                                          <p:val>
                                            <p:fltVal val="90"/>
                                          </p:val>
                                        </p:tav>
                                        <p:tav tm="100000">
                                          <p:val>
                                            <p:fltVal val="0"/>
                                          </p:val>
                                        </p:tav>
                                      </p:tavLst>
                                    </p:anim>
                                    <p:animEffect transition="in" filter="fade">
                                      <p:cBhvr>
                                        <p:cTn id="29" dur="500"/>
                                        <p:tgtEl>
                                          <p:spTgt spid="15"/>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 calcmode="lin" valueType="num">
                                      <p:cBhvr>
                                        <p:cTn id="34" dur="500" fill="hold"/>
                                        <p:tgtEl>
                                          <p:spTgt spid="17"/>
                                        </p:tgtEl>
                                        <p:attrNameLst>
                                          <p:attrName>style.rotation</p:attrName>
                                        </p:attrNameLst>
                                      </p:cBhvr>
                                      <p:tavLst>
                                        <p:tav tm="0">
                                          <p:val>
                                            <p:fltVal val="90"/>
                                          </p:val>
                                        </p:tav>
                                        <p:tav tm="100000">
                                          <p:val>
                                            <p:fltVal val="0"/>
                                          </p:val>
                                        </p:tav>
                                      </p:tavLst>
                                    </p:anim>
                                    <p:animEffect transition="in" filter="fade">
                                      <p:cBhvr>
                                        <p:cTn id="35" dur="500"/>
                                        <p:tgtEl>
                                          <p:spTgt spid="17"/>
                                        </p:tgtEl>
                                      </p:cBhvr>
                                    </p:animEffect>
                                  </p:childTnLst>
                                </p:cTn>
                              </p:par>
                              <p:par>
                                <p:cTn id="36" presetID="31"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300" fill="hold"/>
                                        <p:tgtEl>
                                          <p:spTgt spid="18"/>
                                        </p:tgtEl>
                                        <p:attrNameLst>
                                          <p:attrName>ppt_w</p:attrName>
                                        </p:attrNameLst>
                                      </p:cBhvr>
                                      <p:tavLst>
                                        <p:tav tm="0">
                                          <p:val>
                                            <p:fltVal val="0"/>
                                          </p:val>
                                        </p:tav>
                                        <p:tav tm="100000">
                                          <p:val>
                                            <p:strVal val="#ppt_w"/>
                                          </p:val>
                                        </p:tav>
                                      </p:tavLst>
                                    </p:anim>
                                    <p:anim calcmode="lin" valueType="num">
                                      <p:cBhvr>
                                        <p:cTn id="39" dur="300" fill="hold"/>
                                        <p:tgtEl>
                                          <p:spTgt spid="18"/>
                                        </p:tgtEl>
                                        <p:attrNameLst>
                                          <p:attrName>ppt_h</p:attrName>
                                        </p:attrNameLst>
                                      </p:cBhvr>
                                      <p:tavLst>
                                        <p:tav tm="0">
                                          <p:val>
                                            <p:fltVal val="0"/>
                                          </p:val>
                                        </p:tav>
                                        <p:tav tm="100000">
                                          <p:val>
                                            <p:strVal val="#ppt_h"/>
                                          </p:val>
                                        </p:tav>
                                      </p:tavLst>
                                    </p:anim>
                                    <p:anim calcmode="lin" valueType="num">
                                      <p:cBhvr>
                                        <p:cTn id="40" dur="300" fill="hold"/>
                                        <p:tgtEl>
                                          <p:spTgt spid="18"/>
                                        </p:tgtEl>
                                        <p:attrNameLst>
                                          <p:attrName>style.rotation</p:attrName>
                                        </p:attrNameLst>
                                      </p:cBhvr>
                                      <p:tavLst>
                                        <p:tav tm="0">
                                          <p:val>
                                            <p:fltVal val="90"/>
                                          </p:val>
                                        </p:tav>
                                        <p:tav tm="100000">
                                          <p:val>
                                            <p:fltVal val="0"/>
                                          </p:val>
                                        </p:tav>
                                      </p:tavLst>
                                    </p:anim>
                                    <p:animEffect transition="in" filter="fade">
                                      <p:cBhvr>
                                        <p:cTn id="41" dur="300"/>
                                        <p:tgtEl>
                                          <p:spTgt spid="18"/>
                                        </p:tgtEl>
                                      </p:cBhvr>
                                    </p:animEffect>
                                  </p:childTnLst>
                                </p:cTn>
                              </p:par>
                            </p:childTnLst>
                          </p:cTn>
                        </p:par>
                        <p:par>
                          <p:cTn id="42" fill="hold">
                            <p:stCondLst>
                              <p:cond delay="1500"/>
                            </p:stCondLst>
                            <p:childTnLst>
                              <p:par>
                                <p:cTn id="43" presetID="31"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 calcmode="lin" valueType="num">
                                      <p:cBhvr>
                                        <p:cTn id="47" dur="500" fill="hold"/>
                                        <p:tgtEl>
                                          <p:spTgt spid="16"/>
                                        </p:tgtEl>
                                        <p:attrNameLst>
                                          <p:attrName>style.rotation</p:attrName>
                                        </p:attrNameLst>
                                      </p:cBhvr>
                                      <p:tavLst>
                                        <p:tav tm="0">
                                          <p:val>
                                            <p:fltVal val="90"/>
                                          </p:val>
                                        </p:tav>
                                        <p:tav tm="100000">
                                          <p:val>
                                            <p:fltVal val="0"/>
                                          </p:val>
                                        </p:tav>
                                      </p:tavLst>
                                    </p:anim>
                                    <p:animEffect transition="in" filter="fade">
                                      <p:cBhvr>
                                        <p:cTn id="48" dur="500"/>
                                        <p:tgtEl>
                                          <p:spTgt spid="16"/>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childTnLst>
                          </p:cTn>
                        </p:par>
                        <p:par>
                          <p:cTn id="52" fill="hold">
                            <p:stCondLst>
                              <p:cond delay="2000"/>
                            </p:stCondLst>
                            <p:childTnLst>
                              <p:par>
                                <p:cTn id="53" presetID="22" presetClass="entr" presetSubtype="4"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down)">
                                      <p:cBhvr>
                                        <p:cTn id="55" dur="500"/>
                                        <p:tgtEl>
                                          <p:spTgt spid="20"/>
                                        </p:tgtEl>
                                      </p:cBhvr>
                                    </p:animEffect>
                                  </p:childTnLst>
                                </p:cTn>
                              </p:par>
                            </p:childTnLst>
                          </p:cTn>
                        </p:par>
                        <p:par>
                          <p:cTn id="56" fill="hold">
                            <p:stCondLst>
                              <p:cond delay="2500"/>
                            </p:stCondLst>
                            <p:childTnLst>
                              <p:par>
                                <p:cTn id="57" presetID="22" presetClass="entr" presetSubtype="4"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down)">
                                      <p:cBhvr>
                                        <p:cTn id="59" dur="500"/>
                                        <p:tgtEl>
                                          <p:spTgt spid="22"/>
                                        </p:tgtEl>
                                      </p:cBhvr>
                                    </p:animEffect>
                                  </p:childTnLst>
                                </p:cTn>
                              </p:par>
                            </p:childTnLst>
                          </p:cTn>
                        </p:par>
                        <p:par>
                          <p:cTn id="60" fill="hold">
                            <p:stCondLst>
                              <p:cond delay="3000"/>
                            </p:stCondLst>
                            <p:childTnLst>
                              <p:par>
                                <p:cTn id="61" presetID="53" presetClass="entr" presetSubtype="16"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p:cTn id="63" dur="500" fill="hold"/>
                                        <p:tgtEl>
                                          <p:spTgt spid="23"/>
                                        </p:tgtEl>
                                        <p:attrNameLst>
                                          <p:attrName>ppt_w</p:attrName>
                                        </p:attrNameLst>
                                      </p:cBhvr>
                                      <p:tavLst>
                                        <p:tav tm="0">
                                          <p:val>
                                            <p:fltVal val="0"/>
                                          </p:val>
                                        </p:tav>
                                        <p:tav tm="100000">
                                          <p:val>
                                            <p:strVal val="#ppt_w"/>
                                          </p:val>
                                        </p:tav>
                                      </p:tavLst>
                                    </p:anim>
                                    <p:anim calcmode="lin" valueType="num">
                                      <p:cBhvr>
                                        <p:cTn id="64" dur="500" fill="hold"/>
                                        <p:tgtEl>
                                          <p:spTgt spid="23"/>
                                        </p:tgtEl>
                                        <p:attrNameLst>
                                          <p:attrName>ppt_h</p:attrName>
                                        </p:attrNameLst>
                                      </p:cBhvr>
                                      <p:tavLst>
                                        <p:tav tm="0">
                                          <p:val>
                                            <p:fltVal val="0"/>
                                          </p:val>
                                        </p:tav>
                                        <p:tav tm="100000">
                                          <p:val>
                                            <p:strVal val="#ppt_h"/>
                                          </p:val>
                                        </p:tav>
                                      </p:tavLst>
                                    </p:anim>
                                    <p:animEffect transition="in" filter="fade">
                                      <p:cBhvr>
                                        <p:cTn id="65" dur="500"/>
                                        <p:tgtEl>
                                          <p:spTgt spid="23"/>
                                        </p:tgtEl>
                                      </p:cBhvr>
                                    </p:animEffect>
                                  </p:childTnLst>
                                </p:cTn>
                              </p:par>
                            </p:childTnLst>
                          </p:cTn>
                        </p:par>
                        <p:par>
                          <p:cTn id="66" fill="hold">
                            <p:stCondLst>
                              <p:cond delay="3500"/>
                            </p:stCondLst>
                            <p:childTnLst>
                              <p:par>
                                <p:cTn id="67" presetID="53" presetClass="entr" presetSubtype="16"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p:cTn id="69" dur="500" fill="hold"/>
                                        <p:tgtEl>
                                          <p:spTgt spid="24"/>
                                        </p:tgtEl>
                                        <p:attrNameLst>
                                          <p:attrName>ppt_w</p:attrName>
                                        </p:attrNameLst>
                                      </p:cBhvr>
                                      <p:tavLst>
                                        <p:tav tm="0">
                                          <p:val>
                                            <p:fltVal val="0"/>
                                          </p:val>
                                        </p:tav>
                                        <p:tav tm="100000">
                                          <p:val>
                                            <p:strVal val="#ppt_w"/>
                                          </p:val>
                                        </p:tav>
                                      </p:tavLst>
                                    </p:anim>
                                    <p:anim calcmode="lin" valueType="num">
                                      <p:cBhvr>
                                        <p:cTn id="70" dur="500" fill="hold"/>
                                        <p:tgtEl>
                                          <p:spTgt spid="24"/>
                                        </p:tgtEl>
                                        <p:attrNameLst>
                                          <p:attrName>ppt_h</p:attrName>
                                        </p:attrNameLst>
                                      </p:cBhvr>
                                      <p:tavLst>
                                        <p:tav tm="0">
                                          <p:val>
                                            <p:fltVal val="0"/>
                                          </p:val>
                                        </p:tav>
                                        <p:tav tm="100000">
                                          <p:val>
                                            <p:strVal val="#ppt_h"/>
                                          </p:val>
                                        </p:tav>
                                      </p:tavLst>
                                    </p:anim>
                                    <p:animEffect transition="in" filter="fade">
                                      <p:cBhvr>
                                        <p:cTn id="71" dur="500"/>
                                        <p:tgtEl>
                                          <p:spTgt spid="24"/>
                                        </p:tgtEl>
                                      </p:cBhvr>
                                    </p:animEffect>
                                  </p:childTnLst>
                                </p:cTn>
                              </p:par>
                            </p:childTnLst>
                          </p:cTn>
                        </p:par>
                        <p:par>
                          <p:cTn id="72" fill="hold">
                            <p:stCondLst>
                              <p:cond delay="4000"/>
                            </p:stCondLst>
                            <p:childTnLst>
                              <p:par>
                                <p:cTn id="73" presetID="22" presetClass="entr" presetSubtype="4" fill="hold" grpId="0" nodeType="after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wipe(down)">
                                      <p:cBhvr>
                                        <p:cTn id="7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14" grpId="0" animBg="1"/>
      <p:bldP spid="15" grpId="0" animBg="1"/>
      <p:bldP spid="16" grpId="0" animBg="1"/>
      <p:bldP spid="17" grpId="0" animBg="1"/>
      <p:bldP spid="18" grpId="0" animBg="1"/>
      <p:bldP spid="19" grpId="0"/>
      <p:bldP spid="20" grpId="0" animBg="1"/>
      <p:bldP spid="22" grpId="0" animBg="1"/>
      <p:bldP spid="23" grpId="0"/>
      <p:bldP spid="2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3405" y="-3"/>
            <a:ext cx="6392027" cy="6858000"/>
          </a:xfrm>
          <a:prstGeom prst="rect">
            <a:avLst/>
          </a:prstGeom>
        </p:spPr>
      </p:pic>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科普</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03</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25" name="Group 345"/>
          <p:cNvGrpSpPr/>
          <p:nvPr/>
        </p:nvGrpSpPr>
        <p:grpSpPr>
          <a:xfrm>
            <a:off x="5132878" y="3428997"/>
            <a:ext cx="4331597" cy="3295782"/>
            <a:chOff x="4219575" y="1744663"/>
            <a:chExt cx="657226" cy="500063"/>
          </a:xfrm>
          <a:solidFill>
            <a:schemeClr val="bg1">
              <a:alpha val="72000"/>
            </a:schemeClr>
          </a:solidFill>
        </p:grpSpPr>
        <p:sp>
          <p:nvSpPr>
            <p:cNvPr id="26" name="Freeform 36"/>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grpSp>
          <p:nvGrpSpPr>
            <p:cNvPr id="27" name="Group 343"/>
            <p:cNvGrpSpPr/>
            <p:nvPr/>
          </p:nvGrpSpPr>
          <p:grpSpPr>
            <a:xfrm>
              <a:off x="4219575" y="1744663"/>
              <a:ext cx="657226" cy="500063"/>
              <a:chOff x="4219575" y="1744663"/>
              <a:chExt cx="657226" cy="500063"/>
            </a:xfrm>
            <a:grpFill/>
          </p:grpSpPr>
          <p:sp>
            <p:nvSpPr>
              <p:cNvPr id="28" name="Freeform 24"/>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29" name="Freeform 28"/>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0" name="Freeform 29"/>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1" name="Freeform 31"/>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2" name="Freeform 32"/>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3" name="Freeform 33"/>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4" name="Freeform 34"/>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5" name="Freeform 35"/>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6" name="Freeform 37"/>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7" name="Freeform 38"/>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grpSp>
      </p:grpSp>
      <p:sp>
        <p:nvSpPr>
          <p:cNvPr id="38" name="菱形 37"/>
          <p:cNvSpPr/>
          <p:nvPr/>
        </p:nvSpPr>
        <p:spPr>
          <a:xfrm>
            <a:off x="623149" y="2001642"/>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菱形 38"/>
          <p:cNvSpPr/>
          <p:nvPr/>
        </p:nvSpPr>
        <p:spPr>
          <a:xfrm>
            <a:off x="623149" y="4499307"/>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255998" y="1909959"/>
            <a:ext cx="2009268" cy="461665"/>
          </a:xfrm>
          <a:prstGeom prst="rect">
            <a:avLst/>
          </a:prstGeom>
        </p:spPr>
        <p:txBody>
          <a:bodyPr wrap="none">
            <a:spAutoFit/>
          </a:bodyPr>
          <a:lstStyle/>
          <a:p>
            <a:r>
              <a:rPr lang="en-US" altLang="zh-CN" sz="2400" b="1" dirty="0" err="1">
                <a:solidFill>
                  <a:schemeClr val="bg1"/>
                </a:solidFill>
                <a:latin typeface="微软雅黑" panose="020B0503020204020204" pitchFamily="34" charset="-122"/>
                <a:ea typeface="微软雅黑" panose="020B0503020204020204" pitchFamily="34" charset="-122"/>
              </a:rPr>
              <a:t>Merkle</a:t>
            </a:r>
            <a:r>
              <a:rPr lang="en-US" altLang="zh-CN" sz="2400" b="1" dirty="0">
                <a:solidFill>
                  <a:schemeClr val="bg1"/>
                </a:solidFill>
                <a:latin typeface="微软雅黑" panose="020B0503020204020204" pitchFamily="34" charset="-122"/>
                <a:ea typeface="微软雅黑" panose="020B0503020204020204" pitchFamily="34" charset="-122"/>
              </a:rPr>
              <a:t> Tree</a:t>
            </a:r>
            <a:endParaRPr lang="zh-CN" altLang="en-US" sz="2400" dirty="0">
              <a:solidFill>
                <a:schemeClr val="bg1"/>
              </a:solidFill>
            </a:endParaRPr>
          </a:p>
        </p:txBody>
      </p:sp>
      <p:sp>
        <p:nvSpPr>
          <p:cNvPr id="41" name="矩形 40"/>
          <p:cNvSpPr/>
          <p:nvPr/>
        </p:nvSpPr>
        <p:spPr>
          <a:xfrm>
            <a:off x="1167966" y="4409519"/>
            <a:ext cx="1415772"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工作原理</a:t>
            </a:r>
            <a:endParaRPr lang="zh-CN" altLang="en-US" sz="2400" dirty="0">
              <a:solidFill>
                <a:schemeClr val="bg1"/>
              </a:solidFill>
            </a:endParaRPr>
          </a:p>
        </p:txBody>
      </p:sp>
      <p:sp>
        <p:nvSpPr>
          <p:cNvPr id="8" name="文本框 7"/>
          <p:cNvSpPr txBox="1"/>
          <p:nvPr/>
        </p:nvSpPr>
        <p:spPr>
          <a:xfrm>
            <a:off x="1243521" y="2398751"/>
            <a:ext cx="4196384" cy="1708160"/>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一种哈希二叉树，使用它可以快速校验大规模数据的完整性。在比特币网络中，</a:t>
            </a:r>
            <a:r>
              <a:rPr lang="en-US" altLang="zh-CN" sz="1400" dirty="0" err="1">
                <a:solidFill>
                  <a:schemeClr val="bg1"/>
                </a:solidFill>
                <a:latin typeface="微软雅黑" panose="020B0503020204020204" pitchFamily="34" charset="-122"/>
                <a:ea typeface="微软雅黑" panose="020B0503020204020204" pitchFamily="34" charset="-122"/>
              </a:rPr>
              <a:t>Merkle</a:t>
            </a:r>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树被用来归纳一个区块中的所有交易信息，最终生成这个区块所有交易信息的一个统一的哈希值，区块中任何一笔交易信息的改变都会使得使得 </a:t>
            </a:r>
            <a:r>
              <a:rPr lang="en-US" altLang="zh-CN" sz="1400" dirty="0" err="1">
                <a:solidFill>
                  <a:schemeClr val="bg1"/>
                </a:solidFill>
                <a:latin typeface="微软雅黑" panose="020B0503020204020204" pitchFamily="34" charset="-122"/>
                <a:ea typeface="微软雅黑" panose="020B0503020204020204" pitchFamily="34" charset="-122"/>
              </a:rPr>
              <a:t>Merkle</a:t>
            </a:r>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树改变。</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124517" y="4839159"/>
            <a:ext cx="4081603" cy="1061829"/>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非叶子节点</a:t>
            </a:r>
            <a:r>
              <a:rPr lang="en-US" altLang="zh-CN" sz="1400" dirty="0">
                <a:solidFill>
                  <a:schemeClr val="bg1"/>
                </a:solidFill>
                <a:latin typeface="微软雅黑" panose="020B0503020204020204" pitchFamily="34" charset="-122"/>
                <a:ea typeface="微软雅黑" panose="020B0503020204020204" pitchFamily="34" charset="-122"/>
              </a:rPr>
              <a:t>value</a:t>
            </a:r>
            <a:r>
              <a:rPr lang="zh-CN" altLang="en-US" sz="1400" dirty="0">
                <a:solidFill>
                  <a:schemeClr val="bg1"/>
                </a:solidFill>
                <a:latin typeface="微软雅黑" panose="020B0503020204020204" pitchFamily="34" charset="-122"/>
                <a:ea typeface="微软雅黑" panose="020B0503020204020204" pitchFamily="34" charset="-122"/>
              </a:rPr>
              <a:t>的计算方法是将该节点的所有子节点进行组合，然后对组合结果进行</a:t>
            </a:r>
            <a:r>
              <a:rPr lang="en-US" altLang="zh-CN" sz="1400" dirty="0">
                <a:solidFill>
                  <a:schemeClr val="bg1"/>
                </a:solidFill>
                <a:latin typeface="微软雅黑" panose="020B0503020204020204" pitchFamily="34" charset="-122"/>
                <a:ea typeface="微软雅黑" panose="020B0503020204020204" pitchFamily="34" charset="-122"/>
              </a:rPr>
              <a:t>hash</a:t>
            </a:r>
            <a:r>
              <a:rPr lang="zh-CN" altLang="en-US" sz="1400" dirty="0">
                <a:solidFill>
                  <a:schemeClr val="bg1"/>
                </a:solidFill>
                <a:latin typeface="微软雅黑" panose="020B0503020204020204" pitchFamily="34" charset="-122"/>
                <a:ea typeface="微软雅黑" panose="020B0503020204020204" pitchFamily="34" charset="-122"/>
              </a:rPr>
              <a:t>计算所得出的</a:t>
            </a:r>
            <a:r>
              <a:rPr lang="en-US" altLang="zh-CN" sz="1400" dirty="0">
                <a:solidFill>
                  <a:schemeClr val="bg1"/>
                </a:solidFill>
                <a:latin typeface="微软雅黑" panose="020B0503020204020204" pitchFamily="34" charset="-122"/>
                <a:ea typeface="微软雅黑" panose="020B0503020204020204" pitchFamily="34" charset="-122"/>
              </a:rPr>
              <a:t>hash value</a:t>
            </a:r>
            <a:r>
              <a:rPr lang="zh-CN" altLang="en-US" sz="1400" dirty="0">
                <a:solidFill>
                  <a:schemeClr val="bg1"/>
                </a:solidFill>
                <a:latin typeface="微软雅黑" panose="020B0503020204020204" pitchFamily="34" charset="-122"/>
                <a:ea typeface="微软雅黑" panose="020B0503020204020204" pitchFamily="34" charset="-122"/>
              </a:rPr>
              <a:t>。</a:t>
            </a:r>
            <a:endParaRPr lang="zh-CN" altLang="en-US" sz="1400" dirty="0">
              <a:solidFill>
                <a:schemeClr val="bg1"/>
              </a:solidFill>
            </a:endParaRPr>
          </a:p>
        </p:txBody>
      </p:sp>
    </p:spTree>
    <p:extLst>
      <p:ext uri="{BB962C8B-B14F-4D97-AF65-F5344CB8AC3E}">
        <p14:creationId xmlns:p14="http://schemas.microsoft.com/office/powerpoint/2010/main" val="4162823206"/>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par>
                          <p:cTn id="24" fill="hold">
                            <p:stCondLst>
                              <p:cond delay="2000"/>
                            </p:stCondLst>
                            <p:childTnLst>
                              <p:par>
                                <p:cTn id="25" presetID="49" presetClass="entr" presetSubtype="0" decel="10000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 calcmode="lin" valueType="num">
                                      <p:cBhvr>
                                        <p:cTn id="29" dur="500" fill="hold"/>
                                        <p:tgtEl>
                                          <p:spTgt spid="38"/>
                                        </p:tgtEl>
                                        <p:attrNameLst>
                                          <p:attrName>style.rotation</p:attrName>
                                        </p:attrNameLst>
                                      </p:cBhvr>
                                      <p:tavLst>
                                        <p:tav tm="0">
                                          <p:val>
                                            <p:fltVal val="360"/>
                                          </p:val>
                                        </p:tav>
                                        <p:tav tm="100000">
                                          <p:val>
                                            <p:fltVal val="0"/>
                                          </p:val>
                                        </p:tav>
                                      </p:tavLst>
                                    </p:anim>
                                    <p:animEffect transition="in" filter="fade">
                                      <p:cBhvr>
                                        <p:cTn id="30" dur="500"/>
                                        <p:tgtEl>
                                          <p:spTgt spid="38"/>
                                        </p:tgtEl>
                                      </p:cBhvr>
                                    </p:animEffect>
                                  </p:childTnLst>
                                </p:cTn>
                              </p:par>
                            </p:childTnLst>
                          </p:cTn>
                        </p:par>
                        <p:par>
                          <p:cTn id="31" fill="hold">
                            <p:stCondLst>
                              <p:cond delay="2500"/>
                            </p:stCondLst>
                            <p:childTnLst>
                              <p:par>
                                <p:cTn id="32" presetID="49" presetClass="entr" presetSubtype="0" decel="100000"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p:cTn id="34" dur="500" fill="hold"/>
                                        <p:tgtEl>
                                          <p:spTgt spid="39"/>
                                        </p:tgtEl>
                                        <p:attrNameLst>
                                          <p:attrName>ppt_w</p:attrName>
                                        </p:attrNameLst>
                                      </p:cBhvr>
                                      <p:tavLst>
                                        <p:tav tm="0">
                                          <p:val>
                                            <p:fltVal val="0"/>
                                          </p:val>
                                        </p:tav>
                                        <p:tav tm="100000">
                                          <p:val>
                                            <p:strVal val="#ppt_w"/>
                                          </p:val>
                                        </p:tav>
                                      </p:tavLst>
                                    </p:anim>
                                    <p:anim calcmode="lin" valueType="num">
                                      <p:cBhvr>
                                        <p:cTn id="35" dur="500" fill="hold"/>
                                        <p:tgtEl>
                                          <p:spTgt spid="39"/>
                                        </p:tgtEl>
                                        <p:attrNameLst>
                                          <p:attrName>ppt_h</p:attrName>
                                        </p:attrNameLst>
                                      </p:cBhvr>
                                      <p:tavLst>
                                        <p:tav tm="0">
                                          <p:val>
                                            <p:fltVal val="0"/>
                                          </p:val>
                                        </p:tav>
                                        <p:tav tm="100000">
                                          <p:val>
                                            <p:strVal val="#ppt_h"/>
                                          </p:val>
                                        </p:tav>
                                      </p:tavLst>
                                    </p:anim>
                                    <p:anim calcmode="lin" valueType="num">
                                      <p:cBhvr>
                                        <p:cTn id="36" dur="500" fill="hold"/>
                                        <p:tgtEl>
                                          <p:spTgt spid="39"/>
                                        </p:tgtEl>
                                        <p:attrNameLst>
                                          <p:attrName>style.rotation</p:attrName>
                                        </p:attrNameLst>
                                      </p:cBhvr>
                                      <p:tavLst>
                                        <p:tav tm="0">
                                          <p:val>
                                            <p:fltVal val="360"/>
                                          </p:val>
                                        </p:tav>
                                        <p:tav tm="100000">
                                          <p:val>
                                            <p:fltVal val="0"/>
                                          </p:val>
                                        </p:tav>
                                      </p:tavLst>
                                    </p:anim>
                                    <p:animEffect transition="in" filter="fade">
                                      <p:cBhvr>
                                        <p:cTn id="37" dur="500"/>
                                        <p:tgtEl>
                                          <p:spTgt spid="39"/>
                                        </p:tgtEl>
                                      </p:cBhvr>
                                    </p:animEffect>
                                  </p:childTnLst>
                                </p:cTn>
                              </p:par>
                            </p:childTnLst>
                          </p:cTn>
                        </p:par>
                        <p:par>
                          <p:cTn id="38" fill="hold">
                            <p:stCondLst>
                              <p:cond delay="3000"/>
                            </p:stCondLst>
                            <p:childTnLst>
                              <p:par>
                                <p:cTn id="39" presetID="8" presetClass="emph" presetSubtype="0" fill="hold" grpId="1" nodeType="afterEffect">
                                  <p:stCondLst>
                                    <p:cond delay="0"/>
                                  </p:stCondLst>
                                  <p:childTnLst>
                                    <p:animRot by="21600000">
                                      <p:cBhvr>
                                        <p:cTn id="40" dur="2000" fill="hold"/>
                                        <p:tgtEl>
                                          <p:spTgt spid="38"/>
                                        </p:tgtEl>
                                        <p:attrNameLst>
                                          <p:attrName>r</p:attrName>
                                        </p:attrNameLst>
                                      </p:cBhvr>
                                    </p:animRot>
                                  </p:childTnLst>
                                </p:cTn>
                              </p:par>
                            </p:childTnLst>
                          </p:cTn>
                        </p:par>
                        <p:par>
                          <p:cTn id="41" fill="hold">
                            <p:stCondLst>
                              <p:cond delay="5000"/>
                            </p:stCondLst>
                            <p:childTnLst>
                              <p:par>
                                <p:cTn id="42" presetID="8" presetClass="emph" presetSubtype="0" fill="hold" grpId="1" nodeType="afterEffect">
                                  <p:stCondLst>
                                    <p:cond delay="0"/>
                                  </p:stCondLst>
                                  <p:childTnLst>
                                    <p:animRot by="21600000">
                                      <p:cBhvr>
                                        <p:cTn id="43" dur="2000" fill="hold"/>
                                        <p:tgtEl>
                                          <p:spTgt spid="39"/>
                                        </p:tgtEl>
                                        <p:attrNameLst>
                                          <p:attrName>r</p:attrName>
                                        </p:attrNameLst>
                                      </p:cBhvr>
                                    </p:animRot>
                                  </p:childTnLst>
                                </p:cTn>
                              </p:par>
                            </p:childTnLst>
                          </p:cTn>
                        </p:par>
                        <p:par>
                          <p:cTn id="44" fill="hold">
                            <p:stCondLst>
                              <p:cond delay="7000"/>
                            </p:stCondLst>
                            <p:childTnLst>
                              <p:par>
                                <p:cTn id="45" presetID="53" presetClass="entr" presetSubtype="16"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childTnLst>
                          </p:cTn>
                        </p:par>
                        <p:par>
                          <p:cTn id="50" fill="hold">
                            <p:stCondLst>
                              <p:cond delay="7500"/>
                            </p:stCondLst>
                            <p:childTnLst>
                              <p:par>
                                <p:cTn id="51" presetID="5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childTnLst>
                          </p:cTn>
                        </p:par>
                        <p:par>
                          <p:cTn id="56" fill="hold">
                            <p:stCondLst>
                              <p:cond delay="8000"/>
                            </p:stCondLst>
                            <p:childTnLst>
                              <p:par>
                                <p:cTn id="57" presetID="21" presetClass="entr" presetSubtype="1"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heel(1)">
                                      <p:cBhvr>
                                        <p:cTn id="59" dur="2000"/>
                                        <p:tgtEl>
                                          <p:spTgt spid="7"/>
                                        </p:tgtEl>
                                      </p:cBhvr>
                                    </p:animEffect>
                                  </p:childTnLst>
                                </p:cTn>
                              </p:par>
                            </p:childTnLst>
                          </p:cTn>
                        </p:par>
                        <p:par>
                          <p:cTn id="60" fill="hold">
                            <p:stCondLst>
                              <p:cond delay="100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8"/>
                                        </p:tgtEl>
                                        <p:attrNameLst>
                                          <p:attrName>ppt_y</p:attrName>
                                        </p:attrNameLst>
                                      </p:cBhvr>
                                      <p:tavLst>
                                        <p:tav tm="0">
                                          <p:val>
                                            <p:strVal val="#ppt_y"/>
                                          </p:val>
                                        </p:tav>
                                        <p:tav tm="100000">
                                          <p:val>
                                            <p:strVal val="#ppt_y"/>
                                          </p:val>
                                        </p:tav>
                                      </p:tavLst>
                                    </p:anim>
                                    <p:anim calcmode="lin" valueType="num">
                                      <p:cBhvr>
                                        <p:cTn id="6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8"/>
                                        </p:tgtEl>
                                      </p:cBhvr>
                                    </p:animEffect>
                                  </p:childTnLst>
                                </p:cTn>
                              </p:par>
                            </p:childTnLst>
                          </p:cTn>
                        </p:par>
                        <p:par>
                          <p:cTn id="68" fill="hold">
                            <p:stCondLst>
                              <p:cond delay="1615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9"/>
                                        </p:tgtEl>
                                        <p:attrNameLst>
                                          <p:attrName>ppt_y</p:attrName>
                                        </p:attrNameLst>
                                      </p:cBhvr>
                                      <p:tavLst>
                                        <p:tav tm="0">
                                          <p:val>
                                            <p:strVal val="#ppt_y"/>
                                          </p:val>
                                        </p:tav>
                                        <p:tav tm="100000">
                                          <p:val>
                                            <p:strVal val="#ppt_y"/>
                                          </p:val>
                                        </p:tav>
                                      </p:tavLst>
                                    </p:anim>
                                    <p:anim calcmode="lin" valueType="num">
                                      <p:cBhvr>
                                        <p:cTn id="7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38" grpId="0" animBg="1"/>
      <p:bldP spid="38" grpId="1" animBg="1"/>
      <p:bldP spid="39" grpId="0" animBg="1"/>
      <p:bldP spid="39" grpId="1" animBg="1"/>
      <p:bldP spid="40" grpId="0"/>
      <p:bldP spid="41"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科普</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03</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42" name="圆角矩形 41"/>
          <p:cNvSpPr/>
          <p:nvPr/>
        </p:nvSpPr>
        <p:spPr>
          <a:xfrm>
            <a:off x="1270913" y="2036220"/>
            <a:ext cx="9791218" cy="1953986"/>
          </a:xfrm>
          <a:prstGeom prst="roundRect">
            <a:avLst>
              <a:gd name="adj" fmla="val 0"/>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矩形 93"/>
          <p:cNvSpPr/>
          <p:nvPr/>
        </p:nvSpPr>
        <p:spPr>
          <a:xfrm>
            <a:off x="1220705" y="1976819"/>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矩形 93"/>
          <p:cNvSpPr/>
          <p:nvPr/>
        </p:nvSpPr>
        <p:spPr>
          <a:xfrm rot="10800000">
            <a:off x="10731075" y="3703486"/>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矩形 44"/>
          <p:cNvSpPr/>
          <p:nvPr/>
        </p:nvSpPr>
        <p:spPr>
          <a:xfrm>
            <a:off x="1745777" y="2202773"/>
            <a:ext cx="8703471" cy="1569660"/>
          </a:xfrm>
          <a:prstGeom prst="rect">
            <a:avLst/>
          </a:prstGeom>
        </p:spPr>
        <p:txBody>
          <a:bodyPr wrap="square">
            <a:spAutoFit/>
          </a:bodyPr>
          <a:lstStyle/>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大多用来进行比对以及验证处理，时间戳服务器是一款基于</a:t>
            </a:r>
            <a:r>
              <a:rPr lang="en-US" altLang="zh-CN" sz="1600" dirty="0">
                <a:solidFill>
                  <a:schemeClr val="bg1"/>
                </a:solidFill>
                <a:latin typeface="微软雅黑" panose="020B0503020204020204" pitchFamily="34" charset="-122"/>
                <a:ea typeface="微软雅黑" panose="020B0503020204020204" pitchFamily="34" charset="-122"/>
              </a:rPr>
              <a:t>PKI</a:t>
            </a:r>
            <a:r>
              <a:rPr lang="zh-CN" altLang="en-US" sz="1600" dirty="0">
                <a:solidFill>
                  <a:schemeClr val="bg1"/>
                </a:solidFill>
                <a:latin typeface="微软雅黑" panose="020B0503020204020204" pitchFamily="34" charset="-122"/>
                <a:ea typeface="微软雅黑" panose="020B0503020204020204" pitchFamily="34" charset="-122"/>
              </a:rPr>
              <a:t>（公钥密码基础设施）技术的时间戳权威系统，对外提供精确可信的时间戳服务。它采用精确的时间源、高强度高标准的安全机制，以确认系统处理数据在某一时间的存在性和相关操作的相对时间顺序，为信息系统中的时间防抵赖提供基础服务。</a:t>
            </a:r>
          </a:p>
        </p:txBody>
      </p:sp>
      <p:grpSp>
        <p:nvGrpSpPr>
          <p:cNvPr id="46" name="组合 45"/>
          <p:cNvGrpSpPr/>
          <p:nvPr/>
        </p:nvGrpSpPr>
        <p:grpSpPr>
          <a:xfrm>
            <a:off x="3247415" y="4530038"/>
            <a:ext cx="1411635" cy="1165539"/>
            <a:chOff x="3247415" y="4530038"/>
            <a:chExt cx="1411635" cy="1165539"/>
          </a:xfrm>
        </p:grpSpPr>
        <p:sp>
          <p:nvSpPr>
            <p:cNvPr id="47" name="矩形 10"/>
            <p:cNvSpPr>
              <a:spLocks noChangeAspect="1"/>
            </p:cNvSpPr>
            <p:nvPr/>
          </p:nvSpPr>
          <p:spPr>
            <a:xfrm rot="5400000">
              <a:off x="3299977" y="4477476"/>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30000"/>
              </a:schemeClr>
            </a:solidFill>
            <a:ln w="15875">
              <a:noFill/>
            </a:ln>
            <a:effectLst>
              <a:outerShdw blurRad="254000" dist="508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48" name="矩形 47"/>
            <p:cNvSpPr/>
            <p:nvPr/>
          </p:nvSpPr>
          <p:spPr>
            <a:xfrm>
              <a:off x="3498169" y="4893487"/>
              <a:ext cx="1160881" cy="461665"/>
            </a:xfrm>
            <a:prstGeom prst="rect">
              <a:avLst/>
            </a:prstGeom>
          </p:spPr>
          <p:txBody>
            <a:bodyPr wrap="square">
              <a:spAutoFit/>
            </a:bodyPr>
            <a:lstStyle/>
            <a:p>
              <a:r>
                <a:rPr lang="en-US" altLang="zh-CN" sz="2400" dirty="0">
                  <a:solidFill>
                    <a:srgbClr val="FDFDFD"/>
                  </a:solidFill>
                  <a:latin typeface="微软雅黑" panose="020B0503020204020204" pitchFamily="34" charset="-122"/>
                  <a:ea typeface="微软雅黑" panose="020B0503020204020204" pitchFamily="34" charset="-122"/>
                </a:rPr>
                <a:t>PKI</a:t>
              </a:r>
              <a:endParaRPr lang="zh-CN" altLang="en-US" sz="2400" dirty="0">
                <a:solidFill>
                  <a:srgbClr val="FDFDFD"/>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4359545" y="5133912"/>
            <a:ext cx="1270664" cy="1165539"/>
            <a:chOff x="4359545" y="5133912"/>
            <a:chExt cx="1270664" cy="1165539"/>
          </a:xfrm>
        </p:grpSpPr>
        <p:sp>
          <p:nvSpPr>
            <p:cNvPr id="50" name="矩形 10"/>
            <p:cNvSpPr>
              <a:spLocks noChangeAspect="1"/>
            </p:cNvSpPr>
            <p:nvPr/>
          </p:nvSpPr>
          <p:spPr>
            <a:xfrm rot="5400000">
              <a:off x="4412107" y="5081350"/>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51" name="矩形 50"/>
            <p:cNvSpPr/>
            <p:nvPr/>
          </p:nvSpPr>
          <p:spPr>
            <a:xfrm>
              <a:off x="4514450" y="5485849"/>
              <a:ext cx="1084409" cy="461665"/>
            </a:xfrm>
            <a:prstGeom prst="rect">
              <a:avLst/>
            </a:prstGeom>
          </p:spPr>
          <p:txBody>
            <a:bodyPr wrap="square">
              <a:spAutoFit/>
            </a:bodyPr>
            <a:lstStyle/>
            <a:p>
              <a:r>
                <a:rPr lang="zh-CN" altLang="en-US" sz="2400" dirty="0">
                  <a:solidFill>
                    <a:srgbClr val="020B14"/>
                  </a:solidFill>
                  <a:latin typeface="微软雅黑" panose="020B0503020204020204" pitchFamily="34" charset="-122"/>
                  <a:ea typeface="微软雅黑" panose="020B0503020204020204" pitchFamily="34" charset="-122"/>
                </a:rPr>
                <a:t>密钥</a:t>
              </a:r>
            </a:p>
          </p:txBody>
        </p:sp>
      </p:grpSp>
      <p:grpSp>
        <p:nvGrpSpPr>
          <p:cNvPr id="52" name="组合 51"/>
          <p:cNvGrpSpPr/>
          <p:nvPr/>
        </p:nvGrpSpPr>
        <p:grpSpPr>
          <a:xfrm>
            <a:off x="5478179" y="4520446"/>
            <a:ext cx="1270664" cy="1165539"/>
            <a:chOff x="5478179" y="4520446"/>
            <a:chExt cx="1270664" cy="1165539"/>
          </a:xfrm>
        </p:grpSpPr>
        <p:sp>
          <p:nvSpPr>
            <p:cNvPr id="53" name="矩形 10"/>
            <p:cNvSpPr>
              <a:spLocks noChangeAspect="1"/>
            </p:cNvSpPr>
            <p:nvPr/>
          </p:nvSpPr>
          <p:spPr>
            <a:xfrm rot="5400000">
              <a:off x="5530741" y="4467884"/>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3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54" name="矩形 53"/>
            <p:cNvSpPr/>
            <p:nvPr/>
          </p:nvSpPr>
          <p:spPr>
            <a:xfrm>
              <a:off x="5673046" y="4889020"/>
              <a:ext cx="1000275" cy="461665"/>
            </a:xfrm>
            <a:prstGeom prst="rect">
              <a:avLst/>
            </a:prstGeom>
          </p:spPr>
          <p:txBody>
            <a:bodyPr wrap="square">
              <a:spAutoFit/>
            </a:bodyPr>
            <a:lstStyle/>
            <a:p>
              <a:r>
                <a:rPr lang="zh-CN" altLang="en-US" sz="2400" dirty="0">
                  <a:solidFill>
                    <a:srgbClr val="FDFDFD"/>
                  </a:solidFill>
                  <a:latin typeface="微软雅黑" panose="020B0503020204020204" pitchFamily="34" charset="-122"/>
                  <a:ea typeface="微软雅黑" panose="020B0503020204020204" pitchFamily="34" charset="-122"/>
                </a:rPr>
                <a:t>时间</a:t>
              </a:r>
            </a:p>
          </p:txBody>
        </p:sp>
      </p:grpSp>
      <p:grpSp>
        <p:nvGrpSpPr>
          <p:cNvPr id="55" name="组合 54"/>
          <p:cNvGrpSpPr/>
          <p:nvPr/>
        </p:nvGrpSpPr>
        <p:grpSpPr>
          <a:xfrm>
            <a:off x="6590309" y="5124320"/>
            <a:ext cx="1270664" cy="1165539"/>
            <a:chOff x="6590309" y="5124320"/>
            <a:chExt cx="1270664" cy="1165539"/>
          </a:xfrm>
        </p:grpSpPr>
        <p:sp>
          <p:nvSpPr>
            <p:cNvPr id="56" name="矩形 10"/>
            <p:cNvSpPr>
              <a:spLocks noChangeAspect="1"/>
            </p:cNvSpPr>
            <p:nvPr/>
          </p:nvSpPr>
          <p:spPr>
            <a:xfrm rot="5400000">
              <a:off x="6642871" y="5071758"/>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57" name="矩形 56"/>
            <p:cNvSpPr/>
            <p:nvPr/>
          </p:nvSpPr>
          <p:spPr>
            <a:xfrm>
              <a:off x="6787647" y="5441766"/>
              <a:ext cx="1000275" cy="461665"/>
            </a:xfrm>
            <a:prstGeom prst="rect">
              <a:avLst/>
            </a:prstGeom>
          </p:spPr>
          <p:txBody>
            <a:bodyPr wrap="square">
              <a:spAutoFit/>
            </a:bodyPr>
            <a:lstStyle/>
            <a:p>
              <a:r>
                <a:rPr lang="zh-CN" altLang="en-US" sz="2400" dirty="0">
                  <a:solidFill>
                    <a:srgbClr val="010B14"/>
                  </a:solidFill>
                  <a:latin typeface="微软雅黑" panose="020B0503020204020204" pitchFamily="34" charset="-122"/>
                  <a:ea typeface="微软雅黑" panose="020B0503020204020204" pitchFamily="34" charset="-122"/>
                </a:rPr>
                <a:t>基础</a:t>
              </a:r>
            </a:p>
          </p:txBody>
        </p:sp>
      </p:grpSp>
      <p:grpSp>
        <p:nvGrpSpPr>
          <p:cNvPr id="58" name="组合 57"/>
          <p:cNvGrpSpPr/>
          <p:nvPr/>
        </p:nvGrpSpPr>
        <p:grpSpPr>
          <a:xfrm>
            <a:off x="7705870" y="4507059"/>
            <a:ext cx="1458397" cy="1165539"/>
            <a:chOff x="7705870" y="4507059"/>
            <a:chExt cx="1458397" cy="1165539"/>
          </a:xfrm>
        </p:grpSpPr>
        <p:sp>
          <p:nvSpPr>
            <p:cNvPr id="59" name="矩形 10"/>
            <p:cNvSpPr>
              <a:spLocks noChangeAspect="1"/>
            </p:cNvSpPr>
            <p:nvPr/>
          </p:nvSpPr>
          <p:spPr>
            <a:xfrm rot="5400000">
              <a:off x="7758432" y="4454497"/>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3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60" name="矩形 59"/>
            <p:cNvSpPr/>
            <p:nvPr/>
          </p:nvSpPr>
          <p:spPr>
            <a:xfrm>
              <a:off x="7960157" y="4858996"/>
              <a:ext cx="1204110" cy="461665"/>
            </a:xfrm>
            <a:prstGeom prst="rect">
              <a:avLst/>
            </a:prstGeom>
          </p:spPr>
          <p:txBody>
            <a:bodyPr wrap="square">
              <a:spAutoFit/>
            </a:bodyPr>
            <a:lstStyle/>
            <a:p>
              <a:r>
                <a:rPr lang="zh-CN" altLang="en-US" sz="2400" dirty="0">
                  <a:solidFill>
                    <a:srgbClr val="FDFDFD"/>
                  </a:solidFill>
                  <a:latin typeface="微软雅黑" panose="020B0503020204020204" pitchFamily="34" charset="-122"/>
                  <a:ea typeface="微软雅黑" panose="020B0503020204020204" pitchFamily="34" charset="-122"/>
                </a:rPr>
                <a:t>服务</a:t>
              </a:r>
            </a:p>
          </p:txBody>
        </p:sp>
      </p:grpSp>
      <p:sp>
        <p:nvSpPr>
          <p:cNvPr id="5" name="圆角矩形 4"/>
          <p:cNvSpPr/>
          <p:nvPr/>
        </p:nvSpPr>
        <p:spPr>
          <a:xfrm>
            <a:off x="4647375" y="1735810"/>
            <a:ext cx="2869303" cy="4669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297196" y="1799449"/>
            <a:ext cx="1569660" cy="369332"/>
          </a:xfrm>
          <a:prstGeom prst="rect">
            <a:avLst/>
          </a:prstGeom>
          <a:noFill/>
        </p:spPr>
        <p:txBody>
          <a:bodyPr wrap="none" rtlCol="0">
            <a:spAutoFit/>
          </a:bodyPr>
          <a:lstStyle/>
          <a:p>
            <a:r>
              <a:rPr lang="zh-CN" altLang="en-US" b="1" dirty="0">
                <a:solidFill>
                  <a:schemeClr val="accent5">
                    <a:lumMod val="75000"/>
                  </a:schemeClr>
                </a:solidFill>
                <a:latin typeface="微软雅黑" panose="020B0503020204020204" pitchFamily="34" charset="-122"/>
                <a:ea typeface="微软雅黑" panose="020B0503020204020204" pitchFamily="34" charset="-122"/>
              </a:rPr>
              <a:t>时间戳服务器</a:t>
            </a:r>
            <a:endParaRPr lang="zh-CN" altLang="en-US" dirty="0">
              <a:solidFill>
                <a:schemeClr val="accent5">
                  <a:lumMod val="75000"/>
                </a:schemeClr>
              </a:solidFill>
            </a:endParaRPr>
          </a:p>
        </p:txBody>
      </p:sp>
    </p:spTree>
    <p:extLst>
      <p:ext uri="{BB962C8B-B14F-4D97-AF65-F5344CB8AC3E}">
        <p14:creationId xmlns:p14="http://schemas.microsoft.com/office/powerpoint/2010/main" val="3686585582"/>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53" presetClass="entr" presetSubtype="528" fill="hold" grpId="0" nodeType="after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ppt_w</p:attrName>
                                        </p:attrNameLst>
                                      </p:cBhvr>
                                      <p:tavLst>
                                        <p:tav tm="0">
                                          <p:val>
                                            <p:fltVal val="0"/>
                                          </p:val>
                                        </p:tav>
                                        <p:tav tm="100000">
                                          <p:val>
                                            <p:strVal val="#ppt_w"/>
                                          </p:val>
                                        </p:tav>
                                      </p:tavLst>
                                    </p:anim>
                                    <p:anim calcmode="lin" valueType="num">
                                      <p:cBhvr>
                                        <p:cTn id="22" dur="500" fill="hold"/>
                                        <p:tgtEl>
                                          <p:spTgt spid="43"/>
                                        </p:tgtEl>
                                        <p:attrNameLst>
                                          <p:attrName>ppt_h</p:attrName>
                                        </p:attrNameLst>
                                      </p:cBhvr>
                                      <p:tavLst>
                                        <p:tav tm="0">
                                          <p:val>
                                            <p:fltVal val="0"/>
                                          </p:val>
                                        </p:tav>
                                        <p:tav tm="100000">
                                          <p:val>
                                            <p:strVal val="#ppt_h"/>
                                          </p:val>
                                        </p:tav>
                                      </p:tavLst>
                                    </p:anim>
                                    <p:animEffect transition="in" filter="fade">
                                      <p:cBhvr>
                                        <p:cTn id="23" dur="500"/>
                                        <p:tgtEl>
                                          <p:spTgt spid="43"/>
                                        </p:tgtEl>
                                      </p:cBhvr>
                                    </p:animEffect>
                                    <p:anim calcmode="lin" valueType="num">
                                      <p:cBhvr>
                                        <p:cTn id="24" dur="500" fill="hold"/>
                                        <p:tgtEl>
                                          <p:spTgt spid="43"/>
                                        </p:tgtEl>
                                        <p:attrNameLst>
                                          <p:attrName>ppt_x</p:attrName>
                                        </p:attrNameLst>
                                      </p:cBhvr>
                                      <p:tavLst>
                                        <p:tav tm="0">
                                          <p:val>
                                            <p:fltVal val="0.5"/>
                                          </p:val>
                                        </p:tav>
                                        <p:tav tm="100000">
                                          <p:val>
                                            <p:strVal val="#ppt_x"/>
                                          </p:val>
                                        </p:tav>
                                      </p:tavLst>
                                    </p:anim>
                                    <p:anim calcmode="lin" valueType="num">
                                      <p:cBhvr>
                                        <p:cTn id="25" dur="500" fill="hold"/>
                                        <p:tgtEl>
                                          <p:spTgt spid="4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anim calcmode="lin" valueType="num">
                                      <p:cBhvr>
                                        <p:cTn id="31" dur="500" fill="hold"/>
                                        <p:tgtEl>
                                          <p:spTgt spid="44"/>
                                        </p:tgtEl>
                                        <p:attrNameLst>
                                          <p:attrName>ppt_x</p:attrName>
                                        </p:attrNameLst>
                                      </p:cBhvr>
                                      <p:tavLst>
                                        <p:tav tm="0">
                                          <p:val>
                                            <p:fltVal val="0.5"/>
                                          </p:val>
                                        </p:tav>
                                        <p:tav tm="100000">
                                          <p:val>
                                            <p:strVal val="#ppt_x"/>
                                          </p:val>
                                        </p:tav>
                                      </p:tavLst>
                                    </p:anim>
                                    <p:anim calcmode="lin" valueType="num">
                                      <p:cBhvr>
                                        <p:cTn id="32" dur="500" fill="hold"/>
                                        <p:tgtEl>
                                          <p:spTgt spid="44"/>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up)">
                                      <p:cBhvr>
                                        <p:cTn id="36" dur="500"/>
                                        <p:tgtEl>
                                          <p:spTgt spid="42"/>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up)">
                                      <p:cBhvr>
                                        <p:cTn id="39" dur="1000"/>
                                        <p:tgtEl>
                                          <p:spTgt spid="45"/>
                                        </p:tgtEl>
                                      </p:cBhvr>
                                    </p:animEffect>
                                  </p:childTnLst>
                                </p:cTn>
                              </p:par>
                            </p:childTnLst>
                          </p:cTn>
                        </p:par>
                        <p:par>
                          <p:cTn id="40" fill="hold">
                            <p:stCondLst>
                              <p:cond delay="3000"/>
                            </p:stCondLst>
                            <p:childTnLst>
                              <p:par>
                                <p:cTn id="41" presetID="25"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p:cTn id="43"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46" dur="1000" fill="hold"/>
                                        <p:tgtEl>
                                          <p:spTgt spid="46"/>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46"/>
                                        </p:tgtEl>
                                      </p:cBhvr>
                                    </p:animEffect>
                                  </p:childTnLst>
                                </p:cTn>
                              </p:par>
                              <p:par>
                                <p:cTn id="51" presetID="25" presetClass="entr" presetSubtype="0" fill="hold" nodeType="withEffect">
                                  <p:stCondLst>
                                    <p:cond delay="250"/>
                                  </p:stCondLst>
                                  <p:childTnLst>
                                    <p:set>
                                      <p:cBhvr>
                                        <p:cTn id="52" dur="1" fill="hold">
                                          <p:stCondLst>
                                            <p:cond delay="0"/>
                                          </p:stCondLst>
                                        </p:cTn>
                                        <p:tgtEl>
                                          <p:spTgt spid="49"/>
                                        </p:tgtEl>
                                        <p:attrNameLst>
                                          <p:attrName>style.visibility</p:attrName>
                                        </p:attrNameLst>
                                      </p:cBhvr>
                                      <p:to>
                                        <p:strVal val="visible"/>
                                      </p:to>
                                    </p:set>
                                    <p:anim calcmode="lin" valueType="num">
                                      <p:cBhvr>
                                        <p:cTn id="53" dur="500" decel="50000" fill="hold">
                                          <p:stCondLst>
                                            <p:cond delay="0"/>
                                          </p:stCondLst>
                                        </p:cTn>
                                        <p:tgtEl>
                                          <p:spTgt spid="49"/>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49"/>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49"/>
                                        </p:tgtEl>
                                        <p:attrNameLst>
                                          <p:attrName>ppt_w</p:attrName>
                                        </p:attrNameLst>
                                      </p:cBhvr>
                                      <p:tavLst>
                                        <p:tav tm="0">
                                          <p:val>
                                            <p:strVal val="#ppt_w*.05"/>
                                          </p:val>
                                        </p:tav>
                                        <p:tav tm="100000">
                                          <p:val>
                                            <p:strVal val="#ppt_w"/>
                                          </p:val>
                                        </p:tav>
                                      </p:tavLst>
                                    </p:anim>
                                    <p:anim calcmode="lin" valueType="num">
                                      <p:cBhvr>
                                        <p:cTn id="56" dur="1000" fill="hold"/>
                                        <p:tgtEl>
                                          <p:spTgt spid="49"/>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49"/>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49"/>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49"/>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49"/>
                                        </p:tgtEl>
                                      </p:cBhvr>
                                    </p:animEffect>
                                  </p:childTnLst>
                                </p:cTn>
                              </p:par>
                              <p:par>
                                <p:cTn id="61" presetID="25" presetClass="entr" presetSubtype="0" fill="hold" nodeType="withEffect">
                                  <p:stCondLst>
                                    <p:cond delay="500"/>
                                  </p:stCondLst>
                                  <p:childTnLst>
                                    <p:set>
                                      <p:cBhvr>
                                        <p:cTn id="62" dur="1" fill="hold">
                                          <p:stCondLst>
                                            <p:cond delay="0"/>
                                          </p:stCondLst>
                                        </p:cTn>
                                        <p:tgtEl>
                                          <p:spTgt spid="52"/>
                                        </p:tgtEl>
                                        <p:attrNameLst>
                                          <p:attrName>style.visibility</p:attrName>
                                        </p:attrNameLst>
                                      </p:cBhvr>
                                      <p:to>
                                        <p:strVal val="visible"/>
                                      </p:to>
                                    </p:set>
                                    <p:anim calcmode="lin" valueType="num">
                                      <p:cBhvr>
                                        <p:cTn id="63" dur="500" decel="50000" fill="hold">
                                          <p:stCondLst>
                                            <p:cond delay="0"/>
                                          </p:stCondLst>
                                        </p:cTn>
                                        <p:tgtEl>
                                          <p:spTgt spid="52"/>
                                        </p:tgtEl>
                                        <p:attrNameLst>
                                          <p:attrName>style.rotation</p:attrName>
                                        </p:attrNameLst>
                                      </p:cBhvr>
                                      <p:tavLst>
                                        <p:tav tm="0">
                                          <p:val>
                                            <p:fltVal val="-90"/>
                                          </p:val>
                                        </p:tav>
                                        <p:tav tm="100000">
                                          <p:val>
                                            <p:fltVal val="0"/>
                                          </p:val>
                                        </p:tav>
                                      </p:tavLst>
                                    </p:anim>
                                    <p:anim calcmode="lin" valueType="num">
                                      <p:cBhvr>
                                        <p:cTn id="64" dur="500" decel="50000" fill="hold">
                                          <p:stCondLst>
                                            <p:cond delay="0"/>
                                          </p:stCondLst>
                                        </p:cTn>
                                        <p:tgtEl>
                                          <p:spTgt spid="52"/>
                                        </p:tgtEl>
                                        <p:attrNameLst>
                                          <p:attrName>ppt_w</p:attrName>
                                        </p:attrNameLst>
                                      </p:cBhvr>
                                      <p:tavLst>
                                        <p:tav tm="0">
                                          <p:val>
                                            <p:strVal val="#ppt_w"/>
                                          </p:val>
                                        </p:tav>
                                        <p:tav tm="100000">
                                          <p:val>
                                            <p:strVal val="#ppt_w*.05"/>
                                          </p:val>
                                        </p:tav>
                                      </p:tavLst>
                                    </p:anim>
                                    <p:anim calcmode="lin" valueType="num">
                                      <p:cBhvr>
                                        <p:cTn id="65" dur="500" accel="50000" fill="hold">
                                          <p:stCondLst>
                                            <p:cond delay="500"/>
                                          </p:stCondLst>
                                        </p:cTn>
                                        <p:tgtEl>
                                          <p:spTgt spid="52"/>
                                        </p:tgtEl>
                                        <p:attrNameLst>
                                          <p:attrName>ppt_w</p:attrName>
                                        </p:attrNameLst>
                                      </p:cBhvr>
                                      <p:tavLst>
                                        <p:tav tm="0">
                                          <p:val>
                                            <p:strVal val="#ppt_w*.05"/>
                                          </p:val>
                                        </p:tav>
                                        <p:tav tm="100000">
                                          <p:val>
                                            <p:strVal val="#ppt_w"/>
                                          </p:val>
                                        </p:tav>
                                      </p:tavLst>
                                    </p:anim>
                                    <p:anim calcmode="lin" valueType="num">
                                      <p:cBhvr>
                                        <p:cTn id="66" dur="1000" fill="hold"/>
                                        <p:tgtEl>
                                          <p:spTgt spid="52"/>
                                        </p:tgtEl>
                                        <p:attrNameLst>
                                          <p:attrName>ppt_h</p:attrName>
                                        </p:attrNameLst>
                                      </p:cBhvr>
                                      <p:tavLst>
                                        <p:tav tm="0">
                                          <p:val>
                                            <p:strVal val="#ppt_h"/>
                                          </p:val>
                                        </p:tav>
                                        <p:tav tm="100000">
                                          <p:val>
                                            <p:strVal val="#ppt_h"/>
                                          </p:val>
                                        </p:tav>
                                      </p:tavLst>
                                    </p:anim>
                                    <p:anim calcmode="lin" valueType="num">
                                      <p:cBhvr>
                                        <p:cTn id="67" dur="500" decel="50000" fill="hold">
                                          <p:stCondLst>
                                            <p:cond delay="0"/>
                                          </p:stCondLst>
                                        </p:cTn>
                                        <p:tgtEl>
                                          <p:spTgt spid="52"/>
                                        </p:tgtEl>
                                        <p:attrNameLst>
                                          <p:attrName>ppt_x</p:attrName>
                                        </p:attrNameLst>
                                      </p:cBhvr>
                                      <p:tavLst>
                                        <p:tav tm="0">
                                          <p:val>
                                            <p:strVal val="#ppt_x+.4"/>
                                          </p:val>
                                        </p:tav>
                                        <p:tav tm="100000">
                                          <p:val>
                                            <p:strVal val="#ppt_x"/>
                                          </p:val>
                                        </p:tav>
                                      </p:tavLst>
                                    </p:anim>
                                    <p:anim calcmode="lin" valueType="num">
                                      <p:cBhvr>
                                        <p:cTn id="68" dur="500" decel="50000" fill="hold">
                                          <p:stCondLst>
                                            <p:cond delay="0"/>
                                          </p:stCondLst>
                                        </p:cTn>
                                        <p:tgtEl>
                                          <p:spTgt spid="52"/>
                                        </p:tgtEl>
                                        <p:attrNameLst>
                                          <p:attrName>ppt_y</p:attrName>
                                        </p:attrNameLst>
                                      </p:cBhvr>
                                      <p:tavLst>
                                        <p:tav tm="0">
                                          <p:val>
                                            <p:strVal val="#ppt_y-.2"/>
                                          </p:val>
                                        </p:tav>
                                        <p:tav tm="100000">
                                          <p:val>
                                            <p:strVal val="#ppt_y+.1"/>
                                          </p:val>
                                        </p:tav>
                                      </p:tavLst>
                                    </p:anim>
                                    <p:anim calcmode="lin" valueType="num">
                                      <p:cBhvr>
                                        <p:cTn id="69" dur="500" accel="50000" fill="hold">
                                          <p:stCondLst>
                                            <p:cond delay="500"/>
                                          </p:stCondLst>
                                        </p:cTn>
                                        <p:tgtEl>
                                          <p:spTgt spid="52"/>
                                        </p:tgtEl>
                                        <p:attrNameLst>
                                          <p:attrName>ppt_y</p:attrName>
                                        </p:attrNameLst>
                                      </p:cBhvr>
                                      <p:tavLst>
                                        <p:tav tm="0">
                                          <p:val>
                                            <p:strVal val="#ppt_y+.1"/>
                                          </p:val>
                                        </p:tav>
                                        <p:tav tm="100000">
                                          <p:val>
                                            <p:strVal val="#ppt_y"/>
                                          </p:val>
                                        </p:tav>
                                      </p:tavLst>
                                    </p:anim>
                                    <p:animEffect transition="in" filter="fade">
                                      <p:cBhvr>
                                        <p:cTn id="70" dur="1000" decel="50000">
                                          <p:stCondLst>
                                            <p:cond delay="0"/>
                                          </p:stCondLst>
                                        </p:cTn>
                                        <p:tgtEl>
                                          <p:spTgt spid="52"/>
                                        </p:tgtEl>
                                      </p:cBhvr>
                                    </p:animEffect>
                                  </p:childTnLst>
                                </p:cTn>
                              </p:par>
                              <p:par>
                                <p:cTn id="71" presetID="25" presetClass="entr" presetSubtype="0" fill="hold" nodeType="withEffect">
                                  <p:stCondLst>
                                    <p:cond delay="750"/>
                                  </p:stCondLst>
                                  <p:childTnLst>
                                    <p:set>
                                      <p:cBhvr>
                                        <p:cTn id="72" dur="1" fill="hold">
                                          <p:stCondLst>
                                            <p:cond delay="0"/>
                                          </p:stCondLst>
                                        </p:cTn>
                                        <p:tgtEl>
                                          <p:spTgt spid="55"/>
                                        </p:tgtEl>
                                        <p:attrNameLst>
                                          <p:attrName>style.visibility</p:attrName>
                                        </p:attrNameLst>
                                      </p:cBhvr>
                                      <p:to>
                                        <p:strVal val="visible"/>
                                      </p:to>
                                    </p:set>
                                    <p:anim calcmode="lin" valueType="num">
                                      <p:cBhvr>
                                        <p:cTn id="73"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76" dur="1000" fill="hold"/>
                                        <p:tgtEl>
                                          <p:spTgt spid="55"/>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55"/>
                                        </p:tgtEl>
                                      </p:cBhvr>
                                    </p:animEffect>
                                  </p:childTnLst>
                                </p:cTn>
                              </p:par>
                              <p:par>
                                <p:cTn id="81" presetID="25" presetClass="entr" presetSubtype="0" fill="hold" nodeType="withEffect">
                                  <p:stCondLst>
                                    <p:cond delay="1000"/>
                                  </p:stCondLst>
                                  <p:childTnLst>
                                    <p:set>
                                      <p:cBhvr>
                                        <p:cTn id="82" dur="1" fill="hold">
                                          <p:stCondLst>
                                            <p:cond delay="0"/>
                                          </p:stCondLst>
                                        </p:cTn>
                                        <p:tgtEl>
                                          <p:spTgt spid="58"/>
                                        </p:tgtEl>
                                        <p:attrNameLst>
                                          <p:attrName>style.visibility</p:attrName>
                                        </p:attrNameLst>
                                      </p:cBhvr>
                                      <p:to>
                                        <p:strVal val="visible"/>
                                      </p:to>
                                    </p:set>
                                    <p:anim calcmode="lin" valueType="num">
                                      <p:cBhvr>
                                        <p:cTn id="83" dur="500" decel="50000" fill="hold">
                                          <p:stCondLst>
                                            <p:cond delay="0"/>
                                          </p:stCondLst>
                                        </p:cTn>
                                        <p:tgtEl>
                                          <p:spTgt spid="58"/>
                                        </p:tgtEl>
                                        <p:attrNameLst>
                                          <p:attrName>style.rotation</p:attrName>
                                        </p:attrNameLst>
                                      </p:cBhvr>
                                      <p:tavLst>
                                        <p:tav tm="0">
                                          <p:val>
                                            <p:fltVal val="-90"/>
                                          </p:val>
                                        </p:tav>
                                        <p:tav tm="100000">
                                          <p:val>
                                            <p:fltVal val="0"/>
                                          </p:val>
                                        </p:tav>
                                      </p:tavLst>
                                    </p:anim>
                                    <p:anim calcmode="lin" valueType="num">
                                      <p:cBhvr>
                                        <p:cTn id="84" dur="500" decel="50000" fill="hold">
                                          <p:stCondLst>
                                            <p:cond delay="0"/>
                                          </p:stCondLst>
                                        </p:cTn>
                                        <p:tgtEl>
                                          <p:spTgt spid="58"/>
                                        </p:tgtEl>
                                        <p:attrNameLst>
                                          <p:attrName>ppt_w</p:attrName>
                                        </p:attrNameLst>
                                      </p:cBhvr>
                                      <p:tavLst>
                                        <p:tav tm="0">
                                          <p:val>
                                            <p:strVal val="#ppt_w"/>
                                          </p:val>
                                        </p:tav>
                                        <p:tav tm="100000">
                                          <p:val>
                                            <p:strVal val="#ppt_w*.05"/>
                                          </p:val>
                                        </p:tav>
                                      </p:tavLst>
                                    </p:anim>
                                    <p:anim calcmode="lin" valueType="num">
                                      <p:cBhvr>
                                        <p:cTn id="85" dur="500" accel="50000" fill="hold">
                                          <p:stCondLst>
                                            <p:cond delay="500"/>
                                          </p:stCondLst>
                                        </p:cTn>
                                        <p:tgtEl>
                                          <p:spTgt spid="58"/>
                                        </p:tgtEl>
                                        <p:attrNameLst>
                                          <p:attrName>ppt_w</p:attrName>
                                        </p:attrNameLst>
                                      </p:cBhvr>
                                      <p:tavLst>
                                        <p:tav tm="0">
                                          <p:val>
                                            <p:strVal val="#ppt_w*.05"/>
                                          </p:val>
                                        </p:tav>
                                        <p:tav tm="100000">
                                          <p:val>
                                            <p:strVal val="#ppt_w"/>
                                          </p:val>
                                        </p:tav>
                                      </p:tavLst>
                                    </p:anim>
                                    <p:anim calcmode="lin" valueType="num">
                                      <p:cBhvr>
                                        <p:cTn id="86" dur="1000" fill="hold"/>
                                        <p:tgtEl>
                                          <p:spTgt spid="58"/>
                                        </p:tgtEl>
                                        <p:attrNameLst>
                                          <p:attrName>ppt_h</p:attrName>
                                        </p:attrNameLst>
                                      </p:cBhvr>
                                      <p:tavLst>
                                        <p:tav tm="0">
                                          <p:val>
                                            <p:strVal val="#ppt_h"/>
                                          </p:val>
                                        </p:tav>
                                        <p:tav tm="100000">
                                          <p:val>
                                            <p:strVal val="#ppt_h"/>
                                          </p:val>
                                        </p:tav>
                                      </p:tavLst>
                                    </p:anim>
                                    <p:anim calcmode="lin" valueType="num">
                                      <p:cBhvr>
                                        <p:cTn id="87" dur="500" decel="50000" fill="hold">
                                          <p:stCondLst>
                                            <p:cond delay="0"/>
                                          </p:stCondLst>
                                        </p:cTn>
                                        <p:tgtEl>
                                          <p:spTgt spid="58"/>
                                        </p:tgtEl>
                                        <p:attrNameLst>
                                          <p:attrName>ppt_x</p:attrName>
                                        </p:attrNameLst>
                                      </p:cBhvr>
                                      <p:tavLst>
                                        <p:tav tm="0">
                                          <p:val>
                                            <p:strVal val="#ppt_x+.4"/>
                                          </p:val>
                                        </p:tav>
                                        <p:tav tm="100000">
                                          <p:val>
                                            <p:strVal val="#ppt_x"/>
                                          </p:val>
                                        </p:tav>
                                      </p:tavLst>
                                    </p:anim>
                                    <p:anim calcmode="lin" valueType="num">
                                      <p:cBhvr>
                                        <p:cTn id="88" dur="500" decel="50000" fill="hold">
                                          <p:stCondLst>
                                            <p:cond delay="0"/>
                                          </p:stCondLst>
                                        </p:cTn>
                                        <p:tgtEl>
                                          <p:spTgt spid="58"/>
                                        </p:tgtEl>
                                        <p:attrNameLst>
                                          <p:attrName>ppt_y</p:attrName>
                                        </p:attrNameLst>
                                      </p:cBhvr>
                                      <p:tavLst>
                                        <p:tav tm="0">
                                          <p:val>
                                            <p:strVal val="#ppt_y-.2"/>
                                          </p:val>
                                        </p:tav>
                                        <p:tav tm="100000">
                                          <p:val>
                                            <p:strVal val="#ppt_y+.1"/>
                                          </p:val>
                                        </p:tav>
                                      </p:tavLst>
                                    </p:anim>
                                    <p:anim calcmode="lin" valueType="num">
                                      <p:cBhvr>
                                        <p:cTn id="89" dur="500" accel="50000" fill="hold">
                                          <p:stCondLst>
                                            <p:cond delay="500"/>
                                          </p:stCondLst>
                                        </p:cTn>
                                        <p:tgtEl>
                                          <p:spTgt spid="58"/>
                                        </p:tgtEl>
                                        <p:attrNameLst>
                                          <p:attrName>ppt_y</p:attrName>
                                        </p:attrNameLst>
                                      </p:cBhvr>
                                      <p:tavLst>
                                        <p:tav tm="0">
                                          <p:val>
                                            <p:strVal val="#ppt_y+.1"/>
                                          </p:val>
                                        </p:tav>
                                        <p:tav tm="100000">
                                          <p:val>
                                            <p:strVal val="#ppt_y"/>
                                          </p:val>
                                        </p:tav>
                                      </p:tavLst>
                                    </p:anim>
                                    <p:animEffect transition="in" filter="fade">
                                      <p:cBhvr>
                                        <p:cTn id="90" dur="1000" decel="50000">
                                          <p:stCondLst>
                                            <p:cond delay="0"/>
                                          </p:stCondLst>
                                        </p:cTn>
                                        <p:tgtEl>
                                          <p:spTgt spid="58"/>
                                        </p:tgtEl>
                                      </p:cBhvr>
                                    </p:animEffect>
                                  </p:childTnLst>
                                </p:cTn>
                              </p:par>
                            </p:childTnLst>
                          </p:cTn>
                        </p:par>
                        <p:par>
                          <p:cTn id="91" fill="hold">
                            <p:stCondLst>
                              <p:cond delay="5000"/>
                            </p:stCondLst>
                            <p:childTnLst>
                              <p:par>
                                <p:cTn id="92" presetID="16" presetClass="entr" presetSubtype="21" fill="hold" grpId="0" nodeType="afterEffect">
                                  <p:stCondLst>
                                    <p:cond delay="0"/>
                                  </p:stCondLst>
                                  <p:childTnLst>
                                    <p:set>
                                      <p:cBhvr>
                                        <p:cTn id="93" dur="1" fill="hold">
                                          <p:stCondLst>
                                            <p:cond delay="0"/>
                                          </p:stCondLst>
                                        </p:cTn>
                                        <p:tgtEl>
                                          <p:spTgt spid="5"/>
                                        </p:tgtEl>
                                        <p:attrNameLst>
                                          <p:attrName>style.visibility</p:attrName>
                                        </p:attrNameLst>
                                      </p:cBhvr>
                                      <p:to>
                                        <p:strVal val="visible"/>
                                      </p:to>
                                    </p:set>
                                    <p:animEffect transition="in" filter="barn(inVertical)">
                                      <p:cBhvr>
                                        <p:cTn id="94" dur="500"/>
                                        <p:tgtEl>
                                          <p:spTgt spid="5"/>
                                        </p:tgtEl>
                                      </p:cBhvr>
                                    </p:animEffect>
                                  </p:childTnLst>
                                </p:cTn>
                              </p:par>
                            </p:childTnLst>
                          </p:cTn>
                        </p:par>
                        <p:par>
                          <p:cTn id="95" fill="hold">
                            <p:stCondLst>
                              <p:cond delay="5500"/>
                            </p:stCondLst>
                            <p:childTnLst>
                              <p:par>
                                <p:cTn id="96" presetID="22" presetClass="entr" presetSubtype="4" fill="hold" grpId="0" nodeType="afterEffect">
                                  <p:stCondLst>
                                    <p:cond delay="0"/>
                                  </p:stCondLst>
                                  <p:childTnLst>
                                    <p:set>
                                      <p:cBhvr>
                                        <p:cTn id="97" dur="1" fill="hold">
                                          <p:stCondLst>
                                            <p:cond delay="0"/>
                                          </p:stCondLst>
                                        </p:cTn>
                                        <p:tgtEl>
                                          <p:spTgt spid="6"/>
                                        </p:tgtEl>
                                        <p:attrNameLst>
                                          <p:attrName>style.visibility</p:attrName>
                                        </p:attrNameLst>
                                      </p:cBhvr>
                                      <p:to>
                                        <p:strVal val="visible"/>
                                      </p:to>
                                    </p:set>
                                    <p:animEffect transition="in" filter="wipe(down)">
                                      <p:cBhvr>
                                        <p:cTn id="9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42" grpId="0" animBg="1"/>
      <p:bldP spid="43" grpId="0" animBg="1"/>
      <p:bldP spid="44" grpId="0" animBg="1"/>
      <p:bldP spid="45" grpId="0"/>
      <p:bldP spid="5"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节点网络</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03</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750837" y="2125969"/>
            <a:ext cx="4735564" cy="4525095"/>
            <a:chOff x="750837" y="2125969"/>
            <a:chExt cx="4735564" cy="4525095"/>
          </a:xfrm>
        </p:grpSpPr>
        <p:grpSp>
          <p:nvGrpSpPr>
            <p:cNvPr id="27" name="组合 26"/>
            <p:cNvGrpSpPr/>
            <p:nvPr/>
          </p:nvGrpSpPr>
          <p:grpSpPr>
            <a:xfrm>
              <a:off x="750837" y="2125969"/>
              <a:ext cx="4735564" cy="4525095"/>
              <a:chOff x="611560" y="1366732"/>
              <a:chExt cx="3587596" cy="3428146"/>
            </a:xfrm>
          </p:grpSpPr>
          <p:pic>
            <p:nvPicPr>
              <p:cNvPr id="28" name="图片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560" y="1366732"/>
                <a:ext cx="3587596" cy="3428146"/>
              </a:xfrm>
              <a:prstGeom prst="rect">
                <a:avLst/>
              </a:prstGeom>
            </p:spPr>
          </p:pic>
          <p:sp>
            <p:nvSpPr>
              <p:cNvPr id="29" name="MH_Picture_3"/>
              <p:cNvSpPr/>
              <p:nvPr>
                <p:custDataLst>
                  <p:tags r:id="rId1"/>
                </p:custDataLst>
              </p:nvPr>
            </p:nvSpPr>
            <p:spPr>
              <a:xfrm>
                <a:off x="746051" y="1496013"/>
                <a:ext cx="3204000" cy="1946273"/>
              </a:xfrm>
              <a:prstGeom prst="rect">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sp>
          <p:nvSpPr>
            <p:cNvPr id="7" name="矩形 6"/>
            <p:cNvSpPr/>
            <p:nvPr/>
          </p:nvSpPr>
          <p:spPr>
            <a:xfrm>
              <a:off x="905301" y="2296618"/>
              <a:ext cx="4252286" cy="2569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7"/>
            <a:stretch>
              <a:fillRect/>
            </a:stretch>
          </p:blipFill>
          <p:spPr>
            <a:xfrm>
              <a:off x="1284820" y="2296618"/>
              <a:ext cx="3519651" cy="2573858"/>
            </a:xfrm>
            <a:prstGeom prst="rect">
              <a:avLst/>
            </a:prstGeom>
            <a:noFill/>
            <a:ln w="9525">
              <a:noFill/>
            </a:ln>
          </p:spPr>
        </p:pic>
      </p:grpSp>
      <p:sp>
        <p:nvSpPr>
          <p:cNvPr id="33" name="矩形 32"/>
          <p:cNvSpPr/>
          <p:nvPr/>
        </p:nvSpPr>
        <p:spPr>
          <a:xfrm>
            <a:off x="5509463" y="1970653"/>
            <a:ext cx="5881791" cy="3416320"/>
          </a:xfrm>
          <a:prstGeom prst="rect">
            <a:avLst/>
          </a:prstGeom>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fontAlgn="auto">
              <a:lnSpc>
                <a:spcPct val="150000"/>
              </a:lnSpc>
            </a:pPr>
            <a:r>
              <a:rPr lang="zh-CN" altLang="en-US" sz="2000" b="1" strike="noStrike" noProof="1">
                <a:solidFill>
                  <a:schemeClr val="bg1"/>
                </a:solidFill>
                <a:latin typeface="微软雅黑" panose="020B0503020204020204" pitchFamily="34" charset="-122"/>
                <a:ea typeface="微软雅黑" panose="020B0503020204020204" pitchFamily="34" charset="-122"/>
              </a:rPr>
              <a:t>任何机器都可以运行一个完整的比特币节点，一个完整的比特币节点包括如下功能：</a:t>
            </a:r>
            <a:endParaRPr lang="en-US" altLang="zh-CN" sz="2000" b="1" noProof="1">
              <a:solidFill>
                <a:schemeClr val="bg1"/>
              </a:solidFill>
              <a:latin typeface="微软雅黑" panose="020B0503020204020204" pitchFamily="34" charset="-122"/>
              <a:ea typeface="微软雅黑" panose="020B0503020204020204" pitchFamily="34" charset="-122"/>
            </a:endParaRPr>
          </a:p>
          <a:p>
            <a:pPr fontAlgn="auto">
              <a:lnSpc>
                <a:spcPct val="150000"/>
              </a:lnSpc>
            </a:pPr>
            <a:r>
              <a:rPr lang="en-US" altLang="zh-CN" sz="2000" strike="noStrike" noProof="1">
                <a:solidFill>
                  <a:schemeClr val="bg1"/>
                </a:solidFill>
                <a:latin typeface="微软雅黑" panose="020B0503020204020204" pitchFamily="34" charset="-122"/>
                <a:ea typeface="微软雅黑" panose="020B0503020204020204" pitchFamily="34" charset="-122"/>
              </a:rPr>
              <a:t>      </a:t>
            </a:r>
            <a:r>
              <a:rPr lang="zh-CN" altLang="en-US" sz="1400" strike="noStrike" noProof="1">
                <a:solidFill>
                  <a:schemeClr val="bg1"/>
                </a:solidFill>
                <a:latin typeface="微软雅黑" panose="020B0503020204020204" pitchFamily="34" charset="-122"/>
                <a:ea typeface="微软雅黑" panose="020B0503020204020204" pitchFamily="34" charset="-122"/>
              </a:rPr>
              <a:t>钱包，允许用户在区块链网络上进行交易；</a:t>
            </a:r>
            <a:endParaRPr lang="en-US" altLang="zh-CN" sz="1400" noProof="1">
              <a:solidFill>
                <a:schemeClr val="bg1"/>
              </a:solidFill>
              <a:latin typeface="微软雅黑" panose="020B0503020204020204" pitchFamily="34" charset="-122"/>
              <a:ea typeface="微软雅黑" panose="020B0503020204020204" pitchFamily="34" charset="-122"/>
            </a:endParaRPr>
          </a:p>
          <a:p>
            <a:pPr fontAlgn="auto">
              <a:lnSpc>
                <a:spcPct val="150000"/>
              </a:lnSpc>
            </a:pPr>
            <a:r>
              <a:rPr lang="en-US" altLang="zh-CN" sz="1400" strike="noStrike" noProof="1">
                <a:solidFill>
                  <a:schemeClr val="bg1"/>
                </a:solidFill>
                <a:latin typeface="微软雅黑" panose="020B0503020204020204" pitchFamily="34" charset="-122"/>
                <a:ea typeface="微软雅黑" panose="020B0503020204020204" pitchFamily="34" charset="-122"/>
              </a:rPr>
              <a:t>         </a:t>
            </a:r>
            <a:r>
              <a:rPr lang="zh-CN" altLang="en-US" sz="1400" strike="noStrike" noProof="1">
                <a:solidFill>
                  <a:schemeClr val="bg1"/>
                </a:solidFill>
                <a:latin typeface="微软雅黑" panose="020B0503020204020204" pitchFamily="34" charset="-122"/>
                <a:ea typeface="微软雅黑" panose="020B0503020204020204" pitchFamily="34" charset="-122"/>
              </a:rPr>
              <a:t>完整区块链，记录了所有交易历史，通过特殊的结构保证历史交易的安全性，并且用来验证新交易的合法性；</a:t>
            </a:r>
            <a:endParaRPr lang="en-US" altLang="zh-CN" sz="1400" noProof="1">
              <a:solidFill>
                <a:schemeClr val="bg1"/>
              </a:solidFill>
              <a:latin typeface="微软雅黑" panose="020B0503020204020204" pitchFamily="34" charset="-122"/>
              <a:ea typeface="微软雅黑" panose="020B0503020204020204" pitchFamily="34" charset="-122"/>
            </a:endParaRPr>
          </a:p>
          <a:p>
            <a:pPr fontAlgn="auto">
              <a:lnSpc>
                <a:spcPct val="150000"/>
              </a:lnSpc>
            </a:pPr>
            <a:r>
              <a:rPr lang="en-US" altLang="zh-CN" sz="1400" strike="noStrike" noProof="1">
                <a:solidFill>
                  <a:schemeClr val="bg1"/>
                </a:solidFill>
                <a:latin typeface="微软雅黑" panose="020B0503020204020204" pitchFamily="34" charset="-122"/>
                <a:ea typeface="微软雅黑" panose="020B0503020204020204" pitchFamily="34" charset="-122"/>
              </a:rPr>
              <a:t>         </a:t>
            </a:r>
            <a:r>
              <a:rPr lang="zh-CN" altLang="en-US" sz="1400" strike="noStrike" noProof="1">
                <a:solidFill>
                  <a:schemeClr val="bg1"/>
                </a:solidFill>
                <a:latin typeface="微软雅黑" panose="020B0503020204020204" pitchFamily="34" charset="-122"/>
                <a:ea typeface="微软雅黑" panose="020B0503020204020204" pitchFamily="34" charset="-122"/>
              </a:rPr>
              <a:t>矿工，通过记录交易及解密数学题来生成新区块，如果成功可以赚取奖励；</a:t>
            </a:r>
            <a:endParaRPr lang="en-US" altLang="zh-CN" sz="1400" noProof="1">
              <a:solidFill>
                <a:schemeClr val="bg1"/>
              </a:solidFill>
              <a:latin typeface="微软雅黑" panose="020B0503020204020204" pitchFamily="34" charset="-122"/>
              <a:ea typeface="微软雅黑" panose="020B0503020204020204" pitchFamily="34" charset="-122"/>
            </a:endParaRPr>
          </a:p>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         </a:t>
            </a:r>
            <a:r>
              <a:rPr lang="zh-CN" altLang="en-US" sz="1400" strike="noStrike" noProof="1">
                <a:solidFill>
                  <a:schemeClr val="bg1"/>
                </a:solidFill>
                <a:latin typeface="微软雅黑" panose="020B0503020204020204" pitchFamily="34" charset="-122"/>
                <a:ea typeface="微软雅黑" panose="020B0503020204020204" pitchFamily="34" charset="-122"/>
              </a:rPr>
              <a:t>路由功能，把其它节点传送过来的交易数据等信息再传送给更多的节点。</a:t>
            </a:r>
            <a:endParaRPr lang="en-US" altLang="zh-CN" sz="1400" strike="noStrike" noProof="1">
              <a:solidFill>
                <a:schemeClr val="bg1"/>
              </a:solidFill>
              <a:latin typeface="微软雅黑" panose="020B0503020204020204" pitchFamily="34" charset="-122"/>
              <a:ea typeface="微软雅黑" panose="020B0503020204020204" pitchFamily="34" charset="-122"/>
            </a:endParaRPr>
          </a:p>
        </p:txBody>
      </p:sp>
      <p:sp>
        <p:nvSpPr>
          <p:cNvPr id="34" name="菱形 33"/>
          <p:cNvSpPr/>
          <p:nvPr/>
        </p:nvSpPr>
        <p:spPr>
          <a:xfrm>
            <a:off x="5601288" y="2978036"/>
            <a:ext cx="296509" cy="296509"/>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菱形 34"/>
          <p:cNvSpPr/>
          <p:nvPr/>
        </p:nvSpPr>
        <p:spPr>
          <a:xfrm>
            <a:off x="5601288" y="3412637"/>
            <a:ext cx="296509" cy="296509"/>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菱形 35"/>
          <p:cNvSpPr/>
          <p:nvPr/>
        </p:nvSpPr>
        <p:spPr>
          <a:xfrm>
            <a:off x="5601288" y="4031913"/>
            <a:ext cx="296509" cy="296509"/>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菱形 36"/>
          <p:cNvSpPr/>
          <p:nvPr/>
        </p:nvSpPr>
        <p:spPr>
          <a:xfrm>
            <a:off x="5601288" y="4678447"/>
            <a:ext cx="296509" cy="296509"/>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5509464" y="5501991"/>
            <a:ext cx="6253297" cy="415498"/>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除了路由功能以外，其它的功能都不是必须的。</a:t>
            </a:r>
            <a:endParaRPr lang="zh-CN" altLang="en-US" sz="1400" b="1" dirty="0">
              <a:solidFill>
                <a:schemeClr val="bg1"/>
              </a:solidFill>
              <a:latin typeface="Arial" panose="020B0604020202020204" pitchFamily="34" charset="0"/>
              <a:ea typeface="黑体" panose="02010609060101010101" charset="-122"/>
            </a:endParaRPr>
          </a:p>
        </p:txBody>
      </p:sp>
    </p:spTree>
    <p:extLst>
      <p:ext uri="{BB962C8B-B14F-4D97-AF65-F5344CB8AC3E}">
        <p14:creationId xmlns:p14="http://schemas.microsoft.com/office/powerpoint/2010/main" val="116648786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 calcmode="lin" valueType="num">
                                      <p:cBhvr>
                                        <p:cTn id="23" dur="500" fill="hold"/>
                                        <p:tgtEl>
                                          <p:spTgt spid="34"/>
                                        </p:tgtEl>
                                        <p:attrNameLst>
                                          <p:attrName>style.rotation</p:attrName>
                                        </p:attrNameLst>
                                      </p:cBhvr>
                                      <p:tavLst>
                                        <p:tav tm="0">
                                          <p:val>
                                            <p:fltVal val="360"/>
                                          </p:val>
                                        </p:tav>
                                        <p:tav tm="100000">
                                          <p:val>
                                            <p:fltVal val="0"/>
                                          </p:val>
                                        </p:tav>
                                      </p:tavLst>
                                    </p:anim>
                                    <p:animEffect transition="in" filter="fade">
                                      <p:cBhvr>
                                        <p:cTn id="24" dur="500"/>
                                        <p:tgtEl>
                                          <p:spTgt spid="34"/>
                                        </p:tgtEl>
                                      </p:cBhvr>
                                    </p:animEffect>
                                  </p:childTnLst>
                                </p:cTn>
                              </p:par>
                            </p:childTnLst>
                          </p:cTn>
                        </p:par>
                        <p:par>
                          <p:cTn id="25" fill="hold">
                            <p:stCondLst>
                              <p:cond delay="2000"/>
                            </p:stCondLst>
                            <p:childTnLst>
                              <p:par>
                                <p:cTn id="26" presetID="49" presetClass="entr" presetSubtype="0" decel="10000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 calcmode="lin" valueType="num">
                                      <p:cBhvr>
                                        <p:cTn id="30" dur="500" fill="hold"/>
                                        <p:tgtEl>
                                          <p:spTgt spid="35"/>
                                        </p:tgtEl>
                                        <p:attrNameLst>
                                          <p:attrName>style.rotation</p:attrName>
                                        </p:attrNameLst>
                                      </p:cBhvr>
                                      <p:tavLst>
                                        <p:tav tm="0">
                                          <p:val>
                                            <p:fltVal val="360"/>
                                          </p:val>
                                        </p:tav>
                                        <p:tav tm="100000">
                                          <p:val>
                                            <p:fltVal val="0"/>
                                          </p:val>
                                        </p:tav>
                                      </p:tavLst>
                                    </p:anim>
                                    <p:animEffect transition="in" filter="fade">
                                      <p:cBhvr>
                                        <p:cTn id="31" dur="500"/>
                                        <p:tgtEl>
                                          <p:spTgt spid="35"/>
                                        </p:tgtEl>
                                      </p:cBhvr>
                                    </p:animEffect>
                                  </p:childTnLst>
                                </p:cTn>
                              </p:par>
                            </p:childTnLst>
                          </p:cTn>
                        </p:par>
                        <p:par>
                          <p:cTn id="32" fill="hold">
                            <p:stCondLst>
                              <p:cond delay="2500"/>
                            </p:stCondLst>
                            <p:childTnLst>
                              <p:par>
                                <p:cTn id="33" presetID="8" presetClass="emph" presetSubtype="0" fill="hold" grpId="1" nodeType="afterEffect">
                                  <p:stCondLst>
                                    <p:cond delay="0"/>
                                  </p:stCondLst>
                                  <p:childTnLst>
                                    <p:animRot by="21600000">
                                      <p:cBhvr>
                                        <p:cTn id="34" dur="2000" fill="hold"/>
                                        <p:tgtEl>
                                          <p:spTgt spid="34"/>
                                        </p:tgtEl>
                                        <p:attrNameLst>
                                          <p:attrName>r</p:attrName>
                                        </p:attrNameLst>
                                      </p:cBhvr>
                                    </p:animRot>
                                  </p:childTnLst>
                                </p:cTn>
                              </p:par>
                            </p:childTnLst>
                          </p:cTn>
                        </p:par>
                        <p:par>
                          <p:cTn id="35" fill="hold">
                            <p:stCondLst>
                              <p:cond delay="4500"/>
                            </p:stCondLst>
                            <p:childTnLst>
                              <p:par>
                                <p:cTn id="36" presetID="8" presetClass="emph" presetSubtype="0" fill="hold" grpId="1" nodeType="afterEffect">
                                  <p:stCondLst>
                                    <p:cond delay="0"/>
                                  </p:stCondLst>
                                  <p:childTnLst>
                                    <p:animRot by="21600000">
                                      <p:cBhvr>
                                        <p:cTn id="37" dur="2000" fill="hold"/>
                                        <p:tgtEl>
                                          <p:spTgt spid="35"/>
                                        </p:tgtEl>
                                        <p:attrNameLst>
                                          <p:attrName>r</p:attrName>
                                        </p:attrNameLst>
                                      </p:cBhvr>
                                    </p:animRot>
                                  </p:childTnLst>
                                </p:cTn>
                              </p:par>
                            </p:childTnLst>
                          </p:cTn>
                        </p:par>
                        <p:par>
                          <p:cTn id="38" fill="hold">
                            <p:stCondLst>
                              <p:cond delay="6500"/>
                            </p:stCondLst>
                            <p:childTnLst>
                              <p:par>
                                <p:cTn id="39" presetID="49" presetClass="entr" presetSubtype="0" decel="100000"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 calcmode="lin" valueType="num">
                                      <p:cBhvr>
                                        <p:cTn id="43" dur="500" fill="hold"/>
                                        <p:tgtEl>
                                          <p:spTgt spid="36"/>
                                        </p:tgtEl>
                                        <p:attrNameLst>
                                          <p:attrName>style.rotation</p:attrName>
                                        </p:attrNameLst>
                                      </p:cBhvr>
                                      <p:tavLst>
                                        <p:tav tm="0">
                                          <p:val>
                                            <p:fltVal val="360"/>
                                          </p:val>
                                        </p:tav>
                                        <p:tav tm="100000">
                                          <p:val>
                                            <p:fltVal val="0"/>
                                          </p:val>
                                        </p:tav>
                                      </p:tavLst>
                                    </p:anim>
                                    <p:animEffect transition="in" filter="fade">
                                      <p:cBhvr>
                                        <p:cTn id="44" dur="500"/>
                                        <p:tgtEl>
                                          <p:spTgt spid="36"/>
                                        </p:tgtEl>
                                      </p:cBhvr>
                                    </p:animEffect>
                                  </p:childTnLst>
                                </p:cTn>
                              </p:par>
                            </p:childTnLst>
                          </p:cTn>
                        </p:par>
                        <p:par>
                          <p:cTn id="45" fill="hold">
                            <p:stCondLst>
                              <p:cond delay="7000"/>
                            </p:stCondLst>
                            <p:childTnLst>
                              <p:par>
                                <p:cTn id="46" presetID="8" presetClass="emph" presetSubtype="0" fill="hold" grpId="1" nodeType="afterEffect">
                                  <p:stCondLst>
                                    <p:cond delay="0"/>
                                  </p:stCondLst>
                                  <p:childTnLst>
                                    <p:animRot by="21600000">
                                      <p:cBhvr>
                                        <p:cTn id="47" dur="2000" fill="hold"/>
                                        <p:tgtEl>
                                          <p:spTgt spid="36"/>
                                        </p:tgtEl>
                                        <p:attrNameLst>
                                          <p:attrName>r</p:attrName>
                                        </p:attrNameLst>
                                      </p:cBhvr>
                                    </p:animRot>
                                  </p:childTnLst>
                                </p:cTn>
                              </p:par>
                            </p:childTnLst>
                          </p:cTn>
                        </p:par>
                        <p:par>
                          <p:cTn id="48" fill="hold">
                            <p:stCondLst>
                              <p:cond delay="9000"/>
                            </p:stCondLst>
                            <p:childTnLst>
                              <p:par>
                                <p:cTn id="49" presetID="49" presetClass="entr" presetSubtype="0" decel="10000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p:cTn id="51" dur="500" fill="hold"/>
                                        <p:tgtEl>
                                          <p:spTgt spid="37"/>
                                        </p:tgtEl>
                                        <p:attrNameLst>
                                          <p:attrName>ppt_w</p:attrName>
                                        </p:attrNameLst>
                                      </p:cBhvr>
                                      <p:tavLst>
                                        <p:tav tm="0">
                                          <p:val>
                                            <p:fltVal val="0"/>
                                          </p:val>
                                        </p:tav>
                                        <p:tav tm="100000">
                                          <p:val>
                                            <p:strVal val="#ppt_w"/>
                                          </p:val>
                                        </p:tav>
                                      </p:tavLst>
                                    </p:anim>
                                    <p:anim calcmode="lin" valueType="num">
                                      <p:cBhvr>
                                        <p:cTn id="52" dur="500" fill="hold"/>
                                        <p:tgtEl>
                                          <p:spTgt spid="37"/>
                                        </p:tgtEl>
                                        <p:attrNameLst>
                                          <p:attrName>ppt_h</p:attrName>
                                        </p:attrNameLst>
                                      </p:cBhvr>
                                      <p:tavLst>
                                        <p:tav tm="0">
                                          <p:val>
                                            <p:fltVal val="0"/>
                                          </p:val>
                                        </p:tav>
                                        <p:tav tm="100000">
                                          <p:val>
                                            <p:strVal val="#ppt_h"/>
                                          </p:val>
                                        </p:tav>
                                      </p:tavLst>
                                    </p:anim>
                                    <p:anim calcmode="lin" valueType="num">
                                      <p:cBhvr>
                                        <p:cTn id="53" dur="500" fill="hold"/>
                                        <p:tgtEl>
                                          <p:spTgt spid="37"/>
                                        </p:tgtEl>
                                        <p:attrNameLst>
                                          <p:attrName>style.rotation</p:attrName>
                                        </p:attrNameLst>
                                      </p:cBhvr>
                                      <p:tavLst>
                                        <p:tav tm="0">
                                          <p:val>
                                            <p:fltVal val="360"/>
                                          </p:val>
                                        </p:tav>
                                        <p:tav tm="100000">
                                          <p:val>
                                            <p:fltVal val="0"/>
                                          </p:val>
                                        </p:tav>
                                      </p:tavLst>
                                    </p:anim>
                                    <p:animEffect transition="in" filter="fade">
                                      <p:cBhvr>
                                        <p:cTn id="54" dur="500"/>
                                        <p:tgtEl>
                                          <p:spTgt spid="37"/>
                                        </p:tgtEl>
                                      </p:cBhvr>
                                    </p:animEffect>
                                  </p:childTnLst>
                                </p:cTn>
                              </p:par>
                            </p:childTnLst>
                          </p:cTn>
                        </p:par>
                        <p:par>
                          <p:cTn id="55" fill="hold">
                            <p:stCondLst>
                              <p:cond delay="9500"/>
                            </p:stCondLst>
                            <p:childTnLst>
                              <p:par>
                                <p:cTn id="56" presetID="8" presetClass="emph" presetSubtype="0" fill="hold" grpId="1" nodeType="afterEffect">
                                  <p:stCondLst>
                                    <p:cond delay="0"/>
                                  </p:stCondLst>
                                  <p:childTnLst>
                                    <p:animRot by="21600000">
                                      <p:cBhvr>
                                        <p:cTn id="57" dur="2000" fill="hold"/>
                                        <p:tgtEl>
                                          <p:spTgt spid="37"/>
                                        </p:tgtEl>
                                        <p:attrNameLst>
                                          <p:attrName>r</p:attrName>
                                        </p:attrNameLst>
                                      </p:cBhvr>
                                    </p:animRot>
                                  </p:childTnLst>
                                </p:cTn>
                              </p:par>
                            </p:childTnLst>
                          </p:cTn>
                        </p:par>
                        <p:par>
                          <p:cTn id="58" fill="hold">
                            <p:stCondLst>
                              <p:cond delay="11500"/>
                            </p:stCondLst>
                            <p:childTnLst>
                              <p:par>
                                <p:cTn id="59" presetID="53" presetClass="entr" presetSubtype="16"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Effect transition="in" filter="fade">
                                      <p:cBhvr>
                                        <p:cTn id="63" dur="500"/>
                                        <p:tgtEl>
                                          <p:spTgt spid="8"/>
                                        </p:tgtEl>
                                      </p:cBhvr>
                                    </p:animEffect>
                                  </p:childTnLst>
                                </p:cTn>
                              </p:par>
                            </p:childTnLst>
                          </p:cTn>
                        </p:par>
                        <p:par>
                          <p:cTn id="64" fill="hold">
                            <p:stCondLst>
                              <p:cond delay="12000"/>
                            </p:stCondLst>
                            <p:childTnLst>
                              <p:par>
                                <p:cTn id="65" presetID="16" presetClass="entr" presetSubtype="21"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barn(inVertical)">
                                      <p:cBhvr>
                                        <p:cTn id="67" dur="500"/>
                                        <p:tgtEl>
                                          <p:spTgt spid="33"/>
                                        </p:tgtEl>
                                      </p:cBhvr>
                                    </p:animEffect>
                                  </p:childTnLst>
                                </p:cTn>
                              </p:par>
                            </p:childTnLst>
                          </p:cTn>
                        </p:par>
                        <p:par>
                          <p:cTn id="68" fill="hold">
                            <p:stCondLst>
                              <p:cond delay="12500"/>
                            </p:stCondLst>
                            <p:childTnLst>
                              <p:par>
                                <p:cTn id="69" presetID="22" presetClass="entr" presetSubtype="4"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down)">
                                      <p:cBhvr>
                                        <p:cTn id="7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33" grpId="0"/>
      <p:bldP spid="34" grpId="0" animBg="1"/>
      <p:bldP spid="34" grpId="1" animBg="1"/>
      <p:bldP spid="35" grpId="0" animBg="1"/>
      <p:bldP spid="35" grpId="1" animBg="1"/>
      <p:bldP spid="36" grpId="0" animBg="1"/>
      <p:bldP spid="36" grpId="1" animBg="1"/>
      <p:bldP spid="37" grpId="0" animBg="1"/>
      <p:bldP spid="37" grpId="1" animBg="1"/>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交易过程</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03</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18" name="任意多边形 17"/>
          <p:cNvSpPr/>
          <p:nvPr/>
        </p:nvSpPr>
        <p:spPr>
          <a:xfrm>
            <a:off x="1157288" y="3414264"/>
            <a:ext cx="10006012" cy="645342"/>
          </a:xfrm>
          <a:custGeom>
            <a:avLst/>
            <a:gdLst>
              <a:gd name="connsiteX0" fmla="*/ 4908343 w 7407966"/>
              <a:gd name="connsiteY0" fmla="*/ 423912 h 476941"/>
              <a:gd name="connsiteX1" fmla="*/ 4932501 w 7407966"/>
              <a:gd name="connsiteY1" fmla="*/ 426347 h 476941"/>
              <a:gd name="connsiteX2" fmla="*/ 4956659 w 7407966"/>
              <a:gd name="connsiteY2" fmla="*/ 423912 h 476941"/>
              <a:gd name="connsiteX3" fmla="*/ 4956659 w 7407966"/>
              <a:gd name="connsiteY3" fmla="*/ 476941 h 476941"/>
              <a:gd name="connsiteX4" fmla="*/ 4908343 w 7407966"/>
              <a:gd name="connsiteY4" fmla="*/ 476941 h 476941"/>
              <a:gd name="connsiteX5" fmla="*/ 1996867 w 7407966"/>
              <a:gd name="connsiteY5" fmla="*/ 423912 h 476941"/>
              <a:gd name="connsiteX6" fmla="*/ 2021025 w 7407966"/>
              <a:gd name="connsiteY6" fmla="*/ 426347 h 476941"/>
              <a:gd name="connsiteX7" fmla="*/ 2045183 w 7407966"/>
              <a:gd name="connsiteY7" fmla="*/ 423912 h 476941"/>
              <a:gd name="connsiteX8" fmla="*/ 2045183 w 7407966"/>
              <a:gd name="connsiteY8" fmla="*/ 476941 h 476941"/>
              <a:gd name="connsiteX9" fmla="*/ 1996867 w 7407966"/>
              <a:gd name="connsiteY9" fmla="*/ 476941 h 476941"/>
              <a:gd name="connsiteX10" fmla="*/ 6569706 w 7407966"/>
              <a:gd name="connsiteY10" fmla="*/ 217819 h 476941"/>
              <a:gd name="connsiteX11" fmla="*/ 7407966 w 7407966"/>
              <a:gd name="connsiteY11" fmla="*/ 217819 h 476941"/>
              <a:gd name="connsiteX12" fmla="*/ 7407966 w 7407966"/>
              <a:gd name="connsiteY12" fmla="*/ 263538 h 476941"/>
              <a:gd name="connsiteX13" fmla="*/ 6569706 w 7407966"/>
              <a:gd name="connsiteY13" fmla="*/ 263538 h 476941"/>
              <a:gd name="connsiteX14" fmla="*/ 6574321 w 7407966"/>
              <a:gd name="connsiteY14" fmla="*/ 240678 h 476941"/>
              <a:gd name="connsiteX15" fmla="*/ 5113555 w 7407966"/>
              <a:gd name="connsiteY15" fmla="*/ 217819 h 476941"/>
              <a:gd name="connsiteX16" fmla="*/ 6207598 w 7407966"/>
              <a:gd name="connsiteY16" fmla="*/ 217819 h 476941"/>
              <a:gd name="connsiteX17" fmla="*/ 6202983 w 7407966"/>
              <a:gd name="connsiteY17" fmla="*/ 240678 h 476941"/>
              <a:gd name="connsiteX18" fmla="*/ 6207598 w 7407966"/>
              <a:gd name="connsiteY18" fmla="*/ 263538 h 476941"/>
              <a:gd name="connsiteX19" fmla="*/ 5113555 w 7407966"/>
              <a:gd name="connsiteY19" fmla="*/ 263538 h 476941"/>
              <a:gd name="connsiteX20" fmla="*/ 5118170 w 7407966"/>
              <a:gd name="connsiteY20" fmla="*/ 240678 h 476941"/>
              <a:gd name="connsiteX21" fmla="*/ 3657817 w 7407966"/>
              <a:gd name="connsiteY21" fmla="*/ 217819 h 476941"/>
              <a:gd name="connsiteX22" fmla="*/ 4751447 w 7407966"/>
              <a:gd name="connsiteY22" fmla="*/ 217819 h 476941"/>
              <a:gd name="connsiteX23" fmla="*/ 4746832 w 7407966"/>
              <a:gd name="connsiteY23" fmla="*/ 240678 h 476941"/>
              <a:gd name="connsiteX24" fmla="*/ 4751447 w 7407966"/>
              <a:gd name="connsiteY24" fmla="*/ 263538 h 476941"/>
              <a:gd name="connsiteX25" fmla="*/ 3657817 w 7407966"/>
              <a:gd name="connsiteY25" fmla="*/ 263538 h 476941"/>
              <a:gd name="connsiteX26" fmla="*/ 3662432 w 7407966"/>
              <a:gd name="connsiteY26" fmla="*/ 240678 h 476941"/>
              <a:gd name="connsiteX27" fmla="*/ 2202079 w 7407966"/>
              <a:gd name="connsiteY27" fmla="*/ 217819 h 476941"/>
              <a:gd name="connsiteX28" fmla="*/ 3295709 w 7407966"/>
              <a:gd name="connsiteY28" fmla="*/ 217819 h 476941"/>
              <a:gd name="connsiteX29" fmla="*/ 3291094 w 7407966"/>
              <a:gd name="connsiteY29" fmla="*/ 240678 h 476941"/>
              <a:gd name="connsiteX30" fmla="*/ 3295710 w 7407966"/>
              <a:gd name="connsiteY30" fmla="*/ 263538 h 476941"/>
              <a:gd name="connsiteX31" fmla="*/ 2202079 w 7407966"/>
              <a:gd name="connsiteY31" fmla="*/ 263538 h 476941"/>
              <a:gd name="connsiteX32" fmla="*/ 2206694 w 7407966"/>
              <a:gd name="connsiteY32" fmla="*/ 240678 h 476941"/>
              <a:gd name="connsiteX33" fmla="*/ 746341 w 7407966"/>
              <a:gd name="connsiteY33" fmla="*/ 217819 h 476941"/>
              <a:gd name="connsiteX34" fmla="*/ 1839971 w 7407966"/>
              <a:gd name="connsiteY34" fmla="*/ 217819 h 476941"/>
              <a:gd name="connsiteX35" fmla="*/ 1835356 w 7407966"/>
              <a:gd name="connsiteY35" fmla="*/ 240678 h 476941"/>
              <a:gd name="connsiteX36" fmla="*/ 1839971 w 7407966"/>
              <a:gd name="connsiteY36" fmla="*/ 263538 h 476941"/>
              <a:gd name="connsiteX37" fmla="*/ 746341 w 7407966"/>
              <a:gd name="connsiteY37" fmla="*/ 263538 h 476941"/>
              <a:gd name="connsiteX38" fmla="*/ 750956 w 7407966"/>
              <a:gd name="connsiteY38" fmla="*/ 240678 h 476941"/>
              <a:gd name="connsiteX39" fmla="*/ 0 w 7407966"/>
              <a:gd name="connsiteY39" fmla="*/ 217819 h 476941"/>
              <a:gd name="connsiteX40" fmla="*/ 384233 w 7407966"/>
              <a:gd name="connsiteY40" fmla="*/ 217819 h 476941"/>
              <a:gd name="connsiteX41" fmla="*/ 379618 w 7407966"/>
              <a:gd name="connsiteY41" fmla="*/ 240678 h 476941"/>
              <a:gd name="connsiteX42" fmla="*/ 384233 w 7407966"/>
              <a:gd name="connsiteY42" fmla="*/ 263538 h 476941"/>
              <a:gd name="connsiteX43" fmla="*/ 0 w 7407966"/>
              <a:gd name="connsiteY43" fmla="*/ 263538 h 476941"/>
              <a:gd name="connsiteX44" fmla="*/ 6367254 w 7407966"/>
              <a:gd name="connsiteY44" fmla="*/ 0 h 476941"/>
              <a:gd name="connsiteX45" fmla="*/ 6415570 w 7407966"/>
              <a:gd name="connsiteY45" fmla="*/ 0 h 476941"/>
              <a:gd name="connsiteX46" fmla="*/ 6415570 w 7407966"/>
              <a:gd name="connsiteY46" fmla="*/ 57723 h 476941"/>
              <a:gd name="connsiteX47" fmla="*/ 6388652 w 7407966"/>
              <a:gd name="connsiteY47" fmla="*/ 55009 h 476941"/>
              <a:gd name="connsiteX48" fmla="*/ 6367254 w 7407966"/>
              <a:gd name="connsiteY48" fmla="*/ 57166 h 476941"/>
              <a:gd name="connsiteX49" fmla="*/ 3452605 w 7407966"/>
              <a:gd name="connsiteY49" fmla="*/ 0 h 476941"/>
              <a:gd name="connsiteX50" fmla="*/ 3500921 w 7407966"/>
              <a:gd name="connsiteY50" fmla="*/ 0 h 476941"/>
              <a:gd name="connsiteX51" fmla="*/ 3500921 w 7407966"/>
              <a:gd name="connsiteY51" fmla="*/ 57444 h 476941"/>
              <a:gd name="connsiteX52" fmla="*/ 3476763 w 7407966"/>
              <a:gd name="connsiteY52" fmla="*/ 55009 h 476941"/>
              <a:gd name="connsiteX53" fmla="*/ 3452605 w 7407966"/>
              <a:gd name="connsiteY53" fmla="*/ 57444 h 476941"/>
              <a:gd name="connsiteX54" fmla="*/ 541129 w 7407966"/>
              <a:gd name="connsiteY54" fmla="*/ 0 h 476941"/>
              <a:gd name="connsiteX55" fmla="*/ 589445 w 7407966"/>
              <a:gd name="connsiteY55" fmla="*/ 0 h 476941"/>
              <a:gd name="connsiteX56" fmla="*/ 589445 w 7407966"/>
              <a:gd name="connsiteY56" fmla="*/ 57444 h 476941"/>
              <a:gd name="connsiteX57" fmla="*/ 565287 w 7407966"/>
              <a:gd name="connsiteY57" fmla="*/ 55009 h 476941"/>
              <a:gd name="connsiteX58" fmla="*/ 541129 w 7407966"/>
              <a:gd name="connsiteY58" fmla="*/ 57444 h 47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407966" h="476941">
                <a:moveTo>
                  <a:pt x="4908343" y="423912"/>
                </a:moveTo>
                <a:lnTo>
                  <a:pt x="4932501" y="426347"/>
                </a:lnTo>
                <a:lnTo>
                  <a:pt x="4956659" y="423912"/>
                </a:lnTo>
                <a:lnTo>
                  <a:pt x="4956659" y="476941"/>
                </a:lnTo>
                <a:lnTo>
                  <a:pt x="4908343" y="476941"/>
                </a:lnTo>
                <a:close/>
                <a:moveTo>
                  <a:pt x="1996867" y="423912"/>
                </a:moveTo>
                <a:lnTo>
                  <a:pt x="2021025" y="426347"/>
                </a:lnTo>
                <a:lnTo>
                  <a:pt x="2045183" y="423912"/>
                </a:lnTo>
                <a:lnTo>
                  <a:pt x="2045183" y="476941"/>
                </a:lnTo>
                <a:lnTo>
                  <a:pt x="1996867" y="476941"/>
                </a:lnTo>
                <a:close/>
                <a:moveTo>
                  <a:pt x="6569706" y="217819"/>
                </a:moveTo>
                <a:lnTo>
                  <a:pt x="7407966" y="217819"/>
                </a:lnTo>
                <a:lnTo>
                  <a:pt x="7407966" y="263538"/>
                </a:lnTo>
                <a:lnTo>
                  <a:pt x="6569706" y="263538"/>
                </a:lnTo>
                <a:lnTo>
                  <a:pt x="6574321" y="240678"/>
                </a:lnTo>
                <a:close/>
                <a:moveTo>
                  <a:pt x="5113555" y="217819"/>
                </a:moveTo>
                <a:lnTo>
                  <a:pt x="6207598" y="217819"/>
                </a:lnTo>
                <a:lnTo>
                  <a:pt x="6202983" y="240678"/>
                </a:lnTo>
                <a:lnTo>
                  <a:pt x="6207598" y="263538"/>
                </a:lnTo>
                <a:lnTo>
                  <a:pt x="5113555" y="263538"/>
                </a:lnTo>
                <a:lnTo>
                  <a:pt x="5118170" y="240678"/>
                </a:lnTo>
                <a:close/>
                <a:moveTo>
                  <a:pt x="3657817" y="217819"/>
                </a:moveTo>
                <a:lnTo>
                  <a:pt x="4751447" y="217819"/>
                </a:lnTo>
                <a:lnTo>
                  <a:pt x="4746832" y="240678"/>
                </a:lnTo>
                <a:lnTo>
                  <a:pt x="4751447" y="263538"/>
                </a:lnTo>
                <a:lnTo>
                  <a:pt x="3657817" y="263538"/>
                </a:lnTo>
                <a:lnTo>
                  <a:pt x="3662432" y="240678"/>
                </a:lnTo>
                <a:close/>
                <a:moveTo>
                  <a:pt x="2202079" y="217819"/>
                </a:moveTo>
                <a:lnTo>
                  <a:pt x="3295709" y="217819"/>
                </a:lnTo>
                <a:lnTo>
                  <a:pt x="3291094" y="240678"/>
                </a:lnTo>
                <a:lnTo>
                  <a:pt x="3295710" y="263538"/>
                </a:lnTo>
                <a:lnTo>
                  <a:pt x="2202079" y="263538"/>
                </a:lnTo>
                <a:lnTo>
                  <a:pt x="2206694" y="240678"/>
                </a:lnTo>
                <a:close/>
                <a:moveTo>
                  <a:pt x="746341" y="217819"/>
                </a:moveTo>
                <a:lnTo>
                  <a:pt x="1839971" y="217819"/>
                </a:lnTo>
                <a:lnTo>
                  <a:pt x="1835356" y="240678"/>
                </a:lnTo>
                <a:lnTo>
                  <a:pt x="1839971" y="263538"/>
                </a:lnTo>
                <a:lnTo>
                  <a:pt x="746341" y="263538"/>
                </a:lnTo>
                <a:lnTo>
                  <a:pt x="750956" y="240678"/>
                </a:lnTo>
                <a:close/>
                <a:moveTo>
                  <a:pt x="0" y="217819"/>
                </a:moveTo>
                <a:lnTo>
                  <a:pt x="384233" y="217819"/>
                </a:lnTo>
                <a:lnTo>
                  <a:pt x="379618" y="240678"/>
                </a:lnTo>
                <a:lnTo>
                  <a:pt x="384233" y="263538"/>
                </a:lnTo>
                <a:lnTo>
                  <a:pt x="0" y="263538"/>
                </a:lnTo>
                <a:close/>
                <a:moveTo>
                  <a:pt x="6367254" y="0"/>
                </a:moveTo>
                <a:lnTo>
                  <a:pt x="6415570" y="0"/>
                </a:lnTo>
                <a:lnTo>
                  <a:pt x="6415570" y="57723"/>
                </a:lnTo>
                <a:lnTo>
                  <a:pt x="6388652" y="55009"/>
                </a:lnTo>
                <a:lnTo>
                  <a:pt x="6367254" y="57166"/>
                </a:lnTo>
                <a:close/>
                <a:moveTo>
                  <a:pt x="3452605" y="0"/>
                </a:moveTo>
                <a:lnTo>
                  <a:pt x="3500921" y="0"/>
                </a:lnTo>
                <a:lnTo>
                  <a:pt x="3500921" y="57444"/>
                </a:lnTo>
                <a:lnTo>
                  <a:pt x="3476763" y="55009"/>
                </a:lnTo>
                <a:lnTo>
                  <a:pt x="3452605" y="57444"/>
                </a:lnTo>
                <a:close/>
                <a:moveTo>
                  <a:pt x="541129" y="0"/>
                </a:moveTo>
                <a:lnTo>
                  <a:pt x="589445" y="0"/>
                </a:lnTo>
                <a:lnTo>
                  <a:pt x="589445" y="57444"/>
                </a:lnTo>
                <a:lnTo>
                  <a:pt x="565287" y="55009"/>
                </a:lnTo>
                <a:lnTo>
                  <a:pt x="541129" y="57444"/>
                </a:lnTo>
                <a:close/>
              </a:path>
            </a:pathLst>
          </a:custGeom>
          <a:solidFill>
            <a:srgbClr val="C6C4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grpSp>
        <p:nvGrpSpPr>
          <p:cNvPr id="19" name="组合 18"/>
          <p:cNvGrpSpPr/>
          <p:nvPr/>
        </p:nvGrpSpPr>
        <p:grpSpPr>
          <a:xfrm>
            <a:off x="2662890" y="1574245"/>
            <a:ext cx="2517694" cy="1351930"/>
            <a:chOff x="2662890" y="1574245"/>
            <a:chExt cx="2517694" cy="1351930"/>
          </a:xfrm>
        </p:grpSpPr>
        <p:sp>
          <p:nvSpPr>
            <p:cNvPr id="20" name="文本框 19"/>
            <p:cNvSpPr txBox="1"/>
            <p:nvPr/>
          </p:nvSpPr>
          <p:spPr>
            <a:xfrm>
              <a:off x="2972980" y="2526065"/>
              <a:ext cx="2207604" cy="400110"/>
            </a:xfrm>
            <a:prstGeom prst="rect">
              <a:avLst/>
            </a:prstGeom>
            <a:noFill/>
          </p:spPr>
          <p:txBody>
            <a:bodyPr wrap="square" rtlCol="0">
              <a:spAutoFit/>
            </a:bodyPr>
            <a:lstStyle/>
            <a:p>
              <a:r>
                <a:rPr lang="zh-CN" altLang="en-US" sz="20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比特币区块确认</a:t>
              </a:r>
              <a:endParaRPr lang="en-US" altLang="zh-CN" sz="20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1" name="文本框 14"/>
            <p:cNvSpPr txBox="1"/>
            <p:nvPr/>
          </p:nvSpPr>
          <p:spPr>
            <a:xfrm>
              <a:off x="2662890" y="1574245"/>
              <a:ext cx="2517693" cy="9233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A</a:t>
              </a:r>
              <a:r>
                <a:rPr lang="zh-CN" altLang="zh-CN" sz="1200" dirty="0">
                  <a:solidFill>
                    <a:schemeClr val="bg1"/>
                  </a:solidFill>
                  <a:latin typeface="微软雅黑" panose="020B0503020204020204" pitchFamily="34" charset="-122"/>
                  <a:ea typeface="微软雅黑" panose="020B0503020204020204" pitchFamily="34" charset="-122"/>
                </a:rPr>
                <a:t>将交易单广播至全网，</a:t>
              </a:r>
              <a:r>
                <a:rPr lang="zh-CN" altLang="en-US" sz="1200" dirty="0">
                  <a:solidFill>
                    <a:schemeClr val="bg1"/>
                  </a:solidFill>
                  <a:latin typeface="微软雅黑" panose="020B0503020204020204" pitchFamily="34" charset="-122"/>
                  <a:ea typeface="微软雅黑" panose="020B0503020204020204" pitchFamily="34" charset="-122"/>
                </a:rPr>
                <a:t>比特</a:t>
              </a:r>
              <a:r>
                <a:rPr lang="zh-CN" altLang="zh-CN" sz="1200" dirty="0">
                  <a:solidFill>
                    <a:schemeClr val="bg1"/>
                  </a:solidFill>
                  <a:latin typeface="微软雅黑" panose="020B0503020204020204" pitchFamily="34" charset="-122"/>
                  <a:ea typeface="微软雅黑" panose="020B0503020204020204" pitchFamily="34" charset="-122"/>
                </a:rPr>
                <a:t>币就发送给了</a:t>
              </a:r>
              <a:r>
                <a:rPr lang="en-US" altLang="zh-CN" sz="1200" dirty="0">
                  <a:solidFill>
                    <a:schemeClr val="bg1"/>
                  </a:solidFill>
                  <a:latin typeface="微软雅黑" panose="020B0503020204020204" pitchFamily="34" charset="-122"/>
                  <a:ea typeface="微软雅黑" panose="020B0503020204020204" pitchFamily="34" charset="-122"/>
                </a:rPr>
                <a:t>B</a:t>
              </a:r>
              <a:r>
                <a:rPr lang="zh-CN" altLang="zh-CN" sz="1200" dirty="0">
                  <a:solidFill>
                    <a:schemeClr val="bg1"/>
                  </a:solidFill>
                  <a:latin typeface="微软雅黑" panose="020B0503020204020204" pitchFamily="34" charset="-122"/>
                  <a:ea typeface="微软雅黑" panose="020B0503020204020204" pitchFamily="34" charset="-122"/>
                </a:rPr>
                <a:t>，每个节点都将收到的交易信息纳入一个区块中</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516104" y="1574245"/>
            <a:ext cx="2500062" cy="1354298"/>
            <a:chOff x="6516104" y="1574245"/>
            <a:chExt cx="2500062" cy="1354298"/>
          </a:xfrm>
        </p:grpSpPr>
        <p:sp>
          <p:nvSpPr>
            <p:cNvPr id="23" name="文本框 22"/>
            <p:cNvSpPr txBox="1"/>
            <p:nvPr/>
          </p:nvSpPr>
          <p:spPr>
            <a:xfrm>
              <a:off x="6516104" y="2528433"/>
              <a:ext cx="2500062" cy="400110"/>
            </a:xfrm>
            <a:prstGeom prst="rect">
              <a:avLst/>
            </a:prstGeom>
            <a:noFill/>
          </p:spPr>
          <p:txBody>
            <a:bodyPr wrap="square" rtlCol="0">
              <a:spAutoFit/>
            </a:bodyPr>
            <a:lstStyle/>
            <a:p>
              <a:r>
                <a:rPr lang="zh-CN" altLang="en-US" sz="20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取中间值为时间戳</a:t>
              </a:r>
              <a:endParaRPr lang="en-US" altLang="zh-CN" sz="20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4" name="文本框 14"/>
            <p:cNvSpPr txBox="1"/>
            <p:nvPr/>
          </p:nvSpPr>
          <p:spPr>
            <a:xfrm>
              <a:off x="6516104" y="1574245"/>
              <a:ext cx="2451903" cy="9233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当一个节点找到解时，它就向全网广播该区块记录的所有盖时间戳交易，并由全网其他节点核对</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365127" y="4703875"/>
            <a:ext cx="2964398" cy="1610679"/>
            <a:chOff x="365127" y="4703875"/>
            <a:chExt cx="2964398" cy="1610679"/>
          </a:xfrm>
        </p:grpSpPr>
        <p:sp>
          <p:nvSpPr>
            <p:cNvPr id="26" name="文本框 25"/>
            <p:cNvSpPr txBox="1"/>
            <p:nvPr/>
          </p:nvSpPr>
          <p:spPr>
            <a:xfrm>
              <a:off x="365127" y="4703875"/>
              <a:ext cx="2964398" cy="400110"/>
            </a:xfrm>
            <a:prstGeom prst="rect">
              <a:avLst/>
            </a:prstGeom>
            <a:noFill/>
          </p:spPr>
          <p:txBody>
            <a:bodyPr wrap="square" rtlCol="0">
              <a:spAutoFit/>
            </a:bodyPr>
            <a:lstStyle/>
            <a:p>
              <a:r>
                <a:rPr lang="en-US" altLang="zh-CN" sz="20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B</a:t>
              </a:r>
              <a:r>
                <a:rPr lang="zh-CN" altLang="en-US" sz="20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以</a:t>
              </a:r>
              <a:r>
                <a:rPr lang="zh-CN" altLang="zh-CN" sz="20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公钥</a:t>
              </a:r>
              <a:r>
                <a:rPr lang="zh-CN" altLang="en-US" sz="20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作为接收方地址</a:t>
              </a:r>
              <a:endParaRPr lang="en-US" altLang="zh-CN" sz="20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31" name="文本框 14"/>
            <p:cNvSpPr txBox="1"/>
            <p:nvPr/>
          </p:nvSpPr>
          <p:spPr>
            <a:xfrm>
              <a:off x="402957" y="5114225"/>
              <a:ext cx="2742156"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所有者</a:t>
              </a:r>
              <a:r>
                <a:rPr lang="en-US" altLang="zh-CN" sz="1200" dirty="0">
                  <a:solidFill>
                    <a:schemeClr val="bg1"/>
                  </a:solidFill>
                  <a:latin typeface="微软雅黑" panose="020B0503020204020204" pitchFamily="34" charset="-122"/>
                  <a:ea typeface="微软雅黑" panose="020B0503020204020204" pitchFamily="34" charset="-122"/>
                </a:rPr>
                <a:t>A</a:t>
              </a:r>
              <a:r>
                <a:rPr lang="zh-CN" altLang="zh-CN" sz="1200" dirty="0">
                  <a:solidFill>
                    <a:schemeClr val="bg1"/>
                  </a:solidFill>
                  <a:latin typeface="微软雅黑" panose="020B0503020204020204" pitchFamily="34" charset="-122"/>
                  <a:ea typeface="微软雅黑" panose="020B0503020204020204" pitchFamily="34" charset="-122"/>
                </a:rPr>
                <a:t>利用他的私钥对前一次交易</a:t>
              </a:r>
              <a:r>
                <a:rPr lang="zh-CN" altLang="en-US" sz="1200" dirty="0">
                  <a:solidFill>
                    <a:schemeClr val="bg1"/>
                  </a:solidFill>
                  <a:latin typeface="微软雅黑" panose="020B0503020204020204" pitchFamily="34" charset="-122"/>
                  <a:ea typeface="微软雅黑" panose="020B0503020204020204" pitchFamily="34" charset="-122"/>
                </a:rPr>
                <a:t>（比特货来源）</a:t>
              </a:r>
              <a:r>
                <a:rPr lang="zh-CN" altLang="zh-CN" sz="1200" dirty="0">
                  <a:solidFill>
                    <a:schemeClr val="bg1"/>
                  </a:solidFill>
                  <a:latin typeface="微软雅黑" panose="020B0503020204020204" pitchFamily="34" charset="-122"/>
                  <a:ea typeface="微软雅黑" panose="020B0503020204020204" pitchFamily="34" charset="-122"/>
                </a:rPr>
                <a:t>和下一位所有者</a:t>
              </a:r>
              <a:r>
                <a:rPr lang="en-US" altLang="zh-CN" sz="1200" dirty="0">
                  <a:solidFill>
                    <a:schemeClr val="bg1"/>
                  </a:solidFill>
                  <a:latin typeface="微软雅黑" panose="020B0503020204020204" pitchFamily="34" charset="-122"/>
                  <a:ea typeface="微软雅黑" panose="020B0503020204020204" pitchFamily="34" charset="-122"/>
                </a:rPr>
                <a:t>B</a:t>
              </a:r>
              <a:r>
                <a:rPr lang="zh-CN" altLang="zh-CN" sz="1200" dirty="0">
                  <a:solidFill>
                    <a:schemeClr val="bg1"/>
                  </a:solidFill>
                  <a:latin typeface="微软雅黑" panose="020B0503020204020204" pitchFamily="34" charset="-122"/>
                  <a:ea typeface="微软雅黑" panose="020B0503020204020204" pitchFamily="34" charset="-122"/>
                </a:rPr>
                <a:t>签署一个数字签名，并将这个签名附加在这枚</a:t>
              </a:r>
              <a:r>
                <a:rPr lang="zh-CN" altLang="en-US" sz="1200" dirty="0">
                  <a:solidFill>
                    <a:schemeClr val="bg1"/>
                  </a:solidFill>
                  <a:latin typeface="微软雅黑" panose="020B0503020204020204" pitchFamily="34" charset="-122"/>
                  <a:ea typeface="微软雅黑" panose="020B0503020204020204" pitchFamily="34" charset="-122"/>
                </a:rPr>
                <a:t>货</a:t>
              </a:r>
              <a:r>
                <a:rPr lang="zh-CN" altLang="zh-CN" sz="1200" dirty="0">
                  <a:solidFill>
                    <a:schemeClr val="bg1"/>
                  </a:solidFill>
                  <a:latin typeface="微软雅黑" panose="020B0503020204020204" pitchFamily="34" charset="-122"/>
                  <a:ea typeface="微软雅黑" panose="020B0503020204020204" pitchFamily="34" charset="-122"/>
                </a:rPr>
                <a:t>币的末尾，制作成交易单</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4491197" y="4550612"/>
            <a:ext cx="2539764" cy="1763942"/>
            <a:chOff x="4491197" y="4550612"/>
            <a:chExt cx="2539764" cy="1763942"/>
          </a:xfrm>
        </p:grpSpPr>
        <p:sp>
          <p:nvSpPr>
            <p:cNvPr id="39" name="文本框 38"/>
            <p:cNvSpPr txBox="1"/>
            <p:nvPr/>
          </p:nvSpPr>
          <p:spPr>
            <a:xfrm>
              <a:off x="4823357" y="4550612"/>
              <a:ext cx="2207604" cy="553998"/>
            </a:xfrm>
            <a:prstGeom prst="rect">
              <a:avLst/>
            </a:prstGeom>
            <a:noFill/>
          </p:spPr>
          <p:txBody>
            <a:bodyPr wrap="square" rtlCol="0">
              <a:spAutoFit/>
            </a:bodyPr>
            <a:lstStyle/>
            <a:p>
              <a:pPr algn="ctr" fontAlgn="auto">
                <a:lnSpc>
                  <a:spcPct val="150000"/>
                </a:lnSpc>
              </a:pPr>
              <a:r>
                <a:rPr lang="zh-CN" altLang="en-US" sz="2000" b="1" noProof="1">
                  <a:solidFill>
                    <a:schemeClr val="bg1"/>
                  </a:solidFill>
                  <a:latin typeface="微软雅黑" panose="020B0503020204020204" pitchFamily="34" charset="-122"/>
                  <a:ea typeface="微软雅黑" panose="020B0503020204020204" pitchFamily="34" charset="-122"/>
                </a:rPr>
                <a:t>答案并不唯一</a:t>
              </a:r>
            </a:p>
          </p:txBody>
        </p:sp>
        <p:sp>
          <p:nvSpPr>
            <p:cNvPr id="40" name="文本框 14"/>
            <p:cNvSpPr txBox="1"/>
            <p:nvPr/>
          </p:nvSpPr>
          <p:spPr>
            <a:xfrm>
              <a:off x="4491197" y="5114225"/>
              <a:ext cx="2493472"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pP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每个节点通过解</a:t>
              </a:r>
              <a:r>
                <a:rPr lang="zh-CN" altLang="en-US"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一道数学难题</a:t>
              </a: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，从而去获得</a:t>
              </a:r>
              <a:r>
                <a:rPr lang="zh-CN" altLang="en-US"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创建新</a:t>
              </a: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区块</a:t>
              </a:r>
              <a:r>
                <a:rPr lang="zh-CN" altLang="en-US"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权利</a:t>
              </a: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，并争取得到比特币的奖励（新比特币会在此过程中产生）</a:t>
              </a:r>
              <a:endParaRPr lang="zh-CN" altLang="en-US" sz="1200" noProof="1">
                <a:solidFill>
                  <a:schemeClr val="bg1"/>
                </a:solidFill>
                <a:latin typeface="+mn-ea"/>
              </a:endParaRPr>
            </a:p>
          </p:txBody>
        </p:sp>
      </p:grpSp>
      <p:grpSp>
        <p:nvGrpSpPr>
          <p:cNvPr id="41" name="组合 40"/>
          <p:cNvGrpSpPr/>
          <p:nvPr/>
        </p:nvGrpSpPr>
        <p:grpSpPr>
          <a:xfrm>
            <a:off x="8480185" y="4658178"/>
            <a:ext cx="2961807" cy="1656376"/>
            <a:chOff x="8480185" y="4658178"/>
            <a:chExt cx="2961807" cy="1656376"/>
          </a:xfrm>
        </p:grpSpPr>
        <p:sp>
          <p:nvSpPr>
            <p:cNvPr id="42" name="文本框 41"/>
            <p:cNvSpPr txBox="1"/>
            <p:nvPr/>
          </p:nvSpPr>
          <p:spPr>
            <a:xfrm>
              <a:off x="8480185" y="4658178"/>
              <a:ext cx="2961807" cy="400110"/>
            </a:xfrm>
            <a:prstGeom prst="rect">
              <a:avLst/>
            </a:prstGeom>
            <a:noFill/>
          </p:spPr>
          <p:txBody>
            <a:bodyPr wrap="square" rtlCol="0">
              <a:spAutoFit/>
            </a:bodyPr>
            <a:lstStyle/>
            <a:p>
              <a:pPr algn="ctr"/>
              <a:r>
                <a:rPr lang="zh-CN" altLang="en-US" sz="2000" b="1" dirty="0">
                  <a:solidFill>
                    <a:srgbClr val="FEFEFE"/>
                  </a:solidFill>
                  <a:latin typeface="微软雅黑" panose="020B0503020204020204" pitchFamily="34" charset="-122"/>
                  <a:ea typeface="微软雅黑" panose="020B0503020204020204" pitchFamily="34" charset="-122"/>
                  <a:cs typeface="Kartika" panose="02020503030404060203" pitchFamily="18" charset="0"/>
                </a:rPr>
                <a:t>每个区块生成需</a:t>
              </a:r>
              <a:r>
                <a:rPr lang="en-US" altLang="zh-CN" sz="2000" b="1" dirty="0">
                  <a:solidFill>
                    <a:srgbClr val="FEFEFE"/>
                  </a:solidFill>
                  <a:latin typeface="微软雅黑" panose="020B0503020204020204" pitchFamily="34" charset="-122"/>
                  <a:ea typeface="微软雅黑" panose="020B0503020204020204" pitchFamily="34" charset="-122"/>
                  <a:cs typeface="Kartika" panose="02020503030404060203" pitchFamily="18" charset="0"/>
                </a:rPr>
                <a:t>10</a:t>
              </a:r>
              <a:r>
                <a:rPr lang="zh-CN" altLang="en-US" sz="2000" b="1" dirty="0">
                  <a:solidFill>
                    <a:srgbClr val="FEFEFE"/>
                  </a:solidFill>
                  <a:latin typeface="微软雅黑" panose="020B0503020204020204" pitchFamily="34" charset="-122"/>
                  <a:ea typeface="微软雅黑" panose="020B0503020204020204" pitchFamily="34" charset="-122"/>
                  <a:cs typeface="Kartika" panose="02020503030404060203" pitchFamily="18" charset="0"/>
                </a:rPr>
                <a:t>分钟</a:t>
              </a:r>
              <a:endParaRPr lang="en-US" altLang="zh-CN" sz="2000" b="1" dirty="0">
                <a:solidFill>
                  <a:srgbClr val="FEFEFE"/>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43" name="文本框 14"/>
            <p:cNvSpPr txBox="1"/>
            <p:nvPr/>
          </p:nvSpPr>
          <p:spPr>
            <a:xfrm>
              <a:off x="8614959" y="5114225"/>
              <a:ext cx="2539765"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spcBef>
                  <a:spcPts val="0"/>
                </a:spcBef>
                <a:spcAft>
                  <a:spcPts val="0"/>
                </a:spcAft>
                <a:defRPr/>
              </a:pPr>
              <a:r>
                <a:rPr lang="zh-CN" altLang="zh-CN" sz="1200" dirty="0">
                  <a:solidFill>
                    <a:schemeClr val="bg1"/>
                  </a:solidFill>
                  <a:latin typeface="微软雅黑" panose="020B0503020204020204" pitchFamily="34" charset="-122"/>
                  <a:ea typeface="微软雅黑" panose="020B0503020204020204" pitchFamily="34" charset="-122"/>
                </a:rPr>
                <a:t>全网其他节点核对该区块记账的正确性，没有错误后他们将在该合法区块之后竞争下一个区块，这样就形成了一个合法记账的区块链</a:t>
              </a:r>
              <a:r>
                <a:rPr lang="zh-CN" altLang="en-US" sz="1200" dirty="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44" name="组合 43"/>
          <p:cNvGrpSpPr/>
          <p:nvPr/>
        </p:nvGrpSpPr>
        <p:grpSpPr>
          <a:xfrm>
            <a:off x="1307367" y="2164317"/>
            <a:ext cx="1217788" cy="1785944"/>
            <a:chOff x="1307367" y="2164317"/>
            <a:chExt cx="1217788" cy="1785944"/>
          </a:xfrm>
        </p:grpSpPr>
        <p:sp>
          <p:nvSpPr>
            <p:cNvPr id="45" name="同心圆 44"/>
            <p:cNvSpPr/>
            <p:nvPr/>
          </p:nvSpPr>
          <p:spPr>
            <a:xfrm>
              <a:off x="1706151" y="3530039"/>
              <a:ext cx="422366"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6" name="椭圆 45"/>
            <p:cNvSpPr/>
            <p:nvPr/>
          </p:nvSpPr>
          <p:spPr>
            <a:xfrm>
              <a:off x="1307367" y="2164317"/>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48" name="组合 47"/>
          <p:cNvGrpSpPr/>
          <p:nvPr/>
        </p:nvGrpSpPr>
        <p:grpSpPr>
          <a:xfrm>
            <a:off x="3273408" y="3530039"/>
            <a:ext cx="1217788" cy="1785946"/>
            <a:chOff x="3273408" y="3530039"/>
            <a:chExt cx="1217788" cy="1785946"/>
          </a:xfrm>
        </p:grpSpPr>
        <p:sp>
          <p:nvSpPr>
            <p:cNvPr id="49" name="同心圆 48"/>
            <p:cNvSpPr/>
            <p:nvPr/>
          </p:nvSpPr>
          <p:spPr>
            <a:xfrm>
              <a:off x="3672190" y="3530039"/>
              <a:ext cx="422367"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50" name="椭圆 49"/>
            <p:cNvSpPr/>
            <p:nvPr/>
          </p:nvSpPr>
          <p:spPr>
            <a:xfrm>
              <a:off x="3273408" y="4098198"/>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52" name="组合 51"/>
          <p:cNvGrpSpPr/>
          <p:nvPr/>
        </p:nvGrpSpPr>
        <p:grpSpPr>
          <a:xfrm>
            <a:off x="5239450" y="2164317"/>
            <a:ext cx="1217788" cy="1785944"/>
            <a:chOff x="5239450" y="2164317"/>
            <a:chExt cx="1217788" cy="1785944"/>
          </a:xfrm>
        </p:grpSpPr>
        <p:sp>
          <p:nvSpPr>
            <p:cNvPr id="53" name="同心圆 52"/>
            <p:cNvSpPr/>
            <p:nvPr/>
          </p:nvSpPr>
          <p:spPr>
            <a:xfrm>
              <a:off x="5638234" y="3530039"/>
              <a:ext cx="422366"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54" name="椭圆 53"/>
            <p:cNvSpPr/>
            <p:nvPr/>
          </p:nvSpPr>
          <p:spPr>
            <a:xfrm>
              <a:off x="5239450" y="2164317"/>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56" name="组合 55"/>
          <p:cNvGrpSpPr/>
          <p:nvPr/>
        </p:nvGrpSpPr>
        <p:grpSpPr>
          <a:xfrm>
            <a:off x="7214066" y="3530039"/>
            <a:ext cx="1217788" cy="1785946"/>
            <a:chOff x="7214066" y="3530039"/>
            <a:chExt cx="1217788" cy="1785946"/>
          </a:xfrm>
        </p:grpSpPr>
        <p:sp>
          <p:nvSpPr>
            <p:cNvPr id="57" name="同心圆 56"/>
            <p:cNvSpPr/>
            <p:nvPr/>
          </p:nvSpPr>
          <p:spPr>
            <a:xfrm>
              <a:off x="7612849" y="3530039"/>
              <a:ext cx="422367"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58" name="椭圆 57"/>
            <p:cNvSpPr/>
            <p:nvPr/>
          </p:nvSpPr>
          <p:spPr>
            <a:xfrm>
              <a:off x="7214066" y="4098198"/>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60" name="组合 59"/>
          <p:cNvGrpSpPr/>
          <p:nvPr/>
        </p:nvGrpSpPr>
        <p:grpSpPr>
          <a:xfrm>
            <a:off x="9184396" y="2164317"/>
            <a:ext cx="1217788" cy="1785944"/>
            <a:chOff x="9184396" y="2164317"/>
            <a:chExt cx="1217788" cy="1785944"/>
          </a:xfrm>
        </p:grpSpPr>
        <p:sp>
          <p:nvSpPr>
            <p:cNvPr id="61" name="同心圆 60"/>
            <p:cNvSpPr/>
            <p:nvPr/>
          </p:nvSpPr>
          <p:spPr>
            <a:xfrm>
              <a:off x="9583178" y="3530039"/>
              <a:ext cx="420223"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62" name="椭圆 61"/>
            <p:cNvSpPr/>
            <p:nvPr/>
          </p:nvSpPr>
          <p:spPr>
            <a:xfrm>
              <a:off x="9184396" y="2164317"/>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sp>
        <p:nvSpPr>
          <p:cNvPr id="5" name="文本框 4"/>
          <p:cNvSpPr txBox="1"/>
          <p:nvPr/>
        </p:nvSpPr>
        <p:spPr>
          <a:xfrm>
            <a:off x="1495317" y="2433732"/>
            <a:ext cx="816249" cy="707886"/>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01</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3457820" y="4350402"/>
            <a:ext cx="816249" cy="707886"/>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02</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5404065" y="2433732"/>
            <a:ext cx="816249" cy="707886"/>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03</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7414835" y="4350402"/>
            <a:ext cx="816249" cy="707886"/>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04</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9385164" y="2430059"/>
            <a:ext cx="816249" cy="707886"/>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05</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5451353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barn(outVertical)">
                                      <p:cBhvr>
                                        <p:cTn id="20" dur="750"/>
                                        <p:tgtEl>
                                          <p:spTgt spid="18"/>
                                        </p:tgtEl>
                                      </p:cBhvr>
                                    </p:animEffect>
                                  </p:childTnLst>
                                </p:cTn>
                              </p:par>
                              <p:par>
                                <p:cTn id="21" presetID="10"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par>
                                <p:cTn id="24" presetID="10" presetClass="entr" presetSubtype="0" fill="hold" nodeType="withEffect">
                                  <p:stCondLst>
                                    <p:cond delay="10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par>
                                <p:cTn id="27" presetID="10" presetClass="entr" presetSubtype="0" fill="hold" nodeType="withEffect">
                                  <p:stCondLst>
                                    <p:cond delay="20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par>
                                <p:cTn id="30" presetID="10" presetClass="entr" presetSubtype="0" fill="hold" nodeType="withEffect">
                                  <p:stCondLst>
                                    <p:cond delay="30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500"/>
                                        <p:tgtEl>
                                          <p:spTgt spid="56"/>
                                        </p:tgtEl>
                                      </p:cBhvr>
                                    </p:animEffect>
                                  </p:childTnLst>
                                </p:cTn>
                              </p:par>
                              <p:par>
                                <p:cTn id="33" presetID="10" presetClass="entr" presetSubtype="0" fill="hold" nodeType="withEffect">
                                  <p:stCondLst>
                                    <p:cond delay="40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500"/>
                                        <p:tgtEl>
                                          <p:spTgt spid="60"/>
                                        </p:tgtEl>
                                      </p:cBhvr>
                                    </p:animEffect>
                                  </p:childTnLst>
                                </p:cTn>
                              </p:par>
                              <p:par>
                                <p:cTn id="36" presetID="10" presetClass="entr" presetSubtype="0"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nodeType="withEffect">
                                  <p:stCondLst>
                                    <p:cond delay="10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nodeType="withEffect">
                                  <p:stCondLst>
                                    <p:cond delay="20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10" presetClass="entr" presetSubtype="0" fill="hold" nodeType="withEffect">
                                  <p:stCondLst>
                                    <p:cond delay="30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par>
                                <p:cTn id="48" presetID="10" presetClass="entr" presetSubtype="0" fill="hold" nodeType="withEffect">
                                  <p:stCondLst>
                                    <p:cond delay="40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childTnLst>
                                </p:cTn>
                              </p:par>
                            </p:childTnLst>
                          </p:cTn>
                        </p:par>
                        <p:par>
                          <p:cTn id="51" fill="hold">
                            <p:stCondLst>
                              <p:cond delay="1500"/>
                            </p:stCondLst>
                            <p:childTnLst>
                              <p:par>
                                <p:cTn id="52" presetID="2" presetClass="entr" presetSubtype="1" fill="hold" grpId="0"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additive="base">
                                        <p:cTn id="54" dur="500" fill="hold"/>
                                        <p:tgtEl>
                                          <p:spTgt spid="5"/>
                                        </p:tgtEl>
                                        <p:attrNameLst>
                                          <p:attrName>ppt_x</p:attrName>
                                        </p:attrNameLst>
                                      </p:cBhvr>
                                      <p:tavLst>
                                        <p:tav tm="0">
                                          <p:val>
                                            <p:strVal val="#ppt_x"/>
                                          </p:val>
                                        </p:tav>
                                        <p:tav tm="100000">
                                          <p:val>
                                            <p:strVal val="#ppt_x"/>
                                          </p:val>
                                        </p:tav>
                                      </p:tavLst>
                                    </p:anim>
                                    <p:anim calcmode="lin" valueType="num">
                                      <p:cBhvr additive="base">
                                        <p:cTn id="55" dur="500" fill="hold"/>
                                        <p:tgtEl>
                                          <p:spTgt spid="5"/>
                                        </p:tgtEl>
                                        <p:attrNameLst>
                                          <p:attrName>ppt_y</p:attrName>
                                        </p:attrNameLst>
                                      </p:cBhvr>
                                      <p:tavLst>
                                        <p:tav tm="0">
                                          <p:val>
                                            <p:strVal val="0-#ppt_h/2"/>
                                          </p:val>
                                        </p:tav>
                                        <p:tav tm="100000">
                                          <p:val>
                                            <p:strVal val="#ppt_y"/>
                                          </p:val>
                                        </p:tav>
                                      </p:tavLst>
                                    </p:anim>
                                  </p:childTnLst>
                                </p:cTn>
                              </p:par>
                            </p:childTnLst>
                          </p:cTn>
                        </p:par>
                        <p:par>
                          <p:cTn id="56" fill="hold">
                            <p:stCondLst>
                              <p:cond delay="2000"/>
                            </p:stCondLst>
                            <p:childTnLst>
                              <p:par>
                                <p:cTn id="57" presetID="2" presetClass="entr" presetSubtype="1"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additive="base">
                                        <p:cTn id="59" dur="500" fill="hold"/>
                                        <p:tgtEl>
                                          <p:spTgt spid="64"/>
                                        </p:tgtEl>
                                        <p:attrNameLst>
                                          <p:attrName>ppt_x</p:attrName>
                                        </p:attrNameLst>
                                      </p:cBhvr>
                                      <p:tavLst>
                                        <p:tav tm="0">
                                          <p:val>
                                            <p:strVal val="#ppt_x"/>
                                          </p:val>
                                        </p:tav>
                                        <p:tav tm="100000">
                                          <p:val>
                                            <p:strVal val="#ppt_x"/>
                                          </p:val>
                                        </p:tav>
                                      </p:tavLst>
                                    </p:anim>
                                    <p:anim calcmode="lin" valueType="num">
                                      <p:cBhvr additive="base">
                                        <p:cTn id="60" dur="500" fill="hold"/>
                                        <p:tgtEl>
                                          <p:spTgt spid="64"/>
                                        </p:tgtEl>
                                        <p:attrNameLst>
                                          <p:attrName>ppt_y</p:attrName>
                                        </p:attrNameLst>
                                      </p:cBhvr>
                                      <p:tavLst>
                                        <p:tav tm="0">
                                          <p:val>
                                            <p:strVal val="0-#ppt_h/2"/>
                                          </p:val>
                                        </p:tav>
                                        <p:tav tm="100000">
                                          <p:val>
                                            <p:strVal val="#ppt_y"/>
                                          </p:val>
                                        </p:tav>
                                      </p:tavLst>
                                    </p:anim>
                                  </p:childTnLst>
                                </p:cTn>
                              </p:par>
                            </p:childTnLst>
                          </p:cTn>
                        </p:par>
                        <p:par>
                          <p:cTn id="61" fill="hold">
                            <p:stCondLst>
                              <p:cond delay="2500"/>
                            </p:stCondLst>
                            <p:childTnLst>
                              <p:par>
                                <p:cTn id="62" presetID="2" presetClass="entr" presetSubtype="1" fill="hold" grpId="0" nodeType="afterEffect">
                                  <p:stCondLst>
                                    <p:cond delay="0"/>
                                  </p:stCondLst>
                                  <p:childTnLst>
                                    <p:set>
                                      <p:cBhvr>
                                        <p:cTn id="63" dur="1" fill="hold">
                                          <p:stCondLst>
                                            <p:cond delay="0"/>
                                          </p:stCondLst>
                                        </p:cTn>
                                        <p:tgtEl>
                                          <p:spTgt spid="65"/>
                                        </p:tgtEl>
                                        <p:attrNameLst>
                                          <p:attrName>style.visibility</p:attrName>
                                        </p:attrNameLst>
                                      </p:cBhvr>
                                      <p:to>
                                        <p:strVal val="visible"/>
                                      </p:to>
                                    </p:set>
                                    <p:anim calcmode="lin" valueType="num">
                                      <p:cBhvr additive="base">
                                        <p:cTn id="64" dur="500" fill="hold"/>
                                        <p:tgtEl>
                                          <p:spTgt spid="65"/>
                                        </p:tgtEl>
                                        <p:attrNameLst>
                                          <p:attrName>ppt_x</p:attrName>
                                        </p:attrNameLst>
                                      </p:cBhvr>
                                      <p:tavLst>
                                        <p:tav tm="0">
                                          <p:val>
                                            <p:strVal val="#ppt_x"/>
                                          </p:val>
                                        </p:tav>
                                        <p:tav tm="100000">
                                          <p:val>
                                            <p:strVal val="#ppt_x"/>
                                          </p:val>
                                        </p:tav>
                                      </p:tavLst>
                                    </p:anim>
                                    <p:anim calcmode="lin" valueType="num">
                                      <p:cBhvr additive="base">
                                        <p:cTn id="65" dur="500" fill="hold"/>
                                        <p:tgtEl>
                                          <p:spTgt spid="65"/>
                                        </p:tgtEl>
                                        <p:attrNameLst>
                                          <p:attrName>ppt_y</p:attrName>
                                        </p:attrNameLst>
                                      </p:cBhvr>
                                      <p:tavLst>
                                        <p:tav tm="0">
                                          <p:val>
                                            <p:strVal val="0-#ppt_h/2"/>
                                          </p:val>
                                        </p:tav>
                                        <p:tav tm="100000">
                                          <p:val>
                                            <p:strVal val="#ppt_y"/>
                                          </p:val>
                                        </p:tav>
                                      </p:tavLst>
                                    </p:anim>
                                  </p:childTnLst>
                                </p:cTn>
                              </p:par>
                            </p:childTnLst>
                          </p:cTn>
                        </p:par>
                        <p:par>
                          <p:cTn id="66" fill="hold">
                            <p:stCondLst>
                              <p:cond delay="3000"/>
                            </p:stCondLst>
                            <p:childTnLst>
                              <p:par>
                                <p:cTn id="67" presetID="2" presetClass="entr" presetSubtype="1"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additive="base">
                                        <p:cTn id="69" dur="500" fill="hold"/>
                                        <p:tgtEl>
                                          <p:spTgt spid="66"/>
                                        </p:tgtEl>
                                        <p:attrNameLst>
                                          <p:attrName>ppt_x</p:attrName>
                                        </p:attrNameLst>
                                      </p:cBhvr>
                                      <p:tavLst>
                                        <p:tav tm="0">
                                          <p:val>
                                            <p:strVal val="#ppt_x"/>
                                          </p:val>
                                        </p:tav>
                                        <p:tav tm="100000">
                                          <p:val>
                                            <p:strVal val="#ppt_x"/>
                                          </p:val>
                                        </p:tav>
                                      </p:tavLst>
                                    </p:anim>
                                    <p:anim calcmode="lin" valueType="num">
                                      <p:cBhvr additive="base">
                                        <p:cTn id="70" dur="500" fill="hold"/>
                                        <p:tgtEl>
                                          <p:spTgt spid="66"/>
                                        </p:tgtEl>
                                        <p:attrNameLst>
                                          <p:attrName>ppt_y</p:attrName>
                                        </p:attrNameLst>
                                      </p:cBhvr>
                                      <p:tavLst>
                                        <p:tav tm="0">
                                          <p:val>
                                            <p:strVal val="0-#ppt_h/2"/>
                                          </p:val>
                                        </p:tav>
                                        <p:tav tm="100000">
                                          <p:val>
                                            <p:strVal val="#ppt_y"/>
                                          </p:val>
                                        </p:tav>
                                      </p:tavLst>
                                    </p:anim>
                                  </p:childTnLst>
                                </p:cTn>
                              </p:par>
                            </p:childTnLst>
                          </p:cTn>
                        </p:par>
                        <p:par>
                          <p:cTn id="71" fill="hold">
                            <p:stCondLst>
                              <p:cond delay="3500"/>
                            </p:stCondLst>
                            <p:childTnLst>
                              <p:par>
                                <p:cTn id="72" presetID="2" presetClass="entr" presetSubtype="1" fill="hold" grpId="0" nodeType="afterEffect">
                                  <p:stCondLst>
                                    <p:cond delay="0"/>
                                  </p:stCondLst>
                                  <p:childTnLst>
                                    <p:set>
                                      <p:cBhvr>
                                        <p:cTn id="73" dur="1" fill="hold">
                                          <p:stCondLst>
                                            <p:cond delay="0"/>
                                          </p:stCondLst>
                                        </p:cTn>
                                        <p:tgtEl>
                                          <p:spTgt spid="67"/>
                                        </p:tgtEl>
                                        <p:attrNameLst>
                                          <p:attrName>style.visibility</p:attrName>
                                        </p:attrNameLst>
                                      </p:cBhvr>
                                      <p:to>
                                        <p:strVal val="visible"/>
                                      </p:to>
                                    </p:set>
                                    <p:anim calcmode="lin" valueType="num">
                                      <p:cBhvr additive="base">
                                        <p:cTn id="74" dur="500" fill="hold"/>
                                        <p:tgtEl>
                                          <p:spTgt spid="67"/>
                                        </p:tgtEl>
                                        <p:attrNameLst>
                                          <p:attrName>ppt_x</p:attrName>
                                        </p:attrNameLst>
                                      </p:cBhvr>
                                      <p:tavLst>
                                        <p:tav tm="0">
                                          <p:val>
                                            <p:strVal val="#ppt_x"/>
                                          </p:val>
                                        </p:tav>
                                        <p:tav tm="100000">
                                          <p:val>
                                            <p:strVal val="#ppt_x"/>
                                          </p:val>
                                        </p:tav>
                                      </p:tavLst>
                                    </p:anim>
                                    <p:anim calcmode="lin" valueType="num">
                                      <p:cBhvr additive="base">
                                        <p:cTn id="75" dur="500" fill="hold"/>
                                        <p:tgtEl>
                                          <p:spTgt spid="6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18" grpId="0" animBg="1"/>
      <p:bldP spid="5" grpId="0"/>
      <p:bldP spid="64" grpId="0"/>
      <p:bldP spid="65" grpId="0"/>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065" y="52396"/>
            <a:ext cx="5678472" cy="5678472"/>
          </a:xfrm>
          <a:prstGeom prst="rect">
            <a:avLst/>
          </a:prstGeom>
        </p:spPr>
      </p:pic>
      <p:sp>
        <p:nvSpPr>
          <p:cNvPr id="26" name="圆角矩形 25"/>
          <p:cNvSpPr/>
          <p:nvPr/>
        </p:nvSpPr>
        <p:spPr>
          <a:xfrm>
            <a:off x="2341551" y="4851400"/>
            <a:ext cx="7429500" cy="1279446"/>
          </a:xfrm>
          <a:prstGeom prst="roundRect">
            <a:avLst>
              <a:gd name="adj" fmla="val 23381"/>
            </a:avLst>
          </a:prstGeom>
          <a:noFill/>
        </p:spPr>
        <p:txBody>
          <a:bodyPr wrap="square" anchor="ctr">
            <a:spAutoFit/>
          </a:bodyPr>
          <a:lstStyle/>
          <a:p>
            <a:pPr algn="ctr"/>
            <a:r>
              <a:rPr lang="zh-CN" altLang="en-US" sz="6600" b="1" dirty="0">
                <a:solidFill>
                  <a:schemeClr val="bg1"/>
                </a:solidFill>
                <a:latin typeface="微软雅黑" panose="020B0503020204020204" pitchFamily="34" charset="-122"/>
                <a:ea typeface="微软雅黑" panose="020B0503020204020204" pitchFamily="34" charset="-122"/>
              </a:rPr>
              <a:t>数据结构</a:t>
            </a:r>
            <a:endParaRPr lang="en-US" altLang="zh-CN" sz="66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pic>
        <p:nvPicPr>
          <p:cNvPr id="51" name="图片 50"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7"/>
          <a:stretch>
            <a:fillRect/>
          </a:stretch>
        </p:blipFill>
        <p:spPr>
          <a:xfrm>
            <a:off x="-4101109" y="1534507"/>
            <a:ext cx="3718882" cy="3712786"/>
          </a:xfrm>
          <a:prstGeom prst="rect">
            <a:avLst/>
          </a:prstGeom>
        </p:spPr>
      </p:pic>
      <p:pic>
        <p:nvPicPr>
          <p:cNvPr id="3" name="图片 2"/>
          <p:cNvPicPr>
            <a:picLocks noChangeAspect="1"/>
          </p:cNvPicPr>
          <p:nvPr/>
        </p:nvPicPr>
        <p:blipFill>
          <a:blip r:embed="rId8"/>
          <a:stretch>
            <a:fillRect/>
          </a:stretch>
        </p:blipFill>
        <p:spPr>
          <a:xfrm>
            <a:off x="12645797" y="1534507"/>
            <a:ext cx="3712786" cy="3712786"/>
          </a:xfrm>
          <a:prstGeom prst="rect">
            <a:avLst/>
          </a:prstGeom>
        </p:spPr>
      </p:pic>
      <p:grpSp>
        <p:nvGrpSpPr>
          <p:cNvPr id="41" name="组合 40"/>
          <p:cNvGrpSpPr/>
          <p:nvPr/>
        </p:nvGrpSpPr>
        <p:grpSpPr>
          <a:xfrm>
            <a:off x="4424363" y="1615302"/>
            <a:ext cx="3466488" cy="2219284"/>
            <a:chOff x="4424363" y="1615302"/>
            <a:chExt cx="3466488" cy="2219284"/>
          </a:xfrm>
        </p:grpSpPr>
        <p:grpSp>
          <p:nvGrpSpPr>
            <p:cNvPr id="42" name="组合 41"/>
            <p:cNvGrpSpPr/>
            <p:nvPr/>
          </p:nvGrpSpPr>
          <p:grpSpPr>
            <a:xfrm>
              <a:off x="4424363" y="1649412"/>
              <a:ext cx="1558925" cy="2127251"/>
              <a:chOff x="4424363" y="1649412"/>
              <a:chExt cx="1558925" cy="2127251"/>
            </a:xfrm>
          </p:grpSpPr>
          <p:sp>
            <p:nvSpPr>
              <p:cNvPr id="63"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3" name="组合 42"/>
            <p:cNvGrpSpPr/>
            <p:nvPr/>
          </p:nvGrpSpPr>
          <p:grpSpPr>
            <a:xfrm>
              <a:off x="6192839" y="1615302"/>
              <a:ext cx="1698012" cy="2219284"/>
              <a:chOff x="5551488" y="3406775"/>
              <a:chExt cx="522288" cy="682625"/>
            </a:xfrm>
          </p:grpSpPr>
          <p:sp>
            <p:nvSpPr>
              <p:cNvPr id="44" name="Freeform 66"/>
              <p:cNvSpPr/>
              <p:nvPr/>
            </p:nvSpPr>
            <p:spPr bwMode="auto">
              <a:xfrm>
                <a:off x="5559425" y="3419475"/>
                <a:ext cx="333375" cy="463550"/>
              </a:xfrm>
              <a:custGeom>
                <a:avLst/>
                <a:gdLst>
                  <a:gd name="T0" fmla="*/ 1 w 87"/>
                  <a:gd name="T1" fmla="*/ 122 h 122"/>
                  <a:gd name="T2" fmla="*/ 1 w 87"/>
                  <a:gd name="T3" fmla="*/ 121 h 122"/>
                  <a:gd name="T4" fmla="*/ 1 w 87"/>
                  <a:gd name="T5" fmla="*/ 120 h 122"/>
                  <a:gd name="T6" fmla="*/ 86 w 87"/>
                  <a:gd name="T7" fmla="*/ 0 h 122"/>
                  <a:gd name="T8" fmla="*/ 87 w 87"/>
                  <a:gd name="T9" fmla="*/ 0 h 122"/>
                  <a:gd name="T10" fmla="*/ 87 w 87"/>
                  <a:gd name="T11" fmla="*/ 2 h 122"/>
                  <a:gd name="T12" fmla="*/ 2 w 87"/>
                  <a:gd name="T13" fmla="*/ 121 h 122"/>
                  <a:gd name="T14" fmla="*/ 1 w 87"/>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2">
                    <a:moveTo>
                      <a:pt x="1" y="122"/>
                    </a:moveTo>
                    <a:cubicBezTo>
                      <a:pt x="1" y="122"/>
                      <a:pt x="1" y="122"/>
                      <a:pt x="1" y="121"/>
                    </a:cubicBezTo>
                    <a:cubicBezTo>
                      <a:pt x="0" y="121"/>
                      <a:pt x="0" y="121"/>
                      <a:pt x="1" y="120"/>
                    </a:cubicBezTo>
                    <a:cubicBezTo>
                      <a:pt x="86" y="0"/>
                      <a:pt x="86" y="0"/>
                      <a:pt x="86" y="0"/>
                    </a:cubicBezTo>
                    <a:cubicBezTo>
                      <a:pt x="86" y="0"/>
                      <a:pt x="86" y="0"/>
                      <a:pt x="87" y="0"/>
                    </a:cubicBezTo>
                    <a:cubicBezTo>
                      <a:pt x="87" y="1"/>
                      <a:pt x="87" y="1"/>
                      <a:pt x="87" y="2"/>
                    </a:cubicBezTo>
                    <a:cubicBezTo>
                      <a:pt x="2" y="121"/>
                      <a:pt x="2" y="121"/>
                      <a:pt x="2" y="121"/>
                    </a:cubicBezTo>
                    <a:cubicBezTo>
                      <a:pt x="2" y="121"/>
                      <a:pt x="2" y="122"/>
                      <a:pt x="1" y="12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67"/>
              <p:cNvSpPr/>
              <p:nvPr/>
            </p:nvSpPr>
            <p:spPr bwMode="auto">
              <a:xfrm>
                <a:off x="5559425" y="3419475"/>
                <a:ext cx="433388" cy="463550"/>
              </a:xfrm>
              <a:custGeom>
                <a:avLst/>
                <a:gdLst>
                  <a:gd name="T0" fmla="*/ 1 w 113"/>
                  <a:gd name="T1" fmla="*/ 122 h 122"/>
                  <a:gd name="T2" fmla="*/ 1 w 113"/>
                  <a:gd name="T3" fmla="*/ 121 h 122"/>
                  <a:gd name="T4" fmla="*/ 1 w 113"/>
                  <a:gd name="T5" fmla="*/ 120 h 122"/>
                  <a:gd name="T6" fmla="*/ 111 w 113"/>
                  <a:gd name="T7" fmla="*/ 0 h 122"/>
                  <a:gd name="T8" fmla="*/ 112 w 113"/>
                  <a:gd name="T9" fmla="*/ 0 h 122"/>
                  <a:gd name="T10" fmla="*/ 112 w 113"/>
                  <a:gd name="T11" fmla="*/ 2 h 122"/>
                  <a:gd name="T12" fmla="*/ 2 w 113"/>
                  <a:gd name="T13" fmla="*/ 121 h 122"/>
                  <a:gd name="T14" fmla="*/ 1 w 113"/>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122">
                    <a:moveTo>
                      <a:pt x="1" y="122"/>
                    </a:moveTo>
                    <a:cubicBezTo>
                      <a:pt x="1" y="122"/>
                      <a:pt x="1" y="122"/>
                      <a:pt x="1" y="121"/>
                    </a:cubicBezTo>
                    <a:cubicBezTo>
                      <a:pt x="0" y="121"/>
                      <a:pt x="0" y="120"/>
                      <a:pt x="1" y="120"/>
                    </a:cubicBezTo>
                    <a:cubicBezTo>
                      <a:pt x="111" y="0"/>
                      <a:pt x="111" y="0"/>
                      <a:pt x="111" y="0"/>
                    </a:cubicBezTo>
                    <a:cubicBezTo>
                      <a:pt x="111" y="0"/>
                      <a:pt x="112" y="0"/>
                      <a:pt x="112" y="0"/>
                    </a:cubicBezTo>
                    <a:cubicBezTo>
                      <a:pt x="113" y="1"/>
                      <a:pt x="113" y="1"/>
                      <a:pt x="112" y="2"/>
                    </a:cubicBezTo>
                    <a:cubicBezTo>
                      <a:pt x="2" y="121"/>
                      <a:pt x="2" y="121"/>
                      <a:pt x="2" y="121"/>
                    </a:cubicBezTo>
                    <a:cubicBezTo>
                      <a:pt x="2" y="121"/>
                      <a:pt x="2" y="122"/>
                      <a:pt x="1" y="12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68"/>
              <p:cNvSpPr/>
              <p:nvPr/>
            </p:nvSpPr>
            <p:spPr bwMode="auto">
              <a:xfrm>
                <a:off x="5559425" y="3876675"/>
                <a:ext cx="506413" cy="95250"/>
              </a:xfrm>
              <a:custGeom>
                <a:avLst/>
                <a:gdLst>
                  <a:gd name="T0" fmla="*/ 131 w 132"/>
                  <a:gd name="T1" fmla="*/ 25 h 25"/>
                  <a:gd name="T2" fmla="*/ 130 w 132"/>
                  <a:gd name="T3" fmla="*/ 25 h 25"/>
                  <a:gd name="T4" fmla="*/ 1 w 132"/>
                  <a:gd name="T5" fmla="*/ 2 h 25"/>
                  <a:gd name="T6" fmla="*/ 1 w 132"/>
                  <a:gd name="T7" fmla="*/ 0 h 25"/>
                  <a:gd name="T8" fmla="*/ 2 w 132"/>
                  <a:gd name="T9" fmla="*/ 0 h 25"/>
                  <a:gd name="T10" fmla="*/ 131 w 132"/>
                  <a:gd name="T11" fmla="*/ 23 h 25"/>
                  <a:gd name="T12" fmla="*/ 131 w 132"/>
                  <a:gd name="T13" fmla="*/ 25 h 25"/>
                  <a:gd name="T14" fmla="*/ 131 w 132"/>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25">
                    <a:moveTo>
                      <a:pt x="131" y="25"/>
                    </a:moveTo>
                    <a:cubicBezTo>
                      <a:pt x="130" y="25"/>
                      <a:pt x="130" y="25"/>
                      <a:pt x="130" y="25"/>
                    </a:cubicBezTo>
                    <a:cubicBezTo>
                      <a:pt x="1" y="2"/>
                      <a:pt x="1" y="2"/>
                      <a:pt x="1" y="2"/>
                    </a:cubicBezTo>
                    <a:cubicBezTo>
                      <a:pt x="1" y="1"/>
                      <a:pt x="0" y="1"/>
                      <a:pt x="1" y="0"/>
                    </a:cubicBezTo>
                    <a:cubicBezTo>
                      <a:pt x="1" y="0"/>
                      <a:pt x="1" y="0"/>
                      <a:pt x="2" y="0"/>
                    </a:cubicBezTo>
                    <a:cubicBezTo>
                      <a:pt x="131" y="23"/>
                      <a:pt x="131" y="23"/>
                      <a:pt x="131" y="23"/>
                    </a:cubicBezTo>
                    <a:cubicBezTo>
                      <a:pt x="131" y="24"/>
                      <a:pt x="132" y="24"/>
                      <a:pt x="131" y="25"/>
                    </a:cubicBezTo>
                    <a:cubicBezTo>
                      <a:pt x="131" y="25"/>
                      <a:pt x="131" y="25"/>
                      <a:pt x="131" y="2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69"/>
              <p:cNvSpPr/>
              <p:nvPr/>
            </p:nvSpPr>
            <p:spPr bwMode="auto">
              <a:xfrm>
                <a:off x="5859463" y="3844925"/>
                <a:ext cx="133350" cy="236538"/>
              </a:xfrm>
              <a:custGeom>
                <a:avLst/>
                <a:gdLst>
                  <a:gd name="T0" fmla="*/ 1 w 35"/>
                  <a:gd name="T1" fmla="*/ 62 h 62"/>
                  <a:gd name="T2" fmla="*/ 1 w 35"/>
                  <a:gd name="T3" fmla="*/ 62 h 62"/>
                  <a:gd name="T4" fmla="*/ 0 w 35"/>
                  <a:gd name="T5" fmla="*/ 60 h 62"/>
                  <a:gd name="T6" fmla="*/ 33 w 35"/>
                  <a:gd name="T7" fmla="*/ 1 h 62"/>
                  <a:gd name="T8" fmla="*/ 34 w 35"/>
                  <a:gd name="T9" fmla="*/ 1 h 62"/>
                  <a:gd name="T10" fmla="*/ 34 w 35"/>
                  <a:gd name="T11" fmla="*/ 2 h 62"/>
                  <a:gd name="T12" fmla="*/ 2 w 35"/>
                  <a:gd name="T13" fmla="*/ 61 h 62"/>
                  <a:gd name="T14" fmla="*/ 1 w 35"/>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62">
                    <a:moveTo>
                      <a:pt x="1" y="62"/>
                    </a:moveTo>
                    <a:cubicBezTo>
                      <a:pt x="1" y="62"/>
                      <a:pt x="1" y="62"/>
                      <a:pt x="1" y="62"/>
                    </a:cubicBezTo>
                    <a:cubicBezTo>
                      <a:pt x="0" y="61"/>
                      <a:pt x="0" y="61"/>
                      <a:pt x="0" y="60"/>
                    </a:cubicBezTo>
                    <a:cubicBezTo>
                      <a:pt x="33" y="1"/>
                      <a:pt x="33" y="1"/>
                      <a:pt x="33" y="1"/>
                    </a:cubicBezTo>
                    <a:cubicBezTo>
                      <a:pt x="33" y="1"/>
                      <a:pt x="34" y="0"/>
                      <a:pt x="34" y="1"/>
                    </a:cubicBezTo>
                    <a:cubicBezTo>
                      <a:pt x="35" y="1"/>
                      <a:pt x="35" y="2"/>
                      <a:pt x="34" y="2"/>
                    </a:cubicBezTo>
                    <a:cubicBezTo>
                      <a:pt x="2" y="61"/>
                      <a:pt x="2" y="61"/>
                      <a:pt x="2" y="61"/>
                    </a:cubicBezTo>
                    <a:cubicBezTo>
                      <a:pt x="2" y="61"/>
                      <a:pt x="1" y="62"/>
                      <a:pt x="1" y="6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70"/>
              <p:cNvSpPr/>
              <p:nvPr/>
            </p:nvSpPr>
            <p:spPr bwMode="auto">
              <a:xfrm>
                <a:off x="5697538" y="3681413"/>
                <a:ext cx="295275" cy="290513"/>
              </a:xfrm>
              <a:custGeom>
                <a:avLst/>
                <a:gdLst>
                  <a:gd name="T0" fmla="*/ 76 w 77"/>
                  <a:gd name="T1" fmla="*/ 76 h 76"/>
                  <a:gd name="T2" fmla="*/ 75 w 77"/>
                  <a:gd name="T3" fmla="*/ 76 h 76"/>
                  <a:gd name="T4" fmla="*/ 1 w 77"/>
                  <a:gd name="T5" fmla="*/ 2 h 76"/>
                  <a:gd name="T6" fmla="*/ 1 w 77"/>
                  <a:gd name="T7" fmla="*/ 0 h 76"/>
                  <a:gd name="T8" fmla="*/ 2 w 77"/>
                  <a:gd name="T9" fmla="*/ 0 h 76"/>
                  <a:gd name="T10" fmla="*/ 76 w 77"/>
                  <a:gd name="T11" fmla="*/ 75 h 76"/>
                  <a:gd name="T12" fmla="*/ 76 w 77"/>
                  <a:gd name="T13" fmla="*/ 76 h 76"/>
                  <a:gd name="T14" fmla="*/ 76 w 77"/>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76">
                    <a:moveTo>
                      <a:pt x="76" y="76"/>
                    </a:moveTo>
                    <a:cubicBezTo>
                      <a:pt x="75" y="76"/>
                      <a:pt x="75" y="76"/>
                      <a:pt x="75" y="76"/>
                    </a:cubicBezTo>
                    <a:cubicBezTo>
                      <a:pt x="1" y="2"/>
                      <a:pt x="1" y="2"/>
                      <a:pt x="1" y="2"/>
                    </a:cubicBezTo>
                    <a:cubicBezTo>
                      <a:pt x="0" y="1"/>
                      <a:pt x="0" y="1"/>
                      <a:pt x="1" y="0"/>
                    </a:cubicBezTo>
                    <a:cubicBezTo>
                      <a:pt x="1" y="0"/>
                      <a:pt x="2" y="0"/>
                      <a:pt x="2" y="0"/>
                    </a:cubicBezTo>
                    <a:cubicBezTo>
                      <a:pt x="76" y="75"/>
                      <a:pt x="76" y="75"/>
                      <a:pt x="76" y="75"/>
                    </a:cubicBezTo>
                    <a:cubicBezTo>
                      <a:pt x="77" y="75"/>
                      <a:pt x="77" y="76"/>
                      <a:pt x="76" y="76"/>
                    </a:cubicBezTo>
                    <a:cubicBezTo>
                      <a:pt x="76" y="76"/>
                      <a:pt x="76" y="76"/>
                      <a:pt x="76" y="7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71"/>
              <p:cNvSpPr/>
              <p:nvPr/>
            </p:nvSpPr>
            <p:spPr bwMode="auto">
              <a:xfrm>
                <a:off x="5886450" y="3419475"/>
                <a:ext cx="106363" cy="552450"/>
              </a:xfrm>
              <a:custGeom>
                <a:avLst/>
                <a:gdLst>
                  <a:gd name="T0" fmla="*/ 27 w 28"/>
                  <a:gd name="T1" fmla="*/ 145 h 145"/>
                  <a:gd name="T2" fmla="*/ 26 w 28"/>
                  <a:gd name="T3" fmla="*/ 145 h 145"/>
                  <a:gd name="T4" fmla="*/ 0 w 28"/>
                  <a:gd name="T5" fmla="*/ 1 h 145"/>
                  <a:gd name="T6" fmla="*/ 1 w 28"/>
                  <a:gd name="T7" fmla="*/ 0 h 145"/>
                  <a:gd name="T8" fmla="*/ 2 w 28"/>
                  <a:gd name="T9" fmla="*/ 1 h 145"/>
                  <a:gd name="T10" fmla="*/ 28 w 28"/>
                  <a:gd name="T11" fmla="*/ 144 h 145"/>
                  <a:gd name="T12" fmla="*/ 27 w 28"/>
                  <a:gd name="T13" fmla="*/ 145 h 145"/>
                  <a:gd name="T14" fmla="*/ 27 w 28"/>
                  <a:gd name="T15" fmla="*/ 145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45">
                    <a:moveTo>
                      <a:pt x="27" y="145"/>
                    </a:moveTo>
                    <a:cubicBezTo>
                      <a:pt x="26" y="145"/>
                      <a:pt x="26" y="145"/>
                      <a:pt x="26" y="145"/>
                    </a:cubicBezTo>
                    <a:cubicBezTo>
                      <a:pt x="0" y="1"/>
                      <a:pt x="0" y="1"/>
                      <a:pt x="0" y="1"/>
                    </a:cubicBezTo>
                    <a:cubicBezTo>
                      <a:pt x="0" y="1"/>
                      <a:pt x="1" y="0"/>
                      <a:pt x="1" y="0"/>
                    </a:cubicBezTo>
                    <a:cubicBezTo>
                      <a:pt x="2" y="0"/>
                      <a:pt x="2" y="0"/>
                      <a:pt x="2" y="1"/>
                    </a:cubicBezTo>
                    <a:cubicBezTo>
                      <a:pt x="28" y="144"/>
                      <a:pt x="28" y="144"/>
                      <a:pt x="28" y="144"/>
                    </a:cubicBezTo>
                    <a:cubicBezTo>
                      <a:pt x="28" y="145"/>
                      <a:pt x="27" y="145"/>
                      <a:pt x="27" y="145"/>
                    </a:cubicBezTo>
                    <a:cubicBezTo>
                      <a:pt x="27" y="145"/>
                      <a:pt x="27" y="145"/>
                      <a:pt x="27" y="14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72"/>
              <p:cNvSpPr/>
              <p:nvPr/>
            </p:nvSpPr>
            <p:spPr bwMode="auto">
              <a:xfrm>
                <a:off x="5808663" y="3506788"/>
                <a:ext cx="100013" cy="460375"/>
              </a:xfrm>
              <a:custGeom>
                <a:avLst/>
                <a:gdLst>
                  <a:gd name="T0" fmla="*/ 1 w 26"/>
                  <a:gd name="T1" fmla="*/ 121 h 121"/>
                  <a:gd name="T2" fmla="*/ 1 w 26"/>
                  <a:gd name="T3" fmla="*/ 121 h 121"/>
                  <a:gd name="T4" fmla="*/ 0 w 26"/>
                  <a:gd name="T5" fmla="*/ 120 h 121"/>
                  <a:gd name="T6" fmla="*/ 24 w 26"/>
                  <a:gd name="T7" fmla="*/ 1 h 121"/>
                  <a:gd name="T8" fmla="*/ 26 w 26"/>
                  <a:gd name="T9" fmla="*/ 0 h 121"/>
                  <a:gd name="T10" fmla="*/ 26 w 26"/>
                  <a:gd name="T11" fmla="*/ 1 h 121"/>
                  <a:gd name="T12" fmla="*/ 2 w 26"/>
                  <a:gd name="T13" fmla="*/ 120 h 121"/>
                  <a:gd name="T14" fmla="*/ 1 w 26"/>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21">
                    <a:moveTo>
                      <a:pt x="1" y="121"/>
                    </a:moveTo>
                    <a:cubicBezTo>
                      <a:pt x="1" y="121"/>
                      <a:pt x="1" y="121"/>
                      <a:pt x="1" y="121"/>
                    </a:cubicBezTo>
                    <a:cubicBezTo>
                      <a:pt x="0" y="121"/>
                      <a:pt x="0" y="120"/>
                      <a:pt x="0" y="120"/>
                    </a:cubicBezTo>
                    <a:cubicBezTo>
                      <a:pt x="24" y="1"/>
                      <a:pt x="24" y="1"/>
                      <a:pt x="24" y="1"/>
                    </a:cubicBezTo>
                    <a:cubicBezTo>
                      <a:pt x="25" y="0"/>
                      <a:pt x="25" y="0"/>
                      <a:pt x="26" y="0"/>
                    </a:cubicBezTo>
                    <a:cubicBezTo>
                      <a:pt x="26" y="0"/>
                      <a:pt x="26" y="1"/>
                      <a:pt x="26" y="1"/>
                    </a:cubicBezTo>
                    <a:cubicBezTo>
                      <a:pt x="2" y="120"/>
                      <a:pt x="2" y="120"/>
                      <a:pt x="2" y="120"/>
                    </a:cubicBezTo>
                    <a:cubicBezTo>
                      <a:pt x="2" y="121"/>
                      <a:pt x="1" y="121"/>
                      <a:pt x="1" y="12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73"/>
              <p:cNvSpPr/>
              <p:nvPr/>
            </p:nvSpPr>
            <p:spPr bwMode="auto">
              <a:xfrm>
                <a:off x="5551488" y="3406775"/>
                <a:ext cx="522288" cy="682625"/>
              </a:xfrm>
              <a:custGeom>
                <a:avLst/>
                <a:gdLst>
                  <a:gd name="T0" fmla="*/ 114 w 136"/>
                  <a:gd name="T1" fmla="*/ 179 h 179"/>
                  <a:gd name="T2" fmla="*/ 81 w 136"/>
                  <a:gd name="T3" fmla="*/ 179 h 179"/>
                  <a:gd name="T4" fmla="*/ 77 w 136"/>
                  <a:gd name="T5" fmla="*/ 176 h 179"/>
                  <a:gd name="T6" fmla="*/ 77 w 136"/>
                  <a:gd name="T7" fmla="*/ 151 h 179"/>
                  <a:gd name="T8" fmla="*/ 3 w 136"/>
                  <a:gd name="T9" fmla="*/ 151 h 179"/>
                  <a:gd name="T10" fmla="*/ 0 w 136"/>
                  <a:gd name="T11" fmla="*/ 147 h 179"/>
                  <a:gd name="T12" fmla="*/ 0 w 136"/>
                  <a:gd name="T13" fmla="*/ 124 h 179"/>
                  <a:gd name="T14" fmla="*/ 3 w 136"/>
                  <a:gd name="T15" fmla="*/ 120 h 179"/>
                  <a:gd name="T16" fmla="*/ 7 w 136"/>
                  <a:gd name="T17" fmla="*/ 124 h 179"/>
                  <a:gd name="T18" fmla="*/ 7 w 136"/>
                  <a:gd name="T19" fmla="*/ 144 h 179"/>
                  <a:gd name="T20" fmla="*/ 81 w 136"/>
                  <a:gd name="T21" fmla="*/ 144 h 179"/>
                  <a:gd name="T22" fmla="*/ 85 w 136"/>
                  <a:gd name="T23" fmla="*/ 147 h 179"/>
                  <a:gd name="T24" fmla="*/ 85 w 136"/>
                  <a:gd name="T25" fmla="*/ 172 h 179"/>
                  <a:gd name="T26" fmla="*/ 110 w 136"/>
                  <a:gd name="T27" fmla="*/ 172 h 179"/>
                  <a:gd name="T28" fmla="*/ 110 w 136"/>
                  <a:gd name="T29" fmla="*/ 147 h 179"/>
                  <a:gd name="T30" fmla="*/ 114 w 136"/>
                  <a:gd name="T31" fmla="*/ 144 h 179"/>
                  <a:gd name="T32" fmla="*/ 129 w 136"/>
                  <a:gd name="T33" fmla="*/ 144 h 179"/>
                  <a:gd name="T34" fmla="*/ 129 w 136"/>
                  <a:gd name="T35" fmla="*/ 120 h 179"/>
                  <a:gd name="T36" fmla="*/ 114 w 136"/>
                  <a:gd name="T37" fmla="*/ 120 h 179"/>
                  <a:gd name="T38" fmla="*/ 110 w 136"/>
                  <a:gd name="T39" fmla="*/ 117 h 179"/>
                  <a:gd name="T40" fmla="*/ 110 w 136"/>
                  <a:gd name="T41" fmla="*/ 8 h 179"/>
                  <a:gd name="T42" fmla="*/ 88 w 136"/>
                  <a:gd name="T43" fmla="*/ 8 h 179"/>
                  <a:gd name="T44" fmla="*/ 85 w 136"/>
                  <a:gd name="T45" fmla="*/ 4 h 179"/>
                  <a:gd name="T46" fmla="*/ 88 w 136"/>
                  <a:gd name="T47" fmla="*/ 0 h 179"/>
                  <a:gd name="T48" fmla="*/ 114 w 136"/>
                  <a:gd name="T49" fmla="*/ 0 h 179"/>
                  <a:gd name="T50" fmla="*/ 117 w 136"/>
                  <a:gd name="T51" fmla="*/ 4 h 179"/>
                  <a:gd name="T52" fmla="*/ 117 w 136"/>
                  <a:gd name="T53" fmla="*/ 113 h 179"/>
                  <a:gd name="T54" fmla="*/ 133 w 136"/>
                  <a:gd name="T55" fmla="*/ 113 h 179"/>
                  <a:gd name="T56" fmla="*/ 136 w 136"/>
                  <a:gd name="T57" fmla="*/ 117 h 179"/>
                  <a:gd name="T58" fmla="*/ 136 w 136"/>
                  <a:gd name="T59" fmla="*/ 147 h 179"/>
                  <a:gd name="T60" fmla="*/ 133 w 136"/>
                  <a:gd name="T61" fmla="*/ 151 h 179"/>
                  <a:gd name="T62" fmla="*/ 117 w 136"/>
                  <a:gd name="T63" fmla="*/ 151 h 179"/>
                  <a:gd name="T64" fmla="*/ 117 w 136"/>
                  <a:gd name="T65" fmla="*/ 176 h 179"/>
                  <a:gd name="T66" fmla="*/ 114 w 136"/>
                  <a:gd name="T67"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179">
                    <a:moveTo>
                      <a:pt x="114" y="179"/>
                    </a:moveTo>
                    <a:cubicBezTo>
                      <a:pt x="81" y="179"/>
                      <a:pt x="81" y="179"/>
                      <a:pt x="81" y="179"/>
                    </a:cubicBezTo>
                    <a:cubicBezTo>
                      <a:pt x="79" y="179"/>
                      <a:pt x="77" y="178"/>
                      <a:pt x="77" y="176"/>
                    </a:cubicBezTo>
                    <a:cubicBezTo>
                      <a:pt x="77" y="151"/>
                      <a:pt x="77" y="151"/>
                      <a:pt x="77" y="151"/>
                    </a:cubicBezTo>
                    <a:cubicBezTo>
                      <a:pt x="3" y="151"/>
                      <a:pt x="3" y="151"/>
                      <a:pt x="3" y="151"/>
                    </a:cubicBezTo>
                    <a:cubicBezTo>
                      <a:pt x="1" y="151"/>
                      <a:pt x="0" y="149"/>
                      <a:pt x="0" y="147"/>
                    </a:cubicBezTo>
                    <a:cubicBezTo>
                      <a:pt x="0" y="124"/>
                      <a:pt x="0" y="124"/>
                      <a:pt x="0" y="124"/>
                    </a:cubicBezTo>
                    <a:cubicBezTo>
                      <a:pt x="0" y="122"/>
                      <a:pt x="1" y="120"/>
                      <a:pt x="3" y="120"/>
                    </a:cubicBezTo>
                    <a:cubicBezTo>
                      <a:pt x="5" y="120"/>
                      <a:pt x="7" y="122"/>
                      <a:pt x="7" y="124"/>
                    </a:cubicBezTo>
                    <a:cubicBezTo>
                      <a:pt x="7" y="144"/>
                      <a:pt x="7" y="144"/>
                      <a:pt x="7" y="144"/>
                    </a:cubicBezTo>
                    <a:cubicBezTo>
                      <a:pt x="81" y="144"/>
                      <a:pt x="81" y="144"/>
                      <a:pt x="81" y="144"/>
                    </a:cubicBezTo>
                    <a:cubicBezTo>
                      <a:pt x="83" y="144"/>
                      <a:pt x="85" y="145"/>
                      <a:pt x="85" y="147"/>
                    </a:cubicBezTo>
                    <a:cubicBezTo>
                      <a:pt x="85" y="172"/>
                      <a:pt x="85" y="172"/>
                      <a:pt x="85" y="172"/>
                    </a:cubicBezTo>
                    <a:cubicBezTo>
                      <a:pt x="110" y="172"/>
                      <a:pt x="110" y="172"/>
                      <a:pt x="110" y="172"/>
                    </a:cubicBezTo>
                    <a:cubicBezTo>
                      <a:pt x="110" y="147"/>
                      <a:pt x="110" y="147"/>
                      <a:pt x="110" y="147"/>
                    </a:cubicBezTo>
                    <a:cubicBezTo>
                      <a:pt x="110" y="145"/>
                      <a:pt x="112" y="144"/>
                      <a:pt x="114" y="144"/>
                    </a:cubicBezTo>
                    <a:cubicBezTo>
                      <a:pt x="129" y="144"/>
                      <a:pt x="129" y="144"/>
                      <a:pt x="129" y="144"/>
                    </a:cubicBezTo>
                    <a:cubicBezTo>
                      <a:pt x="129" y="120"/>
                      <a:pt x="129" y="120"/>
                      <a:pt x="129" y="120"/>
                    </a:cubicBezTo>
                    <a:cubicBezTo>
                      <a:pt x="114" y="120"/>
                      <a:pt x="114" y="120"/>
                      <a:pt x="114" y="120"/>
                    </a:cubicBezTo>
                    <a:cubicBezTo>
                      <a:pt x="112" y="120"/>
                      <a:pt x="110" y="119"/>
                      <a:pt x="110" y="117"/>
                    </a:cubicBezTo>
                    <a:cubicBezTo>
                      <a:pt x="110" y="8"/>
                      <a:pt x="110" y="8"/>
                      <a:pt x="110" y="8"/>
                    </a:cubicBezTo>
                    <a:cubicBezTo>
                      <a:pt x="88" y="8"/>
                      <a:pt x="88" y="8"/>
                      <a:pt x="88" y="8"/>
                    </a:cubicBezTo>
                    <a:cubicBezTo>
                      <a:pt x="86" y="8"/>
                      <a:pt x="85" y="6"/>
                      <a:pt x="85" y="4"/>
                    </a:cubicBezTo>
                    <a:cubicBezTo>
                      <a:pt x="85" y="2"/>
                      <a:pt x="86" y="0"/>
                      <a:pt x="88" y="0"/>
                    </a:cubicBezTo>
                    <a:cubicBezTo>
                      <a:pt x="114" y="0"/>
                      <a:pt x="114" y="0"/>
                      <a:pt x="114" y="0"/>
                    </a:cubicBezTo>
                    <a:cubicBezTo>
                      <a:pt x="116" y="0"/>
                      <a:pt x="117" y="2"/>
                      <a:pt x="117" y="4"/>
                    </a:cubicBezTo>
                    <a:cubicBezTo>
                      <a:pt x="117" y="113"/>
                      <a:pt x="117" y="113"/>
                      <a:pt x="117" y="113"/>
                    </a:cubicBezTo>
                    <a:cubicBezTo>
                      <a:pt x="133" y="113"/>
                      <a:pt x="133" y="113"/>
                      <a:pt x="133" y="113"/>
                    </a:cubicBezTo>
                    <a:cubicBezTo>
                      <a:pt x="135" y="113"/>
                      <a:pt x="136" y="114"/>
                      <a:pt x="136" y="117"/>
                    </a:cubicBezTo>
                    <a:cubicBezTo>
                      <a:pt x="136" y="147"/>
                      <a:pt x="136" y="147"/>
                      <a:pt x="136" y="147"/>
                    </a:cubicBezTo>
                    <a:cubicBezTo>
                      <a:pt x="136" y="149"/>
                      <a:pt x="135" y="151"/>
                      <a:pt x="133" y="151"/>
                    </a:cubicBezTo>
                    <a:cubicBezTo>
                      <a:pt x="117" y="151"/>
                      <a:pt x="117" y="151"/>
                      <a:pt x="117" y="151"/>
                    </a:cubicBezTo>
                    <a:cubicBezTo>
                      <a:pt x="117" y="176"/>
                      <a:pt x="117" y="176"/>
                      <a:pt x="117" y="176"/>
                    </a:cubicBezTo>
                    <a:cubicBezTo>
                      <a:pt x="117" y="178"/>
                      <a:pt x="116" y="179"/>
                      <a:pt x="114" y="1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Oval 74"/>
              <p:cNvSpPr>
                <a:spLocks noChangeArrowheads="1"/>
              </p:cNvSpPr>
              <p:nvPr/>
            </p:nvSpPr>
            <p:spPr bwMode="auto">
              <a:xfrm>
                <a:off x="5821363" y="3803650"/>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Oval 75"/>
              <p:cNvSpPr>
                <a:spLocks noChangeArrowheads="1"/>
              </p:cNvSpPr>
              <p:nvPr/>
            </p:nvSpPr>
            <p:spPr bwMode="auto">
              <a:xfrm>
                <a:off x="5916613" y="392588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Oval 76"/>
              <p:cNvSpPr>
                <a:spLocks noChangeArrowheads="1"/>
              </p:cNvSpPr>
              <p:nvPr/>
            </p:nvSpPr>
            <p:spPr bwMode="auto">
              <a:xfrm>
                <a:off x="5886450" y="349091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Oval 77"/>
              <p:cNvSpPr>
                <a:spLocks noChangeArrowheads="1"/>
              </p:cNvSpPr>
              <p:nvPr/>
            </p:nvSpPr>
            <p:spPr bwMode="auto">
              <a:xfrm>
                <a:off x="5683250" y="3670300"/>
                <a:ext cx="38100"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Oval 78"/>
              <p:cNvSpPr>
                <a:spLocks noChangeArrowheads="1"/>
              </p:cNvSpPr>
              <p:nvPr/>
            </p:nvSpPr>
            <p:spPr bwMode="auto">
              <a:xfrm>
                <a:off x="5800725" y="3906838"/>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2386121216"/>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17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fltVal val="0"/>
                                          </p:val>
                                        </p:tav>
                                        <p:tav tm="100000">
                                          <p:val>
                                            <p:strVal val="#ppt_w"/>
                                          </p:val>
                                        </p:tav>
                                      </p:tavLst>
                                    </p:anim>
                                    <p:anim calcmode="lin" valueType="num">
                                      <p:cBhvr>
                                        <p:cTn id="28" dur="1000" fill="hold"/>
                                        <p:tgtEl>
                                          <p:spTgt spid="26"/>
                                        </p:tgtEl>
                                        <p:attrNameLst>
                                          <p:attrName>ppt_h</p:attrName>
                                        </p:attrNameLst>
                                      </p:cBhvr>
                                      <p:tavLst>
                                        <p:tav tm="0">
                                          <p:val>
                                            <p:fltVal val="0"/>
                                          </p:val>
                                        </p:tav>
                                        <p:tav tm="100000">
                                          <p:val>
                                            <p:strVal val="#ppt_h"/>
                                          </p:val>
                                        </p:tav>
                                      </p:tavLst>
                                    </p:anim>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fltVal val="0.5"/>
                                          </p:val>
                                        </p:tav>
                                        <p:tav tm="100000">
                                          <p:val>
                                            <p:strVal val="#ppt_x"/>
                                          </p:val>
                                        </p:tav>
                                      </p:tavLst>
                                    </p:anim>
                                    <p:anim calcmode="lin" valueType="num">
                                      <p:cBhvr>
                                        <p:cTn id="31" dur="1000" fill="hold"/>
                                        <p:tgtEl>
                                          <p:spTgt spid="26"/>
                                        </p:tgtEl>
                                        <p:attrNameLst>
                                          <p:attrName>ppt_y</p:attrName>
                                        </p:attrNameLst>
                                      </p:cBhvr>
                                      <p:tavLst>
                                        <p:tav tm="0">
                                          <p:val>
                                            <p:fltVal val="0.5"/>
                                          </p:val>
                                        </p:tav>
                                        <p:tav tm="100000">
                                          <p:val>
                                            <p:strVal val="#ppt_y"/>
                                          </p:val>
                                        </p:tav>
                                      </p:tavLst>
                                    </p:anim>
                                  </p:childTnLst>
                                </p:cTn>
                              </p:par>
                            </p:childTnLst>
                          </p:cTn>
                        </p:par>
                        <p:par>
                          <p:cTn id="32" fill="hold">
                            <p:stCondLst>
                              <p:cond delay="2700"/>
                            </p:stCondLst>
                            <p:childTnLst>
                              <p:par>
                                <p:cTn id="33" presetID="10" presetClass="entr" presetSubtype="0" repeatCount="3000"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200"/>
                                        <p:tgtEl>
                                          <p:spTgt spid="53"/>
                                        </p:tgtEl>
                                      </p:cBhvr>
                                    </p:animEffect>
                                  </p:childTnLst>
                                </p:cTn>
                              </p:par>
                              <p:par>
                                <p:cTn id="36" presetID="10" presetClass="entr" presetSubtype="0" repeatCount="3000" fill="hold" nodeType="withEffect">
                                  <p:stCondLst>
                                    <p:cond delay="10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200"/>
                                        <p:tgtEl>
                                          <p:spTgt spid="52"/>
                                        </p:tgtEl>
                                      </p:cBhvr>
                                    </p:animEffect>
                                  </p:childTnLst>
                                </p:cTn>
                              </p:par>
                              <p:par>
                                <p:cTn id="39" presetID="10" presetClass="entr" presetSubtype="0" repeatCount="3000" fill="hold" nodeType="withEffect">
                                  <p:stCondLst>
                                    <p:cond delay="20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200"/>
                                        <p:tgtEl>
                                          <p:spTgt spid="51"/>
                                        </p:tgtEl>
                                      </p:cBhvr>
                                    </p:animEffect>
                                  </p:childTnLst>
                                </p:cTn>
                              </p:par>
                              <p:par>
                                <p:cTn id="42" presetID="10" presetClass="entr" presetSubtype="0" repeatCount="3000" fill="hold"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200"/>
                                        <p:tgtEl>
                                          <p:spTgt spid="56"/>
                                        </p:tgtEl>
                                      </p:cBhvr>
                                    </p:animEffect>
                                  </p:childTnLst>
                                </p:cTn>
                              </p:par>
                              <p:par>
                                <p:cTn id="45" presetID="10" presetClass="entr" presetSubtype="0" repeatCount="3000" fill="hold" nodeType="withEffect">
                                  <p:stCondLst>
                                    <p:cond delay="1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200"/>
                                        <p:tgtEl>
                                          <p:spTgt spid="55"/>
                                        </p:tgtEl>
                                      </p:cBhvr>
                                    </p:animEffect>
                                  </p:childTnLst>
                                </p:cTn>
                              </p:par>
                              <p:par>
                                <p:cTn id="48" presetID="10" presetClass="entr" presetSubtype="0" repeatCount="3000" fill="hold"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200"/>
                                        <p:tgtEl>
                                          <p:spTgt spid="54"/>
                                        </p:tgtEl>
                                      </p:cBhvr>
                                    </p:animEffect>
                                  </p:childTnLst>
                                </p:cTn>
                              </p:par>
                            </p:childTnLst>
                          </p:cTn>
                        </p:par>
                        <p:par>
                          <p:cTn id="51" fill="hold">
                            <p:stCondLst>
                              <p:cond delay="3500"/>
                            </p:stCondLst>
                            <p:childTnLst>
                              <p:par>
                                <p:cTn id="52" presetID="49" presetClass="entr" presetSubtype="0" decel="100000"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 calcmode="lin" valueType="num">
                                      <p:cBhvr>
                                        <p:cTn id="56" dur="500" fill="hold"/>
                                        <p:tgtEl>
                                          <p:spTgt spid="5"/>
                                        </p:tgtEl>
                                        <p:attrNameLst>
                                          <p:attrName>style.rotation</p:attrName>
                                        </p:attrNameLst>
                                      </p:cBhvr>
                                      <p:tavLst>
                                        <p:tav tm="0">
                                          <p:val>
                                            <p:fltVal val="360"/>
                                          </p:val>
                                        </p:tav>
                                        <p:tav tm="100000">
                                          <p:val>
                                            <p:fltVal val="0"/>
                                          </p:val>
                                        </p:tav>
                                      </p:tavLst>
                                    </p:anim>
                                    <p:animEffect transition="in" filter="fade">
                                      <p:cBhvr>
                                        <p:cTn id="57" dur="500"/>
                                        <p:tgtEl>
                                          <p:spTgt spid="5"/>
                                        </p:tgtEl>
                                      </p:cBhvr>
                                    </p:animEffect>
                                  </p:childTnLst>
                                </p:cTn>
                              </p:par>
                            </p:childTnLst>
                          </p:cTn>
                        </p:par>
                        <p:par>
                          <p:cTn id="58" fill="hold">
                            <p:stCondLst>
                              <p:cond delay="4000"/>
                            </p:stCondLst>
                            <p:childTnLst>
                              <p:par>
                                <p:cTn id="59" presetID="8" presetClass="emph" presetSubtype="0" fill="hold" nodeType="afterEffect">
                                  <p:stCondLst>
                                    <p:cond delay="0"/>
                                  </p:stCondLst>
                                  <p:childTnLst>
                                    <p:animRot by="21600000">
                                      <p:cBhvr>
                                        <p:cTn id="60" dur="2000" fill="hold"/>
                                        <p:tgtEl>
                                          <p:spTgt spid="5"/>
                                        </p:tgtEl>
                                        <p:attrNameLst>
                                          <p:attrName>r</p:attrName>
                                        </p:attrNameLst>
                                      </p:cBhvr>
                                    </p:animRo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nodeType="click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p:cTn id="65" dur="1000" fill="hold"/>
                                        <p:tgtEl>
                                          <p:spTgt spid="41"/>
                                        </p:tgtEl>
                                        <p:attrNameLst>
                                          <p:attrName>ppt_w</p:attrName>
                                        </p:attrNameLst>
                                      </p:cBhvr>
                                      <p:tavLst>
                                        <p:tav tm="0">
                                          <p:val>
                                            <p:fltVal val="0"/>
                                          </p:val>
                                        </p:tav>
                                        <p:tav tm="100000">
                                          <p:val>
                                            <p:strVal val="#ppt_w"/>
                                          </p:val>
                                        </p:tav>
                                      </p:tavLst>
                                    </p:anim>
                                    <p:anim calcmode="lin" valueType="num">
                                      <p:cBhvr>
                                        <p:cTn id="66" dur="1000" fill="hold"/>
                                        <p:tgtEl>
                                          <p:spTgt spid="41"/>
                                        </p:tgtEl>
                                        <p:attrNameLst>
                                          <p:attrName>ppt_h</p:attrName>
                                        </p:attrNameLst>
                                      </p:cBhvr>
                                      <p:tavLst>
                                        <p:tav tm="0">
                                          <p:val>
                                            <p:fltVal val="0"/>
                                          </p:val>
                                        </p:tav>
                                        <p:tav tm="100000">
                                          <p:val>
                                            <p:strVal val="#ppt_h"/>
                                          </p:val>
                                        </p:tav>
                                      </p:tavLst>
                                    </p:anim>
                                    <p:animEffect transition="in" filter="fade">
                                      <p:cBhvr>
                                        <p:cTn id="67"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flipH="1">
            <a:off x="7085872" y="2552371"/>
            <a:ext cx="4049161" cy="1575847"/>
          </a:xfrm>
          <a:prstGeom prst="rect">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352654" y="1948373"/>
            <a:ext cx="1988356" cy="1971240"/>
          </a:xfrm>
          <a:prstGeom prst="ellipse">
            <a:avLst/>
          </a:prstGeom>
          <a:ln>
            <a:solidFill>
              <a:schemeClr val="bg1"/>
            </a:solidFill>
          </a:ln>
        </p:spPr>
      </p:pic>
      <p:sp>
        <p:nvSpPr>
          <p:cNvPr id="47" name="矩形 46"/>
          <p:cNvSpPr/>
          <p:nvPr/>
        </p:nvSpPr>
        <p:spPr>
          <a:xfrm flipH="1">
            <a:off x="1070572" y="2581956"/>
            <a:ext cx="4049161" cy="1575847"/>
          </a:xfrm>
          <a:prstGeom prst="rect">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358637" y="1948374"/>
            <a:ext cx="2037163" cy="1971239"/>
          </a:xfrm>
          <a:prstGeom prst="ellipse">
            <a:avLst/>
          </a:prstGeom>
          <a:ln>
            <a:solidFill>
              <a:schemeClr val="bg1"/>
            </a:solidFill>
          </a:ln>
        </p:spPr>
      </p:pic>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区块链</a:t>
            </a:r>
            <a:r>
              <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&amp;</a:t>
            </a:r>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区块</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04</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63"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68"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69" name="TextBox 12"/>
          <p:cNvSpPr txBox="1"/>
          <p:nvPr/>
        </p:nvSpPr>
        <p:spPr>
          <a:xfrm>
            <a:off x="1005224" y="4854497"/>
            <a:ext cx="4179855" cy="738664"/>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区块链以区块为单位组织数据。全网所有的交易记录都以交易单的形式存储在全网唯一的区块链中。</a:t>
            </a:r>
          </a:p>
        </p:txBody>
      </p:sp>
      <p:sp>
        <p:nvSpPr>
          <p:cNvPr id="70" name="TextBox 12"/>
          <p:cNvSpPr txBox="1"/>
          <p:nvPr/>
        </p:nvSpPr>
        <p:spPr>
          <a:xfrm>
            <a:off x="7020524" y="4857040"/>
            <a:ext cx="4179855" cy="1346907"/>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区块是一种记录交易的数据结构。每个区块由区块头和区块主体组成，区块主体只负责记录前一段时间内的所有交易信息，区块链的大部分功能都由区块头实现。</a:t>
            </a:r>
          </a:p>
        </p:txBody>
      </p:sp>
      <p:sp>
        <p:nvSpPr>
          <p:cNvPr id="71" name="矩形 70"/>
          <p:cNvSpPr/>
          <p:nvPr/>
        </p:nvSpPr>
        <p:spPr>
          <a:xfrm>
            <a:off x="1020514" y="4385474"/>
            <a:ext cx="1107996"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区块链</a:t>
            </a:r>
            <a:endParaRPr lang="zh-CN" altLang="en-US" sz="2400" dirty="0">
              <a:solidFill>
                <a:schemeClr val="bg1"/>
              </a:solidFill>
            </a:endParaRPr>
          </a:p>
        </p:txBody>
      </p:sp>
      <p:sp>
        <p:nvSpPr>
          <p:cNvPr id="72" name="矩形 71"/>
          <p:cNvSpPr/>
          <p:nvPr/>
        </p:nvSpPr>
        <p:spPr>
          <a:xfrm>
            <a:off x="7020524" y="4385236"/>
            <a:ext cx="800219"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区块</a:t>
            </a:r>
            <a:endParaRPr lang="zh-CN" altLang="en-US" sz="2400" dirty="0">
              <a:solidFill>
                <a:schemeClr val="bg1"/>
              </a:solidFill>
            </a:endParaRPr>
          </a:p>
        </p:txBody>
      </p:sp>
    </p:spTree>
    <p:extLst>
      <p:ext uri="{BB962C8B-B14F-4D97-AF65-F5344CB8AC3E}">
        <p14:creationId xmlns:p14="http://schemas.microsoft.com/office/powerpoint/2010/main" val="272553630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barn(outVertical)">
                                      <p:cBhvr>
                                        <p:cTn id="20" dur="500"/>
                                        <p:tgtEl>
                                          <p:spTgt spid="47"/>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500"/>
                                        <p:tgtEl>
                                          <p:spTgt spid="68"/>
                                        </p:tgtEl>
                                      </p:cBhvr>
                                    </p:animEffect>
                                  </p:childTnLst>
                                </p:cTn>
                              </p:par>
                            </p:childTnLst>
                          </p:cTn>
                        </p:par>
                        <p:par>
                          <p:cTn id="25" fill="hold">
                            <p:stCondLst>
                              <p:cond delay="2000"/>
                            </p:stCondLst>
                            <p:childTnLst>
                              <p:par>
                                <p:cTn id="26" presetID="16" presetClass="entr" presetSubtype="37"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barn(outVertical)">
                                      <p:cBhvr>
                                        <p:cTn id="28" dur="500"/>
                                        <p:tgtEl>
                                          <p:spTgt spid="69"/>
                                        </p:tgtEl>
                                      </p:cBhvr>
                                    </p:animEffect>
                                  </p:childTnLst>
                                </p:cTn>
                              </p:par>
                            </p:childTnLst>
                          </p:cTn>
                        </p:par>
                        <p:par>
                          <p:cTn id="29" fill="hold">
                            <p:stCondLst>
                              <p:cond delay="2500"/>
                            </p:stCondLst>
                            <p:childTnLst>
                              <p:par>
                                <p:cTn id="30" presetID="16" presetClass="entr" presetSubtype="37"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barn(outVertical)">
                                      <p:cBhvr>
                                        <p:cTn id="32" dur="500"/>
                                        <p:tgtEl>
                                          <p:spTgt spid="51"/>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500"/>
                            </p:stCondLst>
                            <p:childTnLst>
                              <p:par>
                                <p:cTn id="38" presetID="16" presetClass="entr" presetSubtype="37"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barn(outVertical)">
                                      <p:cBhvr>
                                        <p:cTn id="40" dur="500"/>
                                        <p:tgtEl>
                                          <p:spTgt spid="70"/>
                                        </p:tgtEl>
                                      </p:cBhvr>
                                    </p:animEffect>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71"/>
                                        </p:tgtEl>
                                        <p:attrNameLst>
                                          <p:attrName>style.visibility</p:attrName>
                                        </p:attrNameLst>
                                      </p:cBhvr>
                                      <p:to>
                                        <p:strVal val="visible"/>
                                      </p:to>
                                    </p:set>
                                    <p:anim calcmode="lin" valueType="num">
                                      <p:cBhvr>
                                        <p:cTn id="44" dur="500" fill="hold"/>
                                        <p:tgtEl>
                                          <p:spTgt spid="71"/>
                                        </p:tgtEl>
                                        <p:attrNameLst>
                                          <p:attrName>ppt_w</p:attrName>
                                        </p:attrNameLst>
                                      </p:cBhvr>
                                      <p:tavLst>
                                        <p:tav tm="0">
                                          <p:val>
                                            <p:fltVal val="0"/>
                                          </p:val>
                                        </p:tav>
                                        <p:tav tm="100000">
                                          <p:val>
                                            <p:strVal val="#ppt_w"/>
                                          </p:val>
                                        </p:tav>
                                      </p:tavLst>
                                    </p:anim>
                                    <p:anim calcmode="lin" valueType="num">
                                      <p:cBhvr>
                                        <p:cTn id="45" dur="500" fill="hold"/>
                                        <p:tgtEl>
                                          <p:spTgt spid="71"/>
                                        </p:tgtEl>
                                        <p:attrNameLst>
                                          <p:attrName>ppt_h</p:attrName>
                                        </p:attrNameLst>
                                      </p:cBhvr>
                                      <p:tavLst>
                                        <p:tav tm="0">
                                          <p:val>
                                            <p:fltVal val="0"/>
                                          </p:val>
                                        </p:tav>
                                        <p:tav tm="100000">
                                          <p:val>
                                            <p:strVal val="#ppt_h"/>
                                          </p:val>
                                        </p:tav>
                                      </p:tavLst>
                                    </p:anim>
                                    <p:animEffect transition="in" filter="fade">
                                      <p:cBhvr>
                                        <p:cTn id="46" dur="500"/>
                                        <p:tgtEl>
                                          <p:spTgt spid="71"/>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72"/>
                                        </p:tgtEl>
                                        <p:attrNameLst>
                                          <p:attrName>style.visibility</p:attrName>
                                        </p:attrNameLst>
                                      </p:cBhvr>
                                      <p:to>
                                        <p:strVal val="visible"/>
                                      </p:to>
                                    </p:set>
                                    <p:anim calcmode="lin" valueType="num">
                                      <p:cBhvr>
                                        <p:cTn id="50" dur="500" fill="hold"/>
                                        <p:tgtEl>
                                          <p:spTgt spid="72"/>
                                        </p:tgtEl>
                                        <p:attrNameLst>
                                          <p:attrName>ppt_w</p:attrName>
                                        </p:attrNameLst>
                                      </p:cBhvr>
                                      <p:tavLst>
                                        <p:tav tm="0">
                                          <p:val>
                                            <p:fltVal val="0"/>
                                          </p:val>
                                        </p:tav>
                                        <p:tav tm="100000">
                                          <p:val>
                                            <p:strVal val="#ppt_w"/>
                                          </p:val>
                                        </p:tav>
                                      </p:tavLst>
                                    </p:anim>
                                    <p:anim calcmode="lin" valueType="num">
                                      <p:cBhvr>
                                        <p:cTn id="51" dur="500" fill="hold"/>
                                        <p:tgtEl>
                                          <p:spTgt spid="72"/>
                                        </p:tgtEl>
                                        <p:attrNameLst>
                                          <p:attrName>ppt_h</p:attrName>
                                        </p:attrNameLst>
                                      </p:cBhvr>
                                      <p:tavLst>
                                        <p:tav tm="0">
                                          <p:val>
                                            <p:fltVal val="0"/>
                                          </p:val>
                                        </p:tav>
                                        <p:tav tm="100000">
                                          <p:val>
                                            <p:strVal val="#ppt_h"/>
                                          </p:val>
                                        </p:tav>
                                      </p:tavLst>
                                    </p:anim>
                                    <p:animEffect transition="in" filter="fade">
                                      <p:cBhvr>
                                        <p:cTn id="52" dur="500"/>
                                        <p:tgtEl>
                                          <p:spTgt spid="72"/>
                                        </p:tgtEl>
                                      </p:cBhvr>
                                    </p:animEffect>
                                  </p:childTnLst>
                                </p:cTn>
                              </p:par>
                            </p:childTnLst>
                          </p:cTn>
                        </p:par>
                        <p:par>
                          <p:cTn id="53" fill="hold">
                            <p:stCondLst>
                              <p:cond delay="5000"/>
                            </p:stCondLst>
                            <p:childTnLst>
                              <p:par>
                                <p:cTn id="54" presetID="21" presetClass="entr" presetSubtype="1"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heel(1)">
                                      <p:cBhvr>
                                        <p:cTn id="56" dur="2000"/>
                                        <p:tgtEl>
                                          <p:spTgt spid="6"/>
                                        </p:tgtEl>
                                      </p:cBhvr>
                                    </p:animEffect>
                                  </p:childTnLst>
                                </p:cTn>
                              </p:par>
                            </p:childTnLst>
                          </p:cTn>
                        </p:par>
                        <p:par>
                          <p:cTn id="57" fill="hold">
                            <p:stCondLst>
                              <p:cond delay="7000"/>
                            </p:stCondLst>
                            <p:childTnLst>
                              <p:par>
                                <p:cTn id="58" presetID="21" presetClass="entr" presetSubtype="1" fill="hold"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heel(1)">
                                      <p:cBhvr>
                                        <p:cTn id="6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47" grpId="0" animBg="1"/>
      <p:bldP spid="500" grpId="0"/>
      <p:bldP spid="63" grpId="0" animBg="1"/>
      <p:bldP spid="68" grpId="0" animBg="1"/>
      <p:bldP spid="69" grpId="0"/>
      <p:bldP spid="70" grpId="0"/>
      <p:bldP spid="71" grpId="0"/>
      <p:bldP spid="7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区块头</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04</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16" name="Straight Connector 10"/>
          <p:cNvSpPr/>
          <p:nvPr/>
        </p:nvSpPr>
        <p:spPr>
          <a:xfrm>
            <a:off x="2971196" y="1937072"/>
            <a:ext cx="7637560" cy="0"/>
          </a:xfrm>
          <a:prstGeom prst="line">
            <a:avLst/>
          </a:prstGeom>
          <a:ln w="12700">
            <a:solidFill>
              <a:schemeClr val="accent5">
                <a:lumMod val="75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17" name="Teardrop 1"/>
          <p:cNvSpPr/>
          <p:nvPr/>
        </p:nvSpPr>
        <p:spPr>
          <a:xfrm rot="2714409">
            <a:off x="1867205" y="1474837"/>
            <a:ext cx="914612" cy="914559"/>
          </a:xfrm>
          <a:prstGeom prst="teardrop">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id-ID"/>
          </a:p>
        </p:txBody>
      </p:sp>
      <p:sp>
        <p:nvSpPr>
          <p:cNvPr id="18" name="Content Placeholder 2"/>
          <p:cNvSpPr txBox="1"/>
          <p:nvPr/>
        </p:nvSpPr>
        <p:spPr>
          <a:xfrm>
            <a:off x="3365456" y="1515782"/>
            <a:ext cx="4873026" cy="581572"/>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版本号，标示软件及协议的相关版本信息</a:t>
            </a:r>
          </a:p>
        </p:txBody>
      </p:sp>
      <p:sp>
        <p:nvSpPr>
          <p:cNvPr id="20" name="Straight Connector 48"/>
          <p:cNvSpPr/>
          <p:nvPr/>
        </p:nvSpPr>
        <p:spPr>
          <a:xfrm flipV="1">
            <a:off x="3617901" y="2687869"/>
            <a:ext cx="7384555" cy="0"/>
          </a:xfrm>
          <a:prstGeom prst="line">
            <a:avLst/>
          </a:prstGeom>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21" name="Content Placeholder 2"/>
          <p:cNvSpPr txBox="1"/>
          <p:nvPr/>
        </p:nvSpPr>
        <p:spPr>
          <a:xfrm>
            <a:off x="3620829" y="1957907"/>
            <a:ext cx="6987926" cy="624416"/>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父区块哈希值，引用的区块链中父区块头的哈希值，通过这个值每个区块才首尾相连组成了区块链，并且这个值对区块链的安全性起到了至关重要的作用</a:t>
            </a:r>
          </a:p>
        </p:txBody>
      </p:sp>
      <p:sp>
        <p:nvSpPr>
          <p:cNvPr id="22" name="Straight Connector 58"/>
          <p:cNvSpPr/>
          <p:nvPr/>
        </p:nvSpPr>
        <p:spPr>
          <a:xfrm>
            <a:off x="2971196" y="3436870"/>
            <a:ext cx="7637559" cy="11358"/>
          </a:xfrm>
          <a:prstGeom prst="line">
            <a:avLst/>
          </a:prstGeom>
          <a:ln w="12700">
            <a:solidFill>
              <a:schemeClr val="accent5">
                <a:lumMod val="75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23" name="Content Placeholder 2"/>
          <p:cNvSpPr txBox="1"/>
          <p:nvPr/>
        </p:nvSpPr>
        <p:spPr>
          <a:xfrm>
            <a:off x="3605908" y="2708526"/>
            <a:ext cx="7062737" cy="721719"/>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50000"/>
              </a:lnSpc>
            </a:pPr>
            <a:r>
              <a:rPr lang="en-US" altLang="zh-CN" sz="1400" dirty="0" err="1">
                <a:solidFill>
                  <a:schemeClr val="bg1"/>
                </a:solidFill>
                <a:latin typeface="微软雅黑" panose="020B0503020204020204" pitchFamily="34" charset="-122"/>
                <a:ea typeface="微软雅黑" panose="020B0503020204020204" pitchFamily="34" charset="-122"/>
              </a:rPr>
              <a:t>Merkle</a:t>
            </a:r>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根，这个值是由区块主体中所有交易的哈希值再逐级两两哈希计算出来的一个数值，主要用于检验一笔交易是否在这个区块中存在</a:t>
            </a:r>
          </a:p>
        </p:txBody>
      </p:sp>
      <p:sp>
        <p:nvSpPr>
          <p:cNvPr id="24" name="Straight Connector 68"/>
          <p:cNvSpPr/>
          <p:nvPr/>
        </p:nvSpPr>
        <p:spPr>
          <a:xfrm>
            <a:off x="3581258" y="4186597"/>
            <a:ext cx="7421199" cy="13736"/>
          </a:xfrm>
          <a:prstGeom prst="line">
            <a:avLst/>
          </a:prstGeom>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25" name="Freeform 69"/>
          <p:cNvSpPr/>
          <p:nvPr/>
        </p:nvSpPr>
        <p:spPr>
          <a:xfrm>
            <a:off x="4439716" y="4133281"/>
            <a:ext cx="4999434" cy="358677"/>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083" tIns="38083" rIns="38083" bIns="38083" numCol="1" spcCol="1270" anchor="b" anchorCtr="0">
            <a:noAutofit/>
          </a:bodyPr>
          <a:lstStyle/>
          <a:p>
            <a:pPr defTabSz="888365">
              <a:lnSpc>
                <a:spcPct val="90000"/>
              </a:lnSpc>
              <a:spcBef>
                <a:spcPct val="0"/>
              </a:spcBef>
              <a:spcAft>
                <a:spcPct val="35000"/>
              </a:spcAft>
            </a:pPr>
            <a:endParaRPr lang="id-ID" sz="2000"/>
          </a:p>
        </p:txBody>
      </p:sp>
      <p:sp>
        <p:nvSpPr>
          <p:cNvPr id="26" name="Content Placeholder 2"/>
          <p:cNvSpPr txBox="1"/>
          <p:nvPr/>
        </p:nvSpPr>
        <p:spPr>
          <a:xfrm>
            <a:off x="3857305" y="3671608"/>
            <a:ext cx="6029014" cy="386029"/>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时间戳，记录该区块产生的时间，精确到秒</a:t>
            </a:r>
          </a:p>
        </p:txBody>
      </p:sp>
      <p:sp>
        <p:nvSpPr>
          <p:cNvPr id="27" name="Teardrop 56"/>
          <p:cNvSpPr/>
          <p:nvPr/>
        </p:nvSpPr>
        <p:spPr>
          <a:xfrm rot="2714409">
            <a:off x="1867205" y="2979566"/>
            <a:ext cx="914612" cy="914559"/>
          </a:xfrm>
          <a:prstGeom prst="teardrop">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id-ID"/>
          </a:p>
        </p:txBody>
      </p:sp>
      <p:sp>
        <p:nvSpPr>
          <p:cNvPr id="28" name="Teardrop 66"/>
          <p:cNvSpPr/>
          <p:nvPr/>
        </p:nvSpPr>
        <p:spPr>
          <a:xfrm rot="2714409">
            <a:off x="2513890" y="3733483"/>
            <a:ext cx="914612" cy="914559"/>
          </a:xfrm>
          <a:prstGeom prst="teardrop">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id-ID"/>
          </a:p>
        </p:txBody>
      </p:sp>
      <p:sp>
        <p:nvSpPr>
          <p:cNvPr id="29" name="Teardrop 46"/>
          <p:cNvSpPr/>
          <p:nvPr/>
        </p:nvSpPr>
        <p:spPr>
          <a:xfrm rot="2714409">
            <a:off x="2513890" y="2228753"/>
            <a:ext cx="914612" cy="914559"/>
          </a:xfrm>
          <a:prstGeom prst="teardrop">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id-ID"/>
          </a:p>
        </p:txBody>
      </p:sp>
      <p:sp>
        <p:nvSpPr>
          <p:cNvPr id="30" name="Freeform 116"/>
          <p:cNvSpPr/>
          <p:nvPr/>
        </p:nvSpPr>
        <p:spPr bwMode="auto">
          <a:xfrm>
            <a:off x="2163585" y="1740178"/>
            <a:ext cx="352486" cy="393791"/>
          </a:xfrm>
          <a:custGeom>
            <a:avLst/>
            <a:gdLst>
              <a:gd name="T0" fmla="*/ 180 w 222"/>
              <a:gd name="T1" fmla="*/ 0 h 248"/>
              <a:gd name="T2" fmla="*/ 196 w 222"/>
              <a:gd name="T3" fmla="*/ 2 h 248"/>
              <a:gd name="T4" fmla="*/ 209 w 222"/>
              <a:gd name="T5" fmla="*/ 11 h 248"/>
              <a:gd name="T6" fmla="*/ 218 w 222"/>
              <a:gd name="T7" fmla="*/ 24 h 248"/>
              <a:gd name="T8" fmla="*/ 222 w 222"/>
              <a:gd name="T9" fmla="*/ 41 h 248"/>
              <a:gd name="T10" fmla="*/ 218 w 222"/>
              <a:gd name="T11" fmla="*/ 57 h 248"/>
              <a:gd name="T12" fmla="*/ 209 w 222"/>
              <a:gd name="T13" fmla="*/ 70 h 248"/>
              <a:gd name="T14" fmla="*/ 196 w 222"/>
              <a:gd name="T15" fmla="*/ 79 h 248"/>
              <a:gd name="T16" fmla="*/ 180 w 222"/>
              <a:gd name="T17" fmla="*/ 83 h 248"/>
              <a:gd name="T18" fmla="*/ 167 w 222"/>
              <a:gd name="T19" fmla="*/ 80 h 248"/>
              <a:gd name="T20" fmla="*/ 155 w 222"/>
              <a:gd name="T21" fmla="*/ 74 h 248"/>
              <a:gd name="T22" fmla="*/ 82 w 222"/>
              <a:gd name="T23" fmla="*/ 117 h 248"/>
              <a:gd name="T24" fmla="*/ 84 w 222"/>
              <a:gd name="T25" fmla="*/ 124 h 248"/>
              <a:gd name="T26" fmla="*/ 82 w 222"/>
              <a:gd name="T27" fmla="*/ 130 h 248"/>
              <a:gd name="T28" fmla="*/ 155 w 222"/>
              <a:gd name="T29" fmla="*/ 174 h 248"/>
              <a:gd name="T30" fmla="*/ 167 w 222"/>
              <a:gd name="T31" fmla="*/ 167 h 248"/>
              <a:gd name="T32" fmla="*/ 180 w 222"/>
              <a:gd name="T33" fmla="*/ 165 h 248"/>
              <a:gd name="T34" fmla="*/ 196 w 222"/>
              <a:gd name="T35" fmla="*/ 169 h 248"/>
              <a:gd name="T36" fmla="*/ 209 w 222"/>
              <a:gd name="T37" fmla="*/ 178 h 248"/>
              <a:gd name="T38" fmla="*/ 218 w 222"/>
              <a:gd name="T39" fmla="*/ 190 h 248"/>
              <a:gd name="T40" fmla="*/ 222 w 222"/>
              <a:gd name="T41" fmla="*/ 207 h 248"/>
              <a:gd name="T42" fmla="*/ 218 w 222"/>
              <a:gd name="T43" fmla="*/ 224 h 248"/>
              <a:gd name="T44" fmla="*/ 209 w 222"/>
              <a:gd name="T45" fmla="*/ 237 h 248"/>
              <a:gd name="T46" fmla="*/ 196 w 222"/>
              <a:gd name="T47" fmla="*/ 246 h 248"/>
              <a:gd name="T48" fmla="*/ 180 w 222"/>
              <a:gd name="T49" fmla="*/ 248 h 248"/>
              <a:gd name="T50" fmla="*/ 164 w 222"/>
              <a:gd name="T51" fmla="*/ 246 h 248"/>
              <a:gd name="T52" fmla="*/ 152 w 222"/>
              <a:gd name="T53" fmla="*/ 237 h 248"/>
              <a:gd name="T54" fmla="*/ 143 w 222"/>
              <a:gd name="T55" fmla="*/ 224 h 248"/>
              <a:gd name="T56" fmla="*/ 139 w 222"/>
              <a:gd name="T57" fmla="*/ 207 h 248"/>
              <a:gd name="T58" fmla="*/ 140 w 222"/>
              <a:gd name="T59" fmla="*/ 201 h 248"/>
              <a:gd name="T60" fmla="*/ 67 w 222"/>
              <a:gd name="T61" fmla="*/ 157 h 248"/>
              <a:gd name="T62" fmla="*/ 55 w 222"/>
              <a:gd name="T63" fmla="*/ 164 h 248"/>
              <a:gd name="T64" fmla="*/ 41 w 222"/>
              <a:gd name="T65" fmla="*/ 165 h 248"/>
              <a:gd name="T66" fmla="*/ 26 w 222"/>
              <a:gd name="T67" fmla="*/ 162 h 248"/>
              <a:gd name="T68" fmla="*/ 12 w 222"/>
              <a:gd name="T69" fmla="*/ 153 h 248"/>
              <a:gd name="T70" fmla="*/ 3 w 222"/>
              <a:gd name="T71" fmla="*/ 140 h 248"/>
              <a:gd name="T72" fmla="*/ 0 w 222"/>
              <a:gd name="T73" fmla="*/ 124 h 248"/>
              <a:gd name="T74" fmla="*/ 3 w 222"/>
              <a:gd name="T75" fmla="*/ 107 h 248"/>
              <a:gd name="T76" fmla="*/ 12 w 222"/>
              <a:gd name="T77" fmla="*/ 94 h 248"/>
              <a:gd name="T78" fmla="*/ 26 w 222"/>
              <a:gd name="T79" fmla="*/ 85 h 248"/>
              <a:gd name="T80" fmla="*/ 41 w 222"/>
              <a:gd name="T81" fmla="*/ 83 h 248"/>
              <a:gd name="T82" fmla="*/ 55 w 222"/>
              <a:gd name="T83" fmla="*/ 84 h 248"/>
              <a:gd name="T84" fmla="*/ 67 w 222"/>
              <a:gd name="T85" fmla="*/ 91 h 248"/>
              <a:gd name="T86" fmla="*/ 140 w 222"/>
              <a:gd name="T87" fmla="*/ 47 h 248"/>
              <a:gd name="T88" fmla="*/ 139 w 222"/>
              <a:gd name="T89" fmla="*/ 41 h 248"/>
              <a:gd name="T90" fmla="*/ 143 w 222"/>
              <a:gd name="T91" fmla="*/ 24 h 248"/>
              <a:gd name="T92" fmla="*/ 152 w 222"/>
              <a:gd name="T93" fmla="*/ 11 h 248"/>
              <a:gd name="T94" fmla="*/ 164 w 222"/>
              <a:gd name="T95" fmla="*/ 2 h 248"/>
              <a:gd name="T96" fmla="*/ 180 w 222"/>
              <a:gd name="T9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2" h="248">
                <a:moveTo>
                  <a:pt x="180" y="0"/>
                </a:moveTo>
                <a:lnTo>
                  <a:pt x="196" y="2"/>
                </a:lnTo>
                <a:lnTo>
                  <a:pt x="209" y="11"/>
                </a:lnTo>
                <a:lnTo>
                  <a:pt x="218" y="24"/>
                </a:lnTo>
                <a:lnTo>
                  <a:pt x="222" y="41"/>
                </a:lnTo>
                <a:lnTo>
                  <a:pt x="218" y="57"/>
                </a:lnTo>
                <a:lnTo>
                  <a:pt x="209" y="70"/>
                </a:lnTo>
                <a:lnTo>
                  <a:pt x="196" y="79"/>
                </a:lnTo>
                <a:lnTo>
                  <a:pt x="180" y="83"/>
                </a:lnTo>
                <a:lnTo>
                  <a:pt x="167" y="80"/>
                </a:lnTo>
                <a:lnTo>
                  <a:pt x="155" y="74"/>
                </a:lnTo>
                <a:lnTo>
                  <a:pt x="82" y="117"/>
                </a:lnTo>
                <a:lnTo>
                  <a:pt x="84" y="124"/>
                </a:lnTo>
                <a:lnTo>
                  <a:pt x="82" y="130"/>
                </a:lnTo>
                <a:lnTo>
                  <a:pt x="155" y="174"/>
                </a:lnTo>
                <a:lnTo>
                  <a:pt x="167" y="167"/>
                </a:lnTo>
                <a:lnTo>
                  <a:pt x="180" y="165"/>
                </a:lnTo>
                <a:lnTo>
                  <a:pt x="196" y="169"/>
                </a:lnTo>
                <a:lnTo>
                  <a:pt x="209" y="178"/>
                </a:lnTo>
                <a:lnTo>
                  <a:pt x="218" y="190"/>
                </a:lnTo>
                <a:lnTo>
                  <a:pt x="222" y="207"/>
                </a:lnTo>
                <a:lnTo>
                  <a:pt x="218" y="224"/>
                </a:lnTo>
                <a:lnTo>
                  <a:pt x="209" y="237"/>
                </a:lnTo>
                <a:lnTo>
                  <a:pt x="196" y="246"/>
                </a:lnTo>
                <a:lnTo>
                  <a:pt x="180" y="248"/>
                </a:lnTo>
                <a:lnTo>
                  <a:pt x="164" y="246"/>
                </a:lnTo>
                <a:lnTo>
                  <a:pt x="152" y="237"/>
                </a:lnTo>
                <a:lnTo>
                  <a:pt x="143" y="224"/>
                </a:lnTo>
                <a:lnTo>
                  <a:pt x="139" y="207"/>
                </a:lnTo>
                <a:lnTo>
                  <a:pt x="140" y="201"/>
                </a:lnTo>
                <a:lnTo>
                  <a:pt x="67" y="157"/>
                </a:lnTo>
                <a:lnTo>
                  <a:pt x="55" y="164"/>
                </a:lnTo>
                <a:lnTo>
                  <a:pt x="41" y="165"/>
                </a:lnTo>
                <a:lnTo>
                  <a:pt x="26" y="162"/>
                </a:lnTo>
                <a:lnTo>
                  <a:pt x="12" y="153"/>
                </a:lnTo>
                <a:lnTo>
                  <a:pt x="3" y="140"/>
                </a:lnTo>
                <a:lnTo>
                  <a:pt x="0" y="124"/>
                </a:lnTo>
                <a:lnTo>
                  <a:pt x="3" y="107"/>
                </a:lnTo>
                <a:lnTo>
                  <a:pt x="12" y="94"/>
                </a:lnTo>
                <a:lnTo>
                  <a:pt x="26" y="85"/>
                </a:lnTo>
                <a:lnTo>
                  <a:pt x="41" y="83"/>
                </a:lnTo>
                <a:lnTo>
                  <a:pt x="55" y="84"/>
                </a:lnTo>
                <a:lnTo>
                  <a:pt x="67" y="91"/>
                </a:lnTo>
                <a:lnTo>
                  <a:pt x="140" y="47"/>
                </a:lnTo>
                <a:lnTo>
                  <a:pt x="139" y="41"/>
                </a:lnTo>
                <a:lnTo>
                  <a:pt x="143" y="24"/>
                </a:lnTo>
                <a:lnTo>
                  <a:pt x="152" y="11"/>
                </a:lnTo>
                <a:lnTo>
                  <a:pt x="164" y="2"/>
                </a:lnTo>
                <a:lnTo>
                  <a:pt x="180" y="0"/>
                </a:lnTo>
                <a:close/>
              </a:path>
            </a:pathLst>
          </a:custGeom>
          <a:solidFill>
            <a:schemeClr val="bg1"/>
          </a:solidFill>
          <a:ln w="0">
            <a:noFill/>
            <a:prstDash val="solid"/>
            <a:round/>
          </a:ln>
        </p:spPr>
        <p:txBody>
          <a:bodyPr vert="horz" wrap="square" lIns="91401" tIns="45700" rIns="91401" bIns="45700" numCol="1" anchor="t" anchorCtr="0" compatLnSpc="1"/>
          <a:lstStyle/>
          <a:p>
            <a:endParaRPr lang="zh-CN" altLang="en-US"/>
          </a:p>
        </p:txBody>
      </p:sp>
      <p:sp>
        <p:nvSpPr>
          <p:cNvPr id="33" name="Freeform 6"/>
          <p:cNvSpPr>
            <a:spLocks noChangeAspect="1" noEditPoints="1"/>
          </p:cNvSpPr>
          <p:nvPr/>
        </p:nvSpPr>
        <p:spPr bwMode="auto">
          <a:xfrm>
            <a:off x="2152527" y="3205232"/>
            <a:ext cx="425348" cy="3736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01" tIns="45700" rIns="91401" bIns="45700" numCol="1" anchor="t" anchorCtr="0" compatLnSpc="1"/>
          <a:lstStyle/>
          <a:p>
            <a:endParaRPr lang="en-US" dirty="0"/>
          </a:p>
        </p:txBody>
      </p:sp>
      <p:sp>
        <p:nvSpPr>
          <p:cNvPr id="34" name="椭圆 33"/>
          <p:cNvSpPr/>
          <p:nvPr/>
        </p:nvSpPr>
        <p:spPr>
          <a:xfrm>
            <a:off x="10596057" y="1869087"/>
            <a:ext cx="145177" cy="14517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chemeClr val="bg1"/>
              </a:solidFill>
            </a:endParaRPr>
          </a:p>
        </p:txBody>
      </p:sp>
      <p:sp>
        <p:nvSpPr>
          <p:cNvPr id="35" name="椭圆 34"/>
          <p:cNvSpPr/>
          <p:nvPr/>
        </p:nvSpPr>
        <p:spPr>
          <a:xfrm>
            <a:off x="10913556" y="2615282"/>
            <a:ext cx="145177" cy="1451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chemeClr val="bg1"/>
              </a:solidFill>
            </a:endParaRPr>
          </a:p>
        </p:txBody>
      </p:sp>
      <p:sp>
        <p:nvSpPr>
          <p:cNvPr id="36" name="椭圆 35"/>
          <p:cNvSpPr/>
          <p:nvPr/>
        </p:nvSpPr>
        <p:spPr>
          <a:xfrm>
            <a:off x="10608756" y="3364254"/>
            <a:ext cx="145177" cy="14517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chemeClr val="bg1"/>
              </a:solidFill>
            </a:endParaRPr>
          </a:p>
        </p:txBody>
      </p:sp>
      <p:sp>
        <p:nvSpPr>
          <p:cNvPr id="37" name="椭圆 36"/>
          <p:cNvSpPr/>
          <p:nvPr/>
        </p:nvSpPr>
        <p:spPr>
          <a:xfrm>
            <a:off x="10939599" y="4125708"/>
            <a:ext cx="145177" cy="1451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chemeClr val="bg1"/>
              </a:solidFill>
            </a:endParaRPr>
          </a:p>
        </p:txBody>
      </p:sp>
      <p:sp>
        <p:nvSpPr>
          <p:cNvPr id="50" name="Straight Connector 58"/>
          <p:cNvSpPr/>
          <p:nvPr/>
        </p:nvSpPr>
        <p:spPr>
          <a:xfrm>
            <a:off x="2985095" y="4999353"/>
            <a:ext cx="7637559" cy="11358"/>
          </a:xfrm>
          <a:prstGeom prst="line">
            <a:avLst/>
          </a:prstGeom>
          <a:ln w="12700">
            <a:solidFill>
              <a:schemeClr val="accent5">
                <a:lumMod val="75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52" name="Content Placeholder 2"/>
          <p:cNvSpPr txBox="1"/>
          <p:nvPr/>
        </p:nvSpPr>
        <p:spPr>
          <a:xfrm>
            <a:off x="3670392" y="4426179"/>
            <a:ext cx="6339100" cy="406117"/>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难度值，该区块相关数学题的难度目标</a:t>
            </a:r>
          </a:p>
        </p:txBody>
      </p:sp>
      <p:sp>
        <p:nvSpPr>
          <p:cNvPr id="53" name="Straight Connector 68"/>
          <p:cNvSpPr/>
          <p:nvPr/>
        </p:nvSpPr>
        <p:spPr>
          <a:xfrm>
            <a:off x="3595157" y="5749080"/>
            <a:ext cx="7421199" cy="13736"/>
          </a:xfrm>
          <a:prstGeom prst="line">
            <a:avLst/>
          </a:prstGeom>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54" name="Freeform 69"/>
          <p:cNvSpPr/>
          <p:nvPr/>
        </p:nvSpPr>
        <p:spPr>
          <a:xfrm>
            <a:off x="4453615" y="5695764"/>
            <a:ext cx="4999434" cy="358677"/>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083" tIns="38083" rIns="38083" bIns="38083" numCol="1" spcCol="1270" anchor="b" anchorCtr="0">
            <a:noAutofit/>
          </a:bodyPr>
          <a:lstStyle/>
          <a:p>
            <a:pPr defTabSz="888365">
              <a:lnSpc>
                <a:spcPct val="90000"/>
              </a:lnSpc>
              <a:spcBef>
                <a:spcPct val="0"/>
              </a:spcBef>
              <a:spcAft>
                <a:spcPct val="35000"/>
              </a:spcAft>
            </a:pPr>
            <a:endParaRPr lang="id-ID" sz="2000"/>
          </a:p>
        </p:txBody>
      </p:sp>
      <p:sp>
        <p:nvSpPr>
          <p:cNvPr id="55" name="Content Placeholder 2"/>
          <p:cNvSpPr txBox="1"/>
          <p:nvPr/>
        </p:nvSpPr>
        <p:spPr>
          <a:xfrm>
            <a:off x="3857305" y="5248310"/>
            <a:ext cx="6418071" cy="420296"/>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随机数</a:t>
            </a:r>
            <a:r>
              <a:rPr lang="en-US" altLang="zh-CN" sz="1400" dirty="0">
                <a:solidFill>
                  <a:schemeClr val="bg1"/>
                </a:solidFill>
                <a:latin typeface="微软雅黑" panose="020B0503020204020204" pitchFamily="34" charset="-122"/>
                <a:ea typeface="微软雅黑" panose="020B0503020204020204" pitchFamily="34" charset="-122"/>
              </a:rPr>
              <a:t>(Nonce)</a:t>
            </a:r>
            <a:r>
              <a:rPr lang="zh-CN" altLang="en-US" sz="1400" dirty="0">
                <a:solidFill>
                  <a:schemeClr val="bg1"/>
                </a:solidFill>
                <a:latin typeface="微软雅黑" panose="020B0503020204020204" pitchFamily="34" charset="-122"/>
                <a:ea typeface="微软雅黑" panose="020B0503020204020204" pitchFamily="34" charset="-122"/>
              </a:rPr>
              <a:t>，记录解密该区块相关数学题的答案的值</a:t>
            </a:r>
          </a:p>
        </p:txBody>
      </p:sp>
      <p:sp>
        <p:nvSpPr>
          <p:cNvPr id="56" name="Teardrop 56"/>
          <p:cNvSpPr/>
          <p:nvPr/>
        </p:nvSpPr>
        <p:spPr>
          <a:xfrm rot="2714409">
            <a:off x="1881104" y="4542049"/>
            <a:ext cx="914612" cy="914559"/>
          </a:xfrm>
          <a:prstGeom prst="teardrop">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id-ID"/>
          </a:p>
        </p:txBody>
      </p:sp>
      <p:sp>
        <p:nvSpPr>
          <p:cNvPr id="57" name="Teardrop 66"/>
          <p:cNvSpPr/>
          <p:nvPr/>
        </p:nvSpPr>
        <p:spPr>
          <a:xfrm rot="2714409">
            <a:off x="2527789" y="5295966"/>
            <a:ext cx="914612" cy="914559"/>
          </a:xfrm>
          <a:prstGeom prst="teardrop">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id-ID"/>
          </a:p>
        </p:txBody>
      </p:sp>
      <p:sp>
        <p:nvSpPr>
          <p:cNvPr id="60" name="椭圆 59"/>
          <p:cNvSpPr/>
          <p:nvPr/>
        </p:nvSpPr>
        <p:spPr>
          <a:xfrm>
            <a:off x="10622655" y="4926737"/>
            <a:ext cx="145177" cy="14517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chemeClr val="bg1"/>
              </a:solidFill>
            </a:endParaRPr>
          </a:p>
        </p:txBody>
      </p:sp>
      <p:sp>
        <p:nvSpPr>
          <p:cNvPr id="61" name="椭圆 60"/>
          <p:cNvSpPr/>
          <p:nvPr/>
        </p:nvSpPr>
        <p:spPr>
          <a:xfrm>
            <a:off x="10953498" y="5688191"/>
            <a:ext cx="145177" cy="1451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chemeClr val="bg1"/>
              </a:solidFill>
            </a:endParaRPr>
          </a:p>
        </p:txBody>
      </p:sp>
      <p:sp>
        <p:nvSpPr>
          <p:cNvPr id="62" name="Freeform 40"/>
          <p:cNvSpPr>
            <a:spLocks noEditPoints="1"/>
          </p:cNvSpPr>
          <p:nvPr/>
        </p:nvSpPr>
        <p:spPr bwMode="auto">
          <a:xfrm>
            <a:off x="2860823" y="5576042"/>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5">
              <a:lumMod val="75000"/>
            </a:schemeClr>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41"/>
          <p:cNvSpPr>
            <a:spLocks noEditPoints="1"/>
          </p:cNvSpPr>
          <p:nvPr/>
        </p:nvSpPr>
        <p:spPr bwMode="auto">
          <a:xfrm>
            <a:off x="2867885" y="3992097"/>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5">
              <a:lumMod val="75000"/>
            </a:schemeClr>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Freeform 492"/>
          <p:cNvSpPr>
            <a:spLocks noEditPoints="1"/>
          </p:cNvSpPr>
          <p:nvPr/>
        </p:nvSpPr>
        <p:spPr bwMode="auto">
          <a:xfrm>
            <a:off x="2835270" y="2531826"/>
            <a:ext cx="333894" cy="339887"/>
          </a:xfrm>
          <a:custGeom>
            <a:avLst/>
            <a:gdLst>
              <a:gd name="T0" fmla="*/ 128 w 165"/>
              <a:gd name="T1" fmla="*/ 26 h 168"/>
              <a:gd name="T2" fmla="*/ 25 w 165"/>
              <a:gd name="T3" fmla="*/ 37 h 168"/>
              <a:gd name="T4" fmla="*/ 36 w 165"/>
              <a:gd name="T5" fmla="*/ 142 h 168"/>
              <a:gd name="T6" fmla="*/ 140 w 165"/>
              <a:gd name="T7" fmla="*/ 130 h 168"/>
              <a:gd name="T8" fmla="*/ 128 w 165"/>
              <a:gd name="T9" fmla="*/ 26 h 168"/>
              <a:gd name="T10" fmla="*/ 50 w 165"/>
              <a:gd name="T11" fmla="*/ 124 h 168"/>
              <a:gd name="T12" fmla="*/ 42 w 165"/>
              <a:gd name="T13" fmla="*/ 51 h 168"/>
              <a:gd name="T14" fmla="*/ 114 w 165"/>
              <a:gd name="T15" fmla="*/ 43 h 168"/>
              <a:gd name="T16" fmla="*/ 122 w 165"/>
              <a:gd name="T17" fmla="*/ 116 h 168"/>
              <a:gd name="T18" fmla="*/ 50 w 165"/>
              <a:gd name="T19"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8">
                <a:moveTo>
                  <a:pt x="128" y="26"/>
                </a:moveTo>
                <a:cubicBezTo>
                  <a:pt x="97" y="0"/>
                  <a:pt x="50" y="5"/>
                  <a:pt x="25" y="37"/>
                </a:cubicBezTo>
                <a:cubicBezTo>
                  <a:pt x="0" y="69"/>
                  <a:pt x="5" y="116"/>
                  <a:pt x="36" y="142"/>
                </a:cubicBezTo>
                <a:cubicBezTo>
                  <a:pt x="68" y="168"/>
                  <a:pt x="114" y="163"/>
                  <a:pt x="140" y="130"/>
                </a:cubicBezTo>
                <a:cubicBezTo>
                  <a:pt x="165" y="98"/>
                  <a:pt x="160" y="51"/>
                  <a:pt x="128" y="26"/>
                </a:cubicBezTo>
                <a:close/>
                <a:moveTo>
                  <a:pt x="50" y="124"/>
                </a:moveTo>
                <a:cubicBezTo>
                  <a:pt x="28" y="107"/>
                  <a:pt x="25" y="74"/>
                  <a:pt x="42" y="51"/>
                </a:cubicBezTo>
                <a:cubicBezTo>
                  <a:pt x="60" y="29"/>
                  <a:pt x="92" y="25"/>
                  <a:pt x="114" y="43"/>
                </a:cubicBezTo>
                <a:cubicBezTo>
                  <a:pt x="136" y="61"/>
                  <a:pt x="140" y="94"/>
                  <a:pt x="122" y="116"/>
                </a:cubicBezTo>
                <a:cubicBezTo>
                  <a:pt x="105" y="139"/>
                  <a:pt x="72" y="142"/>
                  <a:pt x="50" y="124"/>
                </a:cubicBezTo>
                <a:close/>
              </a:path>
            </a:pathLst>
          </a:custGeom>
          <a:solidFill>
            <a:schemeClr val="accent5">
              <a:lumMod val="75000"/>
            </a:schemeClr>
          </a:solidFill>
          <a:ln>
            <a:noFill/>
          </a:ln>
          <a:extLst/>
        </p:spPr>
        <p:txBody>
          <a:bodyPr vert="horz" wrap="square" lIns="91440" tIns="45720" rIns="91440" bIns="45720" numCol="1" anchor="t" anchorCtr="0" compatLnSpc="1"/>
          <a:lstStyle/>
          <a:p>
            <a:endParaRPr lang="en-GB">
              <a:solidFill>
                <a:schemeClr val="bg1"/>
              </a:solidFill>
            </a:endParaRPr>
          </a:p>
        </p:txBody>
      </p:sp>
      <p:grpSp>
        <p:nvGrpSpPr>
          <p:cNvPr id="66" name="组合 65"/>
          <p:cNvGrpSpPr/>
          <p:nvPr/>
        </p:nvGrpSpPr>
        <p:grpSpPr>
          <a:xfrm>
            <a:off x="2205348" y="4832296"/>
            <a:ext cx="273274" cy="341408"/>
            <a:chOff x="5588679" y="1814529"/>
            <a:chExt cx="273274" cy="341408"/>
          </a:xfrm>
        </p:grpSpPr>
        <p:sp>
          <p:nvSpPr>
            <p:cNvPr id="67" name="Freeform 526"/>
            <p:cNvSpPr/>
            <p:nvPr/>
          </p:nvSpPr>
          <p:spPr bwMode="auto">
            <a:xfrm>
              <a:off x="5655331" y="1814529"/>
              <a:ext cx="138489" cy="134786"/>
            </a:xfrm>
            <a:custGeom>
              <a:avLst/>
              <a:gdLst>
                <a:gd name="T0" fmla="*/ 41 w 79"/>
                <a:gd name="T1" fmla="*/ 76 h 77"/>
                <a:gd name="T2" fmla="*/ 78 w 79"/>
                <a:gd name="T3" fmla="*/ 37 h 77"/>
                <a:gd name="T4" fmla="*/ 38 w 79"/>
                <a:gd name="T5" fmla="*/ 0 h 77"/>
                <a:gd name="T6" fmla="*/ 1 w 79"/>
                <a:gd name="T7" fmla="*/ 40 h 77"/>
                <a:gd name="T8" fmla="*/ 41 w 79"/>
                <a:gd name="T9" fmla="*/ 76 h 77"/>
              </a:gdLst>
              <a:ahLst/>
              <a:cxnLst>
                <a:cxn ang="0">
                  <a:pos x="T0" y="T1"/>
                </a:cxn>
                <a:cxn ang="0">
                  <a:pos x="T2" y="T3"/>
                </a:cxn>
                <a:cxn ang="0">
                  <a:pos x="T4" y="T5"/>
                </a:cxn>
                <a:cxn ang="0">
                  <a:pos x="T6" y="T7"/>
                </a:cxn>
                <a:cxn ang="0">
                  <a:pos x="T8" y="T9"/>
                </a:cxn>
              </a:cxnLst>
              <a:rect l="0" t="0" r="r" b="b"/>
              <a:pathLst>
                <a:path w="79" h="77">
                  <a:moveTo>
                    <a:pt x="41" y="76"/>
                  </a:moveTo>
                  <a:cubicBezTo>
                    <a:pt x="62" y="76"/>
                    <a:pt x="79" y="58"/>
                    <a:pt x="78" y="37"/>
                  </a:cubicBezTo>
                  <a:cubicBezTo>
                    <a:pt x="78" y="16"/>
                    <a:pt x="60" y="0"/>
                    <a:pt x="38" y="0"/>
                  </a:cubicBezTo>
                  <a:cubicBezTo>
                    <a:pt x="17" y="1"/>
                    <a:pt x="0" y="19"/>
                    <a:pt x="1" y="40"/>
                  </a:cubicBezTo>
                  <a:cubicBezTo>
                    <a:pt x="2" y="61"/>
                    <a:pt x="20" y="77"/>
                    <a:pt x="41" y="7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73" name="Freeform 527"/>
            <p:cNvSpPr/>
            <p:nvPr/>
          </p:nvSpPr>
          <p:spPr bwMode="auto">
            <a:xfrm>
              <a:off x="5588679" y="1958202"/>
              <a:ext cx="273274" cy="197735"/>
            </a:xfrm>
            <a:custGeom>
              <a:avLst/>
              <a:gdLst>
                <a:gd name="T0" fmla="*/ 119 w 156"/>
                <a:gd name="T1" fmla="*/ 0 h 113"/>
                <a:gd name="T2" fmla="*/ 80 w 156"/>
                <a:gd name="T3" fmla="*/ 46 h 113"/>
                <a:gd name="T4" fmla="*/ 37 w 156"/>
                <a:gd name="T5" fmla="*/ 1 h 113"/>
                <a:gd name="T6" fmla="*/ 1 w 156"/>
                <a:gd name="T7" fmla="*/ 50 h 113"/>
                <a:gd name="T8" fmla="*/ 3 w 156"/>
                <a:gd name="T9" fmla="*/ 113 h 113"/>
                <a:gd name="T10" fmla="*/ 156 w 156"/>
                <a:gd name="T11" fmla="*/ 113 h 113"/>
                <a:gd name="T12" fmla="*/ 154 w 156"/>
                <a:gd name="T13" fmla="*/ 45 h 113"/>
                <a:gd name="T14" fmla="*/ 119 w 156"/>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13">
                  <a:moveTo>
                    <a:pt x="119" y="0"/>
                  </a:moveTo>
                  <a:cubicBezTo>
                    <a:pt x="80" y="46"/>
                    <a:pt x="80" y="46"/>
                    <a:pt x="80" y="46"/>
                  </a:cubicBezTo>
                  <a:cubicBezTo>
                    <a:pt x="37" y="1"/>
                    <a:pt x="37" y="1"/>
                    <a:pt x="37" y="1"/>
                  </a:cubicBezTo>
                  <a:cubicBezTo>
                    <a:pt x="11" y="11"/>
                    <a:pt x="0" y="26"/>
                    <a:pt x="1" y="50"/>
                  </a:cubicBezTo>
                  <a:cubicBezTo>
                    <a:pt x="3" y="113"/>
                    <a:pt x="3" y="113"/>
                    <a:pt x="3" y="113"/>
                  </a:cubicBezTo>
                  <a:cubicBezTo>
                    <a:pt x="156" y="113"/>
                    <a:pt x="156" y="113"/>
                    <a:pt x="156" y="113"/>
                  </a:cubicBezTo>
                  <a:cubicBezTo>
                    <a:pt x="154" y="45"/>
                    <a:pt x="154" y="45"/>
                    <a:pt x="154" y="45"/>
                  </a:cubicBezTo>
                  <a:cubicBezTo>
                    <a:pt x="153" y="23"/>
                    <a:pt x="144" y="9"/>
                    <a:pt x="11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grpSp>
    </p:spTree>
    <p:extLst>
      <p:ext uri="{BB962C8B-B14F-4D97-AF65-F5344CB8AC3E}">
        <p14:creationId xmlns:p14="http://schemas.microsoft.com/office/powerpoint/2010/main" val="262026901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0-#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0-#ppt_w/2"/>
                                          </p:val>
                                        </p:tav>
                                        <p:tav tm="100000">
                                          <p:val>
                                            <p:strVal val="#ppt_x"/>
                                          </p:val>
                                        </p:tav>
                                      </p:tavLst>
                                    </p:anim>
                                    <p:anim calcmode="lin" valueType="num">
                                      <p:cBhvr additive="base">
                                        <p:cTn id="27" dur="500" fill="hold"/>
                                        <p:tgtEl>
                                          <p:spTgt spid="30"/>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0-#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5"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1000"/>
                                        <p:tgtEl>
                                          <p:spTgt spid="34"/>
                                        </p:tgtEl>
                                      </p:cBhvr>
                                    </p:animEffect>
                                    <p:anim calcmode="lin" valueType="num">
                                      <p:cBhvr>
                                        <p:cTn id="37" dur="1000" fill="hold"/>
                                        <p:tgtEl>
                                          <p:spTgt spid="34"/>
                                        </p:tgtEl>
                                        <p:attrNameLst>
                                          <p:attrName>ppt_w</p:attrName>
                                        </p:attrNameLst>
                                      </p:cBhvr>
                                      <p:tavLst>
                                        <p:tav tm="0" fmla="#ppt_w*sin(2.5*pi*$)">
                                          <p:val>
                                            <p:fltVal val="0"/>
                                          </p:val>
                                        </p:tav>
                                        <p:tav tm="100000">
                                          <p:val>
                                            <p:fltVal val="1"/>
                                          </p:val>
                                        </p:tav>
                                      </p:tavLst>
                                    </p:anim>
                                    <p:anim calcmode="lin" valueType="num">
                                      <p:cBhvr>
                                        <p:cTn id="38" dur="1000" fill="hold"/>
                                        <p:tgtEl>
                                          <p:spTgt spid="34"/>
                                        </p:tgtEl>
                                        <p:attrNameLst>
                                          <p:attrName>ppt_h</p:attrName>
                                        </p:attrNameLst>
                                      </p:cBhvr>
                                      <p:tavLst>
                                        <p:tav tm="0">
                                          <p:val>
                                            <p:strVal val="#ppt_h"/>
                                          </p:val>
                                        </p:tav>
                                        <p:tav tm="100000">
                                          <p:val>
                                            <p:strVal val="#ppt_h"/>
                                          </p:val>
                                        </p:tav>
                                      </p:tavLst>
                                    </p:anim>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750"/>
                                        <p:tgtEl>
                                          <p:spTgt spid="18"/>
                                        </p:tgtEl>
                                      </p:cBhvr>
                                    </p:animEffect>
                                  </p:childTnLst>
                                </p:cTn>
                              </p:par>
                            </p:childTnLst>
                          </p:cTn>
                        </p:par>
                        <p:par>
                          <p:cTn id="43" fill="hold">
                            <p:stCondLst>
                              <p:cond delay="4750"/>
                            </p:stCondLst>
                            <p:childTnLst>
                              <p:par>
                                <p:cTn id="44" presetID="2" presetClass="entr" presetSubtype="2"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1+#ppt_w/2"/>
                                          </p:val>
                                        </p:tav>
                                        <p:tav tm="100000">
                                          <p:val>
                                            <p:strVal val="#ppt_x"/>
                                          </p:val>
                                        </p:tav>
                                      </p:tavLst>
                                    </p:anim>
                                    <p:anim calcmode="lin" valueType="num">
                                      <p:cBhvr additive="base">
                                        <p:cTn id="47" dur="500" fill="hold"/>
                                        <p:tgtEl>
                                          <p:spTgt spid="29"/>
                                        </p:tgtEl>
                                        <p:attrNameLst>
                                          <p:attrName>ppt_y</p:attrName>
                                        </p:attrNameLst>
                                      </p:cBhvr>
                                      <p:tavLst>
                                        <p:tav tm="0">
                                          <p:val>
                                            <p:strVal val="#ppt_y"/>
                                          </p:val>
                                        </p:tav>
                                        <p:tav tm="100000">
                                          <p:val>
                                            <p:strVal val="#ppt_y"/>
                                          </p:val>
                                        </p:tav>
                                      </p:tavLst>
                                    </p:anim>
                                  </p:childTnLst>
                                </p:cTn>
                              </p:par>
                            </p:childTnLst>
                          </p:cTn>
                        </p:par>
                        <p:par>
                          <p:cTn id="48" fill="hold">
                            <p:stCondLst>
                              <p:cond delay="5250"/>
                            </p:stCondLst>
                            <p:childTnLst>
                              <p:par>
                                <p:cTn id="49" presetID="2" presetClass="entr" presetSubtype="2"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1+#ppt_w/2"/>
                                          </p:val>
                                        </p:tav>
                                        <p:tav tm="100000">
                                          <p:val>
                                            <p:strVal val="#ppt_x"/>
                                          </p:val>
                                        </p:tav>
                                      </p:tavLst>
                                    </p:anim>
                                    <p:anim calcmode="lin" valueType="num">
                                      <p:cBhvr additive="base">
                                        <p:cTn id="52" dur="500" fill="hold"/>
                                        <p:tgtEl>
                                          <p:spTgt spid="20"/>
                                        </p:tgtEl>
                                        <p:attrNameLst>
                                          <p:attrName>ppt_y</p:attrName>
                                        </p:attrNameLst>
                                      </p:cBhvr>
                                      <p:tavLst>
                                        <p:tav tm="0">
                                          <p:val>
                                            <p:strVal val="#ppt_y"/>
                                          </p:val>
                                        </p:tav>
                                        <p:tav tm="100000">
                                          <p:val>
                                            <p:strVal val="#ppt_y"/>
                                          </p:val>
                                        </p:tav>
                                      </p:tavLst>
                                    </p:anim>
                                  </p:childTnLst>
                                </p:cTn>
                              </p:par>
                            </p:childTnLst>
                          </p:cTn>
                        </p:par>
                        <p:par>
                          <p:cTn id="53" fill="hold">
                            <p:stCondLst>
                              <p:cond delay="5750"/>
                            </p:stCondLst>
                            <p:childTnLst>
                              <p:par>
                                <p:cTn id="54" presetID="45" presetClass="entr" presetSubtype="0"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ppt_w</p:attrName>
                                        </p:attrNameLst>
                                      </p:cBhvr>
                                      <p:tavLst>
                                        <p:tav tm="0" fmla="#ppt_w*sin(2.5*pi*$)">
                                          <p:val>
                                            <p:fltVal val="0"/>
                                          </p:val>
                                        </p:tav>
                                        <p:tav tm="100000">
                                          <p:val>
                                            <p:fltVal val="1"/>
                                          </p:val>
                                        </p:tav>
                                      </p:tavLst>
                                    </p:anim>
                                    <p:anim calcmode="lin" valueType="num">
                                      <p:cBhvr>
                                        <p:cTn id="58" dur="1000" fill="hold"/>
                                        <p:tgtEl>
                                          <p:spTgt spid="35"/>
                                        </p:tgtEl>
                                        <p:attrNameLst>
                                          <p:attrName>ppt_h</p:attrName>
                                        </p:attrNameLst>
                                      </p:cBhvr>
                                      <p:tavLst>
                                        <p:tav tm="0">
                                          <p:val>
                                            <p:strVal val="#ppt_h"/>
                                          </p:val>
                                        </p:tav>
                                        <p:tav tm="100000">
                                          <p:val>
                                            <p:strVal val="#ppt_h"/>
                                          </p:val>
                                        </p:tav>
                                      </p:tavLst>
                                    </p:anim>
                                  </p:childTnLst>
                                </p:cTn>
                              </p:par>
                            </p:childTnLst>
                          </p:cTn>
                        </p:par>
                        <p:par>
                          <p:cTn id="59" fill="hold">
                            <p:stCondLst>
                              <p:cond delay="6750"/>
                            </p:stCondLst>
                            <p:childTnLst>
                              <p:par>
                                <p:cTn id="60" presetID="2" presetClass="entr" presetSubtype="2"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fill="hold"/>
                                        <p:tgtEl>
                                          <p:spTgt spid="21"/>
                                        </p:tgtEl>
                                        <p:attrNameLst>
                                          <p:attrName>ppt_x</p:attrName>
                                        </p:attrNameLst>
                                      </p:cBhvr>
                                      <p:tavLst>
                                        <p:tav tm="0">
                                          <p:val>
                                            <p:strVal val="1+#ppt_w/2"/>
                                          </p:val>
                                        </p:tav>
                                        <p:tav tm="100000">
                                          <p:val>
                                            <p:strVal val="#ppt_x"/>
                                          </p:val>
                                        </p:tav>
                                      </p:tavLst>
                                    </p:anim>
                                    <p:anim calcmode="lin" valueType="num">
                                      <p:cBhvr additive="base">
                                        <p:cTn id="63" dur="500" fill="hold"/>
                                        <p:tgtEl>
                                          <p:spTgt spid="21"/>
                                        </p:tgtEl>
                                        <p:attrNameLst>
                                          <p:attrName>ppt_y</p:attrName>
                                        </p:attrNameLst>
                                      </p:cBhvr>
                                      <p:tavLst>
                                        <p:tav tm="0">
                                          <p:val>
                                            <p:strVal val="#ppt_y"/>
                                          </p:val>
                                        </p:tav>
                                        <p:tav tm="100000">
                                          <p:val>
                                            <p:strVal val="#ppt_y"/>
                                          </p:val>
                                        </p:tav>
                                      </p:tavLst>
                                    </p:anim>
                                  </p:childTnLst>
                                </p:cTn>
                              </p:par>
                            </p:childTnLst>
                          </p:cTn>
                        </p:par>
                        <p:par>
                          <p:cTn id="64" fill="hold">
                            <p:stCondLst>
                              <p:cond delay="7250"/>
                            </p:stCondLst>
                            <p:childTnLst>
                              <p:par>
                                <p:cTn id="65" presetID="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0-#ppt_w/2"/>
                                          </p:val>
                                        </p:tav>
                                        <p:tav tm="100000">
                                          <p:val>
                                            <p:strVal val="#ppt_x"/>
                                          </p:val>
                                        </p:tav>
                                      </p:tavLst>
                                    </p:anim>
                                    <p:anim calcmode="lin" valueType="num">
                                      <p:cBhvr additive="base">
                                        <p:cTn id="68" dur="500" fill="hold"/>
                                        <p:tgtEl>
                                          <p:spTgt spid="27"/>
                                        </p:tgtEl>
                                        <p:attrNameLst>
                                          <p:attrName>ppt_y</p:attrName>
                                        </p:attrNameLst>
                                      </p:cBhvr>
                                      <p:tavLst>
                                        <p:tav tm="0">
                                          <p:val>
                                            <p:strVal val="#ppt_y"/>
                                          </p:val>
                                        </p:tav>
                                        <p:tav tm="100000">
                                          <p:val>
                                            <p:strVal val="#ppt_y"/>
                                          </p:val>
                                        </p:tav>
                                      </p:tavLst>
                                    </p:anim>
                                  </p:childTnLst>
                                </p:cTn>
                              </p:par>
                            </p:childTnLst>
                          </p:cTn>
                        </p:par>
                        <p:par>
                          <p:cTn id="69" fill="hold">
                            <p:stCondLst>
                              <p:cond delay="7750"/>
                            </p:stCondLst>
                            <p:childTnLst>
                              <p:par>
                                <p:cTn id="70" presetID="2" presetClass="entr" presetSubtype="8"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500" fill="hold"/>
                                        <p:tgtEl>
                                          <p:spTgt spid="33"/>
                                        </p:tgtEl>
                                        <p:attrNameLst>
                                          <p:attrName>ppt_x</p:attrName>
                                        </p:attrNameLst>
                                      </p:cBhvr>
                                      <p:tavLst>
                                        <p:tav tm="0">
                                          <p:val>
                                            <p:strVal val="0-#ppt_w/2"/>
                                          </p:val>
                                        </p:tav>
                                        <p:tav tm="100000">
                                          <p:val>
                                            <p:strVal val="#ppt_x"/>
                                          </p:val>
                                        </p:tav>
                                      </p:tavLst>
                                    </p:anim>
                                    <p:anim calcmode="lin" valueType="num">
                                      <p:cBhvr additive="base">
                                        <p:cTn id="73" dur="500" fill="hold"/>
                                        <p:tgtEl>
                                          <p:spTgt spid="33"/>
                                        </p:tgtEl>
                                        <p:attrNameLst>
                                          <p:attrName>ppt_y</p:attrName>
                                        </p:attrNameLst>
                                      </p:cBhvr>
                                      <p:tavLst>
                                        <p:tav tm="0">
                                          <p:val>
                                            <p:strVal val="#ppt_y"/>
                                          </p:val>
                                        </p:tav>
                                        <p:tav tm="100000">
                                          <p:val>
                                            <p:strVal val="#ppt_y"/>
                                          </p:val>
                                        </p:tav>
                                      </p:tavLst>
                                    </p:anim>
                                  </p:childTnLst>
                                </p:cTn>
                              </p:par>
                            </p:childTnLst>
                          </p:cTn>
                        </p:par>
                        <p:par>
                          <p:cTn id="74" fill="hold">
                            <p:stCondLst>
                              <p:cond delay="8250"/>
                            </p:stCondLst>
                            <p:childTnLst>
                              <p:par>
                                <p:cTn id="75" presetID="2" presetClass="entr" presetSubtype="8" fill="hold"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00" fill="hold"/>
                                        <p:tgtEl>
                                          <p:spTgt spid="22"/>
                                        </p:tgtEl>
                                        <p:attrNameLst>
                                          <p:attrName>ppt_x</p:attrName>
                                        </p:attrNameLst>
                                      </p:cBhvr>
                                      <p:tavLst>
                                        <p:tav tm="0">
                                          <p:val>
                                            <p:strVal val="0-#ppt_w/2"/>
                                          </p:val>
                                        </p:tav>
                                        <p:tav tm="100000">
                                          <p:val>
                                            <p:strVal val="#ppt_x"/>
                                          </p:val>
                                        </p:tav>
                                      </p:tavLst>
                                    </p:anim>
                                    <p:anim calcmode="lin" valueType="num">
                                      <p:cBhvr additive="base">
                                        <p:cTn id="78" dur="500" fill="hold"/>
                                        <p:tgtEl>
                                          <p:spTgt spid="22"/>
                                        </p:tgtEl>
                                        <p:attrNameLst>
                                          <p:attrName>ppt_y</p:attrName>
                                        </p:attrNameLst>
                                      </p:cBhvr>
                                      <p:tavLst>
                                        <p:tav tm="0">
                                          <p:val>
                                            <p:strVal val="#ppt_y"/>
                                          </p:val>
                                        </p:tav>
                                        <p:tav tm="100000">
                                          <p:val>
                                            <p:strVal val="#ppt_y"/>
                                          </p:val>
                                        </p:tav>
                                      </p:tavLst>
                                    </p:anim>
                                  </p:childTnLst>
                                </p:cTn>
                              </p:par>
                            </p:childTnLst>
                          </p:cTn>
                        </p:par>
                        <p:par>
                          <p:cTn id="79" fill="hold">
                            <p:stCondLst>
                              <p:cond delay="8750"/>
                            </p:stCondLst>
                            <p:childTnLst>
                              <p:par>
                                <p:cTn id="80" presetID="45" presetClass="entr" presetSubtype="0" fill="hold" grpId="0" nodeType="after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000"/>
                                        <p:tgtEl>
                                          <p:spTgt spid="36"/>
                                        </p:tgtEl>
                                      </p:cBhvr>
                                    </p:animEffect>
                                    <p:anim calcmode="lin" valueType="num">
                                      <p:cBhvr>
                                        <p:cTn id="83" dur="1000" fill="hold"/>
                                        <p:tgtEl>
                                          <p:spTgt spid="36"/>
                                        </p:tgtEl>
                                        <p:attrNameLst>
                                          <p:attrName>ppt_w</p:attrName>
                                        </p:attrNameLst>
                                      </p:cBhvr>
                                      <p:tavLst>
                                        <p:tav tm="0" fmla="#ppt_w*sin(2.5*pi*$)">
                                          <p:val>
                                            <p:fltVal val="0"/>
                                          </p:val>
                                        </p:tav>
                                        <p:tav tm="100000">
                                          <p:val>
                                            <p:fltVal val="1"/>
                                          </p:val>
                                        </p:tav>
                                      </p:tavLst>
                                    </p:anim>
                                    <p:anim calcmode="lin" valueType="num">
                                      <p:cBhvr>
                                        <p:cTn id="84" dur="1000" fill="hold"/>
                                        <p:tgtEl>
                                          <p:spTgt spid="36"/>
                                        </p:tgtEl>
                                        <p:attrNameLst>
                                          <p:attrName>ppt_h</p:attrName>
                                        </p:attrNameLst>
                                      </p:cBhvr>
                                      <p:tavLst>
                                        <p:tav tm="0">
                                          <p:val>
                                            <p:strVal val="#ppt_h"/>
                                          </p:val>
                                        </p:tav>
                                        <p:tav tm="100000">
                                          <p:val>
                                            <p:strVal val="#ppt_h"/>
                                          </p:val>
                                        </p:tav>
                                      </p:tavLst>
                                    </p:anim>
                                  </p:childTnLst>
                                </p:cTn>
                              </p:par>
                            </p:childTnLst>
                          </p:cTn>
                        </p:par>
                        <p:par>
                          <p:cTn id="85" fill="hold">
                            <p:stCondLst>
                              <p:cond delay="9750"/>
                            </p:stCondLst>
                            <p:childTnLst>
                              <p:par>
                                <p:cTn id="86" presetID="2" presetClass="entr" presetSubtype="8"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500" fill="hold"/>
                                        <p:tgtEl>
                                          <p:spTgt spid="23"/>
                                        </p:tgtEl>
                                        <p:attrNameLst>
                                          <p:attrName>ppt_x</p:attrName>
                                        </p:attrNameLst>
                                      </p:cBhvr>
                                      <p:tavLst>
                                        <p:tav tm="0">
                                          <p:val>
                                            <p:strVal val="0-#ppt_w/2"/>
                                          </p:val>
                                        </p:tav>
                                        <p:tav tm="100000">
                                          <p:val>
                                            <p:strVal val="#ppt_x"/>
                                          </p:val>
                                        </p:tav>
                                      </p:tavLst>
                                    </p:anim>
                                    <p:anim calcmode="lin" valueType="num">
                                      <p:cBhvr additive="base">
                                        <p:cTn id="89" dur="500" fill="hold"/>
                                        <p:tgtEl>
                                          <p:spTgt spid="23"/>
                                        </p:tgtEl>
                                        <p:attrNameLst>
                                          <p:attrName>ppt_y</p:attrName>
                                        </p:attrNameLst>
                                      </p:cBhvr>
                                      <p:tavLst>
                                        <p:tav tm="0">
                                          <p:val>
                                            <p:strVal val="#ppt_y"/>
                                          </p:val>
                                        </p:tav>
                                        <p:tav tm="100000">
                                          <p:val>
                                            <p:strVal val="#ppt_y"/>
                                          </p:val>
                                        </p:tav>
                                      </p:tavLst>
                                    </p:anim>
                                  </p:childTnLst>
                                </p:cTn>
                              </p:par>
                            </p:childTnLst>
                          </p:cTn>
                        </p:par>
                        <p:par>
                          <p:cTn id="90" fill="hold">
                            <p:stCondLst>
                              <p:cond delay="10250"/>
                            </p:stCondLst>
                            <p:childTnLst>
                              <p:par>
                                <p:cTn id="91" presetID="2" presetClass="entr" presetSubtype="2" fill="hold" grpId="0" nodeType="afterEffect">
                                  <p:stCondLst>
                                    <p:cond delay="0"/>
                                  </p:stCondLst>
                                  <p:childTnLst>
                                    <p:set>
                                      <p:cBhvr>
                                        <p:cTn id="92" dur="1" fill="hold">
                                          <p:stCondLst>
                                            <p:cond delay="0"/>
                                          </p:stCondLst>
                                        </p:cTn>
                                        <p:tgtEl>
                                          <p:spTgt spid="28"/>
                                        </p:tgtEl>
                                        <p:attrNameLst>
                                          <p:attrName>style.visibility</p:attrName>
                                        </p:attrNameLst>
                                      </p:cBhvr>
                                      <p:to>
                                        <p:strVal val="visible"/>
                                      </p:to>
                                    </p:set>
                                    <p:anim calcmode="lin" valueType="num">
                                      <p:cBhvr additive="base">
                                        <p:cTn id="93" dur="500" fill="hold"/>
                                        <p:tgtEl>
                                          <p:spTgt spid="28"/>
                                        </p:tgtEl>
                                        <p:attrNameLst>
                                          <p:attrName>ppt_x</p:attrName>
                                        </p:attrNameLst>
                                      </p:cBhvr>
                                      <p:tavLst>
                                        <p:tav tm="0">
                                          <p:val>
                                            <p:strVal val="1+#ppt_w/2"/>
                                          </p:val>
                                        </p:tav>
                                        <p:tav tm="100000">
                                          <p:val>
                                            <p:strVal val="#ppt_x"/>
                                          </p:val>
                                        </p:tav>
                                      </p:tavLst>
                                    </p:anim>
                                    <p:anim calcmode="lin" valueType="num">
                                      <p:cBhvr additive="base">
                                        <p:cTn id="94" dur="500" fill="hold"/>
                                        <p:tgtEl>
                                          <p:spTgt spid="28"/>
                                        </p:tgtEl>
                                        <p:attrNameLst>
                                          <p:attrName>ppt_y</p:attrName>
                                        </p:attrNameLst>
                                      </p:cBhvr>
                                      <p:tavLst>
                                        <p:tav tm="0">
                                          <p:val>
                                            <p:strVal val="#ppt_y"/>
                                          </p:val>
                                        </p:tav>
                                        <p:tav tm="100000">
                                          <p:val>
                                            <p:strVal val="#ppt_y"/>
                                          </p:val>
                                        </p:tav>
                                      </p:tavLst>
                                    </p:anim>
                                  </p:childTnLst>
                                </p:cTn>
                              </p:par>
                            </p:childTnLst>
                          </p:cTn>
                        </p:par>
                        <p:par>
                          <p:cTn id="95" fill="hold">
                            <p:stCondLst>
                              <p:cond delay="10750"/>
                            </p:stCondLst>
                            <p:childTnLst>
                              <p:par>
                                <p:cTn id="96" presetID="2" presetClass="entr" presetSubtype="2" fill="hold" nodeType="afterEffect">
                                  <p:stCondLst>
                                    <p:cond delay="0"/>
                                  </p:stCondLst>
                                  <p:childTnLst>
                                    <p:set>
                                      <p:cBhvr>
                                        <p:cTn id="97" dur="1" fill="hold">
                                          <p:stCondLst>
                                            <p:cond delay="0"/>
                                          </p:stCondLst>
                                        </p:cTn>
                                        <p:tgtEl>
                                          <p:spTgt spid="24"/>
                                        </p:tgtEl>
                                        <p:attrNameLst>
                                          <p:attrName>style.visibility</p:attrName>
                                        </p:attrNameLst>
                                      </p:cBhvr>
                                      <p:to>
                                        <p:strVal val="visible"/>
                                      </p:to>
                                    </p:set>
                                    <p:anim calcmode="lin" valueType="num">
                                      <p:cBhvr additive="base">
                                        <p:cTn id="98" dur="500" fill="hold"/>
                                        <p:tgtEl>
                                          <p:spTgt spid="24"/>
                                        </p:tgtEl>
                                        <p:attrNameLst>
                                          <p:attrName>ppt_x</p:attrName>
                                        </p:attrNameLst>
                                      </p:cBhvr>
                                      <p:tavLst>
                                        <p:tav tm="0">
                                          <p:val>
                                            <p:strVal val="1+#ppt_w/2"/>
                                          </p:val>
                                        </p:tav>
                                        <p:tav tm="100000">
                                          <p:val>
                                            <p:strVal val="#ppt_x"/>
                                          </p:val>
                                        </p:tav>
                                      </p:tavLst>
                                    </p:anim>
                                    <p:anim calcmode="lin" valueType="num">
                                      <p:cBhvr additive="base">
                                        <p:cTn id="99" dur="500" fill="hold"/>
                                        <p:tgtEl>
                                          <p:spTgt spid="24"/>
                                        </p:tgtEl>
                                        <p:attrNameLst>
                                          <p:attrName>ppt_y</p:attrName>
                                        </p:attrNameLst>
                                      </p:cBhvr>
                                      <p:tavLst>
                                        <p:tav tm="0">
                                          <p:val>
                                            <p:strVal val="#ppt_y"/>
                                          </p:val>
                                        </p:tav>
                                        <p:tav tm="100000">
                                          <p:val>
                                            <p:strVal val="#ppt_y"/>
                                          </p:val>
                                        </p:tav>
                                      </p:tavLst>
                                    </p:anim>
                                  </p:childTnLst>
                                </p:cTn>
                              </p:par>
                            </p:childTnLst>
                          </p:cTn>
                        </p:par>
                        <p:par>
                          <p:cTn id="100" fill="hold">
                            <p:stCondLst>
                              <p:cond delay="11250"/>
                            </p:stCondLst>
                            <p:childTnLst>
                              <p:par>
                                <p:cTn id="101" presetID="45" presetClass="entr" presetSubtype="0" fill="hold" grpId="0" nodeType="afterEffect">
                                  <p:stCondLst>
                                    <p:cond delay="0"/>
                                  </p:stCondLst>
                                  <p:childTnLst>
                                    <p:set>
                                      <p:cBhvr>
                                        <p:cTn id="102" dur="1" fill="hold">
                                          <p:stCondLst>
                                            <p:cond delay="0"/>
                                          </p:stCondLst>
                                        </p:cTn>
                                        <p:tgtEl>
                                          <p:spTgt spid="37"/>
                                        </p:tgtEl>
                                        <p:attrNameLst>
                                          <p:attrName>style.visibility</p:attrName>
                                        </p:attrNameLst>
                                      </p:cBhvr>
                                      <p:to>
                                        <p:strVal val="visible"/>
                                      </p:to>
                                    </p:set>
                                    <p:animEffect transition="in" filter="fade">
                                      <p:cBhvr>
                                        <p:cTn id="103" dur="1000"/>
                                        <p:tgtEl>
                                          <p:spTgt spid="37"/>
                                        </p:tgtEl>
                                      </p:cBhvr>
                                    </p:animEffect>
                                    <p:anim calcmode="lin" valueType="num">
                                      <p:cBhvr>
                                        <p:cTn id="104" dur="1000" fill="hold"/>
                                        <p:tgtEl>
                                          <p:spTgt spid="37"/>
                                        </p:tgtEl>
                                        <p:attrNameLst>
                                          <p:attrName>ppt_w</p:attrName>
                                        </p:attrNameLst>
                                      </p:cBhvr>
                                      <p:tavLst>
                                        <p:tav tm="0" fmla="#ppt_w*sin(2.5*pi*$)">
                                          <p:val>
                                            <p:fltVal val="0"/>
                                          </p:val>
                                        </p:tav>
                                        <p:tav tm="100000">
                                          <p:val>
                                            <p:fltVal val="1"/>
                                          </p:val>
                                        </p:tav>
                                      </p:tavLst>
                                    </p:anim>
                                    <p:anim calcmode="lin" valueType="num">
                                      <p:cBhvr>
                                        <p:cTn id="105" dur="1000" fill="hold"/>
                                        <p:tgtEl>
                                          <p:spTgt spid="37"/>
                                        </p:tgtEl>
                                        <p:attrNameLst>
                                          <p:attrName>ppt_h</p:attrName>
                                        </p:attrNameLst>
                                      </p:cBhvr>
                                      <p:tavLst>
                                        <p:tav tm="0">
                                          <p:val>
                                            <p:strVal val="#ppt_h"/>
                                          </p:val>
                                        </p:tav>
                                        <p:tav tm="100000">
                                          <p:val>
                                            <p:strVal val="#ppt_h"/>
                                          </p:val>
                                        </p:tav>
                                      </p:tavLst>
                                    </p:anim>
                                  </p:childTnLst>
                                </p:cTn>
                              </p:par>
                            </p:childTnLst>
                          </p:cTn>
                        </p:par>
                        <p:par>
                          <p:cTn id="106" fill="hold">
                            <p:stCondLst>
                              <p:cond delay="12250"/>
                            </p:stCondLst>
                            <p:childTnLst>
                              <p:par>
                                <p:cTn id="107" presetID="2" presetClass="entr" presetSubtype="2" fill="hold" grpId="0" nodeType="after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additive="base">
                                        <p:cTn id="109" dur="500" fill="hold"/>
                                        <p:tgtEl>
                                          <p:spTgt spid="26"/>
                                        </p:tgtEl>
                                        <p:attrNameLst>
                                          <p:attrName>ppt_x</p:attrName>
                                        </p:attrNameLst>
                                      </p:cBhvr>
                                      <p:tavLst>
                                        <p:tav tm="0">
                                          <p:val>
                                            <p:strVal val="1+#ppt_w/2"/>
                                          </p:val>
                                        </p:tav>
                                        <p:tav tm="100000">
                                          <p:val>
                                            <p:strVal val="#ppt_x"/>
                                          </p:val>
                                        </p:tav>
                                      </p:tavLst>
                                    </p:anim>
                                    <p:anim calcmode="lin" valueType="num">
                                      <p:cBhvr additive="base">
                                        <p:cTn id="110" dur="500" fill="hold"/>
                                        <p:tgtEl>
                                          <p:spTgt spid="26"/>
                                        </p:tgtEl>
                                        <p:attrNameLst>
                                          <p:attrName>ppt_y</p:attrName>
                                        </p:attrNameLst>
                                      </p:cBhvr>
                                      <p:tavLst>
                                        <p:tav tm="0">
                                          <p:val>
                                            <p:strVal val="#ppt_y"/>
                                          </p:val>
                                        </p:tav>
                                        <p:tav tm="100000">
                                          <p:val>
                                            <p:strVal val="#ppt_y"/>
                                          </p:val>
                                        </p:tav>
                                      </p:tavLst>
                                    </p:anim>
                                  </p:childTnLst>
                                </p:cTn>
                              </p:par>
                            </p:childTnLst>
                          </p:cTn>
                        </p:par>
                        <p:par>
                          <p:cTn id="111" fill="hold">
                            <p:stCondLst>
                              <p:cond delay="12750"/>
                            </p:stCondLst>
                            <p:childTnLst>
                              <p:par>
                                <p:cTn id="112" presetID="2" presetClass="entr" presetSubtype="8" fill="hold" grpId="0" nodeType="afterEffect">
                                  <p:stCondLst>
                                    <p:cond delay="0"/>
                                  </p:stCondLst>
                                  <p:childTnLst>
                                    <p:set>
                                      <p:cBhvr>
                                        <p:cTn id="113" dur="1" fill="hold">
                                          <p:stCondLst>
                                            <p:cond delay="0"/>
                                          </p:stCondLst>
                                        </p:cTn>
                                        <p:tgtEl>
                                          <p:spTgt spid="56"/>
                                        </p:tgtEl>
                                        <p:attrNameLst>
                                          <p:attrName>style.visibility</p:attrName>
                                        </p:attrNameLst>
                                      </p:cBhvr>
                                      <p:to>
                                        <p:strVal val="visible"/>
                                      </p:to>
                                    </p:set>
                                    <p:anim calcmode="lin" valueType="num">
                                      <p:cBhvr additive="base">
                                        <p:cTn id="114" dur="500" fill="hold"/>
                                        <p:tgtEl>
                                          <p:spTgt spid="56"/>
                                        </p:tgtEl>
                                        <p:attrNameLst>
                                          <p:attrName>ppt_x</p:attrName>
                                        </p:attrNameLst>
                                      </p:cBhvr>
                                      <p:tavLst>
                                        <p:tav tm="0">
                                          <p:val>
                                            <p:strVal val="0-#ppt_w/2"/>
                                          </p:val>
                                        </p:tav>
                                        <p:tav tm="100000">
                                          <p:val>
                                            <p:strVal val="#ppt_x"/>
                                          </p:val>
                                        </p:tav>
                                      </p:tavLst>
                                    </p:anim>
                                    <p:anim calcmode="lin" valueType="num">
                                      <p:cBhvr additive="base">
                                        <p:cTn id="115" dur="500" fill="hold"/>
                                        <p:tgtEl>
                                          <p:spTgt spid="56"/>
                                        </p:tgtEl>
                                        <p:attrNameLst>
                                          <p:attrName>ppt_y</p:attrName>
                                        </p:attrNameLst>
                                      </p:cBhvr>
                                      <p:tavLst>
                                        <p:tav tm="0">
                                          <p:val>
                                            <p:strVal val="#ppt_y"/>
                                          </p:val>
                                        </p:tav>
                                        <p:tav tm="100000">
                                          <p:val>
                                            <p:strVal val="#ppt_y"/>
                                          </p:val>
                                        </p:tav>
                                      </p:tavLst>
                                    </p:anim>
                                  </p:childTnLst>
                                </p:cTn>
                              </p:par>
                            </p:childTnLst>
                          </p:cTn>
                        </p:par>
                        <p:par>
                          <p:cTn id="116" fill="hold">
                            <p:stCondLst>
                              <p:cond delay="13250"/>
                            </p:stCondLst>
                            <p:childTnLst>
                              <p:par>
                                <p:cTn id="117" presetID="2" presetClass="entr" presetSubtype="8" fill="hold" nodeType="afterEffect">
                                  <p:stCondLst>
                                    <p:cond delay="0"/>
                                  </p:stCondLst>
                                  <p:childTnLst>
                                    <p:set>
                                      <p:cBhvr>
                                        <p:cTn id="118" dur="1" fill="hold">
                                          <p:stCondLst>
                                            <p:cond delay="0"/>
                                          </p:stCondLst>
                                        </p:cTn>
                                        <p:tgtEl>
                                          <p:spTgt spid="50"/>
                                        </p:tgtEl>
                                        <p:attrNameLst>
                                          <p:attrName>style.visibility</p:attrName>
                                        </p:attrNameLst>
                                      </p:cBhvr>
                                      <p:to>
                                        <p:strVal val="visible"/>
                                      </p:to>
                                    </p:set>
                                    <p:anim calcmode="lin" valueType="num">
                                      <p:cBhvr additive="base">
                                        <p:cTn id="119" dur="500" fill="hold"/>
                                        <p:tgtEl>
                                          <p:spTgt spid="50"/>
                                        </p:tgtEl>
                                        <p:attrNameLst>
                                          <p:attrName>ppt_x</p:attrName>
                                        </p:attrNameLst>
                                      </p:cBhvr>
                                      <p:tavLst>
                                        <p:tav tm="0">
                                          <p:val>
                                            <p:strVal val="0-#ppt_w/2"/>
                                          </p:val>
                                        </p:tav>
                                        <p:tav tm="100000">
                                          <p:val>
                                            <p:strVal val="#ppt_x"/>
                                          </p:val>
                                        </p:tav>
                                      </p:tavLst>
                                    </p:anim>
                                    <p:anim calcmode="lin" valueType="num">
                                      <p:cBhvr additive="base">
                                        <p:cTn id="120" dur="500" fill="hold"/>
                                        <p:tgtEl>
                                          <p:spTgt spid="50"/>
                                        </p:tgtEl>
                                        <p:attrNameLst>
                                          <p:attrName>ppt_y</p:attrName>
                                        </p:attrNameLst>
                                      </p:cBhvr>
                                      <p:tavLst>
                                        <p:tav tm="0">
                                          <p:val>
                                            <p:strVal val="#ppt_y"/>
                                          </p:val>
                                        </p:tav>
                                        <p:tav tm="100000">
                                          <p:val>
                                            <p:strVal val="#ppt_y"/>
                                          </p:val>
                                        </p:tav>
                                      </p:tavLst>
                                    </p:anim>
                                  </p:childTnLst>
                                </p:cTn>
                              </p:par>
                            </p:childTnLst>
                          </p:cTn>
                        </p:par>
                        <p:par>
                          <p:cTn id="121" fill="hold">
                            <p:stCondLst>
                              <p:cond delay="13750"/>
                            </p:stCondLst>
                            <p:childTnLst>
                              <p:par>
                                <p:cTn id="122" presetID="45" presetClass="entr" presetSubtype="0" fill="hold" grpId="0" nodeType="afterEffect">
                                  <p:stCondLst>
                                    <p:cond delay="0"/>
                                  </p:stCondLst>
                                  <p:childTnLst>
                                    <p:set>
                                      <p:cBhvr>
                                        <p:cTn id="123" dur="1" fill="hold">
                                          <p:stCondLst>
                                            <p:cond delay="0"/>
                                          </p:stCondLst>
                                        </p:cTn>
                                        <p:tgtEl>
                                          <p:spTgt spid="60"/>
                                        </p:tgtEl>
                                        <p:attrNameLst>
                                          <p:attrName>style.visibility</p:attrName>
                                        </p:attrNameLst>
                                      </p:cBhvr>
                                      <p:to>
                                        <p:strVal val="visible"/>
                                      </p:to>
                                    </p:set>
                                    <p:animEffect transition="in" filter="fade">
                                      <p:cBhvr>
                                        <p:cTn id="124" dur="1000"/>
                                        <p:tgtEl>
                                          <p:spTgt spid="60"/>
                                        </p:tgtEl>
                                      </p:cBhvr>
                                    </p:animEffect>
                                    <p:anim calcmode="lin" valueType="num">
                                      <p:cBhvr>
                                        <p:cTn id="125" dur="1000" fill="hold"/>
                                        <p:tgtEl>
                                          <p:spTgt spid="60"/>
                                        </p:tgtEl>
                                        <p:attrNameLst>
                                          <p:attrName>ppt_w</p:attrName>
                                        </p:attrNameLst>
                                      </p:cBhvr>
                                      <p:tavLst>
                                        <p:tav tm="0" fmla="#ppt_w*sin(2.5*pi*$)">
                                          <p:val>
                                            <p:fltVal val="0"/>
                                          </p:val>
                                        </p:tav>
                                        <p:tav tm="100000">
                                          <p:val>
                                            <p:fltVal val="1"/>
                                          </p:val>
                                        </p:tav>
                                      </p:tavLst>
                                    </p:anim>
                                    <p:anim calcmode="lin" valueType="num">
                                      <p:cBhvr>
                                        <p:cTn id="126" dur="1000" fill="hold"/>
                                        <p:tgtEl>
                                          <p:spTgt spid="60"/>
                                        </p:tgtEl>
                                        <p:attrNameLst>
                                          <p:attrName>ppt_h</p:attrName>
                                        </p:attrNameLst>
                                      </p:cBhvr>
                                      <p:tavLst>
                                        <p:tav tm="0">
                                          <p:val>
                                            <p:strVal val="#ppt_h"/>
                                          </p:val>
                                        </p:tav>
                                        <p:tav tm="100000">
                                          <p:val>
                                            <p:strVal val="#ppt_h"/>
                                          </p:val>
                                        </p:tav>
                                      </p:tavLst>
                                    </p:anim>
                                  </p:childTnLst>
                                </p:cTn>
                              </p:par>
                            </p:childTnLst>
                          </p:cTn>
                        </p:par>
                        <p:par>
                          <p:cTn id="127" fill="hold">
                            <p:stCondLst>
                              <p:cond delay="14750"/>
                            </p:stCondLst>
                            <p:childTnLst>
                              <p:par>
                                <p:cTn id="128" presetID="2" presetClass="entr" presetSubtype="8" fill="hold" grpId="0" nodeType="afterEffect">
                                  <p:stCondLst>
                                    <p:cond delay="0"/>
                                  </p:stCondLst>
                                  <p:childTnLst>
                                    <p:set>
                                      <p:cBhvr>
                                        <p:cTn id="129" dur="1" fill="hold">
                                          <p:stCondLst>
                                            <p:cond delay="0"/>
                                          </p:stCondLst>
                                        </p:cTn>
                                        <p:tgtEl>
                                          <p:spTgt spid="52"/>
                                        </p:tgtEl>
                                        <p:attrNameLst>
                                          <p:attrName>style.visibility</p:attrName>
                                        </p:attrNameLst>
                                      </p:cBhvr>
                                      <p:to>
                                        <p:strVal val="visible"/>
                                      </p:to>
                                    </p:set>
                                    <p:anim calcmode="lin" valueType="num">
                                      <p:cBhvr additive="base">
                                        <p:cTn id="130" dur="500" fill="hold"/>
                                        <p:tgtEl>
                                          <p:spTgt spid="52"/>
                                        </p:tgtEl>
                                        <p:attrNameLst>
                                          <p:attrName>ppt_x</p:attrName>
                                        </p:attrNameLst>
                                      </p:cBhvr>
                                      <p:tavLst>
                                        <p:tav tm="0">
                                          <p:val>
                                            <p:strVal val="0-#ppt_w/2"/>
                                          </p:val>
                                        </p:tav>
                                        <p:tav tm="100000">
                                          <p:val>
                                            <p:strVal val="#ppt_x"/>
                                          </p:val>
                                        </p:tav>
                                      </p:tavLst>
                                    </p:anim>
                                    <p:anim calcmode="lin" valueType="num">
                                      <p:cBhvr additive="base">
                                        <p:cTn id="131" dur="500" fill="hold"/>
                                        <p:tgtEl>
                                          <p:spTgt spid="52"/>
                                        </p:tgtEl>
                                        <p:attrNameLst>
                                          <p:attrName>ppt_y</p:attrName>
                                        </p:attrNameLst>
                                      </p:cBhvr>
                                      <p:tavLst>
                                        <p:tav tm="0">
                                          <p:val>
                                            <p:strVal val="#ppt_y"/>
                                          </p:val>
                                        </p:tav>
                                        <p:tav tm="100000">
                                          <p:val>
                                            <p:strVal val="#ppt_y"/>
                                          </p:val>
                                        </p:tav>
                                      </p:tavLst>
                                    </p:anim>
                                  </p:childTnLst>
                                </p:cTn>
                              </p:par>
                            </p:childTnLst>
                          </p:cTn>
                        </p:par>
                        <p:par>
                          <p:cTn id="132" fill="hold">
                            <p:stCondLst>
                              <p:cond delay="15250"/>
                            </p:stCondLst>
                            <p:childTnLst>
                              <p:par>
                                <p:cTn id="133" presetID="2" presetClass="entr" presetSubtype="2" fill="hold" grpId="0" nodeType="afterEffect">
                                  <p:stCondLst>
                                    <p:cond delay="0"/>
                                  </p:stCondLst>
                                  <p:childTnLst>
                                    <p:set>
                                      <p:cBhvr>
                                        <p:cTn id="134" dur="1" fill="hold">
                                          <p:stCondLst>
                                            <p:cond delay="0"/>
                                          </p:stCondLst>
                                        </p:cTn>
                                        <p:tgtEl>
                                          <p:spTgt spid="57"/>
                                        </p:tgtEl>
                                        <p:attrNameLst>
                                          <p:attrName>style.visibility</p:attrName>
                                        </p:attrNameLst>
                                      </p:cBhvr>
                                      <p:to>
                                        <p:strVal val="visible"/>
                                      </p:to>
                                    </p:set>
                                    <p:anim calcmode="lin" valueType="num">
                                      <p:cBhvr additive="base">
                                        <p:cTn id="135" dur="500" fill="hold"/>
                                        <p:tgtEl>
                                          <p:spTgt spid="57"/>
                                        </p:tgtEl>
                                        <p:attrNameLst>
                                          <p:attrName>ppt_x</p:attrName>
                                        </p:attrNameLst>
                                      </p:cBhvr>
                                      <p:tavLst>
                                        <p:tav tm="0">
                                          <p:val>
                                            <p:strVal val="1+#ppt_w/2"/>
                                          </p:val>
                                        </p:tav>
                                        <p:tav tm="100000">
                                          <p:val>
                                            <p:strVal val="#ppt_x"/>
                                          </p:val>
                                        </p:tav>
                                      </p:tavLst>
                                    </p:anim>
                                    <p:anim calcmode="lin" valueType="num">
                                      <p:cBhvr additive="base">
                                        <p:cTn id="136" dur="500" fill="hold"/>
                                        <p:tgtEl>
                                          <p:spTgt spid="57"/>
                                        </p:tgtEl>
                                        <p:attrNameLst>
                                          <p:attrName>ppt_y</p:attrName>
                                        </p:attrNameLst>
                                      </p:cBhvr>
                                      <p:tavLst>
                                        <p:tav tm="0">
                                          <p:val>
                                            <p:strVal val="#ppt_y"/>
                                          </p:val>
                                        </p:tav>
                                        <p:tav tm="100000">
                                          <p:val>
                                            <p:strVal val="#ppt_y"/>
                                          </p:val>
                                        </p:tav>
                                      </p:tavLst>
                                    </p:anim>
                                  </p:childTnLst>
                                </p:cTn>
                              </p:par>
                            </p:childTnLst>
                          </p:cTn>
                        </p:par>
                        <p:par>
                          <p:cTn id="137" fill="hold">
                            <p:stCondLst>
                              <p:cond delay="15750"/>
                            </p:stCondLst>
                            <p:childTnLst>
                              <p:par>
                                <p:cTn id="138" presetID="2" presetClass="entr" presetSubtype="2" fill="hold" nodeType="afterEffect">
                                  <p:stCondLst>
                                    <p:cond delay="0"/>
                                  </p:stCondLst>
                                  <p:childTnLst>
                                    <p:set>
                                      <p:cBhvr>
                                        <p:cTn id="139" dur="1" fill="hold">
                                          <p:stCondLst>
                                            <p:cond delay="0"/>
                                          </p:stCondLst>
                                        </p:cTn>
                                        <p:tgtEl>
                                          <p:spTgt spid="53"/>
                                        </p:tgtEl>
                                        <p:attrNameLst>
                                          <p:attrName>style.visibility</p:attrName>
                                        </p:attrNameLst>
                                      </p:cBhvr>
                                      <p:to>
                                        <p:strVal val="visible"/>
                                      </p:to>
                                    </p:set>
                                    <p:anim calcmode="lin" valueType="num">
                                      <p:cBhvr additive="base">
                                        <p:cTn id="140" dur="500" fill="hold"/>
                                        <p:tgtEl>
                                          <p:spTgt spid="53"/>
                                        </p:tgtEl>
                                        <p:attrNameLst>
                                          <p:attrName>ppt_x</p:attrName>
                                        </p:attrNameLst>
                                      </p:cBhvr>
                                      <p:tavLst>
                                        <p:tav tm="0">
                                          <p:val>
                                            <p:strVal val="1+#ppt_w/2"/>
                                          </p:val>
                                        </p:tav>
                                        <p:tav tm="100000">
                                          <p:val>
                                            <p:strVal val="#ppt_x"/>
                                          </p:val>
                                        </p:tav>
                                      </p:tavLst>
                                    </p:anim>
                                    <p:anim calcmode="lin" valueType="num">
                                      <p:cBhvr additive="base">
                                        <p:cTn id="141" dur="500" fill="hold"/>
                                        <p:tgtEl>
                                          <p:spTgt spid="53"/>
                                        </p:tgtEl>
                                        <p:attrNameLst>
                                          <p:attrName>ppt_y</p:attrName>
                                        </p:attrNameLst>
                                      </p:cBhvr>
                                      <p:tavLst>
                                        <p:tav tm="0">
                                          <p:val>
                                            <p:strVal val="#ppt_y"/>
                                          </p:val>
                                        </p:tav>
                                        <p:tav tm="100000">
                                          <p:val>
                                            <p:strVal val="#ppt_y"/>
                                          </p:val>
                                        </p:tav>
                                      </p:tavLst>
                                    </p:anim>
                                  </p:childTnLst>
                                </p:cTn>
                              </p:par>
                            </p:childTnLst>
                          </p:cTn>
                        </p:par>
                        <p:par>
                          <p:cTn id="142" fill="hold">
                            <p:stCondLst>
                              <p:cond delay="16250"/>
                            </p:stCondLst>
                            <p:childTnLst>
                              <p:par>
                                <p:cTn id="143" presetID="45" presetClass="entr" presetSubtype="0" fill="hold" grpId="0" nodeType="afterEffect">
                                  <p:stCondLst>
                                    <p:cond delay="0"/>
                                  </p:stCondLst>
                                  <p:childTnLst>
                                    <p:set>
                                      <p:cBhvr>
                                        <p:cTn id="144" dur="1" fill="hold">
                                          <p:stCondLst>
                                            <p:cond delay="0"/>
                                          </p:stCondLst>
                                        </p:cTn>
                                        <p:tgtEl>
                                          <p:spTgt spid="61"/>
                                        </p:tgtEl>
                                        <p:attrNameLst>
                                          <p:attrName>style.visibility</p:attrName>
                                        </p:attrNameLst>
                                      </p:cBhvr>
                                      <p:to>
                                        <p:strVal val="visible"/>
                                      </p:to>
                                    </p:set>
                                    <p:animEffect transition="in" filter="fade">
                                      <p:cBhvr>
                                        <p:cTn id="145" dur="1000"/>
                                        <p:tgtEl>
                                          <p:spTgt spid="61"/>
                                        </p:tgtEl>
                                      </p:cBhvr>
                                    </p:animEffect>
                                    <p:anim calcmode="lin" valueType="num">
                                      <p:cBhvr>
                                        <p:cTn id="146" dur="1000" fill="hold"/>
                                        <p:tgtEl>
                                          <p:spTgt spid="61"/>
                                        </p:tgtEl>
                                        <p:attrNameLst>
                                          <p:attrName>ppt_w</p:attrName>
                                        </p:attrNameLst>
                                      </p:cBhvr>
                                      <p:tavLst>
                                        <p:tav tm="0" fmla="#ppt_w*sin(2.5*pi*$)">
                                          <p:val>
                                            <p:fltVal val="0"/>
                                          </p:val>
                                        </p:tav>
                                        <p:tav tm="100000">
                                          <p:val>
                                            <p:fltVal val="1"/>
                                          </p:val>
                                        </p:tav>
                                      </p:tavLst>
                                    </p:anim>
                                    <p:anim calcmode="lin" valueType="num">
                                      <p:cBhvr>
                                        <p:cTn id="147" dur="1000" fill="hold"/>
                                        <p:tgtEl>
                                          <p:spTgt spid="61"/>
                                        </p:tgtEl>
                                        <p:attrNameLst>
                                          <p:attrName>ppt_h</p:attrName>
                                        </p:attrNameLst>
                                      </p:cBhvr>
                                      <p:tavLst>
                                        <p:tav tm="0">
                                          <p:val>
                                            <p:strVal val="#ppt_h"/>
                                          </p:val>
                                        </p:tav>
                                        <p:tav tm="100000">
                                          <p:val>
                                            <p:strVal val="#ppt_h"/>
                                          </p:val>
                                        </p:tav>
                                      </p:tavLst>
                                    </p:anim>
                                  </p:childTnLst>
                                </p:cTn>
                              </p:par>
                            </p:childTnLst>
                          </p:cTn>
                        </p:par>
                        <p:par>
                          <p:cTn id="148" fill="hold">
                            <p:stCondLst>
                              <p:cond delay="17250"/>
                            </p:stCondLst>
                            <p:childTnLst>
                              <p:par>
                                <p:cTn id="149" presetID="2" presetClass="entr" presetSubtype="2" fill="hold" grpId="0" nodeType="afterEffect">
                                  <p:stCondLst>
                                    <p:cond delay="0"/>
                                  </p:stCondLst>
                                  <p:childTnLst>
                                    <p:set>
                                      <p:cBhvr>
                                        <p:cTn id="150" dur="1" fill="hold">
                                          <p:stCondLst>
                                            <p:cond delay="0"/>
                                          </p:stCondLst>
                                        </p:cTn>
                                        <p:tgtEl>
                                          <p:spTgt spid="55"/>
                                        </p:tgtEl>
                                        <p:attrNameLst>
                                          <p:attrName>style.visibility</p:attrName>
                                        </p:attrNameLst>
                                      </p:cBhvr>
                                      <p:to>
                                        <p:strVal val="visible"/>
                                      </p:to>
                                    </p:set>
                                    <p:anim calcmode="lin" valueType="num">
                                      <p:cBhvr additive="base">
                                        <p:cTn id="151" dur="500" fill="hold"/>
                                        <p:tgtEl>
                                          <p:spTgt spid="55"/>
                                        </p:tgtEl>
                                        <p:attrNameLst>
                                          <p:attrName>ppt_x</p:attrName>
                                        </p:attrNameLst>
                                      </p:cBhvr>
                                      <p:tavLst>
                                        <p:tav tm="0">
                                          <p:val>
                                            <p:strVal val="1+#ppt_w/2"/>
                                          </p:val>
                                        </p:tav>
                                        <p:tav tm="100000">
                                          <p:val>
                                            <p:strVal val="#ppt_x"/>
                                          </p:val>
                                        </p:tav>
                                      </p:tavLst>
                                    </p:anim>
                                    <p:anim calcmode="lin" valueType="num">
                                      <p:cBhvr additive="base">
                                        <p:cTn id="152" dur="500" fill="hold"/>
                                        <p:tgtEl>
                                          <p:spTgt spid="55"/>
                                        </p:tgtEl>
                                        <p:attrNameLst>
                                          <p:attrName>ppt_y</p:attrName>
                                        </p:attrNameLst>
                                      </p:cBhvr>
                                      <p:tavLst>
                                        <p:tav tm="0">
                                          <p:val>
                                            <p:strVal val="#ppt_y"/>
                                          </p:val>
                                        </p:tav>
                                        <p:tav tm="100000">
                                          <p:val>
                                            <p:strVal val="#ppt_y"/>
                                          </p:val>
                                        </p:tav>
                                      </p:tavLst>
                                    </p:anim>
                                  </p:childTnLst>
                                </p:cTn>
                              </p:par>
                            </p:childTnLst>
                          </p:cTn>
                        </p:par>
                        <p:par>
                          <p:cTn id="153" fill="hold">
                            <p:stCondLst>
                              <p:cond delay="17750"/>
                            </p:stCondLst>
                            <p:childTnLst>
                              <p:par>
                                <p:cTn id="154" presetID="16" presetClass="entr" presetSubtype="21" fill="hold" grpId="0" nodeType="afterEffect">
                                  <p:stCondLst>
                                    <p:cond delay="0"/>
                                  </p:stCondLst>
                                  <p:childTnLst>
                                    <p:set>
                                      <p:cBhvr>
                                        <p:cTn id="155" dur="1" fill="hold">
                                          <p:stCondLst>
                                            <p:cond delay="0"/>
                                          </p:stCondLst>
                                        </p:cTn>
                                        <p:tgtEl>
                                          <p:spTgt spid="65"/>
                                        </p:tgtEl>
                                        <p:attrNameLst>
                                          <p:attrName>style.visibility</p:attrName>
                                        </p:attrNameLst>
                                      </p:cBhvr>
                                      <p:to>
                                        <p:strVal val="visible"/>
                                      </p:to>
                                    </p:set>
                                    <p:animEffect transition="in" filter="barn(inVertical)">
                                      <p:cBhvr>
                                        <p:cTn id="156" dur="500"/>
                                        <p:tgtEl>
                                          <p:spTgt spid="65"/>
                                        </p:tgtEl>
                                      </p:cBhvr>
                                    </p:animEffect>
                                  </p:childTnLst>
                                </p:cTn>
                              </p:par>
                            </p:childTnLst>
                          </p:cTn>
                        </p:par>
                        <p:par>
                          <p:cTn id="157" fill="hold">
                            <p:stCondLst>
                              <p:cond delay="18250"/>
                            </p:stCondLst>
                            <p:childTnLst>
                              <p:par>
                                <p:cTn id="158" presetID="16" presetClass="entr" presetSubtype="21" fill="hold" grpId="0" nodeType="afterEffect">
                                  <p:stCondLst>
                                    <p:cond delay="0"/>
                                  </p:stCondLst>
                                  <p:childTnLst>
                                    <p:set>
                                      <p:cBhvr>
                                        <p:cTn id="159" dur="1" fill="hold">
                                          <p:stCondLst>
                                            <p:cond delay="0"/>
                                          </p:stCondLst>
                                        </p:cTn>
                                        <p:tgtEl>
                                          <p:spTgt spid="64"/>
                                        </p:tgtEl>
                                        <p:attrNameLst>
                                          <p:attrName>style.visibility</p:attrName>
                                        </p:attrNameLst>
                                      </p:cBhvr>
                                      <p:to>
                                        <p:strVal val="visible"/>
                                      </p:to>
                                    </p:set>
                                    <p:animEffect transition="in" filter="barn(inVertical)">
                                      <p:cBhvr>
                                        <p:cTn id="160" dur="500"/>
                                        <p:tgtEl>
                                          <p:spTgt spid="64"/>
                                        </p:tgtEl>
                                      </p:cBhvr>
                                    </p:animEffect>
                                  </p:childTnLst>
                                </p:cTn>
                              </p:par>
                            </p:childTnLst>
                          </p:cTn>
                        </p:par>
                        <p:par>
                          <p:cTn id="161" fill="hold">
                            <p:stCondLst>
                              <p:cond delay="18750"/>
                            </p:stCondLst>
                            <p:childTnLst>
                              <p:par>
                                <p:cTn id="162" presetID="16" presetClass="entr" presetSubtype="21" fill="hold" grpId="0" nodeType="afterEffect">
                                  <p:stCondLst>
                                    <p:cond delay="0"/>
                                  </p:stCondLst>
                                  <p:childTnLst>
                                    <p:set>
                                      <p:cBhvr>
                                        <p:cTn id="163" dur="1" fill="hold">
                                          <p:stCondLst>
                                            <p:cond delay="0"/>
                                          </p:stCondLst>
                                        </p:cTn>
                                        <p:tgtEl>
                                          <p:spTgt spid="62"/>
                                        </p:tgtEl>
                                        <p:attrNameLst>
                                          <p:attrName>style.visibility</p:attrName>
                                        </p:attrNameLst>
                                      </p:cBhvr>
                                      <p:to>
                                        <p:strVal val="visible"/>
                                      </p:to>
                                    </p:set>
                                    <p:animEffect transition="in" filter="barn(inVertical)">
                                      <p:cBhvr>
                                        <p:cTn id="164" dur="500"/>
                                        <p:tgtEl>
                                          <p:spTgt spid="62"/>
                                        </p:tgtEl>
                                      </p:cBhvr>
                                    </p:animEffect>
                                  </p:childTnLst>
                                </p:cTn>
                              </p:par>
                            </p:childTnLst>
                          </p:cTn>
                        </p:par>
                        <p:par>
                          <p:cTn id="165" fill="hold">
                            <p:stCondLst>
                              <p:cond delay="19250"/>
                            </p:stCondLst>
                            <p:childTnLst>
                              <p:par>
                                <p:cTn id="166" presetID="16" presetClass="entr" presetSubtype="21" fill="hold" nodeType="afterEffect">
                                  <p:stCondLst>
                                    <p:cond delay="0"/>
                                  </p:stCondLst>
                                  <p:childTnLst>
                                    <p:set>
                                      <p:cBhvr>
                                        <p:cTn id="167" dur="1" fill="hold">
                                          <p:stCondLst>
                                            <p:cond delay="0"/>
                                          </p:stCondLst>
                                        </p:cTn>
                                        <p:tgtEl>
                                          <p:spTgt spid="66"/>
                                        </p:tgtEl>
                                        <p:attrNameLst>
                                          <p:attrName>style.visibility</p:attrName>
                                        </p:attrNameLst>
                                      </p:cBhvr>
                                      <p:to>
                                        <p:strVal val="visible"/>
                                      </p:to>
                                    </p:set>
                                    <p:animEffect transition="in" filter="barn(inVertical)">
                                      <p:cBhvr>
                                        <p:cTn id="168"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17" grpId="0" animBg="1"/>
      <p:bldP spid="18" grpId="0"/>
      <p:bldP spid="21" grpId="0"/>
      <p:bldP spid="23" grpId="0"/>
      <p:bldP spid="26" grpId="0"/>
      <p:bldP spid="27" grpId="0" animBg="1"/>
      <p:bldP spid="28" grpId="0" animBg="1"/>
      <p:bldP spid="29" grpId="0" animBg="1"/>
      <p:bldP spid="30" grpId="0" animBg="1"/>
      <p:bldP spid="33" grpId="0" animBg="1"/>
      <p:bldP spid="34" grpId="0" animBg="1"/>
      <p:bldP spid="35" grpId="0" animBg="1"/>
      <p:bldP spid="36" grpId="0" animBg="1"/>
      <p:bldP spid="37" grpId="0" animBg="1"/>
      <p:bldP spid="52" grpId="0"/>
      <p:bldP spid="55" grpId="0"/>
      <p:bldP spid="56" grpId="0" animBg="1"/>
      <p:bldP spid="57" grpId="0" animBg="1"/>
      <p:bldP spid="60" grpId="0" animBg="1"/>
      <p:bldP spid="61" grpId="0" animBg="1"/>
      <p:bldP spid="62" grpId="0" animBg="1"/>
      <p:bldP spid="64" grpId="0" animBg="1"/>
      <p:bldP spid="6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区块形成过程</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04</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414028" y="2718930"/>
            <a:ext cx="1405549" cy="1633230"/>
            <a:chOff x="5414028" y="2346973"/>
            <a:chExt cx="1405549" cy="1633230"/>
          </a:xfrm>
        </p:grpSpPr>
        <p:sp>
          <p:nvSpPr>
            <p:cNvPr id="41" name="任意多边形 40"/>
            <p:cNvSpPr/>
            <p:nvPr/>
          </p:nvSpPr>
          <p:spPr>
            <a:xfrm>
              <a:off x="5414028" y="2346973"/>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42" name="矩形 41"/>
            <p:cNvSpPr/>
            <p:nvPr/>
          </p:nvSpPr>
          <p:spPr>
            <a:xfrm>
              <a:off x="5790771" y="2879859"/>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charset="-122"/>
                  <a:ea typeface="Arial Unicode MS" panose="020B0604020202020204" charset="-122"/>
                  <a:cs typeface="Arial Unicode MS" panose="020B0604020202020204" charset="-122"/>
                </a:rPr>
                <a:t>01</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grpSp>
        <p:nvGrpSpPr>
          <p:cNvPr id="43" name="组合 42"/>
          <p:cNvGrpSpPr/>
          <p:nvPr/>
        </p:nvGrpSpPr>
        <p:grpSpPr>
          <a:xfrm>
            <a:off x="6468735" y="3721865"/>
            <a:ext cx="1633230" cy="1405549"/>
            <a:chOff x="6468735" y="3349908"/>
            <a:chExt cx="1633230" cy="1405549"/>
          </a:xfrm>
        </p:grpSpPr>
        <p:sp>
          <p:nvSpPr>
            <p:cNvPr id="44" name="任意多边形 43"/>
            <p:cNvSpPr/>
            <p:nvPr/>
          </p:nvSpPr>
          <p:spPr>
            <a:xfrm rot="4297007">
              <a:off x="6582575" y="3236068"/>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45" name="矩形 44"/>
            <p:cNvSpPr/>
            <p:nvPr/>
          </p:nvSpPr>
          <p:spPr>
            <a:xfrm>
              <a:off x="7035096" y="3769828"/>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charset="-122"/>
                  <a:ea typeface="Arial Unicode MS" panose="020B0604020202020204" charset="-122"/>
                  <a:cs typeface="Arial Unicode MS" panose="020B0604020202020204" charset="-122"/>
                </a:rPr>
                <a:t>02</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grpSp>
        <p:nvGrpSpPr>
          <p:cNvPr id="46" name="组合 45"/>
          <p:cNvGrpSpPr/>
          <p:nvPr/>
        </p:nvGrpSpPr>
        <p:grpSpPr>
          <a:xfrm>
            <a:off x="6091209" y="4998168"/>
            <a:ext cx="1405549" cy="1633230"/>
            <a:chOff x="6091209" y="4626211"/>
            <a:chExt cx="1405549" cy="1633230"/>
          </a:xfrm>
        </p:grpSpPr>
        <p:sp>
          <p:nvSpPr>
            <p:cNvPr id="47" name="任意多边形 46"/>
            <p:cNvSpPr/>
            <p:nvPr/>
          </p:nvSpPr>
          <p:spPr>
            <a:xfrm rot="8672092">
              <a:off x="6091209" y="4626211"/>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48" name="矩形 47"/>
            <p:cNvSpPr/>
            <p:nvPr/>
          </p:nvSpPr>
          <p:spPr>
            <a:xfrm>
              <a:off x="6524405" y="5254071"/>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charset="-122"/>
                  <a:ea typeface="Arial Unicode MS" panose="020B0604020202020204" charset="-122"/>
                  <a:cs typeface="Arial Unicode MS" panose="020B0604020202020204" charset="-122"/>
                </a:rPr>
                <a:t>03</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grpSp>
        <p:nvGrpSpPr>
          <p:cNvPr id="49" name="组合 48"/>
          <p:cNvGrpSpPr/>
          <p:nvPr/>
        </p:nvGrpSpPr>
        <p:grpSpPr>
          <a:xfrm>
            <a:off x="4620989" y="4955902"/>
            <a:ext cx="1405549" cy="1633230"/>
            <a:chOff x="4620989" y="4583945"/>
            <a:chExt cx="1405549" cy="1633230"/>
          </a:xfrm>
        </p:grpSpPr>
        <p:sp>
          <p:nvSpPr>
            <p:cNvPr id="51" name="任意多边形 50"/>
            <p:cNvSpPr/>
            <p:nvPr/>
          </p:nvSpPr>
          <p:spPr>
            <a:xfrm rot="12968292">
              <a:off x="4620989" y="4583945"/>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58" name="矩形 57"/>
            <p:cNvSpPr/>
            <p:nvPr/>
          </p:nvSpPr>
          <p:spPr>
            <a:xfrm>
              <a:off x="5071344" y="5169727"/>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charset="-122"/>
                  <a:ea typeface="Arial Unicode MS" panose="020B0604020202020204" charset="-122"/>
                  <a:cs typeface="Arial Unicode MS" panose="020B0604020202020204" charset="-122"/>
                </a:rPr>
                <a:t>04</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grpSp>
        <p:nvGrpSpPr>
          <p:cNvPr id="59" name="组合 58"/>
          <p:cNvGrpSpPr/>
          <p:nvPr/>
        </p:nvGrpSpPr>
        <p:grpSpPr>
          <a:xfrm>
            <a:off x="4090035" y="3671295"/>
            <a:ext cx="1633230" cy="1405549"/>
            <a:chOff x="4090035" y="3299338"/>
            <a:chExt cx="1633230" cy="1405549"/>
          </a:xfrm>
        </p:grpSpPr>
        <p:sp>
          <p:nvSpPr>
            <p:cNvPr id="63" name="任意多边形 62"/>
            <p:cNvSpPr/>
            <p:nvPr/>
          </p:nvSpPr>
          <p:spPr>
            <a:xfrm rot="17278449">
              <a:off x="4203875" y="3185498"/>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68" name="矩形 67"/>
            <p:cNvSpPr/>
            <p:nvPr/>
          </p:nvSpPr>
          <p:spPr>
            <a:xfrm>
              <a:off x="4587974" y="3764058"/>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charset="-122"/>
                  <a:ea typeface="Arial Unicode MS" panose="020B0604020202020204" charset="-122"/>
                  <a:cs typeface="Arial Unicode MS" panose="020B0604020202020204" charset="-122"/>
                </a:rPr>
                <a:t>05</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sp>
        <p:nvSpPr>
          <p:cNvPr id="71" name="文本框 14"/>
          <p:cNvSpPr txBox="1"/>
          <p:nvPr/>
        </p:nvSpPr>
        <p:spPr>
          <a:xfrm>
            <a:off x="8150102" y="2678671"/>
            <a:ext cx="2935688" cy="1023742"/>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在区块主体中生成此区块中所有交易信息的 </a:t>
            </a:r>
            <a:r>
              <a:rPr lang="en-US" altLang="zh-CN" sz="1400" noProof="1">
                <a:solidFill>
                  <a:schemeClr val="bg1"/>
                </a:solidFill>
                <a:latin typeface="微软雅黑" panose="020B0503020204020204" pitchFamily="34" charset="-122"/>
                <a:ea typeface="微软雅黑" panose="020B0503020204020204" pitchFamily="34" charset="-122"/>
              </a:rPr>
              <a:t>Merkle </a:t>
            </a:r>
            <a:r>
              <a:rPr lang="zh-CN" altLang="en-US" sz="1400" noProof="1">
                <a:solidFill>
                  <a:schemeClr val="bg1"/>
                </a:solidFill>
                <a:latin typeface="微软雅黑" panose="020B0503020204020204" pitchFamily="34" charset="-122"/>
                <a:ea typeface="微软雅黑" panose="020B0503020204020204" pitchFamily="34" charset="-122"/>
              </a:rPr>
              <a:t>树，把 </a:t>
            </a:r>
            <a:r>
              <a:rPr lang="en-US" altLang="zh-CN" sz="1400" noProof="1">
                <a:solidFill>
                  <a:schemeClr val="bg1"/>
                </a:solidFill>
                <a:latin typeface="微软雅黑" panose="020B0503020204020204" pitchFamily="34" charset="-122"/>
                <a:ea typeface="微软雅黑" panose="020B0503020204020204" pitchFamily="34" charset="-122"/>
              </a:rPr>
              <a:t>Merkle </a:t>
            </a:r>
            <a:r>
              <a:rPr lang="zh-CN" altLang="en-US" sz="1400" noProof="1">
                <a:solidFill>
                  <a:schemeClr val="bg1"/>
                </a:solidFill>
                <a:latin typeface="微软雅黑" panose="020B0503020204020204" pitchFamily="34" charset="-122"/>
                <a:ea typeface="微软雅黑" panose="020B0503020204020204" pitchFamily="34" charset="-122"/>
              </a:rPr>
              <a:t>树根的值保存在区块头中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75" name="文本框 14"/>
          <p:cNvSpPr txBox="1"/>
          <p:nvPr/>
        </p:nvSpPr>
        <p:spPr>
          <a:xfrm>
            <a:off x="8320584" y="5172352"/>
            <a:ext cx="2935688" cy="138499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把上一个刚刚生成的区块的区块头的数据通过 </a:t>
            </a:r>
            <a:r>
              <a:rPr lang="en-US" altLang="zh-CN" sz="1400" noProof="1">
                <a:solidFill>
                  <a:schemeClr val="bg1"/>
                </a:solidFill>
                <a:latin typeface="微软雅黑" panose="020B0503020204020204" pitchFamily="34" charset="-122"/>
                <a:ea typeface="微软雅黑" panose="020B0503020204020204" pitchFamily="34" charset="-122"/>
              </a:rPr>
              <a:t>SHA256 </a:t>
            </a:r>
            <a:r>
              <a:rPr lang="zh-CN" altLang="en-US" sz="1400" noProof="1">
                <a:solidFill>
                  <a:schemeClr val="bg1"/>
                </a:solidFill>
                <a:latin typeface="微软雅黑" panose="020B0503020204020204" pitchFamily="34" charset="-122"/>
                <a:ea typeface="微软雅黑" panose="020B0503020204020204" pitchFamily="34" charset="-122"/>
              </a:rPr>
              <a:t>算法生成一个 哈希值填入到当前区块的父哈希值中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78" name="文本框 14"/>
          <p:cNvSpPr txBox="1"/>
          <p:nvPr/>
        </p:nvSpPr>
        <p:spPr>
          <a:xfrm>
            <a:off x="884862" y="2648894"/>
            <a:ext cx="3365636" cy="203132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难度值字段会根据之前一段时间区块的平均生成时间进行调整以应对整个网络不断变化的整体计算总量，如果计算总量增长了，则系统会调高数学题的难度值，使得预期完成下一个区块的时间依然在一定时间内</a:t>
            </a:r>
            <a:endParaRPr lang="en-US" altLang="zh-CN" sz="14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81" name="文本框 14"/>
          <p:cNvSpPr txBox="1"/>
          <p:nvPr/>
        </p:nvSpPr>
        <p:spPr>
          <a:xfrm>
            <a:off x="1436767" y="5172352"/>
            <a:ext cx="2935688" cy="37741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把当前时间保存在时间戳字段中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84" name="文本框 14"/>
          <p:cNvSpPr txBox="1"/>
          <p:nvPr/>
        </p:nvSpPr>
        <p:spPr>
          <a:xfrm>
            <a:off x="4906649" y="1887933"/>
            <a:ext cx="2935688" cy="70057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把在本地内存中的交易信息记录到区块主体中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352497" y="1370687"/>
            <a:ext cx="7872549" cy="369332"/>
          </a:xfrm>
          <a:prstGeom prst="rect">
            <a:avLst/>
          </a:prstGeom>
          <a:noFill/>
        </p:spPr>
        <p:txBody>
          <a:bodyPr wrap="square">
            <a:spAutoFit/>
          </a:bodyPr>
          <a:lstStyle/>
          <a:p>
            <a:r>
              <a:rPr lang="zh-CN" altLang="en-US" b="1" noProof="1">
                <a:solidFill>
                  <a:schemeClr val="bg1"/>
                </a:solidFill>
                <a:latin typeface="微软雅黑" panose="020B0503020204020204" pitchFamily="34" charset="-122"/>
                <a:ea typeface="微软雅黑" panose="020B0503020204020204" pitchFamily="34" charset="-122"/>
              </a:rPr>
              <a:t>在当前区块加入区块链后，所有矿工就立即开始下一个区块的生成工作。</a:t>
            </a:r>
            <a:endParaRPr lang="zh-CN" altLang="en-US" b="1" dirty="0">
              <a:solidFill>
                <a:schemeClr val="bg1"/>
              </a:solidFill>
            </a:endParaRPr>
          </a:p>
        </p:txBody>
      </p:sp>
      <p:cxnSp>
        <p:nvCxnSpPr>
          <p:cNvPr id="11" name="直接连接符 10"/>
          <p:cNvCxnSpPr/>
          <p:nvPr/>
        </p:nvCxnSpPr>
        <p:spPr>
          <a:xfrm>
            <a:off x="2169763" y="1300440"/>
            <a:ext cx="15498" cy="51724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9900835" y="1293026"/>
            <a:ext cx="15498" cy="51724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49978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par>
                                <p:cTn id="18" presetID="23" presetClass="entr" presetSubtype="288"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ppt_w</p:attrName>
                                        </p:attrNameLst>
                                      </p:cBhvr>
                                      <p:tavLst>
                                        <p:tav tm="0">
                                          <p:val>
                                            <p:strVal val="4/3*#ppt_w"/>
                                          </p:val>
                                        </p:tav>
                                        <p:tav tm="100000">
                                          <p:val>
                                            <p:strVal val="#ppt_w"/>
                                          </p:val>
                                        </p:tav>
                                      </p:tavLst>
                                    </p:anim>
                                    <p:anim calcmode="lin" valueType="num">
                                      <p:cBhvr>
                                        <p:cTn id="21" dur="500" fill="hold"/>
                                        <p:tgtEl>
                                          <p:spTgt spid="40"/>
                                        </p:tgtEl>
                                        <p:attrNameLst>
                                          <p:attrName>ppt_h</p:attrName>
                                        </p:attrNameLst>
                                      </p:cBhvr>
                                      <p:tavLst>
                                        <p:tav tm="0">
                                          <p:val>
                                            <p:strVal val="4/3*#ppt_h"/>
                                          </p:val>
                                        </p:tav>
                                        <p:tav tm="100000">
                                          <p:val>
                                            <p:strVal val="#ppt_h"/>
                                          </p:val>
                                        </p:tav>
                                      </p:tavLst>
                                    </p:anim>
                                  </p:childTnLst>
                                </p:cTn>
                              </p:par>
                              <p:par>
                                <p:cTn id="22" presetID="23" presetClass="entr" presetSubtype="288" fill="hold" nodeType="withEffect">
                                  <p:stCondLst>
                                    <p:cond delay="100"/>
                                  </p:stCondLst>
                                  <p:childTnLst>
                                    <p:set>
                                      <p:cBhvr>
                                        <p:cTn id="23" dur="1" fill="hold">
                                          <p:stCondLst>
                                            <p:cond delay="0"/>
                                          </p:stCondLst>
                                        </p:cTn>
                                        <p:tgtEl>
                                          <p:spTgt spid="43"/>
                                        </p:tgtEl>
                                        <p:attrNameLst>
                                          <p:attrName>style.visibility</p:attrName>
                                        </p:attrNameLst>
                                      </p:cBhvr>
                                      <p:to>
                                        <p:strVal val="visible"/>
                                      </p:to>
                                    </p:set>
                                    <p:anim calcmode="lin" valueType="num">
                                      <p:cBhvr>
                                        <p:cTn id="24" dur="500" fill="hold"/>
                                        <p:tgtEl>
                                          <p:spTgt spid="43"/>
                                        </p:tgtEl>
                                        <p:attrNameLst>
                                          <p:attrName>ppt_w</p:attrName>
                                        </p:attrNameLst>
                                      </p:cBhvr>
                                      <p:tavLst>
                                        <p:tav tm="0">
                                          <p:val>
                                            <p:strVal val="4/3*#ppt_w"/>
                                          </p:val>
                                        </p:tav>
                                        <p:tav tm="100000">
                                          <p:val>
                                            <p:strVal val="#ppt_w"/>
                                          </p:val>
                                        </p:tav>
                                      </p:tavLst>
                                    </p:anim>
                                    <p:anim calcmode="lin" valueType="num">
                                      <p:cBhvr>
                                        <p:cTn id="25" dur="500" fill="hold"/>
                                        <p:tgtEl>
                                          <p:spTgt spid="43"/>
                                        </p:tgtEl>
                                        <p:attrNameLst>
                                          <p:attrName>ppt_h</p:attrName>
                                        </p:attrNameLst>
                                      </p:cBhvr>
                                      <p:tavLst>
                                        <p:tav tm="0">
                                          <p:val>
                                            <p:strVal val="4/3*#ppt_h"/>
                                          </p:val>
                                        </p:tav>
                                        <p:tav tm="100000">
                                          <p:val>
                                            <p:strVal val="#ppt_h"/>
                                          </p:val>
                                        </p:tav>
                                      </p:tavLst>
                                    </p:anim>
                                  </p:childTnLst>
                                </p:cTn>
                              </p:par>
                              <p:par>
                                <p:cTn id="26" presetID="23" presetClass="entr" presetSubtype="288" fill="hold" nodeType="withEffect">
                                  <p:stCondLst>
                                    <p:cond delay="20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strVal val="4/3*#ppt_w"/>
                                          </p:val>
                                        </p:tav>
                                        <p:tav tm="100000">
                                          <p:val>
                                            <p:strVal val="#ppt_w"/>
                                          </p:val>
                                        </p:tav>
                                      </p:tavLst>
                                    </p:anim>
                                    <p:anim calcmode="lin" valueType="num">
                                      <p:cBhvr>
                                        <p:cTn id="29" dur="500" fill="hold"/>
                                        <p:tgtEl>
                                          <p:spTgt spid="46"/>
                                        </p:tgtEl>
                                        <p:attrNameLst>
                                          <p:attrName>ppt_h</p:attrName>
                                        </p:attrNameLst>
                                      </p:cBhvr>
                                      <p:tavLst>
                                        <p:tav tm="0">
                                          <p:val>
                                            <p:strVal val="4/3*#ppt_h"/>
                                          </p:val>
                                        </p:tav>
                                        <p:tav tm="100000">
                                          <p:val>
                                            <p:strVal val="#ppt_h"/>
                                          </p:val>
                                        </p:tav>
                                      </p:tavLst>
                                    </p:anim>
                                  </p:childTnLst>
                                </p:cTn>
                              </p:par>
                              <p:par>
                                <p:cTn id="30" presetID="23" presetClass="entr" presetSubtype="288" fill="hold" nodeType="withEffect">
                                  <p:stCondLst>
                                    <p:cond delay="300"/>
                                  </p:stCondLst>
                                  <p:childTnLst>
                                    <p:set>
                                      <p:cBhvr>
                                        <p:cTn id="31" dur="1" fill="hold">
                                          <p:stCondLst>
                                            <p:cond delay="0"/>
                                          </p:stCondLst>
                                        </p:cTn>
                                        <p:tgtEl>
                                          <p:spTgt spid="49"/>
                                        </p:tgtEl>
                                        <p:attrNameLst>
                                          <p:attrName>style.visibility</p:attrName>
                                        </p:attrNameLst>
                                      </p:cBhvr>
                                      <p:to>
                                        <p:strVal val="visible"/>
                                      </p:to>
                                    </p:set>
                                    <p:anim calcmode="lin" valueType="num">
                                      <p:cBhvr>
                                        <p:cTn id="32" dur="500" fill="hold"/>
                                        <p:tgtEl>
                                          <p:spTgt spid="49"/>
                                        </p:tgtEl>
                                        <p:attrNameLst>
                                          <p:attrName>ppt_w</p:attrName>
                                        </p:attrNameLst>
                                      </p:cBhvr>
                                      <p:tavLst>
                                        <p:tav tm="0">
                                          <p:val>
                                            <p:strVal val="4/3*#ppt_w"/>
                                          </p:val>
                                        </p:tav>
                                        <p:tav tm="100000">
                                          <p:val>
                                            <p:strVal val="#ppt_w"/>
                                          </p:val>
                                        </p:tav>
                                      </p:tavLst>
                                    </p:anim>
                                    <p:anim calcmode="lin" valueType="num">
                                      <p:cBhvr>
                                        <p:cTn id="33" dur="500" fill="hold"/>
                                        <p:tgtEl>
                                          <p:spTgt spid="49"/>
                                        </p:tgtEl>
                                        <p:attrNameLst>
                                          <p:attrName>ppt_h</p:attrName>
                                        </p:attrNameLst>
                                      </p:cBhvr>
                                      <p:tavLst>
                                        <p:tav tm="0">
                                          <p:val>
                                            <p:strVal val="4/3*#ppt_h"/>
                                          </p:val>
                                        </p:tav>
                                        <p:tav tm="100000">
                                          <p:val>
                                            <p:strVal val="#ppt_h"/>
                                          </p:val>
                                        </p:tav>
                                      </p:tavLst>
                                    </p:anim>
                                  </p:childTnLst>
                                </p:cTn>
                              </p:par>
                              <p:par>
                                <p:cTn id="34" presetID="23" presetClass="entr" presetSubtype="288" fill="hold" nodeType="withEffect">
                                  <p:stCondLst>
                                    <p:cond delay="400"/>
                                  </p:stCondLst>
                                  <p:childTnLst>
                                    <p:set>
                                      <p:cBhvr>
                                        <p:cTn id="35" dur="1" fill="hold">
                                          <p:stCondLst>
                                            <p:cond delay="0"/>
                                          </p:stCondLst>
                                        </p:cTn>
                                        <p:tgtEl>
                                          <p:spTgt spid="59"/>
                                        </p:tgtEl>
                                        <p:attrNameLst>
                                          <p:attrName>style.visibility</p:attrName>
                                        </p:attrNameLst>
                                      </p:cBhvr>
                                      <p:to>
                                        <p:strVal val="visible"/>
                                      </p:to>
                                    </p:set>
                                    <p:anim calcmode="lin" valueType="num">
                                      <p:cBhvr>
                                        <p:cTn id="36" dur="500" fill="hold"/>
                                        <p:tgtEl>
                                          <p:spTgt spid="59"/>
                                        </p:tgtEl>
                                        <p:attrNameLst>
                                          <p:attrName>ppt_w</p:attrName>
                                        </p:attrNameLst>
                                      </p:cBhvr>
                                      <p:tavLst>
                                        <p:tav tm="0">
                                          <p:val>
                                            <p:strVal val="4/3*#ppt_w"/>
                                          </p:val>
                                        </p:tav>
                                        <p:tav tm="100000">
                                          <p:val>
                                            <p:strVal val="#ppt_w"/>
                                          </p:val>
                                        </p:tav>
                                      </p:tavLst>
                                    </p:anim>
                                    <p:anim calcmode="lin" valueType="num">
                                      <p:cBhvr>
                                        <p:cTn id="37" dur="500" fill="hold"/>
                                        <p:tgtEl>
                                          <p:spTgt spid="59"/>
                                        </p:tgtEl>
                                        <p:attrNameLst>
                                          <p:attrName>ppt_h</p:attrName>
                                        </p:attrNameLst>
                                      </p:cBhvr>
                                      <p:tavLst>
                                        <p:tav tm="0">
                                          <p:val>
                                            <p:strVal val="4/3*#ppt_h"/>
                                          </p:val>
                                        </p:tav>
                                        <p:tav tm="100000">
                                          <p:val>
                                            <p:strVal val="#ppt_h"/>
                                          </p:val>
                                        </p:tav>
                                      </p:tavLst>
                                    </p:anim>
                                  </p:childTnLst>
                                </p:cTn>
                              </p:par>
                            </p:childTnLst>
                          </p:cTn>
                        </p:par>
                        <p:par>
                          <p:cTn id="38" fill="hold">
                            <p:stCondLst>
                              <p:cond delay="15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84"/>
                                        </p:tgtEl>
                                        <p:attrNameLst>
                                          <p:attrName>style.visibility</p:attrName>
                                        </p:attrNameLst>
                                      </p:cBhvr>
                                      <p:to>
                                        <p:strVal val="visible"/>
                                      </p:to>
                                    </p:set>
                                    <p:anim calcmode="lin" valueType="num">
                                      <p:cBhvr>
                                        <p:cTn id="41"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84"/>
                                        </p:tgtEl>
                                        <p:attrNameLst>
                                          <p:attrName>ppt_y</p:attrName>
                                        </p:attrNameLst>
                                      </p:cBhvr>
                                      <p:tavLst>
                                        <p:tav tm="0">
                                          <p:val>
                                            <p:strVal val="#ppt_y"/>
                                          </p:val>
                                        </p:tav>
                                        <p:tav tm="100000">
                                          <p:val>
                                            <p:strVal val="#ppt_y"/>
                                          </p:val>
                                        </p:tav>
                                      </p:tavLst>
                                    </p:anim>
                                    <p:anim calcmode="lin" valueType="num">
                                      <p:cBhvr>
                                        <p:cTn id="43"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84"/>
                                        </p:tgtEl>
                                      </p:cBhvr>
                                    </p:animEffect>
                                  </p:childTnLst>
                                </p:cTn>
                              </p:par>
                            </p:childTnLst>
                          </p:cTn>
                        </p:par>
                        <p:par>
                          <p:cTn id="46" fill="hold">
                            <p:stCondLst>
                              <p:cond delay="295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71"/>
                                        </p:tgtEl>
                                        <p:attrNameLst>
                                          <p:attrName>style.visibility</p:attrName>
                                        </p:attrNameLst>
                                      </p:cBhvr>
                                      <p:to>
                                        <p:strVal val="visible"/>
                                      </p:to>
                                    </p:set>
                                    <p:anim calcmode="lin" valueType="num">
                                      <p:cBhvr>
                                        <p:cTn id="49"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71"/>
                                        </p:tgtEl>
                                        <p:attrNameLst>
                                          <p:attrName>ppt_y</p:attrName>
                                        </p:attrNameLst>
                                      </p:cBhvr>
                                      <p:tavLst>
                                        <p:tav tm="0">
                                          <p:val>
                                            <p:strVal val="#ppt_y"/>
                                          </p:val>
                                        </p:tav>
                                        <p:tav tm="100000">
                                          <p:val>
                                            <p:strVal val="#ppt_y"/>
                                          </p:val>
                                        </p:tav>
                                      </p:tavLst>
                                    </p:anim>
                                    <p:anim calcmode="lin" valueType="num">
                                      <p:cBhvr>
                                        <p:cTn id="51"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71"/>
                                        </p:tgtEl>
                                      </p:cBhvr>
                                    </p:animEffect>
                                  </p:childTnLst>
                                </p:cTn>
                              </p:par>
                            </p:childTnLst>
                          </p:cTn>
                        </p:par>
                        <p:par>
                          <p:cTn id="54" fill="hold">
                            <p:stCondLst>
                              <p:cond delay="565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75"/>
                                        </p:tgtEl>
                                        <p:attrNameLst>
                                          <p:attrName>style.visibility</p:attrName>
                                        </p:attrNameLst>
                                      </p:cBhvr>
                                      <p:to>
                                        <p:strVal val="visible"/>
                                      </p:to>
                                    </p:set>
                                    <p:anim calcmode="lin" valueType="num">
                                      <p:cBhvr>
                                        <p:cTn id="57" dur="5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75"/>
                                        </p:tgtEl>
                                        <p:attrNameLst>
                                          <p:attrName>ppt_y</p:attrName>
                                        </p:attrNameLst>
                                      </p:cBhvr>
                                      <p:tavLst>
                                        <p:tav tm="0">
                                          <p:val>
                                            <p:strVal val="#ppt_y"/>
                                          </p:val>
                                        </p:tav>
                                        <p:tav tm="100000">
                                          <p:val>
                                            <p:strVal val="#ppt_y"/>
                                          </p:val>
                                        </p:tav>
                                      </p:tavLst>
                                    </p:anim>
                                    <p:anim calcmode="lin" valueType="num">
                                      <p:cBhvr>
                                        <p:cTn id="59" dur="5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75"/>
                                        </p:tgtEl>
                                      </p:cBhvr>
                                    </p:animEffect>
                                  </p:childTnLst>
                                </p:cTn>
                              </p:par>
                            </p:childTnLst>
                          </p:cTn>
                        </p:par>
                        <p:par>
                          <p:cTn id="62" fill="hold">
                            <p:stCondLst>
                              <p:cond delay="85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81"/>
                                        </p:tgtEl>
                                        <p:attrNameLst>
                                          <p:attrName>style.visibility</p:attrName>
                                        </p:attrNameLst>
                                      </p:cBhvr>
                                      <p:to>
                                        <p:strVal val="visible"/>
                                      </p:to>
                                    </p:set>
                                    <p:anim calcmode="lin" valueType="num">
                                      <p:cBhvr>
                                        <p:cTn id="65" dur="500" fill="hold"/>
                                        <p:tgtEl>
                                          <p:spTgt spid="81"/>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81"/>
                                        </p:tgtEl>
                                        <p:attrNameLst>
                                          <p:attrName>ppt_y</p:attrName>
                                        </p:attrNameLst>
                                      </p:cBhvr>
                                      <p:tavLst>
                                        <p:tav tm="0">
                                          <p:val>
                                            <p:strVal val="#ppt_y"/>
                                          </p:val>
                                        </p:tav>
                                        <p:tav tm="100000">
                                          <p:val>
                                            <p:strVal val="#ppt_y"/>
                                          </p:val>
                                        </p:tav>
                                      </p:tavLst>
                                    </p:anim>
                                    <p:anim calcmode="lin" valueType="num">
                                      <p:cBhvr>
                                        <p:cTn id="67" dur="500" fill="hold"/>
                                        <p:tgtEl>
                                          <p:spTgt spid="81"/>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81"/>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81"/>
                                        </p:tgtEl>
                                      </p:cBhvr>
                                    </p:animEffect>
                                  </p:childTnLst>
                                </p:cTn>
                              </p:par>
                            </p:childTnLst>
                          </p:cTn>
                        </p:par>
                        <p:par>
                          <p:cTn id="70" fill="hold">
                            <p:stCondLst>
                              <p:cond delay="965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78"/>
                                        </p:tgtEl>
                                        <p:attrNameLst>
                                          <p:attrName>style.visibility</p:attrName>
                                        </p:attrNameLst>
                                      </p:cBhvr>
                                      <p:to>
                                        <p:strVal val="visible"/>
                                      </p:to>
                                    </p:set>
                                    <p:anim calcmode="lin" valueType="num">
                                      <p:cBhvr>
                                        <p:cTn id="73"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78"/>
                                        </p:tgtEl>
                                        <p:attrNameLst>
                                          <p:attrName>ppt_y</p:attrName>
                                        </p:attrNameLst>
                                      </p:cBhvr>
                                      <p:tavLst>
                                        <p:tav tm="0">
                                          <p:val>
                                            <p:strVal val="#ppt_y"/>
                                          </p:val>
                                        </p:tav>
                                        <p:tav tm="100000">
                                          <p:val>
                                            <p:strVal val="#ppt_y"/>
                                          </p:val>
                                        </p:tav>
                                      </p:tavLst>
                                    </p:anim>
                                    <p:anim calcmode="lin" valueType="num">
                                      <p:cBhvr>
                                        <p:cTn id="75"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78"/>
                                        </p:tgtEl>
                                      </p:cBhvr>
                                    </p:animEffect>
                                  </p:childTnLst>
                                </p:cTn>
                              </p:par>
                            </p:childTnLst>
                          </p:cTn>
                        </p:par>
                        <p:par>
                          <p:cTn id="78" fill="hold">
                            <p:stCondLst>
                              <p:cond delay="14700"/>
                            </p:stCondLst>
                            <p:childTnLst>
                              <p:par>
                                <p:cTn id="79" presetID="2" presetClass="entr" presetSubtype="8" fill="hold" grpId="0" nodeType="afterEffect">
                                  <p:stCondLst>
                                    <p:cond delay="0"/>
                                  </p:stCondLst>
                                  <p:childTnLst>
                                    <p:set>
                                      <p:cBhvr>
                                        <p:cTn id="80" dur="1" fill="hold">
                                          <p:stCondLst>
                                            <p:cond delay="0"/>
                                          </p:stCondLst>
                                        </p:cTn>
                                        <p:tgtEl>
                                          <p:spTgt spid="5"/>
                                        </p:tgtEl>
                                        <p:attrNameLst>
                                          <p:attrName>style.visibility</p:attrName>
                                        </p:attrNameLst>
                                      </p:cBhvr>
                                      <p:to>
                                        <p:strVal val="visible"/>
                                      </p:to>
                                    </p:set>
                                    <p:anim calcmode="lin" valueType="num">
                                      <p:cBhvr additive="base">
                                        <p:cTn id="81" dur="500" fill="hold"/>
                                        <p:tgtEl>
                                          <p:spTgt spid="5"/>
                                        </p:tgtEl>
                                        <p:attrNameLst>
                                          <p:attrName>ppt_x</p:attrName>
                                        </p:attrNameLst>
                                      </p:cBhvr>
                                      <p:tavLst>
                                        <p:tav tm="0">
                                          <p:val>
                                            <p:strVal val="0-#ppt_w/2"/>
                                          </p:val>
                                        </p:tav>
                                        <p:tav tm="100000">
                                          <p:val>
                                            <p:strVal val="#ppt_x"/>
                                          </p:val>
                                        </p:tav>
                                      </p:tavLst>
                                    </p:anim>
                                    <p:anim calcmode="lin" valueType="num">
                                      <p:cBhvr additive="base">
                                        <p:cTn id="82" dur="500" fill="hold"/>
                                        <p:tgtEl>
                                          <p:spTgt spid="5"/>
                                        </p:tgtEl>
                                        <p:attrNameLst>
                                          <p:attrName>ppt_y</p:attrName>
                                        </p:attrNameLst>
                                      </p:cBhvr>
                                      <p:tavLst>
                                        <p:tav tm="0">
                                          <p:val>
                                            <p:strVal val="#ppt_y"/>
                                          </p:val>
                                        </p:tav>
                                        <p:tav tm="100000">
                                          <p:val>
                                            <p:strVal val="#ppt_y"/>
                                          </p:val>
                                        </p:tav>
                                      </p:tavLst>
                                    </p:anim>
                                  </p:childTnLst>
                                </p:cTn>
                              </p:par>
                            </p:childTnLst>
                          </p:cTn>
                        </p:par>
                        <p:par>
                          <p:cTn id="83" fill="hold">
                            <p:stCondLst>
                              <p:cond delay="15200"/>
                            </p:stCondLst>
                            <p:childTnLst>
                              <p:par>
                                <p:cTn id="84" presetID="49" presetClass="entr" presetSubtype="0" decel="100000" fill="hold" nodeType="afterEffect">
                                  <p:stCondLst>
                                    <p:cond delay="0"/>
                                  </p:stCondLst>
                                  <p:childTnLst>
                                    <p:set>
                                      <p:cBhvr>
                                        <p:cTn id="85" dur="1" fill="hold">
                                          <p:stCondLst>
                                            <p:cond delay="0"/>
                                          </p:stCondLst>
                                        </p:cTn>
                                        <p:tgtEl>
                                          <p:spTgt spid="11"/>
                                        </p:tgtEl>
                                        <p:attrNameLst>
                                          <p:attrName>style.visibility</p:attrName>
                                        </p:attrNameLst>
                                      </p:cBhvr>
                                      <p:to>
                                        <p:strVal val="visible"/>
                                      </p:to>
                                    </p:set>
                                    <p:anim calcmode="lin" valueType="num">
                                      <p:cBhvr>
                                        <p:cTn id="86" dur="500" fill="hold"/>
                                        <p:tgtEl>
                                          <p:spTgt spid="11"/>
                                        </p:tgtEl>
                                        <p:attrNameLst>
                                          <p:attrName>ppt_w</p:attrName>
                                        </p:attrNameLst>
                                      </p:cBhvr>
                                      <p:tavLst>
                                        <p:tav tm="0">
                                          <p:val>
                                            <p:fltVal val="0"/>
                                          </p:val>
                                        </p:tav>
                                        <p:tav tm="100000">
                                          <p:val>
                                            <p:strVal val="#ppt_w"/>
                                          </p:val>
                                        </p:tav>
                                      </p:tavLst>
                                    </p:anim>
                                    <p:anim calcmode="lin" valueType="num">
                                      <p:cBhvr>
                                        <p:cTn id="87" dur="500" fill="hold"/>
                                        <p:tgtEl>
                                          <p:spTgt spid="11"/>
                                        </p:tgtEl>
                                        <p:attrNameLst>
                                          <p:attrName>ppt_h</p:attrName>
                                        </p:attrNameLst>
                                      </p:cBhvr>
                                      <p:tavLst>
                                        <p:tav tm="0">
                                          <p:val>
                                            <p:fltVal val="0"/>
                                          </p:val>
                                        </p:tav>
                                        <p:tav tm="100000">
                                          <p:val>
                                            <p:strVal val="#ppt_h"/>
                                          </p:val>
                                        </p:tav>
                                      </p:tavLst>
                                    </p:anim>
                                    <p:anim calcmode="lin" valueType="num">
                                      <p:cBhvr>
                                        <p:cTn id="88" dur="500" fill="hold"/>
                                        <p:tgtEl>
                                          <p:spTgt spid="11"/>
                                        </p:tgtEl>
                                        <p:attrNameLst>
                                          <p:attrName>style.rotation</p:attrName>
                                        </p:attrNameLst>
                                      </p:cBhvr>
                                      <p:tavLst>
                                        <p:tav tm="0">
                                          <p:val>
                                            <p:fltVal val="360"/>
                                          </p:val>
                                        </p:tav>
                                        <p:tav tm="100000">
                                          <p:val>
                                            <p:fltVal val="0"/>
                                          </p:val>
                                        </p:tav>
                                      </p:tavLst>
                                    </p:anim>
                                    <p:animEffect transition="in" filter="fade">
                                      <p:cBhvr>
                                        <p:cTn id="89" dur="500"/>
                                        <p:tgtEl>
                                          <p:spTgt spid="11"/>
                                        </p:tgtEl>
                                      </p:cBhvr>
                                    </p:animEffect>
                                  </p:childTnLst>
                                </p:cTn>
                              </p:par>
                            </p:childTnLst>
                          </p:cTn>
                        </p:par>
                        <p:par>
                          <p:cTn id="90" fill="hold">
                            <p:stCondLst>
                              <p:cond delay="15700"/>
                            </p:stCondLst>
                            <p:childTnLst>
                              <p:par>
                                <p:cTn id="91" presetID="49" presetClass="entr" presetSubtype="0" decel="100000" fill="hold"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p:cTn id="93" dur="500" fill="hold"/>
                                        <p:tgtEl>
                                          <p:spTgt spid="86"/>
                                        </p:tgtEl>
                                        <p:attrNameLst>
                                          <p:attrName>ppt_w</p:attrName>
                                        </p:attrNameLst>
                                      </p:cBhvr>
                                      <p:tavLst>
                                        <p:tav tm="0">
                                          <p:val>
                                            <p:fltVal val="0"/>
                                          </p:val>
                                        </p:tav>
                                        <p:tav tm="100000">
                                          <p:val>
                                            <p:strVal val="#ppt_w"/>
                                          </p:val>
                                        </p:tav>
                                      </p:tavLst>
                                    </p:anim>
                                    <p:anim calcmode="lin" valueType="num">
                                      <p:cBhvr>
                                        <p:cTn id="94" dur="500" fill="hold"/>
                                        <p:tgtEl>
                                          <p:spTgt spid="86"/>
                                        </p:tgtEl>
                                        <p:attrNameLst>
                                          <p:attrName>ppt_h</p:attrName>
                                        </p:attrNameLst>
                                      </p:cBhvr>
                                      <p:tavLst>
                                        <p:tav tm="0">
                                          <p:val>
                                            <p:fltVal val="0"/>
                                          </p:val>
                                        </p:tav>
                                        <p:tav tm="100000">
                                          <p:val>
                                            <p:strVal val="#ppt_h"/>
                                          </p:val>
                                        </p:tav>
                                      </p:tavLst>
                                    </p:anim>
                                    <p:anim calcmode="lin" valueType="num">
                                      <p:cBhvr>
                                        <p:cTn id="95" dur="500" fill="hold"/>
                                        <p:tgtEl>
                                          <p:spTgt spid="86"/>
                                        </p:tgtEl>
                                        <p:attrNameLst>
                                          <p:attrName>style.rotation</p:attrName>
                                        </p:attrNameLst>
                                      </p:cBhvr>
                                      <p:tavLst>
                                        <p:tav tm="0">
                                          <p:val>
                                            <p:fltVal val="360"/>
                                          </p:val>
                                        </p:tav>
                                        <p:tav tm="100000">
                                          <p:val>
                                            <p:fltVal val="0"/>
                                          </p:val>
                                        </p:tav>
                                      </p:tavLst>
                                    </p:anim>
                                    <p:animEffect transition="in" filter="fade">
                                      <p:cBhvr>
                                        <p:cTn id="96"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71" grpId="0"/>
      <p:bldP spid="75" grpId="0"/>
      <p:bldP spid="78" grpId="0"/>
      <p:bldP spid="81" grpId="0"/>
      <p:bldP spid="8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065" y="52396"/>
            <a:ext cx="5678472" cy="5678472"/>
          </a:xfrm>
          <a:prstGeom prst="rect">
            <a:avLst/>
          </a:prstGeom>
        </p:spPr>
      </p:pic>
      <p:sp>
        <p:nvSpPr>
          <p:cNvPr id="26" name="圆角矩形 25"/>
          <p:cNvSpPr/>
          <p:nvPr/>
        </p:nvSpPr>
        <p:spPr>
          <a:xfrm>
            <a:off x="2341551" y="4851400"/>
            <a:ext cx="7429500" cy="1279446"/>
          </a:xfrm>
          <a:prstGeom prst="roundRect">
            <a:avLst>
              <a:gd name="adj" fmla="val 23381"/>
            </a:avLst>
          </a:prstGeom>
          <a:noFill/>
        </p:spPr>
        <p:txBody>
          <a:bodyPr wrap="square" anchor="ctr">
            <a:spAutoFit/>
          </a:bodyPr>
          <a:lstStyle/>
          <a:p>
            <a:pPr algn="ctr" eaLnBrk="0" hangingPunct="0"/>
            <a:r>
              <a:rPr lang="zh-CN" altLang="en-US" sz="6600" b="1" dirty="0">
                <a:solidFill>
                  <a:schemeClr val="bg1"/>
                </a:solidFill>
                <a:latin typeface="微软雅黑" panose="020B0503020204020204" pitchFamily="34" charset="-122"/>
                <a:ea typeface="微软雅黑" panose="020B0503020204020204" pitchFamily="34" charset="-122"/>
              </a:rPr>
              <a:t>核心问题</a:t>
            </a:r>
            <a:endParaRPr lang="zh-CN" altLang="zh-CN" sz="6600" b="1" dirty="0">
              <a:solidFill>
                <a:schemeClr val="bg1"/>
              </a:solidFill>
              <a:latin typeface="微软雅黑" panose="020B0503020204020204" pitchFamily="34" charset="-122"/>
              <a:ea typeface="微软雅黑" panose="020B0503020204020204" pitchFamily="34" charset="-122"/>
            </a:endParaRPr>
          </a:p>
        </p:txBody>
      </p:sp>
      <p:pic>
        <p:nvPicPr>
          <p:cNvPr id="51" name="图片 50"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7"/>
          <a:stretch>
            <a:fillRect/>
          </a:stretch>
        </p:blipFill>
        <p:spPr>
          <a:xfrm>
            <a:off x="-4101109" y="1534507"/>
            <a:ext cx="3718882" cy="3712786"/>
          </a:xfrm>
          <a:prstGeom prst="rect">
            <a:avLst/>
          </a:prstGeom>
        </p:spPr>
      </p:pic>
      <p:pic>
        <p:nvPicPr>
          <p:cNvPr id="3" name="图片 2"/>
          <p:cNvPicPr>
            <a:picLocks noChangeAspect="1"/>
          </p:cNvPicPr>
          <p:nvPr/>
        </p:nvPicPr>
        <p:blipFill>
          <a:blip r:embed="rId8"/>
          <a:stretch>
            <a:fillRect/>
          </a:stretch>
        </p:blipFill>
        <p:spPr>
          <a:xfrm>
            <a:off x="12645797" y="1534507"/>
            <a:ext cx="3712786" cy="3712786"/>
          </a:xfrm>
          <a:prstGeom prst="rect">
            <a:avLst/>
          </a:prstGeom>
        </p:spPr>
      </p:pic>
      <p:grpSp>
        <p:nvGrpSpPr>
          <p:cNvPr id="40" name="组合 39"/>
          <p:cNvGrpSpPr/>
          <p:nvPr/>
        </p:nvGrpSpPr>
        <p:grpSpPr>
          <a:xfrm>
            <a:off x="4383723" y="1649412"/>
            <a:ext cx="3446952" cy="2173697"/>
            <a:chOff x="4383723" y="1649412"/>
            <a:chExt cx="3446952" cy="2173697"/>
          </a:xfrm>
        </p:grpSpPr>
        <p:grpSp>
          <p:nvGrpSpPr>
            <p:cNvPr id="72" name="组合 71"/>
            <p:cNvGrpSpPr/>
            <p:nvPr/>
          </p:nvGrpSpPr>
          <p:grpSpPr>
            <a:xfrm>
              <a:off x="4383723" y="1649412"/>
              <a:ext cx="1558925" cy="2127251"/>
              <a:chOff x="4424363" y="1649412"/>
              <a:chExt cx="1558925" cy="2127251"/>
            </a:xfrm>
          </p:grpSpPr>
          <p:sp>
            <p:nvSpPr>
              <p:cNvPr id="87"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3" name="组合 72"/>
            <p:cNvGrpSpPr/>
            <p:nvPr/>
          </p:nvGrpSpPr>
          <p:grpSpPr>
            <a:xfrm>
              <a:off x="6254869" y="1742667"/>
              <a:ext cx="1575806" cy="2080442"/>
              <a:chOff x="6538913" y="3395663"/>
              <a:chExt cx="525463" cy="693737"/>
            </a:xfrm>
          </p:grpSpPr>
          <p:sp>
            <p:nvSpPr>
              <p:cNvPr id="74" name="Freeform 82"/>
              <p:cNvSpPr/>
              <p:nvPr/>
            </p:nvSpPr>
            <p:spPr bwMode="auto">
              <a:xfrm>
                <a:off x="6550025" y="3598863"/>
                <a:ext cx="203200" cy="322262"/>
              </a:xfrm>
              <a:custGeom>
                <a:avLst/>
                <a:gdLst>
                  <a:gd name="T0" fmla="*/ 1 w 53"/>
                  <a:gd name="T1" fmla="*/ 85 h 85"/>
                  <a:gd name="T2" fmla="*/ 1 w 53"/>
                  <a:gd name="T3" fmla="*/ 85 h 85"/>
                  <a:gd name="T4" fmla="*/ 1 w 53"/>
                  <a:gd name="T5" fmla="*/ 84 h 85"/>
                  <a:gd name="T6" fmla="*/ 51 w 53"/>
                  <a:gd name="T7" fmla="*/ 0 h 85"/>
                  <a:gd name="T8" fmla="*/ 52 w 53"/>
                  <a:gd name="T9" fmla="*/ 0 h 85"/>
                  <a:gd name="T10" fmla="*/ 53 w 53"/>
                  <a:gd name="T11" fmla="*/ 1 h 85"/>
                  <a:gd name="T12" fmla="*/ 2 w 53"/>
                  <a:gd name="T13" fmla="*/ 85 h 85"/>
                  <a:gd name="T14" fmla="*/ 1 w 53"/>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85">
                    <a:moveTo>
                      <a:pt x="1" y="85"/>
                    </a:moveTo>
                    <a:cubicBezTo>
                      <a:pt x="1" y="85"/>
                      <a:pt x="1" y="85"/>
                      <a:pt x="1" y="85"/>
                    </a:cubicBezTo>
                    <a:cubicBezTo>
                      <a:pt x="0" y="85"/>
                      <a:pt x="0" y="84"/>
                      <a:pt x="1" y="84"/>
                    </a:cubicBezTo>
                    <a:cubicBezTo>
                      <a:pt x="51" y="0"/>
                      <a:pt x="51" y="0"/>
                      <a:pt x="51" y="0"/>
                    </a:cubicBezTo>
                    <a:cubicBezTo>
                      <a:pt x="51" y="0"/>
                      <a:pt x="52" y="0"/>
                      <a:pt x="52" y="0"/>
                    </a:cubicBezTo>
                    <a:cubicBezTo>
                      <a:pt x="53" y="0"/>
                      <a:pt x="53" y="1"/>
                      <a:pt x="53" y="1"/>
                    </a:cubicBezTo>
                    <a:cubicBezTo>
                      <a:pt x="2" y="85"/>
                      <a:pt x="2" y="85"/>
                      <a:pt x="2" y="85"/>
                    </a:cubicBezTo>
                    <a:cubicBezTo>
                      <a:pt x="2" y="85"/>
                      <a:pt x="2" y="85"/>
                      <a:pt x="1" y="8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83"/>
              <p:cNvSpPr/>
              <p:nvPr/>
            </p:nvSpPr>
            <p:spPr bwMode="auto">
              <a:xfrm>
                <a:off x="6619875" y="3408363"/>
                <a:ext cx="133350" cy="196850"/>
              </a:xfrm>
              <a:custGeom>
                <a:avLst/>
                <a:gdLst>
                  <a:gd name="T0" fmla="*/ 34 w 35"/>
                  <a:gd name="T1" fmla="*/ 52 h 52"/>
                  <a:gd name="T2" fmla="*/ 33 w 35"/>
                  <a:gd name="T3" fmla="*/ 51 h 52"/>
                  <a:gd name="T4" fmla="*/ 0 w 35"/>
                  <a:gd name="T5" fmla="*/ 1 h 52"/>
                  <a:gd name="T6" fmla="*/ 1 w 35"/>
                  <a:gd name="T7" fmla="*/ 0 h 52"/>
                  <a:gd name="T8" fmla="*/ 2 w 35"/>
                  <a:gd name="T9" fmla="*/ 0 h 52"/>
                  <a:gd name="T10" fmla="*/ 35 w 35"/>
                  <a:gd name="T11" fmla="*/ 50 h 52"/>
                  <a:gd name="T12" fmla="*/ 34 w 35"/>
                  <a:gd name="T13" fmla="*/ 52 h 52"/>
                  <a:gd name="T14" fmla="*/ 34 w 35"/>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2">
                    <a:moveTo>
                      <a:pt x="34" y="52"/>
                    </a:moveTo>
                    <a:cubicBezTo>
                      <a:pt x="33" y="52"/>
                      <a:pt x="33" y="52"/>
                      <a:pt x="33" y="51"/>
                    </a:cubicBezTo>
                    <a:cubicBezTo>
                      <a:pt x="0" y="1"/>
                      <a:pt x="0" y="1"/>
                      <a:pt x="0" y="1"/>
                    </a:cubicBezTo>
                    <a:cubicBezTo>
                      <a:pt x="0" y="1"/>
                      <a:pt x="0" y="0"/>
                      <a:pt x="1" y="0"/>
                    </a:cubicBezTo>
                    <a:cubicBezTo>
                      <a:pt x="1" y="0"/>
                      <a:pt x="2" y="0"/>
                      <a:pt x="2" y="0"/>
                    </a:cubicBezTo>
                    <a:cubicBezTo>
                      <a:pt x="35" y="50"/>
                      <a:pt x="35" y="50"/>
                      <a:pt x="35" y="50"/>
                    </a:cubicBezTo>
                    <a:cubicBezTo>
                      <a:pt x="35" y="51"/>
                      <a:pt x="35" y="51"/>
                      <a:pt x="34" y="52"/>
                    </a:cubicBezTo>
                    <a:cubicBezTo>
                      <a:pt x="34" y="52"/>
                      <a:pt x="34" y="52"/>
                      <a:pt x="34" y="5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84"/>
              <p:cNvSpPr/>
              <p:nvPr/>
            </p:nvSpPr>
            <p:spPr bwMode="auto">
              <a:xfrm>
                <a:off x="6619875" y="3408363"/>
                <a:ext cx="7938" cy="403225"/>
              </a:xfrm>
              <a:custGeom>
                <a:avLst/>
                <a:gdLst>
                  <a:gd name="T0" fmla="*/ 1 w 2"/>
                  <a:gd name="T1" fmla="*/ 106 h 106"/>
                  <a:gd name="T2" fmla="*/ 0 w 2"/>
                  <a:gd name="T3" fmla="*/ 105 h 106"/>
                  <a:gd name="T4" fmla="*/ 0 w 2"/>
                  <a:gd name="T5" fmla="*/ 1 h 106"/>
                  <a:gd name="T6" fmla="*/ 1 w 2"/>
                  <a:gd name="T7" fmla="*/ 0 h 106"/>
                  <a:gd name="T8" fmla="*/ 2 w 2"/>
                  <a:gd name="T9" fmla="*/ 1 h 106"/>
                  <a:gd name="T10" fmla="*/ 2 w 2"/>
                  <a:gd name="T11" fmla="*/ 105 h 106"/>
                  <a:gd name="T12" fmla="*/ 1 w 2"/>
                  <a:gd name="T13" fmla="*/ 106 h 106"/>
                </a:gdLst>
                <a:ahLst/>
                <a:cxnLst>
                  <a:cxn ang="0">
                    <a:pos x="T0" y="T1"/>
                  </a:cxn>
                  <a:cxn ang="0">
                    <a:pos x="T2" y="T3"/>
                  </a:cxn>
                  <a:cxn ang="0">
                    <a:pos x="T4" y="T5"/>
                  </a:cxn>
                  <a:cxn ang="0">
                    <a:pos x="T6" y="T7"/>
                  </a:cxn>
                  <a:cxn ang="0">
                    <a:pos x="T8" y="T9"/>
                  </a:cxn>
                  <a:cxn ang="0">
                    <a:pos x="T10" y="T11"/>
                  </a:cxn>
                  <a:cxn ang="0">
                    <a:pos x="T12" y="T13"/>
                  </a:cxn>
                </a:cxnLst>
                <a:rect l="0" t="0" r="r" b="b"/>
                <a:pathLst>
                  <a:path w="2" h="106">
                    <a:moveTo>
                      <a:pt x="1" y="106"/>
                    </a:moveTo>
                    <a:cubicBezTo>
                      <a:pt x="1" y="106"/>
                      <a:pt x="0" y="105"/>
                      <a:pt x="0" y="105"/>
                    </a:cubicBezTo>
                    <a:cubicBezTo>
                      <a:pt x="0" y="1"/>
                      <a:pt x="0" y="1"/>
                      <a:pt x="0" y="1"/>
                    </a:cubicBezTo>
                    <a:cubicBezTo>
                      <a:pt x="0" y="0"/>
                      <a:pt x="1" y="0"/>
                      <a:pt x="1" y="0"/>
                    </a:cubicBezTo>
                    <a:cubicBezTo>
                      <a:pt x="2" y="0"/>
                      <a:pt x="2" y="0"/>
                      <a:pt x="2" y="1"/>
                    </a:cubicBezTo>
                    <a:cubicBezTo>
                      <a:pt x="2" y="105"/>
                      <a:pt x="2" y="105"/>
                      <a:pt x="2" y="105"/>
                    </a:cubicBezTo>
                    <a:cubicBezTo>
                      <a:pt x="2" y="105"/>
                      <a:pt x="2" y="106"/>
                      <a:pt x="1" y="10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85"/>
              <p:cNvSpPr/>
              <p:nvPr/>
            </p:nvSpPr>
            <p:spPr bwMode="auto">
              <a:xfrm>
                <a:off x="6619875" y="3408363"/>
                <a:ext cx="379413" cy="120650"/>
              </a:xfrm>
              <a:custGeom>
                <a:avLst/>
                <a:gdLst>
                  <a:gd name="T0" fmla="*/ 98 w 99"/>
                  <a:gd name="T1" fmla="*/ 32 h 32"/>
                  <a:gd name="T2" fmla="*/ 97 w 99"/>
                  <a:gd name="T3" fmla="*/ 32 h 32"/>
                  <a:gd name="T4" fmla="*/ 1 w 99"/>
                  <a:gd name="T5" fmla="*/ 2 h 32"/>
                  <a:gd name="T6" fmla="*/ 0 w 99"/>
                  <a:gd name="T7" fmla="*/ 1 h 32"/>
                  <a:gd name="T8" fmla="*/ 2 w 99"/>
                  <a:gd name="T9" fmla="*/ 0 h 32"/>
                  <a:gd name="T10" fmla="*/ 98 w 99"/>
                  <a:gd name="T11" fmla="*/ 30 h 32"/>
                  <a:gd name="T12" fmla="*/ 98 w 99"/>
                  <a:gd name="T13" fmla="*/ 32 h 32"/>
                  <a:gd name="T14" fmla="*/ 98 w 99"/>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32">
                    <a:moveTo>
                      <a:pt x="98" y="32"/>
                    </a:moveTo>
                    <a:cubicBezTo>
                      <a:pt x="97" y="32"/>
                      <a:pt x="97" y="32"/>
                      <a:pt x="97" y="32"/>
                    </a:cubicBezTo>
                    <a:cubicBezTo>
                      <a:pt x="1" y="2"/>
                      <a:pt x="1" y="2"/>
                      <a:pt x="1" y="2"/>
                    </a:cubicBezTo>
                    <a:cubicBezTo>
                      <a:pt x="0" y="2"/>
                      <a:pt x="0" y="1"/>
                      <a:pt x="0" y="1"/>
                    </a:cubicBezTo>
                    <a:cubicBezTo>
                      <a:pt x="1" y="0"/>
                      <a:pt x="1" y="0"/>
                      <a:pt x="2" y="0"/>
                    </a:cubicBezTo>
                    <a:cubicBezTo>
                      <a:pt x="98" y="30"/>
                      <a:pt x="98" y="30"/>
                      <a:pt x="98" y="30"/>
                    </a:cubicBezTo>
                    <a:cubicBezTo>
                      <a:pt x="98" y="30"/>
                      <a:pt x="99" y="31"/>
                      <a:pt x="98" y="32"/>
                    </a:cubicBezTo>
                    <a:cubicBezTo>
                      <a:pt x="98" y="32"/>
                      <a:pt x="98" y="32"/>
                      <a:pt x="98"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86"/>
              <p:cNvSpPr/>
              <p:nvPr/>
            </p:nvSpPr>
            <p:spPr bwMode="auto">
              <a:xfrm>
                <a:off x="6746875" y="3598863"/>
                <a:ext cx="252413" cy="392112"/>
              </a:xfrm>
              <a:custGeom>
                <a:avLst/>
                <a:gdLst>
                  <a:gd name="T0" fmla="*/ 65 w 66"/>
                  <a:gd name="T1" fmla="*/ 103 h 103"/>
                  <a:gd name="T2" fmla="*/ 64 w 66"/>
                  <a:gd name="T3" fmla="*/ 102 h 103"/>
                  <a:gd name="T4" fmla="*/ 0 w 66"/>
                  <a:gd name="T5" fmla="*/ 1 h 103"/>
                  <a:gd name="T6" fmla="*/ 0 w 66"/>
                  <a:gd name="T7" fmla="*/ 0 h 103"/>
                  <a:gd name="T8" fmla="*/ 2 w 66"/>
                  <a:gd name="T9" fmla="*/ 0 h 103"/>
                  <a:gd name="T10" fmla="*/ 65 w 66"/>
                  <a:gd name="T11" fmla="*/ 101 h 103"/>
                  <a:gd name="T12" fmla="*/ 65 w 66"/>
                  <a:gd name="T13" fmla="*/ 102 h 103"/>
                  <a:gd name="T14" fmla="*/ 65 w 66"/>
                  <a:gd name="T15" fmla="*/ 103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03">
                    <a:moveTo>
                      <a:pt x="65" y="103"/>
                    </a:moveTo>
                    <a:cubicBezTo>
                      <a:pt x="64" y="103"/>
                      <a:pt x="64" y="102"/>
                      <a:pt x="64" y="102"/>
                    </a:cubicBezTo>
                    <a:cubicBezTo>
                      <a:pt x="0" y="1"/>
                      <a:pt x="0" y="1"/>
                      <a:pt x="0" y="1"/>
                    </a:cubicBezTo>
                    <a:cubicBezTo>
                      <a:pt x="0" y="1"/>
                      <a:pt x="0" y="0"/>
                      <a:pt x="0" y="0"/>
                    </a:cubicBezTo>
                    <a:cubicBezTo>
                      <a:pt x="1" y="0"/>
                      <a:pt x="1" y="0"/>
                      <a:pt x="2" y="0"/>
                    </a:cubicBezTo>
                    <a:cubicBezTo>
                      <a:pt x="65" y="101"/>
                      <a:pt x="65" y="101"/>
                      <a:pt x="65" y="101"/>
                    </a:cubicBezTo>
                    <a:cubicBezTo>
                      <a:pt x="66" y="102"/>
                      <a:pt x="65" y="102"/>
                      <a:pt x="65" y="102"/>
                    </a:cubicBezTo>
                    <a:cubicBezTo>
                      <a:pt x="65" y="103"/>
                      <a:pt x="65" y="103"/>
                      <a:pt x="65" y="10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87"/>
              <p:cNvSpPr/>
              <p:nvPr/>
            </p:nvSpPr>
            <p:spPr bwMode="auto">
              <a:xfrm>
                <a:off x="6619875" y="3803650"/>
                <a:ext cx="379413" cy="187325"/>
              </a:xfrm>
              <a:custGeom>
                <a:avLst/>
                <a:gdLst>
                  <a:gd name="T0" fmla="*/ 98 w 99"/>
                  <a:gd name="T1" fmla="*/ 49 h 49"/>
                  <a:gd name="T2" fmla="*/ 97 w 99"/>
                  <a:gd name="T3" fmla="*/ 48 h 49"/>
                  <a:gd name="T4" fmla="*/ 1 w 99"/>
                  <a:gd name="T5" fmla="*/ 1 h 49"/>
                  <a:gd name="T6" fmla="*/ 0 w 99"/>
                  <a:gd name="T7" fmla="*/ 0 h 49"/>
                  <a:gd name="T8" fmla="*/ 2 w 99"/>
                  <a:gd name="T9" fmla="*/ 0 h 49"/>
                  <a:gd name="T10" fmla="*/ 98 w 99"/>
                  <a:gd name="T11" fmla="*/ 47 h 49"/>
                  <a:gd name="T12" fmla="*/ 98 w 99"/>
                  <a:gd name="T13" fmla="*/ 48 h 49"/>
                  <a:gd name="T14" fmla="*/ 98 w 99"/>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49">
                    <a:moveTo>
                      <a:pt x="98" y="49"/>
                    </a:moveTo>
                    <a:cubicBezTo>
                      <a:pt x="97" y="49"/>
                      <a:pt x="97" y="49"/>
                      <a:pt x="97" y="48"/>
                    </a:cubicBezTo>
                    <a:cubicBezTo>
                      <a:pt x="1" y="1"/>
                      <a:pt x="1" y="1"/>
                      <a:pt x="1" y="1"/>
                    </a:cubicBezTo>
                    <a:cubicBezTo>
                      <a:pt x="0" y="1"/>
                      <a:pt x="0" y="1"/>
                      <a:pt x="0" y="0"/>
                    </a:cubicBezTo>
                    <a:cubicBezTo>
                      <a:pt x="1" y="0"/>
                      <a:pt x="1" y="0"/>
                      <a:pt x="2" y="0"/>
                    </a:cubicBezTo>
                    <a:cubicBezTo>
                      <a:pt x="98" y="47"/>
                      <a:pt x="98" y="47"/>
                      <a:pt x="98" y="47"/>
                    </a:cubicBezTo>
                    <a:cubicBezTo>
                      <a:pt x="98" y="47"/>
                      <a:pt x="99" y="48"/>
                      <a:pt x="98" y="48"/>
                    </a:cubicBezTo>
                    <a:cubicBezTo>
                      <a:pt x="98" y="48"/>
                      <a:pt x="98" y="49"/>
                      <a:pt x="98" y="4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88"/>
              <p:cNvSpPr/>
              <p:nvPr/>
            </p:nvSpPr>
            <p:spPr bwMode="auto">
              <a:xfrm>
                <a:off x="6550025" y="3914775"/>
                <a:ext cx="449263" cy="76200"/>
              </a:xfrm>
              <a:custGeom>
                <a:avLst/>
                <a:gdLst>
                  <a:gd name="T0" fmla="*/ 116 w 117"/>
                  <a:gd name="T1" fmla="*/ 20 h 20"/>
                  <a:gd name="T2" fmla="*/ 115 w 117"/>
                  <a:gd name="T3" fmla="*/ 20 h 20"/>
                  <a:gd name="T4" fmla="*/ 1 w 117"/>
                  <a:gd name="T5" fmla="*/ 2 h 20"/>
                  <a:gd name="T6" fmla="*/ 0 w 117"/>
                  <a:gd name="T7" fmla="*/ 1 h 20"/>
                  <a:gd name="T8" fmla="*/ 2 w 117"/>
                  <a:gd name="T9" fmla="*/ 0 h 20"/>
                  <a:gd name="T10" fmla="*/ 116 w 117"/>
                  <a:gd name="T11" fmla="*/ 18 h 20"/>
                  <a:gd name="T12" fmla="*/ 116 w 117"/>
                  <a:gd name="T13" fmla="*/ 19 h 20"/>
                  <a:gd name="T14" fmla="*/ 116 w 117"/>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0">
                    <a:moveTo>
                      <a:pt x="116" y="20"/>
                    </a:moveTo>
                    <a:cubicBezTo>
                      <a:pt x="115" y="20"/>
                      <a:pt x="115" y="20"/>
                      <a:pt x="115" y="20"/>
                    </a:cubicBezTo>
                    <a:cubicBezTo>
                      <a:pt x="1" y="2"/>
                      <a:pt x="1" y="2"/>
                      <a:pt x="1" y="2"/>
                    </a:cubicBezTo>
                    <a:cubicBezTo>
                      <a:pt x="1" y="2"/>
                      <a:pt x="0" y="2"/>
                      <a:pt x="0" y="1"/>
                    </a:cubicBezTo>
                    <a:cubicBezTo>
                      <a:pt x="1" y="1"/>
                      <a:pt x="1" y="0"/>
                      <a:pt x="2" y="0"/>
                    </a:cubicBezTo>
                    <a:cubicBezTo>
                      <a:pt x="116" y="18"/>
                      <a:pt x="116" y="18"/>
                      <a:pt x="116" y="18"/>
                    </a:cubicBezTo>
                    <a:cubicBezTo>
                      <a:pt x="116" y="18"/>
                      <a:pt x="117" y="18"/>
                      <a:pt x="116" y="19"/>
                    </a:cubicBezTo>
                    <a:cubicBezTo>
                      <a:pt x="116" y="19"/>
                      <a:pt x="116" y="20"/>
                      <a:pt x="116" y="20"/>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89"/>
              <p:cNvSpPr/>
              <p:nvPr/>
            </p:nvSpPr>
            <p:spPr bwMode="auto">
              <a:xfrm>
                <a:off x="6550025" y="3408363"/>
                <a:ext cx="77788" cy="512762"/>
              </a:xfrm>
              <a:custGeom>
                <a:avLst/>
                <a:gdLst>
                  <a:gd name="T0" fmla="*/ 1 w 20"/>
                  <a:gd name="T1" fmla="*/ 135 h 135"/>
                  <a:gd name="T2" fmla="*/ 1 w 20"/>
                  <a:gd name="T3" fmla="*/ 135 h 135"/>
                  <a:gd name="T4" fmla="*/ 0 w 20"/>
                  <a:gd name="T5" fmla="*/ 134 h 135"/>
                  <a:gd name="T6" fmla="*/ 18 w 20"/>
                  <a:gd name="T7" fmla="*/ 1 h 135"/>
                  <a:gd name="T8" fmla="*/ 19 w 20"/>
                  <a:gd name="T9" fmla="*/ 0 h 135"/>
                  <a:gd name="T10" fmla="*/ 20 w 20"/>
                  <a:gd name="T11" fmla="*/ 1 h 135"/>
                  <a:gd name="T12" fmla="*/ 2 w 20"/>
                  <a:gd name="T13" fmla="*/ 134 h 135"/>
                  <a:gd name="T14" fmla="*/ 1 w 20"/>
                  <a:gd name="T15" fmla="*/ 135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35">
                    <a:moveTo>
                      <a:pt x="1" y="135"/>
                    </a:moveTo>
                    <a:cubicBezTo>
                      <a:pt x="1" y="135"/>
                      <a:pt x="1" y="135"/>
                      <a:pt x="1" y="135"/>
                    </a:cubicBezTo>
                    <a:cubicBezTo>
                      <a:pt x="1" y="135"/>
                      <a:pt x="0" y="135"/>
                      <a:pt x="0" y="134"/>
                    </a:cubicBezTo>
                    <a:cubicBezTo>
                      <a:pt x="18" y="1"/>
                      <a:pt x="18" y="1"/>
                      <a:pt x="18" y="1"/>
                    </a:cubicBezTo>
                    <a:cubicBezTo>
                      <a:pt x="18" y="0"/>
                      <a:pt x="19" y="0"/>
                      <a:pt x="19" y="0"/>
                    </a:cubicBezTo>
                    <a:cubicBezTo>
                      <a:pt x="20" y="0"/>
                      <a:pt x="20" y="1"/>
                      <a:pt x="20" y="1"/>
                    </a:cubicBezTo>
                    <a:cubicBezTo>
                      <a:pt x="2" y="134"/>
                      <a:pt x="2" y="134"/>
                      <a:pt x="2" y="134"/>
                    </a:cubicBezTo>
                    <a:cubicBezTo>
                      <a:pt x="2" y="135"/>
                      <a:pt x="2" y="135"/>
                      <a:pt x="1" y="13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90"/>
              <p:cNvSpPr/>
              <p:nvPr/>
            </p:nvSpPr>
            <p:spPr bwMode="auto">
              <a:xfrm>
                <a:off x="6538913" y="3395663"/>
                <a:ext cx="525463" cy="693737"/>
              </a:xfrm>
              <a:custGeom>
                <a:avLst/>
                <a:gdLst>
                  <a:gd name="T0" fmla="*/ 66 w 137"/>
                  <a:gd name="T1" fmla="*/ 182 h 182"/>
                  <a:gd name="T2" fmla="*/ 31 w 137"/>
                  <a:gd name="T3" fmla="*/ 172 h 182"/>
                  <a:gd name="T4" fmla="*/ 1 w 137"/>
                  <a:gd name="T5" fmla="*/ 139 h 182"/>
                  <a:gd name="T6" fmla="*/ 3 w 137"/>
                  <a:gd name="T7" fmla="*/ 134 h 182"/>
                  <a:gd name="T8" fmla="*/ 8 w 137"/>
                  <a:gd name="T9" fmla="*/ 135 h 182"/>
                  <a:gd name="T10" fmla="*/ 35 w 137"/>
                  <a:gd name="T11" fmla="*/ 166 h 182"/>
                  <a:gd name="T12" fmla="*/ 66 w 137"/>
                  <a:gd name="T13" fmla="*/ 175 h 182"/>
                  <a:gd name="T14" fmla="*/ 91 w 137"/>
                  <a:gd name="T15" fmla="*/ 170 h 182"/>
                  <a:gd name="T16" fmla="*/ 111 w 137"/>
                  <a:gd name="T17" fmla="*/ 158 h 182"/>
                  <a:gd name="T18" fmla="*/ 124 w 137"/>
                  <a:gd name="T19" fmla="*/ 138 h 182"/>
                  <a:gd name="T20" fmla="*/ 129 w 137"/>
                  <a:gd name="T21" fmla="*/ 114 h 182"/>
                  <a:gd name="T22" fmla="*/ 125 w 137"/>
                  <a:gd name="T23" fmla="*/ 92 h 182"/>
                  <a:gd name="T24" fmla="*/ 112 w 137"/>
                  <a:gd name="T25" fmla="*/ 73 h 182"/>
                  <a:gd name="T26" fmla="*/ 93 w 137"/>
                  <a:gd name="T27" fmla="*/ 60 h 182"/>
                  <a:gd name="T28" fmla="*/ 69 w 137"/>
                  <a:gd name="T29" fmla="*/ 56 h 182"/>
                  <a:gd name="T30" fmla="*/ 56 w 137"/>
                  <a:gd name="T31" fmla="*/ 57 h 182"/>
                  <a:gd name="T32" fmla="*/ 52 w 137"/>
                  <a:gd name="T33" fmla="*/ 57 h 182"/>
                  <a:gd name="T34" fmla="*/ 51 w 137"/>
                  <a:gd name="T35" fmla="*/ 54 h 182"/>
                  <a:gd name="T36" fmla="*/ 51 w 137"/>
                  <a:gd name="T37" fmla="*/ 34 h 182"/>
                  <a:gd name="T38" fmla="*/ 55 w 137"/>
                  <a:gd name="T39" fmla="*/ 31 h 182"/>
                  <a:gd name="T40" fmla="*/ 115 w 137"/>
                  <a:gd name="T41" fmla="*/ 31 h 182"/>
                  <a:gd name="T42" fmla="*/ 115 w 137"/>
                  <a:gd name="T43" fmla="*/ 8 h 182"/>
                  <a:gd name="T44" fmla="*/ 22 w 137"/>
                  <a:gd name="T45" fmla="*/ 8 h 182"/>
                  <a:gd name="T46" fmla="*/ 19 w 137"/>
                  <a:gd name="T47" fmla="*/ 4 h 182"/>
                  <a:gd name="T48" fmla="*/ 22 w 137"/>
                  <a:gd name="T49" fmla="*/ 0 h 182"/>
                  <a:gd name="T50" fmla="*/ 119 w 137"/>
                  <a:gd name="T51" fmla="*/ 0 h 182"/>
                  <a:gd name="T52" fmla="*/ 122 w 137"/>
                  <a:gd name="T53" fmla="*/ 4 h 182"/>
                  <a:gd name="T54" fmla="*/ 122 w 137"/>
                  <a:gd name="T55" fmla="*/ 34 h 182"/>
                  <a:gd name="T56" fmla="*/ 119 w 137"/>
                  <a:gd name="T57" fmla="*/ 38 h 182"/>
                  <a:gd name="T58" fmla="*/ 58 w 137"/>
                  <a:gd name="T59" fmla="*/ 38 h 182"/>
                  <a:gd name="T60" fmla="*/ 58 w 137"/>
                  <a:gd name="T61" fmla="*/ 49 h 182"/>
                  <a:gd name="T62" fmla="*/ 69 w 137"/>
                  <a:gd name="T63" fmla="*/ 48 h 182"/>
                  <a:gd name="T64" fmla="*/ 96 w 137"/>
                  <a:gd name="T65" fmla="*/ 54 h 182"/>
                  <a:gd name="T66" fmla="*/ 117 w 137"/>
                  <a:gd name="T67" fmla="*/ 68 h 182"/>
                  <a:gd name="T68" fmla="*/ 132 w 137"/>
                  <a:gd name="T69" fmla="*/ 89 h 182"/>
                  <a:gd name="T70" fmla="*/ 137 w 137"/>
                  <a:gd name="T71" fmla="*/ 114 h 182"/>
                  <a:gd name="T72" fmla="*/ 131 w 137"/>
                  <a:gd name="T73" fmla="*/ 141 h 182"/>
                  <a:gd name="T74" fmla="*/ 116 w 137"/>
                  <a:gd name="T75" fmla="*/ 163 h 182"/>
                  <a:gd name="T76" fmla="*/ 93 w 137"/>
                  <a:gd name="T77" fmla="*/ 177 h 182"/>
                  <a:gd name="T78" fmla="*/ 66 w 137"/>
                  <a:gd name="T79"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7" h="182">
                    <a:moveTo>
                      <a:pt x="66" y="182"/>
                    </a:moveTo>
                    <a:cubicBezTo>
                      <a:pt x="54" y="182"/>
                      <a:pt x="43" y="179"/>
                      <a:pt x="31" y="172"/>
                    </a:cubicBezTo>
                    <a:cubicBezTo>
                      <a:pt x="20" y="166"/>
                      <a:pt x="10" y="155"/>
                      <a:pt x="1" y="139"/>
                    </a:cubicBezTo>
                    <a:cubicBezTo>
                      <a:pt x="0" y="137"/>
                      <a:pt x="1" y="135"/>
                      <a:pt x="3" y="134"/>
                    </a:cubicBezTo>
                    <a:cubicBezTo>
                      <a:pt x="4" y="133"/>
                      <a:pt x="7" y="134"/>
                      <a:pt x="8" y="135"/>
                    </a:cubicBezTo>
                    <a:cubicBezTo>
                      <a:pt x="16" y="150"/>
                      <a:pt x="25" y="160"/>
                      <a:pt x="35" y="166"/>
                    </a:cubicBezTo>
                    <a:cubicBezTo>
                      <a:pt x="45" y="172"/>
                      <a:pt x="56" y="175"/>
                      <a:pt x="66" y="175"/>
                    </a:cubicBezTo>
                    <a:cubicBezTo>
                      <a:pt x="75" y="175"/>
                      <a:pt x="83" y="173"/>
                      <a:pt x="91" y="170"/>
                    </a:cubicBezTo>
                    <a:cubicBezTo>
                      <a:pt x="98" y="167"/>
                      <a:pt x="105" y="163"/>
                      <a:pt x="111" y="158"/>
                    </a:cubicBezTo>
                    <a:cubicBezTo>
                      <a:pt x="116" y="152"/>
                      <a:pt x="121" y="146"/>
                      <a:pt x="124" y="138"/>
                    </a:cubicBezTo>
                    <a:cubicBezTo>
                      <a:pt x="128" y="131"/>
                      <a:pt x="129" y="123"/>
                      <a:pt x="129" y="114"/>
                    </a:cubicBezTo>
                    <a:cubicBezTo>
                      <a:pt x="129" y="106"/>
                      <a:pt x="128" y="99"/>
                      <a:pt x="125" y="92"/>
                    </a:cubicBezTo>
                    <a:cubicBezTo>
                      <a:pt x="122" y="85"/>
                      <a:pt x="118" y="78"/>
                      <a:pt x="112" y="73"/>
                    </a:cubicBezTo>
                    <a:cubicBezTo>
                      <a:pt x="107" y="68"/>
                      <a:pt x="100" y="63"/>
                      <a:pt x="93" y="60"/>
                    </a:cubicBezTo>
                    <a:cubicBezTo>
                      <a:pt x="86" y="57"/>
                      <a:pt x="78" y="56"/>
                      <a:pt x="69" y="56"/>
                    </a:cubicBezTo>
                    <a:cubicBezTo>
                      <a:pt x="65" y="56"/>
                      <a:pt x="61" y="56"/>
                      <a:pt x="56" y="57"/>
                    </a:cubicBezTo>
                    <a:cubicBezTo>
                      <a:pt x="54" y="58"/>
                      <a:pt x="53" y="57"/>
                      <a:pt x="52" y="57"/>
                    </a:cubicBezTo>
                    <a:cubicBezTo>
                      <a:pt x="52" y="56"/>
                      <a:pt x="51" y="55"/>
                      <a:pt x="51" y="54"/>
                    </a:cubicBezTo>
                    <a:cubicBezTo>
                      <a:pt x="51" y="34"/>
                      <a:pt x="51" y="34"/>
                      <a:pt x="51" y="34"/>
                    </a:cubicBezTo>
                    <a:cubicBezTo>
                      <a:pt x="51" y="32"/>
                      <a:pt x="53" y="31"/>
                      <a:pt x="55" y="31"/>
                    </a:cubicBezTo>
                    <a:cubicBezTo>
                      <a:pt x="115" y="31"/>
                      <a:pt x="115" y="31"/>
                      <a:pt x="115" y="31"/>
                    </a:cubicBezTo>
                    <a:cubicBezTo>
                      <a:pt x="115" y="8"/>
                      <a:pt x="115" y="8"/>
                      <a:pt x="115" y="8"/>
                    </a:cubicBezTo>
                    <a:cubicBezTo>
                      <a:pt x="22" y="8"/>
                      <a:pt x="22" y="8"/>
                      <a:pt x="22" y="8"/>
                    </a:cubicBezTo>
                    <a:cubicBezTo>
                      <a:pt x="20" y="8"/>
                      <a:pt x="19" y="6"/>
                      <a:pt x="19" y="4"/>
                    </a:cubicBezTo>
                    <a:cubicBezTo>
                      <a:pt x="19" y="2"/>
                      <a:pt x="20" y="0"/>
                      <a:pt x="22" y="0"/>
                    </a:cubicBezTo>
                    <a:cubicBezTo>
                      <a:pt x="119" y="0"/>
                      <a:pt x="119" y="0"/>
                      <a:pt x="119" y="0"/>
                    </a:cubicBezTo>
                    <a:cubicBezTo>
                      <a:pt x="121" y="0"/>
                      <a:pt x="122" y="2"/>
                      <a:pt x="122" y="4"/>
                    </a:cubicBezTo>
                    <a:cubicBezTo>
                      <a:pt x="122" y="34"/>
                      <a:pt x="122" y="34"/>
                      <a:pt x="122" y="34"/>
                    </a:cubicBezTo>
                    <a:cubicBezTo>
                      <a:pt x="122" y="36"/>
                      <a:pt x="121" y="38"/>
                      <a:pt x="119" y="38"/>
                    </a:cubicBezTo>
                    <a:cubicBezTo>
                      <a:pt x="58" y="38"/>
                      <a:pt x="58" y="38"/>
                      <a:pt x="58" y="38"/>
                    </a:cubicBezTo>
                    <a:cubicBezTo>
                      <a:pt x="58" y="49"/>
                      <a:pt x="58" y="49"/>
                      <a:pt x="58" y="49"/>
                    </a:cubicBezTo>
                    <a:cubicBezTo>
                      <a:pt x="62" y="49"/>
                      <a:pt x="66" y="48"/>
                      <a:pt x="69" y="48"/>
                    </a:cubicBezTo>
                    <a:cubicBezTo>
                      <a:pt x="79" y="48"/>
                      <a:pt x="88" y="50"/>
                      <a:pt x="96" y="54"/>
                    </a:cubicBezTo>
                    <a:cubicBezTo>
                      <a:pt x="104" y="57"/>
                      <a:pt x="111" y="62"/>
                      <a:pt x="117" y="68"/>
                    </a:cubicBezTo>
                    <a:cubicBezTo>
                      <a:pt x="123" y="74"/>
                      <a:pt x="128" y="81"/>
                      <a:pt x="132" y="89"/>
                    </a:cubicBezTo>
                    <a:cubicBezTo>
                      <a:pt x="135" y="97"/>
                      <a:pt x="137" y="105"/>
                      <a:pt x="137" y="114"/>
                    </a:cubicBezTo>
                    <a:cubicBezTo>
                      <a:pt x="137" y="124"/>
                      <a:pt x="135" y="133"/>
                      <a:pt x="131" y="141"/>
                    </a:cubicBezTo>
                    <a:cubicBezTo>
                      <a:pt x="127" y="150"/>
                      <a:pt x="122" y="157"/>
                      <a:pt x="116" y="163"/>
                    </a:cubicBezTo>
                    <a:cubicBezTo>
                      <a:pt x="109" y="169"/>
                      <a:pt x="102" y="174"/>
                      <a:pt x="93" y="177"/>
                    </a:cubicBezTo>
                    <a:cubicBezTo>
                      <a:pt x="85" y="180"/>
                      <a:pt x="76" y="182"/>
                      <a:pt x="66"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Oval 91"/>
              <p:cNvSpPr>
                <a:spLocks noChangeArrowheads="1"/>
              </p:cNvSpPr>
              <p:nvPr/>
            </p:nvSpPr>
            <p:spPr bwMode="auto">
              <a:xfrm>
                <a:off x="6604000" y="378936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Oval 92"/>
              <p:cNvSpPr>
                <a:spLocks noChangeArrowheads="1"/>
              </p:cNvSpPr>
              <p:nvPr/>
            </p:nvSpPr>
            <p:spPr bwMode="auto">
              <a:xfrm>
                <a:off x="6791325" y="3940175"/>
                <a:ext cx="34925"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Oval 93"/>
              <p:cNvSpPr>
                <a:spLocks noChangeArrowheads="1"/>
              </p:cNvSpPr>
              <p:nvPr/>
            </p:nvSpPr>
            <p:spPr bwMode="auto">
              <a:xfrm>
                <a:off x="6738938" y="3430588"/>
                <a:ext cx="3333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Oval 94"/>
              <p:cNvSpPr>
                <a:spLocks noChangeArrowheads="1"/>
              </p:cNvSpPr>
              <p:nvPr/>
            </p:nvSpPr>
            <p:spPr bwMode="auto">
              <a:xfrm>
                <a:off x="6807200" y="3713163"/>
                <a:ext cx="38100" cy="333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246185688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17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fltVal val="0"/>
                                          </p:val>
                                        </p:tav>
                                        <p:tav tm="100000">
                                          <p:val>
                                            <p:strVal val="#ppt_w"/>
                                          </p:val>
                                        </p:tav>
                                      </p:tavLst>
                                    </p:anim>
                                    <p:anim calcmode="lin" valueType="num">
                                      <p:cBhvr>
                                        <p:cTn id="28" dur="1000" fill="hold"/>
                                        <p:tgtEl>
                                          <p:spTgt spid="26"/>
                                        </p:tgtEl>
                                        <p:attrNameLst>
                                          <p:attrName>ppt_h</p:attrName>
                                        </p:attrNameLst>
                                      </p:cBhvr>
                                      <p:tavLst>
                                        <p:tav tm="0">
                                          <p:val>
                                            <p:fltVal val="0"/>
                                          </p:val>
                                        </p:tav>
                                        <p:tav tm="100000">
                                          <p:val>
                                            <p:strVal val="#ppt_h"/>
                                          </p:val>
                                        </p:tav>
                                      </p:tavLst>
                                    </p:anim>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fltVal val="0.5"/>
                                          </p:val>
                                        </p:tav>
                                        <p:tav tm="100000">
                                          <p:val>
                                            <p:strVal val="#ppt_x"/>
                                          </p:val>
                                        </p:tav>
                                      </p:tavLst>
                                    </p:anim>
                                    <p:anim calcmode="lin" valueType="num">
                                      <p:cBhvr>
                                        <p:cTn id="31" dur="1000" fill="hold"/>
                                        <p:tgtEl>
                                          <p:spTgt spid="26"/>
                                        </p:tgtEl>
                                        <p:attrNameLst>
                                          <p:attrName>ppt_y</p:attrName>
                                        </p:attrNameLst>
                                      </p:cBhvr>
                                      <p:tavLst>
                                        <p:tav tm="0">
                                          <p:val>
                                            <p:fltVal val="0.5"/>
                                          </p:val>
                                        </p:tav>
                                        <p:tav tm="100000">
                                          <p:val>
                                            <p:strVal val="#ppt_y"/>
                                          </p:val>
                                        </p:tav>
                                      </p:tavLst>
                                    </p:anim>
                                  </p:childTnLst>
                                </p:cTn>
                              </p:par>
                            </p:childTnLst>
                          </p:cTn>
                        </p:par>
                        <p:par>
                          <p:cTn id="32" fill="hold">
                            <p:stCondLst>
                              <p:cond delay="2700"/>
                            </p:stCondLst>
                            <p:childTnLst>
                              <p:par>
                                <p:cTn id="33" presetID="10" presetClass="entr" presetSubtype="0" repeatCount="3000"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200"/>
                                        <p:tgtEl>
                                          <p:spTgt spid="53"/>
                                        </p:tgtEl>
                                      </p:cBhvr>
                                    </p:animEffect>
                                  </p:childTnLst>
                                </p:cTn>
                              </p:par>
                              <p:par>
                                <p:cTn id="36" presetID="10" presetClass="entr" presetSubtype="0" repeatCount="3000" fill="hold" nodeType="withEffect">
                                  <p:stCondLst>
                                    <p:cond delay="10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200"/>
                                        <p:tgtEl>
                                          <p:spTgt spid="52"/>
                                        </p:tgtEl>
                                      </p:cBhvr>
                                    </p:animEffect>
                                  </p:childTnLst>
                                </p:cTn>
                              </p:par>
                              <p:par>
                                <p:cTn id="39" presetID="10" presetClass="entr" presetSubtype="0" repeatCount="3000" fill="hold" nodeType="withEffect">
                                  <p:stCondLst>
                                    <p:cond delay="20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200"/>
                                        <p:tgtEl>
                                          <p:spTgt spid="51"/>
                                        </p:tgtEl>
                                      </p:cBhvr>
                                    </p:animEffect>
                                  </p:childTnLst>
                                </p:cTn>
                              </p:par>
                              <p:par>
                                <p:cTn id="42" presetID="10" presetClass="entr" presetSubtype="0" repeatCount="3000" fill="hold"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200"/>
                                        <p:tgtEl>
                                          <p:spTgt spid="56"/>
                                        </p:tgtEl>
                                      </p:cBhvr>
                                    </p:animEffect>
                                  </p:childTnLst>
                                </p:cTn>
                              </p:par>
                              <p:par>
                                <p:cTn id="45" presetID="10" presetClass="entr" presetSubtype="0" repeatCount="3000" fill="hold" nodeType="withEffect">
                                  <p:stCondLst>
                                    <p:cond delay="1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200"/>
                                        <p:tgtEl>
                                          <p:spTgt spid="55"/>
                                        </p:tgtEl>
                                      </p:cBhvr>
                                    </p:animEffect>
                                  </p:childTnLst>
                                </p:cTn>
                              </p:par>
                              <p:par>
                                <p:cTn id="48" presetID="10" presetClass="entr" presetSubtype="0" repeatCount="3000" fill="hold"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200"/>
                                        <p:tgtEl>
                                          <p:spTgt spid="54"/>
                                        </p:tgtEl>
                                      </p:cBhvr>
                                    </p:animEffect>
                                  </p:childTnLst>
                                </p:cTn>
                              </p:par>
                            </p:childTnLst>
                          </p:cTn>
                        </p:par>
                        <p:par>
                          <p:cTn id="51" fill="hold">
                            <p:stCondLst>
                              <p:cond delay="3500"/>
                            </p:stCondLst>
                            <p:childTnLst>
                              <p:par>
                                <p:cTn id="52" presetID="49" presetClass="entr" presetSubtype="0" decel="100000"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 calcmode="lin" valueType="num">
                                      <p:cBhvr>
                                        <p:cTn id="56" dur="500" fill="hold"/>
                                        <p:tgtEl>
                                          <p:spTgt spid="5"/>
                                        </p:tgtEl>
                                        <p:attrNameLst>
                                          <p:attrName>style.rotation</p:attrName>
                                        </p:attrNameLst>
                                      </p:cBhvr>
                                      <p:tavLst>
                                        <p:tav tm="0">
                                          <p:val>
                                            <p:fltVal val="360"/>
                                          </p:val>
                                        </p:tav>
                                        <p:tav tm="100000">
                                          <p:val>
                                            <p:fltVal val="0"/>
                                          </p:val>
                                        </p:tav>
                                      </p:tavLst>
                                    </p:anim>
                                    <p:animEffect transition="in" filter="fade">
                                      <p:cBhvr>
                                        <p:cTn id="57" dur="500"/>
                                        <p:tgtEl>
                                          <p:spTgt spid="5"/>
                                        </p:tgtEl>
                                      </p:cBhvr>
                                    </p:animEffect>
                                  </p:childTnLst>
                                </p:cTn>
                              </p:par>
                            </p:childTnLst>
                          </p:cTn>
                        </p:par>
                        <p:par>
                          <p:cTn id="58" fill="hold">
                            <p:stCondLst>
                              <p:cond delay="4000"/>
                            </p:stCondLst>
                            <p:childTnLst>
                              <p:par>
                                <p:cTn id="59" presetID="8" presetClass="emph" presetSubtype="0" fill="hold" nodeType="afterEffect">
                                  <p:stCondLst>
                                    <p:cond delay="0"/>
                                  </p:stCondLst>
                                  <p:childTnLst>
                                    <p:animRot by="21600000">
                                      <p:cBhvr>
                                        <p:cTn id="60" dur="2000" fill="hold"/>
                                        <p:tgtEl>
                                          <p:spTgt spid="5"/>
                                        </p:tgtEl>
                                        <p:attrNameLst>
                                          <p:attrName>r</p:attrName>
                                        </p:attrNameLst>
                                      </p:cBhvr>
                                    </p:animRot>
                                  </p:childTnLst>
                                </p:cTn>
                              </p:par>
                              <p:par>
                                <p:cTn id="61" presetID="53" presetClass="entr" presetSubtype="16" fill="hold" nodeType="with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1000" fill="hold"/>
                                        <p:tgtEl>
                                          <p:spTgt spid="40"/>
                                        </p:tgtEl>
                                        <p:attrNameLst>
                                          <p:attrName>ppt_w</p:attrName>
                                        </p:attrNameLst>
                                      </p:cBhvr>
                                      <p:tavLst>
                                        <p:tav tm="0">
                                          <p:val>
                                            <p:fltVal val="0"/>
                                          </p:val>
                                        </p:tav>
                                        <p:tav tm="100000">
                                          <p:val>
                                            <p:strVal val="#ppt_w"/>
                                          </p:val>
                                        </p:tav>
                                      </p:tavLst>
                                    </p:anim>
                                    <p:anim calcmode="lin" valueType="num">
                                      <p:cBhvr>
                                        <p:cTn id="64" dur="1000" fill="hold"/>
                                        <p:tgtEl>
                                          <p:spTgt spid="40"/>
                                        </p:tgtEl>
                                        <p:attrNameLst>
                                          <p:attrName>ppt_h</p:attrName>
                                        </p:attrNameLst>
                                      </p:cBhvr>
                                      <p:tavLst>
                                        <p:tav tm="0">
                                          <p:val>
                                            <p:fltVal val="0"/>
                                          </p:val>
                                        </p:tav>
                                        <p:tav tm="100000">
                                          <p:val>
                                            <p:strVal val="#ppt_h"/>
                                          </p:val>
                                        </p:tav>
                                      </p:tavLst>
                                    </p:anim>
                                    <p:animEffect transition="in" filter="fade">
                                      <p:cBhvr>
                                        <p:cTn id="65"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574975" y="1339083"/>
            <a:ext cx="2841368" cy="2869780"/>
            <a:chOff x="7574975" y="1339083"/>
            <a:chExt cx="2841368" cy="2869780"/>
          </a:xfrm>
        </p:grpSpPr>
        <p:sp useBgFill="1">
          <p:nvSpPr>
            <p:cNvPr id="37" name="Oval 4"/>
            <p:cNvSpPr/>
            <p:nvPr/>
          </p:nvSpPr>
          <p:spPr>
            <a:xfrm>
              <a:off x="7574975" y="1339083"/>
              <a:ext cx="2841368" cy="2869780"/>
            </a:xfrm>
            <a:prstGeom prst="ellipse">
              <a:avLst/>
            </a:prstGeom>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2754" y="1782528"/>
              <a:ext cx="1928885" cy="2069499"/>
            </a:xfrm>
            <a:prstGeom prst="rect">
              <a:avLst/>
            </a:prstGeom>
          </p:spPr>
        </p:pic>
      </p:grpSp>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工作量证明</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05</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38" name="Oval 7"/>
          <p:cNvSpPr/>
          <p:nvPr/>
        </p:nvSpPr>
        <p:spPr>
          <a:xfrm>
            <a:off x="6091144" y="1339083"/>
            <a:ext cx="1940693" cy="1960098"/>
          </a:xfrm>
          <a:prstGeom prst="ellipse">
            <a:avLst/>
          </a:prstGeom>
          <a:solidFill>
            <a:schemeClr val="accent5">
              <a:lumMod val="75000"/>
              <a:alpha val="75000"/>
            </a:schemeClr>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39" name="Oval 8"/>
          <p:cNvSpPr/>
          <p:nvPr/>
        </p:nvSpPr>
        <p:spPr>
          <a:xfrm>
            <a:off x="2639257" y="1695919"/>
            <a:ext cx="2134762" cy="2156108"/>
          </a:xfrm>
          <a:prstGeom prst="ellipse">
            <a:avLst/>
          </a:prstGeom>
          <a:solidFill>
            <a:schemeClr val="accent5">
              <a:lumMod val="75000"/>
              <a:alpha val="45000"/>
            </a:schemeClr>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56" name="TextBox 15"/>
          <p:cNvSpPr txBox="1"/>
          <p:nvPr/>
        </p:nvSpPr>
        <p:spPr>
          <a:xfrm>
            <a:off x="3171656" y="2450807"/>
            <a:ext cx="963726" cy="646331"/>
          </a:xfrm>
          <a:prstGeom prst="rect">
            <a:avLst/>
          </a:prstGeom>
          <a:noFill/>
        </p:spPr>
        <p:txBody>
          <a:bodyPr wrap="none" rtlCol="0">
            <a:spAutoFit/>
          </a:bodyPr>
          <a:lstStyle/>
          <a:p>
            <a:pPr algn="ctr"/>
            <a:r>
              <a:rPr lang="en-US" sz="3600" b="1" dirty="0">
                <a:solidFill>
                  <a:schemeClr val="bg1"/>
                </a:solidFill>
                <a:latin typeface="+mj-lt"/>
              </a:rPr>
              <a:t>54%</a:t>
            </a:r>
            <a:endParaRPr lang="en-GB" sz="3600" b="1" dirty="0">
              <a:solidFill>
                <a:schemeClr val="bg1"/>
              </a:solidFill>
              <a:latin typeface="+mj-lt"/>
            </a:endParaRPr>
          </a:p>
        </p:txBody>
      </p:sp>
      <p:sp>
        <p:nvSpPr>
          <p:cNvPr id="57" name="TextBox 16"/>
          <p:cNvSpPr txBox="1"/>
          <p:nvPr/>
        </p:nvSpPr>
        <p:spPr>
          <a:xfrm>
            <a:off x="6711073" y="2033524"/>
            <a:ext cx="736099" cy="523220"/>
          </a:xfrm>
          <a:prstGeom prst="rect">
            <a:avLst/>
          </a:prstGeom>
          <a:noFill/>
        </p:spPr>
        <p:txBody>
          <a:bodyPr wrap="none" rtlCol="0">
            <a:spAutoFit/>
          </a:bodyPr>
          <a:lstStyle/>
          <a:p>
            <a:pPr algn="ctr"/>
            <a:r>
              <a:rPr lang="en-US" sz="2800" b="1">
                <a:solidFill>
                  <a:schemeClr val="bg1"/>
                </a:solidFill>
                <a:latin typeface="+mj-lt"/>
              </a:rPr>
              <a:t>56%</a:t>
            </a:r>
            <a:endParaRPr lang="en-GB" sz="2800" b="1">
              <a:solidFill>
                <a:schemeClr val="bg1"/>
              </a:solidFill>
              <a:latin typeface="+mj-lt"/>
            </a:endParaRPr>
          </a:p>
        </p:txBody>
      </p:sp>
      <p:sp>
        <p:nvSpPr>
          <p:cNvPr id="74" name="Rectangle 28"/>
          <p:cNvSpPr/>
          <p:nvPr/>
        </p:nvSpPr>
        <p:spPr>
          <a:xfrm>
            <a:off x="445538" y="4626243"/>
            <a:ext cx="4012778" cy="1061829"/>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区块头包含一个随机数，使得区块的随机散列值出现了所需的</a:t>
            </a:r>
            <a:r>
              <a:rPr lang="en-US" altLang="zh-CN" sz="1400" dirty="0">
                <a:solidFill>
                  <a:schemeClr val="bg1"/>
                </a:solidFill>
                <a:latin typeface="微软雅黑" panose="020B0503020204020204" pitchFamily="34" charset="-122"/>
                <a:ea typeface="微软雅黑" panose="020B0503020204020204" pitchFamily="34" charset="-122"/>
              </a:rPr>
              <a:t>0</a:t>
            </a:r>
            <a:r>
              <a:rPr lang="zh-CN" altLang="en-US" sz="1400" dirty="0">
                <a:solidFill>
                  <a:schemeClr val="bg1"/>
                </a:solidFill>
                <a:latin typeface="微软雅黑" panose="020B0503020204020204" pitchFamily="34" charset="-122"/>
                <a:ea typeface="微软雅黑" panose="020B0503020204020204" pitchFamily="34" charset="-122"/>
              </a:rPr>
              <a:t>个数。节点通过反复尝试来找到这个随机数， 这样就构建了一个工作量证明机制。</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7" name="Rectangle 30"/>
          <p:cNvSpPr/>
          <p:nvPr/>
        </p:nvSpPr>
        <p:spPr>
          <a:xfrm>
            <a:off x="6437539" y="4626243"/>
            <a:ext cx="5363886" cy="2031325"/>
          </a:xfrm>
          <a:prstGeom prst="rect">
            <a:avLst/>
          </a:prstGeom>
        </p:spPr>
        <p:txBody>
          <a:bodyPr wrap="square">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工作量证明机制的本质是一</a:t>
            </a:r>
            <a:r>
              <a:rPr lang="en-US" altLang="zh-CN" sz="1400" dirty="0">
                <a:solidFill>
                  <a:schemeClr val="bg1"/>
                </a:solidFill>
                <a:latin typeface="微软雅黑" panose="020B0503020204020204" pitchFamily="34" charset="-122"/>
                <a:ea typeface="微软雅黑" panose="020B0503020204020204" pitchFamily="34" charset="-122"/>
              </a:rPr>
              <a:t>CPU</a:t>
            </a:r>
            <a:r>
              <a:rPr lang="zh-CN" altLang="en-US" sz="1400" dirty="0">
                <a:solidFill>
                  <a:schemeClr val="bg1"/>
                </a:solidFill>
                <a:latin typeface="微软雅黑" panose="020B0503020204020204" pitchFamily="34" charset="-122"/>
                <a:ea typeface="微软雅黑" panose="020B0503020204020204" pitchFamily="34" charset="-122"/>
              </a:rPr>
              <a:t>一票，“大多数”的决定表达为最长的链，因为最长的链包含了最大的工作 量。如果大多数的</a:t>
            </a:r>
            <a:r>
              <a:rPr lang="en-US" altLang="zh-CN" sz="1400" dirty="0">
                <a:solidFill>
                  <a:schemeClr val="bg1"/>
                </a:solidFill>
                <a:latin typeface="微软雅黑" panose="020B0503020204020204" pitchFamily="34" charset="-122"/>
                <a:ea typeface="微软雅黑" panose="020B0503020204020204" pitchFamily="34" charset="-122"/>
              </a:rPr>
              <a:t>CPU</a:t>
            </a:r>
            <a:r>
              <a:rPr lang="zh-CN" altLang="en-US" sz="1400" dirty="0">
                <a:solidFill>
                  <a:schemeClr val="bg1"/>
                </a:solidFill>
                <a:latin typeface="微软雅黑" panose="020B0503020204020204" pitchFamily="34" charset="-122"/>
                <a:ea typeface="微软雅黑" panose="020B0503020204020204" pitchFamily="34" charset="-122"/>
              </a:rPr>
              <a:t>为诚实的节点控制，那么诚实的链条将以最快的速度延长，并超越其他的竞争链条。如果想要修改已出现的区块，攻击者必须重新完成该区块的工作量外加该区块之后所有区块的工作量，并最终赶上和超越诚实节点的工作量。</a:t>
            </a:r>
          </a:p>
        </p:txBody>
      </p:sp>
      <p:grpSp>
        <p:nvGrpSpPr>
          <p:cNvPr id="10" name="组合 9"/>
          <p:cNvGrpSpPr/>
          <p:nvPr/>
        </p:nvGrpSpPr>
        <p:grpSpPr>
          <a:xfrm>
            <a:off x="4160976" y="2033524"/>
            <a:ext cx="2583062" cy="2608891"/>
            <a:chOff x="4128011" y="3716561"/>
            <a:chExt cx="2583062" cy="2608891"/>
          </a:xfrm>
        </p:grpSpPr>
        <p:sp useBgFill="1">
          <p:nvSpPr>
            <p:cNvPr id="50" name="Oval 5"/>
            <p:cNvSpPr/>
            <p:nvPr/>
          </p:nvSpPr>
          <p:spPr>
            <a:xfrm>
              <a:off x="4128011" y="3716561"/>
              <a:ext cx="2583062" cy="2608891"/>
            </a:xfrm>
            <a:prstGeom prst="ellipse">
              <a:avLst/>
            </a:prstGeom>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86119" y="4212309"/>
              <a:ext cx="1584491" cy="1617394"/>
            </a:xfrm>
            <a:prstGeom prst="rect">
              <a:avLst/>
            </a:prstGeom>
          </p:spPr>
        </p:pic>
      </p:grpSp>
    </p:spTree>
    <p:extLst>
      <p:ext uri="{BB962C8B-B14F-4D97-AF65-F5344CB8AC3E}">
        <p14:creationId xmlns:p14="http://schemas.microsoft.com/office/powerpoint/2010/main" val="417571359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fade">
                                      <p:cBhvr>
                                        <p:cTn id="21" dur="500"/>
                                        <p:tgtEl>
                                          <p:spTgt spid="74"/>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p:cTn id="35" dur="500" fill="hold"/>
                                        <p:tgtEl>
                                          <p:spTgt spid="38"/>
                                        </p:tgtEl>
                                        <p:attrNameLst>
                                          <p:attrName>ppt_w</p:attrName>
                                        </p:attrNameLst>
                                      </p:cBhvr>
                                      <p:tavLst>
                                        <p:tav tm="0">
                                          <p:val>
                                            <p:fltVal val="0"/>
                                          </p:val>
                                        </p:tav>
                                        <p:tav tm="100000">
                                          <p:val>
                                            <p:strVal val="#ppt_w"/>
                                          </p:val>
                                        </p:tav>
                                      </p:tavLst>
                                    </p:anim>
                                    <p:anim calcmode="lin" valueType="num">
                                      <p:cBhvr>
                                        <p:cTn id="36" dur="500" fill="hold"/>
                                        <p:tgtEl>
                                          <p:spTgt spid="38"/>
                                        </p:tgtEl>
                                        <p:attrNameLst>
                                          <p:attrName>ppt_h</p:attrName>
                                        </p:attrNameLst>
                                      </p:cBhvr>
                                      <p:tavLst>
                                        <p:tav tm="0">
                                          <p:val>
                                            <p:fltVal val="0"/>
                                          </p:val>
                                        </p:tav>
                                        <p:tav tm="100000">
                                          <p:val>
                                            <p:strVal val="#ppt_h"/>
                                          </p:val>
                                        </p:tav>
                                      </p:tavLst>
                                    </p:anim>
                                    <p:animEffect transition="in" filter="fade">
                                      <p:cBhvr>
                                        <p:cTn id="37" dur="500"/>
                                        <p:tgtEl>
                                          <p:spTgt spid="38"/>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4500"/>
                            </p:stCondLst>
                            <p:childTnLst>
                              <p:par>
                                <p:cTn id="51" presetID="2" presetClass="entr" presetSubtype="4"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additive="base">
                                        <p:cTn id="53" dur="500" fill="hold"/>
                                        <p:tgtEl>
                                          <p:spTgt spid="56"/>
                                        </p:tgtEl>
                                        <p:attrNameLst>
                                          <p:attrName>ppt_x</p:attrName>
                                        </p:attrNameLst>
                                      </p:cBhvr>
                                      <p:tavLst>
                                        <p:tav tm="0">
                                          <p:val>
                                            <p:strVal val="#ppt_x"/>
                                          </p:val>
                                        </p:tav>
                                        <p:tav tm="100000">
                                          <p:val>
                                            <p:strVal val="#ppt_x"/>
                                          </p:val>
                                        </p:tav>
                                      </p:tavLst>
                                    </p:anim>
                                    <p:anim calcmode="lin" valueType="num">
                                      <p:cBhvr additive="base">
                                        <p:cTn id="54" dur="500" fill="hold"/>
                                        <p:tgtEl>
                                          <p:spTgt spid="56"/>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grpId="0" nodeType="after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38" grpId="0" animBg="1"/>
      <p:bldP spid="39" grpId="0" animBg="1"/>
      <p:bldP spid="56" grpId="0"/>
      <p:bldP spid="57" grpId="0"/>
      <p:bldP spid="74" grpId="0"/>
      <p:bldP spid="7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分叉</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05</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22" name="MH_Text_1"/>
          <p:cNvSpPr/>
          <p:nvPr>
            <p:custDataLst>
              <p:tags r:id="rId1"/>
            </p:custDataLst>
          </p:nvPr>
        </p:nvSpPr>
        <p:spPr>
          <a:xfrm>
            <a:off x="7632247" y="2133215"/>
            <a:ext cx="2865174" cy="7243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043" tIns="0" rIns="178043" bIns="0" rtlCol="0" anchor="t">
            <a:noAutofit/>
          </a:bodyPr>
          <a:lstStyle/>
          <a:p>
            <a:pPr algn="ctr">
              <a:lnSpc>
                <a:spcPct val="120000"/>
              </a:lnSpc>
              <a:buClr>
                <a:schemeClr val="accent1"/>
              </a:buClr>
            </a:pPr>
            <a:r>
              <a:rPr lang="zh-CN" altLang="en-US" sz="3600" b="1" dirty="0">
                <a:solidFill>
                  <a:schemeClr val="bg1"/>
                </a:solidFill>
                <a:latin typeface="幼圆" panose="02010509060101010101" pitchFamily="49" charset="-122"/>
                <a:ea typeface="幼圆" panose="02010509060101010101" pitchFamily="49" charset="-122"/>
              </a:rPr>
              <a:t>核心问题</a:t>
            </a:r>
            <a:endParaRPr lang="en-US" altLang="zh-CN" sz="3200" b="1" dirty="0">
              <a:solidFill>
                <a:schemeClr val="bg1"/>
              </a:solidFill>
              <a:latin typeface="幼圆" panose="02010509060101010101" pitchFamily="49" charset="-122"/>
              <a:ea typeface="幼圆" panose="02010509060101010101" pitchFamily="49" charset="-122"/>
              <a:cs typeface="+mn-ea"/>
              <a:sym typeface="+mn-lt"/>
            </a:endParaRPr>
          </a:p>
        </p:txBody>
      </p:sp>
      <p:sp>
        <p:nvSpPr>
          <p:cNvPr id="23" name="MH_SubTitle_1"/>
          <p:cNvSpPr/>
          <p:nvPr>
            <p:custDataLst>
              <p:tags r:id="rId2"/>
            </p:custDataLst>
          </p:nvPr>
        </p:nvSpPr>
        <p:spPr>
          <a:xfrm>
            <a:off x="7518240" y="5257759"/>
            <a:ext cx="3093189" cy="546474"/>
          </a:xfrm>
          <a:prstGeom prst="roundRect">
            <a:avLst>
              <a:gd name="adj" fmla="val 21110"/>
            </a:avLst>
          </a:prstGeom>
          <a:solidFill>
            <a:schemeClr val="accent5">
              <a:lumMod val="75000"/>
            </a:schemeClr>
          </a:solidFill>
          <a:ln>
            <a:noFill/>
          </a:ln>
          <a:effectLst>
            <a:outerShdw blurRad="254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3600" dirty="0">
                <a:latin typeface="Impact" panose="020B0806030902050204" pitchFamily="34" charset="0"/>
                <a:ea typeface="微软雅黑" panose="020B0503020204020204" pitchFamily="34" charset="-122"/>
              </a:rPr>
              <a:t>31,780,000</a:t>
            </a:r>
          </a:p>
        </p:txBody>
      </p:sp>
      <p:pic>
        <p:nvPicPr>
          <p:cNvPr id="24" name="图片 23"/>
          <p:cNvPicPr>
            <a:picLocks noChangeAspect="1"/>
          </p:cNvPicPr>
          <p:nvPr/>
        </p:nvPicPr>
        <p:blipFill>
          <a:blip r:embed="rId6"/>
          <a:stretch>
            <a:fillRect/>
          </a:stretch>
        </p:blipFill>
        <p:spPr>
          <a:xfrm>
            <a:off x="6433251" y="3266771"/>
            <a:ext cx="5072295" cy="1581830"/>
          </a:xfrm>
          <a:prstGeom prst="rect">
            <a:avLst/>
          </a:prstGeom>
          <a:noFill/>
          <a:ln w="9525">
            <a:noFill/>
          </a:ln>
        </p:spPr>
      </p:pic>
      <p:sp>
        <p:nvSpPr>
          <p:cNvPr id="5" name="矩形 4"/>
          <p:cNvSpPr/>
          <p:nvPr/>
        </p:nvSpPr>
        <p:spPr>
          <a:xfrm>
            <a:off x="1162373" y="2404500"/>
            <a:ext cx="5048515" cy="738664"/>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同一时间段内全网不止一个节点能计算出随机数，即会有多个节点在网络中广播它们各自打包好的临时区块（都是合法的）。</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162373" y="3639275"/>
            <a:ext cx="5048515" cy="2031325"/>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某一节点若收到多个针对同一前续区块的后续临时区块，则该节点会在本地区块链上建立分支，多个临时区块对应多个分支。该僵局的打破要等到下一个工作量证明被发现，而其中的一条链条被证实为是较长的一条，那么在另一条分支链条上工作的节点将转换阵营，开始在较长的链条上工作。其他分支将会被网络彻底抛弃。</a:t>
            </a:r>
            <a:endParaRPr lang="zh-CN" altLang="en-US" sz="1400" dirty="0">
              <a:solidFill>
                <a:schemeClr val="bg1"/>
              </a:solidFill>
            </a:endParaRPr>
          </a:p>
        </p:txBody>
      </p:sp>
      <p:sp>
        <p:nvSpPr>
          <p:cNvPr id="27" name="菱形 26"/>
          <p:cNvSpPr/>
          <p:nvPr/>
        </p:nvSpPr>
        <p:spPr>
          <a:xfrm>
            <a:off x="623149" y="2514312"/>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菱形 27"/>
          <p:cNvSpPr/>
          <p:nvPr/>
        </p:nvSpPr>
        <p:spPr>
          <a:xfrm>
            <a:off x="623149" y="3677004"/>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24006222"/>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47"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5"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30" dur="1000" fill="hold"/>
                                        <p:tgtEl>
                                          <p:spTgt spid="23"/>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3"/>
                                        </p:tgtEl>
                                      </p:cBhvr>
                                    </p:animEffect>
                                  </p:childTnLst>
                                </p:cTn>
                              </p:par>
                            </p:childTnLst>
                          </p:cTn>
                        </p:par>
                        <p:par>
                          <p:cTn id="35" fill="hold">
                            <p:stCondLst>
                              <p:cond delay="3500"/>
                            </p:stCondLst>
                            <p:childTnLst>
                              <p:par>
                                <p:cTn id="36" presetID="49" presetClass="entr" presetSubtype="0" decel="10000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 calcmode="lin" valueType="num">
                                      <p:cBhvr>
                                        <p:cTn id="40" dur="500" fill="hold"/>
                                        <p:tgtEl>
                                          <p:spTgt spid="27"/>
                                        </p:tgtEl>
                                        <p:attrNameLst>
                                          <p:attrName>style.rotation</p:attrName>
                                        </p:attrNameLst>
                                      </p:cBhvr>
                                      <p:tavLst>
                                        <p:tav tm="0">
                                          <p:val>
                                            <p:fltVal val="360"/>
                                          </p:val>
                                        </p:tav>
                                        <p:tav tm="100000">
                                          <p:val>
                                            <p:fltVal val="0"/>
                                          </p:val>
                                        </p:tav>
                                      </p:tavLst>
                                    </p:anim>
                                    <p:animEffect transition="in" filter="fade">
                                      <p:cBhvr>
                                        <p:cTn id="41" dur="500"/>
                                        <p:tgtEl>
                                          <p:spTgt spid="27"/>
                                        </p:tgtEl>
                                      </p:cBhvr>
                                    </p:animEffect>
                                  </p:childTnLst>
                                </p:cTn>
                              </p:par>
                            </p:childTnLst>
                          </p:cTn>
                        </p:par>
                        <p:par>
                          <p:cTn id="42" fill="hold">
                            <p:stCondLst>
                              <p:cond delay="4000"/>
                            </p:stCondLst>
                            <p:childTnLst>
                              <p:par>
                                <p:cTn id="43" presetID="49" presetClass="entr" presetSubtype="0" decel="100000"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 calcmode="lin" valueType="num">
                                      <p:cBhvr>
                                        <p:cTn id="47" dur="500" fill="hold"/>
                                        <p:tgtEl>
                                          <p:spTgt spid="28"/>
                                        </p:tgtEl>
                                        <p:attrNameLst>
                                          <p:attrName>style.rotation</p:attrName>
                                        </p:attrNameLst>
                                      </p:cBhvr>
                                      <p:tavLst>
                                        <p:tav tm="0">
                                          <p:val>
                                            <p:fltVal val="360"/>
                                          </p:val>
                                        </p:tav>
                                        <p:tav tm="100000">
                                          <p:val>
                                            <p:fltVal val="0"/>
                                          </p:val>
                                        </p:tav>
                                      </p:tavLst>
                                    </p:anim>
                                    <p:animEffect transition="in" filter="fade">
                                      <p:cBhvr>
                                        <p:cTn id="48" dur="500"/>
                                        <p:tgtEl>
                                          <p:spTgt spid="28"/>
                                        </p:tgtEl>
                                      </p:cBhvr>
                                    </p:animEffect>
                                  </p:childTnLst>
                                </p:cTn>
                              </p:par>
                            </p:childTnLst>
                          </p:cTn>
                        </p:par>
                        <p:par>
                          <p:cTn id="49" fill="hold">
                            <p:stCondLst>
                              <p:cond delay="4500"/>
                            </p:stCondLst>
                            <p:childTnLst>
                              <p:par>
                                <p:cTn id="50" presetID="8" presetClass="emph" presetSubtype="0" fill="hold" grpId="1" nodeType="afterEffect">
                                  <p:stCondLst>
                                    <p:cond delay="0"/>
                                  </p:stCondLst>
                                  <p:childTnLst>
                                    <p:animRot by="21600000">
                                      <p:cBhvr>
                                        <p:cTn id="51" dur="2000" fill="hold"/>
                                        <p:tgtEl>
                                          <p:spTgt spid="27"/>
                                        </p:tgtEl>
                                        <p:attrNameLst>
                                          <p:attrName>r</p:attrName>
                                        </p:attrNameLst>
                                      </p:cBhvr>
                                    </p:animRot>
                                  </p:childTnLst>
                                </p:cTn>
                              </p:par>
                            </p:childTnLst>
                          </p:cTn>
                        </p:par>
                        <p:par>
                          <p:cTn id="52" fill="hold">
                            <p:stCondLst>
                              <p:cond delay="6500"/>
                            </p:stCondLst>
                            <p:childTnLst>
                              <p:par>
                                <p:cTn id="53" presetID="8" presetClass="emph" presetSubtype="0" fill="hold" grpId="1" nodeType="afterEffect">
                                  <p:stCondLst>
                                    <p:cond delay="0"/>
                                  </p:stCondLst>
                                  <p:childTnLst>
                                    <p:animRot by="21600000">
                                      <p:cBhvr>
                                        <p:cTn id="54" dur="2000" fill="hold"/>
                                        <p:tgtEl>
                                          <p:spTgt spid="28"/>
                                        </p:tgtEl>
                                        <p:attrNameLst>
                                          <p:attrName>r</p:attrName>
                                        </p:attrNameLst>
                                      </p:cBhvr>
                                    </p:animRot>
                                  </p:childTnLst>
                                </p:cTn>
                              </p:par>
                            </p:childTnLst>
                          </p:cTn>
                        </p:par>
                        <p:par>
                          <p:cTn id="55" fill="hold">
                            <p:stCondLst>
                              <p:cond delay="8500"/>
                            </p:stCondLst>
                            <p:childTnLst>
                              <p:par>
                                <p:cTn id="56" presetID="22" presetClass="entr" presetSubtype="8" fill="hold"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left)">
                                      <p:cBhvr>
                                        <p:cTn id="58" dur="500"/>
                                        <p:tgtEl>
                                          <p:spTgt spid="24"/>
                                        </p:tgtEl>
                                      </p:cBhvr>
                                    </p:animEffect>
                                  </p:childTnLst>
                                </p:cTn>
                              </p:par>
                            </p:childTnLst>
                          </p:cTn>
                        </p:par>
                        <p:par>
                          <p:cTn id="59" fill="hold">
                            <p:stCondLst>
                              <p:cond delay="9000"/>
                            </p:stCondLst>
                            <p:childTnLst>
                              <p:par>
                                <p:cTn id="60" presetID="53" presetClass="entr" presetSubtype="16"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childTnLst>
                          </p:cTn>
                        </p:par>
                        <p:par>
                          <p:cTn id="65" fill="hold">
                            <p:stCondLst>
                              <p:cond delay="9500"/>
                            </p:stCondLst>
                            <p:childTnLst>
                              <p:par>
                                <p:cTn id="66" presetID="53" presetClass="entr" presetSubtype="16"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p:cTn id="68" dur="500" fill="hold"/>
                                        <p:tgtEl>
                                          <p:spTgt spid="10"/>
                                        </p:tgtEl>
                                        <p:attrNameLst>
                                          <p:attrName>ppt_w</p:attrName>
                                        </p:attrNameLst>
                                      </p:cBhvr>
                                      <p:tavLst>
                                        <p:tav tm="0">
                                          <p:val>
                                            <p:fltVal val="0"/>
                                          </p:val>
                                        </p:tav>
                                        <p:tav tm="100000">
                                          <p:val>
                                            <p:strVal val="#ppt_w"/>
                                          </p:val>
                                        </p:tav>
                                      </p:tavLst>
                                    </p:anim>
                                    <p:anim calcmode="lin" valueType="num">
                                      <p:cBhvr>
                                        <p:cTn id="69" dur="500" fill="hold"/>
                                        <p:tgtEl>
                                          <p:spTgt spid="10"/>
                                        </p:tgtEl>
                                        <p:attrNameLst>
                                          <p:attrName>ppt_h</p:attrName>
                                        </p:attrNameLst>
                                      </p:cBhvr>
                                      <p:tavLst>
                                        <p:tav tm="0">
                                          <p:val>
                                            <p:fltVal val="0"/>
                                          </p:val>
                                        </p:tav>
                                        <p:tav tm="100000">
                                          <p:val>
                                            <p:strVal val="#ppt_h"/>
                                          </p:val>
                                        </p:tav>
                                      </p:tavLst>
                                    </p:anim>
                                    <p:animEffect transition="in" filter="fade">
                                      <p:cBhvr>
                                        <p:cTn id="7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22" grpId="0"/>
      <p:bldP spid="23" grpId="0" animBg="1"/>
      <p:bldP spid="5" grpId="0"/>
      <p:bldP spid="10" grpId="0"/>
      <p:bldP spid="27" grpId="0" animBg="1"/>
      <p:bldP spid="27" grpId="1" animBg="1"/>
      <p:bldP spid="28" grpId="0" animBg="1"/>
      <p:bldP spid="28"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394850" y="2342661"/>
            <a:ext cx="4351012" cy="303525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8808" y="1930794"/>
            <a:ext cx="4381500" cy="3048000"/>
          </a:xfrm>
          <a:prstGeom prst="rect">
            <a:avLst/>
          </a:prstGeom>
          <a:effectLst>
            <a:outerShdw blurRad="50800" dist="38100" dir="2700000" algn="tl" rotWithShape="0">
              <a:prstClr val="black">
                <a:alpha val="40000"/>
              </a:prstClr>
            </a:outerShdw>
          </a:effectLst>
        </p:spPr>
      </p:pic>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双花</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05</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14" name="Group 10"/>
          <p:cNvGrpSpPr/>
          <p:nvPr/>
        </p:nvGrpSpPr>
        <p:grpSpPr>
          <a:xfrm>
            <a:off x="6184902" y="2110944"/>
            <a:ext cx="954007" cy="954007"/>
            <a:chOff x="6253939" y="2516220"/>
            <a:chExt cx="831273" cy="831273"/>
          </a:xfrm>
          <a:noFill/>
        </p:grpSpPr>
        <p:sp>
          <p:nvSpPr>
            <p:cNvPr id="15" name="Oval 11"/>
            <p:cNvSpPr/>
            <p:nvPr/>
          </p:nvSpPr>
          <p:spPr>
            <a:xfrm>
              <a:off x="6253939" y="2516220"/>
              <a:ext cx="831273" cy="831273"/>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6"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7" name="Group 13"/>
          <p:cNvGrpSpPr/>
          <p:nvPr/>
        </p:nvGrpSpPr>
        <p:grpSpPr>
          <a:xfrm>
            <a:off x="6184902" y="3538722"/>
            <a:ext cx="954007" cy="954007"/>
            <a:chOff x="5716910" y="3464598"/>
            <a:chExt cx="831273" cy="831273"/>
          </a:xfrm>
          <a:noFill/>
        </p:grpSpPr>
        <p:sp>
          <p:nvSpPr>
            <p:cNvPr id="18" name="Oval 14"/>
            <p:cNvSpPr/>
            <p:nvPr/>
          </p:nvSpPr>
          <p:spPr>
            <a:xfrm>
              <a:off x="5716910" y="3464598"/>
              <a:ext cx="831273" cy="831273"/>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9" name="Group 15"/>
            <p:cNvGrpSpPr/>
            <p:nvPr/>
          </p:nvGrpSpPr>
          <p:grpSpPr>
            <a:xfrm>
              <a:off x="5900374" y="3655628"/>
              <a:ext cx="464344" cy="464344"/>
              <a:chOff x="4439444" y="2582069"/>
              <a:chExt cx="464344" cy="464344"/>
            </a:xfrm>
            <a:grpFill/>
          </p:grpSpPr>
          <p:sp>
            <p:nvSpPr>
              <p:cNvPr id="20"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5"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6"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35" name="Rectangle 24"/>
          <p:cNvSpPr/>
          <p:nvPr/>
        </p:nvSpPr>
        <p:spPr>
          <a:xfrm>
            <a:off x="7328919" y="2246855"/>
            <a:ext cx="4403298" cy="738627"/>
          </a:xfrm>
          <a:prstGeom prst="rect">
            <a:avLst/>
          </a:prstGeom>
        </p:spPr>
        <p:txBody>
          <a:bodyPr wrap="square" lIns="91404" tIns="45702" rIns="91404" bIns="45702">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双花，即二重支付，指攻击者几乎同时将同一笔钱用作不同交易。</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7" name="Rectangle 24"/>
          <p:cNvSpPr/>
          <p:nvPr/>
        </p:nvSpPr>
        <p:spPr>
          <a:xfrm>
            <a:off x="7328919" y="3600231"/>
            <a:ext cx="4527284" cy="2677620"/>
          </a:xfrm>
          <a:prstGeom prst="rect">
            <a:avLst/>
          </a:prstGeom>
        </p:spPr>
        <p:txBody>
          <a:bodyPr wrap="square" lIns="91404" tIns="45702" rIns="91404" bIns="45702">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每当节点在把新收到的交易单加入区块之前，会顺着交易的发起方的公钥向前遍历检查，检查当前交易所用的币是否确实属于当前交易发起方，此检查可遍历到该币的最初诞生点（即产生它的那块区块源）。虽然多份交易单可以任意序的广播，但是它们最终被加入区块时必定呈现一定的顺序。区块之间以</a:t>
            </a:r>
            <a:r>
              <a:rPr lang="en-US" altLang="zh-CN" sz="1400" dirty="0">
                <a:solidFill>
                  <a:schemeClr val="bg1"/>
                </a:solidFill>
                <a:latin typeface="微软雅黑" panose="020B0503020204020204" pitchFamily="34" charset="-122"/>
                <a:ea typeface="微软雅黑" panose="020B0503020204020204" pitchFamily="34" charset="-122"/>
              </a:rPr>
              <a:t>Hash</a:t>
            </a:r>
            <a:r>
              <a:rPr lang="zh-CN" altLang="en-US" sz="1400" dirty="0">
                <a:solidFill>
                  <a:schemeClr val="bg1"/>
                </a:solidFill>
                <a:latin typeface="微软雅黑" panose="020B0503020204020204" pitchFamily="34" charset="-122"/>
                <a:ea typeface="微软雅黑" panose="020B0503020204020204" pitchFamily="34" charset="-122"/>
              </a:rPr>
              <a:t>值作为时间戳则区块，这决定了任意一笔交易资金来源都可以被确定的回溯</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6330954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left)">
                                      <p:cBhvr>
                                        <p:cTn id="32" dur="500"/>
                                        <p:tgtEl>
                                          <p:spTgt spid="3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childTnLst>
                          </p:cTn>
                        </p:par>
                        <p:par>
                          <p:cTn id="36" fill="hold">
                            <p:stCondLst>
                              <p:cond delay="2500"/>
                            </p:stCondLst>
                            <p:childTnLst>
                              <p:par>
                                <p:cTn id="37" presetID="31"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1000" fill="hold"/>
                                        <p:tgtEl>
                                          <p:spTgt spid="6"/>
                                        </p:tgtEl>
                                        <p:attrNameLst>
                                          <p:attrName>ppt_w</p:attrName>
                                        </p:attrNameLst>
                                      </p:cBhvr>
                                      <p:tavLst>
                                        <p:tav tm="0">
                                          <p:val>
                                            <p:fltVal val="0"/>
                                          </p:val>
                                        </p:tav>
                                        <p:tav tm="100000">
                                          <p:val>
                                            <p:strVal val="#ppt_w"/>
                                          </p:val>
                                        </p:tav>
                                      </p:tavLst>
                                    </p:anim>
                                    <p:anim calcmode="lin" valueType="num">
                                      <p:cBhvr>
                                        <p:cTn id="40" dur="1000" fill="hold"/>
                                        <p:tgtEl>
                                          <p:spTgt spid="6"/>
                                        </p:tgtEl>
                                        <p:attrNameLst>
                                          <p:attrName>ppt_h</p:attrName>
                                        </p:attrNameLst>
                                      </p:cBhvr>
                                      <p:tavLst>
                                        <p:tav tm="0">
                                          <p:val>
                                            <p:fltVal val="0"/>
                                          </p:val>
                                        </p:tav>
                                        <p:tav tm="100000">
                                          <p:val>
                                            <p:strVal val="#ppt_h"/>
                                          </p:val>
                                        </p:tav>
                                      </p:tavLst>
                                    </p:anim>
                                    <p:anim calcmode="lin" valueType="num">
                                      <p:cBhvr>
                                        <p:cTn id="41" dur="1000" fill="hold"/>
                                        <p:tgtEl>
                                          <p:spTgt spid="6"/>
                                        </p:tgtEl>
                                        <p:attrNameLst>
                                          <p:attrName>style.rotation</p:attrName>
                                        </p:attrNameLst>
                                      </p:cBhvr>
                                      <p:tavLst>
                                        <p:tav tm="0">
                                          <p:val>
                                            <p:fltVal val="90"/>
                                          </p:val>
                                        </p:tav>
                                        <p:tav tm="100000">
                                          <p:val>
                                            <p:fltVal val="0"/>
                                          </p:val>
                                        </p:tav>
                                      </p:tavLst>
                                    </p:anim>
                                    <p:animEffect transition="in" filter="fade">
                                      <p:cBhvr>
                                        <p:cTn id="42" dur="1000"/>
                                        <p:tgtEl>
                                          <p:spTgt spid="6"/>
                                        </p:tgtEl>
                                      </p:cBhvr>
                                    </p:animEffect>
                                  </p:childTnLst>
                                </p:cTn>
                              </p:par>
                            </p:childTnLst>
                          </p:cTn>
                        </p:par>
                        <p:par>
                          <p:cTn id="43" fill="hold">
                            <p:stCondLst>
                              <p:cond delay="3500"/>
                            </p:stCondLst>
                            <p:childTnLst>
                              <p:par>
                                <p:cTn id="44" presetID="31" presetClass="entr" presetSubtype="0"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1000" fill="hold"/>
                                        <p:tgtEl>
                                          <p:spTgt spid="7"/>
                                        </p:tgtEl>
                                        <p:attrNameLst>
                                          <p:attrName>ppt_w</p:attrName>
                                        </p:attrNameLst>
                                      </p:cBhvr>
                                      <p:tavLst>
                                        <p:tav tm="0">
                                          <p:val>
                                            <p:fltVal val="0"/>
                                          </p:val>
                                        </p:tav>
                                        <p:tav tm="100000">
                                          <p:val>
                                            <p:strVal val="#ppt_w"/>
                                          </p:val>
                                        </p:tav>
                                      </p:tavLst>
                                    </p:anim>
                                    <p:anim calcmode="lin" valueType="num">
                                      <p:cBhvr>
                                        <p:cTn id="47" dur="1000" fill="hold"/>
                                        <p:tgtEl>
                                          <p:spTgt spid="7"/>
                                        </p:tgtEl>
                                        <p:attrNameLst>
                                          <p:attrName>ppt_h</p:attrName>
                                        </p:attrNameLst>
                                      </p:cBhvr>
                                      <p:tavLst>
                                        <p:tav tm="0">
                                          <p:val>
                                            <p:fltVal val="0"/>
                                          </p:val>
                                        </p:tav>
                                        <p:tav tm="100000">
                                          <p:val>
                                            <p:strVal val="#ppt_h"/>
                                          </p:val>
                                        </p:tav>
                                      </p:tavLst>
                                    </p:anim>
                                    <p:anim calcmode="lin" valueType="num">
                                      <p:cBhvr>
                                        <p:cTn id="48" dur="1000" fill="hold"/>
                                        <p:tgtEl>
                                          <p:spTgt spid="7"/>
                                        </p:tgtEl>
                                        <p:attrNameLst>
                                          <p:attrName>style.rotation</p:attrName>
                                        </p:attrNameLst>
                                      </p:cBhvr>
                                      <p:tavLst>
                                        <p:tav tm="0">
                                          <p:val>
                                            <p:fltVal val="90"/>
                                          </p:val>
                                        </p:tav>
                                        <p:tav tm="100000">
                                          <p:val>
                                            <p:fltVal val="0"/>
                                          </p:val>
                                        </p:tav>
                                      </p:tavLst>
                                    </p:anim>
                                    <p:animEffect transition="in" filter="fade">
                                      <p:cBhvr>
                                        <p:cTn id="4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00" grpId="0"/>
      <p:bldP spid="35" grpId="0"/>
      <p:bldP spid="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核心问题</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05</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256575" y="2855852"/>
            <a:ext cx="1596991" cy="1841171"/>
            <a:chOff x="8256575" y="2855852"/>
            <a:chExt cx="1596991" cy="1841171"/>
          </a:xfrm>
        </p:grpSpPr>
        <p:sp>
          <p:nvSpPr>
            <p:cNvPr id="21" name="Flowchart: Decision 64"/>
            <p:cNvSpPr/>
            <p:nvPr/>
          </p:nvSpPr>
          <p:spPr>
            <a:xfrm flipV="1">
              <a:off x="8256575" y="3100032"/>
              <a:ext cx="1596991" cy="1596991"/>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en-GB"/>
            </a:p>
          </p:txBody>
        </p:sp>
        <p:grpSp>
          <p:nvGrpSpPr>
            <p:cNvPr id="22" name="组合 21"/>
            <p:cNvGrpSpPr/>
            <p:nvPr/>
          </p:nvGrpSpPr>
          <p:grpSpPr>
            <a:xfrm>
              <a:off x="8256575" y="2855852"/>
              <a:ext cx="1596991" cy="1596991"/>
              <a:chOff x="5428969" y="2181871"/>
              <a:chExt cx="1375279" cy="1375279"/>
            </a:xfrm>
          </p:grpSpPr>
          <p:sp>
            <p:nvSpPr>
              <p:cNvPr id="23" name="Flowchart: Decision 65"/>
              <p:cNvSpPr/>
              <p:nvPr/>
            </p:nvSpPr>
            <p:spPr>
              <a:xfrm flipV="1">
                <a:off x="5428969" y="2181871"/>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52"/>
              <p:cNvGrpSpPr/>
              <p:nvPr/>
            </p:nvGrpSpPr>
            <p:grpSpPr>
              <a:xfrm>
                <a:off x="5933033" y="2685621"/>
                <a:ext cx="367150" cy="367778"/>
                <a:chOff x="9145588" y="4435475"/>
                <a:chExt cx="464344" cy="465138"/>
              </a:xfrm>
              <a:solidFill>
                <a:schemeClr val="accent5"/>
              </a:solidFill>
            </p:grpSpPr>
            <p:sp>
              <p:nvSpPr>
                <p:cNvPr id="27"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28"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29"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0"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1"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2"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3"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4"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6"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accent6">
                    <a:lumMod val="60000"/>
                    <a:lumOff val="4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grpSp>
        <p:nvGrpSpPr>
          <p:cNvPr id="9" name="组合 8"/>
          <p:cNvGrpSpPr/>
          <p:nvPr/>
        </p:nvGrpSpPr>
        <p:grpSpPr>
          <a:xfrm>
            <a:off x="4276489" y="2851357"/>
            <a:ext cx="1596991" cy="1841171"/>
            <a:chOff x="4276489" y="2851357"/>
            <a:chExt cx="1596991" cy="1841171"/>
          </a:xfrm>
        </p:grpSpPr>
        <p:sp>
          <p:nvSpPr>
            <p:cNvPr id="38" name="Flowchart: Decision 71"/>
            <p:cNvSpPr/>
            <p:nvPr/>
          </p:nvSpPr>
          <p:spPr>
            <a:xfrm flipV="1">
              <a:off x="4276489" y="3095537"/>
              <a:ext cx="1596991" cy="1596991"/>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en-GB"/>
            </a:p>
          </p:txBody>
        </p:sp>
        <p:grpSp>
          <p:nvGrpSpPr>
            <p:cNvPr id="39" name="组合 38"/>
            <p:cNvGrpSpPr/>
            <p:nvPr/>
          </p:nvGrpSpPr>
          <p:grpSpPr>
            <a:xfrm>
              <a:off x="4276489" y="2851357"/>
              <a:ext cx="1596991" cy="1596991"/>
              <a:chOff x="2548649" y="2178000"/>
              <a:chExt cx="1375279" cy="1375279"/>
            </a:xfrm>
          </p:grpSpPr>
          <p:sp>
            <p:nvSpPr>
              <p:cNvPr id="40" name="Flowchart: Decision 72"/>
              <p:cNvSpPr/>
              <p:nvPr/>
            </p:nvSpPr>
            <p:spPr>
              <a:xfrm flipV="1">
                <a:off x="2548649" y="2178000"/>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1" name="Group 68"/>
              <p:cNvGrpSpPr/>
              <p:nvPr/>
            </p:nvGrpSpPr>
            <p:grpSpPr>
              <a:xfrm>
                <a:off x="3097524" y="2681122"/>
                <a:ext cx="277529" cy="367778"/>
                <a:chOff x="3582988" y="3510757"/>
                <a:chExt cx="319088" cy="465138"/>
              </a:xfrm>
              <a:solidFill>
                <a:schemeClr val="accent2"/>
              </a:solidFill>
            </p:grpSpPr>
            <p:sp>
              <p:nvSpPr>
                <p:cNvPr id="4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accent5">
                    <a:lumMod val="75000"/>
                  </a:schemeClr>
                </a:solidFill>
                <a:ln w="12700" cap="flat" cmpd="sng">
                  <a:solidFill>
                    <a:schemeClr val="accent5">
                      <a:lumMod val="75000"/>
                    </a:scheme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grpSp>
        <p:nvGrpSpPr>
          <p:cNvPr id="8" name="组合 7"/>
          <p:cNvGrpSpPr/>
          <p:nvPr/>
        </p:nvGrpSpPr>
        <p:grpSpPr>
          <a:xfrm>
            <a:off x="2339340" y="2545844"/>
            <a:ext cx="1596991" cy="1841173"/>
            <a:chOff x="2339340" y="2545844"/>
            <a:chExt cx="1596991" cy="1841173"/>
          </a:xfrm>
        </p:grpSpPr>
        <p:sp>
          <p:nvSpPr>
            <p:cNvPr id="44" name="Flowchart: Decision 78"/>
            <p:cNvSpPr/>
            <p:nvPr/>
          </p:nvSpPr>
          <p:spPr>
            <a:xfrm>
              <a:off x="2339340" y="2545844"/>
              <a:ext cx="1596991" cy="1596991"/>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en-GB"/>
            </a:p>
          </p:txBody>
        </p:sp>
        <p:grpSp>
          <p:nvGrpSpPr>
            <p:cNvPr id="45" name="组合 44"/>
            <p:cNvGrpSpPr/>
            <p:nvPr/>
          </p:nvGrpSpPr>
          <p:grpSpPr>
            <a:xfrm>
              <a:off x="2339340" y="2790026"/>
              <a:ext cx="1596991" cy="1596991"/>
              <a:chOff x="1120674" y="2125184"/>
              <a:chExt cx="1375279" cy="1375279"/>
            </a:xfrm>
          </p:grpSpPr>
          <p:sp>
            <p:nvSpPr>
              <p:cNvPr id="46" name="Flowchart: Decision 79"/>
              <p:cNvSpPr/>
              <p:nvPr/>
            </p:nvSpPr>
            <p:spPr>
              <a:xfrm>
                <a:off x="1120674" y="212518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7" name="Group 75"/>
              <p:cNvGrpSpPr/>
              <p:nvPr/>
            </p:nvGrpSpPr>
            <p:grpSpPr>
              <a:xfrm>
                <a:off x="1669549" y="2628305"/>
                <a:ext cx="275519" cy="367778"/>
                <a:chOff x="2639219" y="3510757"/>
                <a:chExt cx="348456" cy="465138"/>
              </a:xfrm>
              <a:solidFill>
                <a:schemeClr val="accent1"/>
              </a:solidFill>
            </p:grpSpPr>
            <p:sp>
              <p:nvSpPr>
                <p:cNvPr id="48"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grpSp>
        <p:nvGrpSpPr>
          <p:cNvPr id="10" name="组合 9"/>
          <p:cNvGrpSpPr/>
          <p:nvPr/>
        </p:nvGrpSpPr>
        <p:grpSpPr>
          <a:xfrm>
            <a:off x="6248283" y="2543075"/>
            <a:ext cx="1596991" cy="1841171"/>
            <a:chOff x="6248283" y="2543075"/>
            <a:chExt cx="1596991" cy="1841171"/>
          </a:xfrm>
        </p:grpSpPr>
        <p:sp>
          <p:nvSpPr>
            <p:cNvPr id="50" name="Flowchart: Decision 86"/>
            <p:cNvSpPr/>
            <p:nvPr/>
          </p:nvSpPr>
          <p:spPr>
            <a:xfrm>
              <a:off x="6248283" y="2543075"/>
              <a:ext cx="1596991" cy="1596991"/>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en-GB"/>
            </a:p>
          </p:txBody>
        </p:sp>
        <p:grpSp>
          <p:nvGrpSpPr>
            <p:cNvPr id="51" name="组合 50"/>
            <p:cNvGrpSpPr/>
            <p:nvPr/>
          </p:nvGrpSpPr>
          <p:grpSpPr>
            <a:xfrm>
              <a:off x="6248283" y="2787255"/>
              <a:ext cx="1596991" cy="1596991"/>
              <a:chOff x="3993114" y="2122799"/>
              <a:chExt cx="1375279" cy="1375279"/>
            </a:xfrm>
          </p:grpSpPr>
          <p:sp>
            <p:nvSpPr>
              <p:cNvPr id="52" name="Flowchart: Decision 87"/>
              <p:cNvSpPr/>
              <p:nvPr/>
            </p:nvSpPr>
            <p:spPr>
              <a:xfrm>
                <a:off x="3993114" y="2122799"/>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3" name="Group 82"/>
              <p:cNvGrpSpPr/>
              <p:nvPr/>
            </p:nvGrpSpPr>
            <p:grpSpPr>
              <a:xfrm>
                <a:off x="4497178" y="2626549"/>
                <a:ext cx="367150" cy="367150"/>
                <a:chOff x="4439444" y="2582069"/>
                <a:chExt cx="464344" cy="464344"/>
              </a:xfrm>
              <a:solidFill>
                <a:schemeClr val="accent4"/>
              </a:solidFill>
            </p:grpSpPr>
            <p:sp>
              <p:nvSpPr>
                <p:cNvPr id="54"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5"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6"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sp>
        <p:nvSpPr>
          <p:cNvPr id="58" name="TextBox 126"/>
          <p:cNvSpPr txBox="1"/>
          <p:nvPr/>
        </p:nvSpPr>
        <p:spPr>
          <a:xfrm>
            <a:off x="2417081" y="1682433"/>
            <a:ext cx="1540657" cy="581020"/>
          </a:xfrm>
          <a:prstGeom prst="rect">
            <a:avLst/>
          </a:prstGeom>
          <a:noFill/>
        </p:spPr>
        <p:txBody>
          <a:bodyPr wrap="square" lIns="91404" tIns="45702" rIns="91404" bIns="45702"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高能耗</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60" name="TextBox 128"/>
          <p:cNvSpPr txBox="1"/>
          <p:nvPr/>
        </p:nvSpPr>
        <p:spPr>
          <a:xfrm>
            <a:off x="3746185" y="4968412"/>
            <a:ext cx="2672025" cy="581020"/>
          </a:xfrm>
          <a:prstGeom prst="rect">
            <a:avLst/>
          </a:prstGeom>
          <a:noFill/>
        </p:spPr>
        <p:txBody>
          <a:bodyPr wrap="square" lIns="91404" tIns="45702" rIns="91404" bIns="45702"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数据库存储空间</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62" name="TextBox 130"/>
          <p:cNvSpPr txBox="1"/>
          <p:nvPr/>
        </p:nvSpPr>
        <p:spPr>
          <a:xfrm>
            <a:off x="8258140" y="4922958"/>
            <a:ext cx="1540657" cy="581020"/>
          </a:xfrm>
          <a:prstGeom prst="rect">
            <a:avLst/>
          </a:prstGeom>
          <a:noFill/>
        </p:spPr>
        <p:txBody>
          <a:bodyPr wrap="square" lIns="91404" tIns="45702" rIns="91404" bIns="45702"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安全性</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64" name="TextBox 132"/>
          <p:cNvSpPr txBox="1"/>
          <p:nvPr/>
        </p:nvSpPr>
        <p:spPr>
          <a:xfrm>
            <a:off x="5967977" y="1348297"/>
            <a:ext cx="2264733" cy="1135018"/>
          </a:xfrm>
          <a:prstGeom prst="rect">
            <a:avLst/>
          </a:prstGeom>
          <a:noFill/>
        </p:spPr>
        <p:txBody>
          <a:bodyPr wrap="square" lIns="91404" tIns="45702" rIns="91404" bIns="45702"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处理大规模交易的抗压能力</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6888063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childTnLst>
                          </p:cTn>
                        </p:par>
                        <p:par>
                          <p:cTn id="42" fill="hold">
                            <p:stCondLst>
                              <p:cond delay="3500"/>
                            </p:stCondLst>
                            <p:childTnLst>
                              <p:par>
                                <p:cTn id="43" presetID="16" presetClass="entr" presetSubtype="21" fill="hold" grpId="0" nodeType="after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barn(inVertical)">
                                      <p:cBhvr>
                                        <p:cTn id="45" dur="500"/>
                                        <p:tgtEl>
                                          <p:spTgt spid="58"/>
                                        </p:tgtEl>
                                      </p:cBhvr>
                                    </p:animEffect>
                                  </p:childTnLst>
                                </p:cTn>
                              </p:par>
                            </p:childTnLst>
                          </p:cTn>
                        </p:par>
                        <p:par>
                          <p:cTn id="46" fill="hold">
                            <p:stCondLst>
                              <p:cond delay="4000"/>
                            </p:stCondLst>
                            <p:childTnLst>
                              <p:par>
                                <p:cTn id="47" presetID="16" presetClass="entr" presetSubtype="21"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barn(inVertical)">
                                      <p:cBhvr>
                                        <p:cTn id="49" dur="500"/>
                                        <p:tgtEl>
                                          <p:spTgt spid="60"/>
                                        </p:tgtEl>
                                      </p:cBhvr>
                                    </p:animEffect>
                                  </p:childTnLst>
                                </p:cTn>
                              </p:par>
                            </p:childTnLst>
                          </p:cTn>
                        </p:par>
                        <p:par>
                          <p:cTn id="50" fill="hold">
                            <p:stCondLst>
                              <p:cond delay="4500"/>
                            </p:stCondLst>
                            <p:childTnLst>
                              <p:par>
                                <p:cTn id="51" presetID="16" presetClass="entr" presetSubtype="21"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barn(inVertical)">
                                      <p:cBhvr>
                                        <p:cTn id="53" dur="500"/>
                                        <p:tgtEl>
                                          <p:spTgt spid="64"/>
                                        </p:tgtEl>
                                      </p:cBhvr>
                                    </p:animEffect>
                                  </p:childTnLst>
                                </p:cTn>
                              </p:par>
                            </p:childTnLst>
                          </p:cTn>
                        </p:par>
                        <p:par>
                          <p:cTn id="54" fill="hold">
                            <p:stCondLst>
                              <p:cond delay="5000"/>
                            </p:stCondLst>
                            <p:childTnLst>
                              <p:par>
                                <p:cTn id="55" presetID="16" presetClass="entr" presetSubtype="21"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barn(inVertical)">
                                      <p:cBhvr>
                                        <p:cTn id="5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58" grpId="0"/>
      <p:bldP spid="60" grpId="0"/>
      <p:bldP spid="62" grpId="0"/>
      <p:bldP spid="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065" y="52396"/>
            <a:ext cx="5678472" cy="5678472"/>
          </a:xfrm>
          <a:prstGeom prst="rect">
            <a:avLst/>
          </a:prstGeom>
        </p:spPr>
      </p:pic>
      <p:sp>
        <p:nvSpPr>
          <p:cNvPr id="26" name="圆角矩形 25"/>
          <p:cNvSpPr/>
          <p:nvPr/>
        </p:nvSpPr>
        <p:spPr>
          <a:xfrm>
            <a:off x="2341551" y="4851400"/>
            <a:ext cx="7429500" cy="1279446"/>
          </a:xfrm>
          <a:prstGeom prst="roundRect">
            <a:avLst>
              <a:gd name="adj" fmla="val 23381"/>
            </a:avLst>
          </a:prstGeom>
          <a:noFill/>
        </p:spPr>
        <p:txBody>
          <a:bodyPr wrap="square" anchor="ctr">
            <a:spAutoFit/>
          </a:bodyPr>
          <a:lstStyle/>
          <a:p>
            <a:pPr algn="ctr"/>
            <a:r>
              <a:rPr lang="zh-CN" altLang="en-US" sz="6600" b="1" dirty="0">
                <a:solidFill>
                  <a:schemeClr val="bg1"/>
                </a:solidFill>
                <a:latin typeface="微软雅黑" panose="020B0503020204020204" pitchFamily="34" charset="-122"/>
                <a:ea typeface="微软雅黑" panose="020B0503020204020204" pitchFamily="34" charset="-122"/>
              </a:rPr>
              <a:t>前景展望</a:t>
            </a:r>
            <a:endParaRPr lang="en-US" altLang="zh-CN" sz="66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pic>
        <p:nvPicPr>
          <p:cNvPr id="51" name="图片 50"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7"/>
          <a:stretch>
            <a:fillRect/>
          </a:stretch>
        </p:blipFill>
        <p:spPr>
          <a:xfrm>
            <a:off x="-4101109" y="1534507"/>
            <a:ext cx="3718882" cy="3712786"/>
          </a:xfrm>
          <a:prstGeom prst="rect">
            <a:avLst/>
          </a:prstGeom>
        </p:spPr>
      </p:pic>
      <p:pic>
        <p:nvPicPr>
          <p:cNvPr id="3" name="图片 2"/>
          <p:cNvPicPr>
            <a:picLocks noChangeAspect="1"/>
          </p:cNvPicPr>
          <p:nvPr/>
        </p:nvPicPr>
        <p:blipFill>
          <a:blip r:embed="rId8"/>
          <a:stretch>
            <a:fillRect/>
          </a:stretch>
        </p:blipFill>
        <p:spPr>
          <a:xfrm>
            <a:off x="12645797" y="1534507"/>
            <a:ext cx="3712786" cy="3712786"/>
          </a:xfrm>
          <a:prstGeom prst="rect">
            <a:avLst/>
          </a:prstGeom>
        </p:spPr>
      </p:pic>
      <p:grpSp>
        <p:nvGrpSpPr>
          <p:cNvPr id="4" name="组合 3"/>
          <p:cNvGrpSpPr/>
          <p:nvPr/>
        </p:nvGrpSpPr>
        <p:grpSpPr>
          <a:xfrm>
            <a:off x="4383723" y="1649412"/>
            <a:ext cx="3381639" cy="2127251"/>
            <a:chOff x="4383723" y="1649412"/>
            <a:chExt cx="3381639" cy="2127251"/>
          </a:xfrm>
        </p:grpSpPr>
        <p:grpSp>
          <p:nvGrpSpPr>
            <p:cNvPr id="72" name="组合 71"/>
            <p:cNvGrpSpPr/>
            <p:nvPr/>
          </p:nvGrpSpPr>
          <p:grpSpPr>
            <a:xfrm>
              <a:off x="4383723" y="1649412"/>
              <a:ext cx="1558925" cy="2127251"/>
              <a:chOff x="4424363" y="1649412"/>
              <a:chExt cx="1558925" cy="2127251"/>
            </a:xfrm>
          </p:grpSpPr>
          <p:sp>
            <p:nvSpPr>
              <p:cNvPr id="87"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1" name="组合 40"/>
            <p:cNvGrpSpPr/>
            <p:nvPr/>
          </p:nvGrpSpPr>
          <p:grpSpPr>
            <a:xfrm>
              <a:off x="6225517" y="1649412"/>
              <a:ext cx="1539845" cy="2114271"/>
              <a:chOff x="7535863" y="3394075"/>
              <a:chExt cx="506412" cy="695325"/>
            </a:xfrm>
          </p:grpSpPr>
          <p:sp>
            <p:nvSpPr>
              <p:cNvPr id="42" name="Freeform 98"/>
              <p:cNvSpPr/>
              <p:nvPr/>
            </p:nvSpPr>
            <p:spPr bwMode="auto">
              <a:xfrm>
                <a:off x="7562850" y="3586163"/>
                <a:ext cx="249237" cy="342900"/>
              </a:xfrm>
              <a:custGeom>
                <a:avLst/>
                <a:gdLst>
                  <a:gd name="T0" fmla="*/ 1 w 65"/>
                  <a:gd name="T1" fmla="*/ 90 h 90"/>
                  <a:gd name="T2" fmla="*/ 1 w 65"/>
                  <a:gd name="T3" fmla="*/ 90 h 90"/>
                  <a:gd name="T4" fmla="*/ 1 w 65"/>
                  <a:gd name="T5" fmla="*/ 89 h 90"/>
                  <a:gd name="T6" fmla="*/ 63 w 65"/>
                  <a:gd name="T7" fmla="*/ 0 h 90"/>
                  <a:gd name="T8" fmla="*/ 64 w 65"/>
                  <a:gd name="T9" fmla="*/ 0 h 90"/>
                  <a:gd name="T10" fmla="*/ 65 w 65"/>
                  <a:gd name="T11" fmla="*/ 1 h 90"/>
                  <a:gd name="T12" fmla="*/ 2 w 65"/>
                  <a:gd name="T13" fmla="*/ 90 h 90"/>
                  <a:gd name="T14" fmla="*/ 1 w 65"/>
                  <a:gd name="T15" fmla="*/ 9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90">
                    <a:moveTo>
                      <a:pt x="1" y="90"/>
                    </a:moveTo>
                    <a:cubicBezTo>
                      <a:pt x="1" y="90"/>
                      <a:pt x="1" y="90"/>
                      <a:pt x="1" y="90"/>
                    </a:cubicBezTo>
                    <a:cubicBezTo>
                      <a:pt x="0" y="90"/>
                      <a:pt x="0" y="89"/>
                      <a:pt x="1" y="89"/>
                    </a:cubicBezTo>
                    <a:cubicBezTo>
                      <a:pt x="63" y="0"/>
                      <a:pt x="63" y="0"/>
                      <a:pt x="63" y="0"/>
                    </a:cubicBezTo>
                    <a:cubicBezTo>
                      <a:pt x="63" y="0"/>
                      <a:pt x="64" y="0"/>
                      <a:pt x="64" y="0"/>
                    </a:cubicBezTo>
                    <a:cubicBezTo>
                      <a:pt x="65" y="0"/>
                      <a:pt x="65" y="1"/>
                      <a:pt x="65" y="1"/>
                    </a:cubicBezTo>
                    <a:cubicBezTo>
                      <a:pt x="2" y="90"/>
                      <a:pt x="2" y="90"/>
                      <a:pt x="2" y="90"/>
                    </a:cubicBezTo>
                    <a:cubicBezTo>
                      <a:pt x="2" y="90"/>
                      <a:pt x="2" y="90"/>
                      <a:pt x="1" y="90"/>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99"/>
              <p:cNvSpPr/>
              <p:nvPr/>
            </p:nvSpPr>
            <p:spPr bwMode="auto">
              <a:xfrm>
                <a:off x="7804150" y="3586163"/>
                <a:ext cx="7937" cy="492125"/>
              </a:xfrm>
              <a:custGeom>
                <a:avLst/>
                <a:gdLst>
                  <a:gd name="T0" fmla="*/ 1 w 2"/>
                  <a:gd name="T1" fmla="*/ 129 h 129"/>
                  <a:gd name="T2" fmla="*/ 0 w 2"/>
                  <a:gd name="T3" fmla="*/ 128 h 129"/>
                  <a:gd name="T4" fmla="*/ 0 w 2"/>
                  <a:gd name="T5" fmla="*/ 1 h 129"/>
                  <a:gd name="T6" fmla="*/ 1 w 2"/>
                  <a:gd name="T7" fmla="*/ 0 h 129"/>
                  <a:gd name="T8" fmla="*/ 2 w 2"/>
                  <a:gd name="T9" fmla="*/ 1 h 129"/>
                  <a:gd name="T10" fmla="*/ 2 w 2"/>
                  <a:gd name="T11" fmla="*/ 128 h 129"/>
                  <a:gd name="T12" fmla="*/ 1 w 2"/>
                  <a:gd name="T13" fmla="*/ 129 h 129"/>
                </a:gdLst>
                <a:ahLst/>
                <a:cxnLst>
                  <a:cxn ang="0">
                    <a:pos x="T0" y="T1"/>
                  </a:cxn>
                  <a:cxn ang="0">
                    <a:pos x="T2" y="T3"/>
                  </a:cxn>
                  <a:cxn ang="0">
                    <a:pos x="T4" y="T5"/>
                  </a:cxn>
                  <a:cxn ang="0">
                    <a:pos x="T6" y="T7"/>
                  </a:cxn>
                  <a:cxn ang="0">
                    <a:pos x="T8" y="T9"/>
                  </a:cxn>
                  <a:cxn ang="0">
                    <a:pos x="T10" y="T11"/>
                  </a:cxn>
                  <a:cxn ang="0">
                    <a:pos x="T12" y="T13"/>
                  </a:cxn>
                </a:cxnLst>
                <a:rect l="0" t="0" r="r" b="b"/>
                <a:pathLst>
                  <a:path w="2" h="129">
                    <a:moveTo>
                      <a:pt x="1" y="129"/>
                    </a:moveTo>
                    <a:cubicBezTo>
                      <a:pt x="0" y="129"/>
                      <a:pt x="0" y="129"/>
                      <a:pt x="0" y="128"/>
                    </a:cubicBezTo>
                    <a:cubicBezTo>
                      <a:pt x="0" y="1"/>
                      <a:pt x="0" y="1"/>
                      <a:pt x="0" y="1"/>
                    </a:cubicBezTo>
                    <a:cubicBezTo>
                      <a:pt x="0" y="0"/>
                      <a:pt x="0" y="0"/>
                      <a:pt x="1" y="0"/>
                    </a:cubicBezTo>
                    <a:cubicBezTo>
                      <a:pt x="1" y="0"/>
                      <a:pt x="2" y="0"/>
                      <a:pt x="2" y="1"/>
                    </a:cubicBezTo>
                    <a:cubicBezTo>
                      <a:pt x="2" y="128"/>
                      <a:pt x="2" y="128"/>
                      <a:pt x="2" y="128"/>
                    </a:cubicBezTo>
                    <a:cubicBezTo>
                      <a:pt x="2" y="129"/>
                      <a:pt x="1" y="129"/>
                      <a:pt x="1" y="12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00"/>
              <p:cNvSpPr/>
              <p:nvPr/>
            </p:nvSpPr>
            <p:spPr bwMode="auto">
              <a:xfrm>
                <a:off x="7562850" y="3921125"/>
                <a:ext cx="249237" cy="157163"/>
              </a:xfrm>
              <a:custGeom>
                <a:avLst/>
                <a:gdLst>
                  <a:gd name="T0" fmla="*/ 64 w 65"/>
                  <a:gd name="T1" fmla="*/ 41 h 41"/>
                  <a:gd name="T2" fmla="*/ 63 w 65"/>
                  <a:gd name="T3" fmla="*/ 41 h 41"/>
                  <a:gd name="T4" fmla="*/ 1 w 65"/>
                  <a:gd name="T5" fmla="*/ 2 h 41"/>
                  <a:gd name="T6" fmla="*/ 1 w 65"/>
                  <a:gd name="T7" fmla="*/ 1 h 41"/>
                  <a:gd name="T8" fmla="*/ 2 w 65"/>
                  <a:gd name="T9" fmla="*/ 1 h 41"/>
                  <a:gd name="T10" fmla="*/ 64 w 65"/>
                  <a:gd name="T11" fmla="*/ 40 h 41"/>
                  <a:gd name="T12" fmla="*/ 65 w 65"/>
                  <a:gd name="T13" fmla="*/ 41 h 41"/>
                  <a:gd name="T14" fmla="*/ 64 w 65"/>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41">
                    <a:moveTo>
                      <a:pt x="64" y="41"/>
                    </a:moveTo>
                    <a:cubicBezTo>
                      <a:pt x="64" y="41"/>
                      <a:pt x="64" y="41"/>
                      <a:pt x="63" y="41"/>
                    </a:cubicBezTo>
                    <a:cubicBezTo>
                      <a:pt x="1" y="2"/>
                      <a:pt x="1" y="2"/>
                      <a:pt x="1" y="2"/>
                    </a:cubicBezTo>
                    <a:cubicBezTo>
                      <a:pt x="1" y="2"/>
                      <a:pt x="0" y="1"/>
                      <a:pt x="1" y="1"/>
                    </a:cubicBezTo>
                    <a:cubicBezTo>
                      <a:pt x="1" y="1"/>
                      <a:pt x="1" y="0"/>
                      <a:pt x="2" y="1"/>
                    </a:cubicBezTo>
                    <a:cubicBezTo>
                      <a:pt x="64" y="40"/>
                      <a:pt x="64" y="40"/>
                      <a:pt x="64" y="40"/>
                    </a:cubicBezTo>
                    <a:cubicBezTo>
                      <a:pt x="65" y="40"/>
                      <a:pt x="65" y="40"/>
                      <a:pt x="65" y="41"/>
                    </a:cubicBezTo>
                    <a:cubicBezTo>
                      <a:pt x="65" y="41"/>
                      <a:pt x="64" y="41"/>
                      <a:pt x="64" y="4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01"/>
              <p:cNvSpPr/>
              <p:nvPr/>
            </p:nvSpPr>
            <p:spPr bwMode="auto">
              <a:xfrm>
                <a:off x="7804150" y="3586163"/>
                <a:ext cx="227012" cy="247650"/>
              </a:xfrm>
              <a:custGeom>
                <a:avLst/>
                <a:gdLst>
                  <a:gd name="T0" fmla="*/ 58 w 59"/>
                  <a:gd name="T1" fmla="*/ 65 h 65"/>
                  <a:gd name="T2" fmla="*/ 58 w 59"/>
                  <a:gd name="T3" fmla="*/ 65 h 65"/>
                  <a:gd name="T4" fmla="*/ 0 w 59"/>
                  <a:gd name="T5" fmla="*/ 1 h 65"/>
                  <a:gd name="T6" fmla="*/ 0 w 59"/>
                  <a:gd name="T7" fmla="*/ 0 h 65"/>
                  <a:gd name="T8" fmla="*/ 2 w 59"/>
                  <a:gd name="T9" fmla="*/ 0 h 65"/>
                  <a:gd name="T10" fmla="*/ 59 w 59"/>
                  <a:gd name="T11" fmla="*/ 64 h 65"/>
                  <a:gd name="T12" fmla="*/ 59 w 59"/>
                  <a:gd name="T13" fmla="*/ 65 h 65"/>
                  <a:gd name="T14" fmla="*/ 58 w 59"/>
                  <a:gd name="T15" fmla="*/ 6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65">
                    <a:moveTo>
                      <a:pt x="58" y="65"/>
                    </a:moveTo>
                    <a:cubicBezTo>
                      <a:pt x="58" y="65"/>
                      <a:pt x="58" y="65"/>
                      <a:pt x="58" y="65"/>
                    </a:cubicBezTo>
                    <a:cubicBezTo>
                      <a:pt x="0" y="1"/>
                      <a:pt x="0" y="1"/>
                      <a:pt x="0" y="1"/>
                    </a:cubicBezTo>
                    <a:cubicBezTo>
                      <a:pt x="0" y="1"/>
                      <a:pt x="0" y="0"/>
                      <a:pt x="0" y="0"/>
                    </a:cubicBezTo>
                    <a:cubicBezTo>
                      <a:pt x="1" y="0"/>
                      <a:pt x="1" y="0"/>
                      <a:pt x="2" y="0"/>
                    </a:cubicBezTo>
                    <a:cubicBezTo>
                      <a:pt x="59" y="64"/>
                      <a:pt x="59" y="64"/>
                      <a:pt x="59" y="64"/>
                    </a:cubicBezTo>
                    <a:cubicBezTo>
                      <a:pt x="59" y="64"/>
                      <a:pt x="59" y="65"/>
                      <a:pt x="59" y="65"/>
                    </a:cubicBezTo>
                    <a:cubicBezTo>
                      <a:pt x="59" y="65"/>
                      <a:pt x="59" y="65"/>
                      <a:pt x="58" y="6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02"/>
              <p:cNvSpPr/>
              <p:nvPr/>
            </p:nvSpPr>
            <p:spPr bwMode="auto">
              <a:xfrm>
                <a:off x="7562850" y="3830638"/>
                <a:ext cx="468312" cy="98425"/>
              </a:xfrm>
              <a:custGeom>
                <a:avLst/>
                <a:gdLst>
                  <a:gd name="T0" fmla="*/ 1 w 122"/>
                  <a:gd name="T1" fmla="*/ 26 h 26"/>
                  <a:gd name="T2" fmla="*/ 1 w 122"/>
                  <a:gd name="T3" fmla="*/ 26 h 26"/>
                  <a:gd name="T4" fmla="*/ 1 w 122"/>
                  <a:gd name="T5" fmla="*/ 25 h 26"/>
                  <a:gd name="T6" fmla="*/ 121 w 122"/>
                  <a:gd name="T7" fmla="*/ 0 h 26"/>
                  <a:gd name="T8" fmla="*/ 122 w 122"/>
                  <a:gd name="T9" fmla="*/ 0 h 26"/>
                  <a:gd name="T10" fmla="*/ 122 w 122"/>
                  <a:gd name="T11" fmla="*/ 1 h 26"/>
                  <a:gd name="T12" fmla="*/ 2 w 122"/>
                  <a:gd name="T13" fmla="*/ 26 h 26"/>
                  <a:gd name="T14" fmla="*/ 1 w 122"/>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26">
                    <a:moveTo>
                      <a:pt x="1" y="26"/>
                    </a:moveTo>
                    <a:cubicBezTo>
                      <a:pt x="1" y="26"/>
                      <a:pt x="1" y="26"/>
                      <a:pt x="1" y="26"/>
                    </a:cubicBezTo>
                    <a:cubicBezTo>
                      <a:pt x="0" y="25"/>
                      <a:pt x="1" y="25"/>
                      <a:pt x="1" y="25"/>
                    </a:cubicBezTo>
                    <a:cubicBezTo>
                      <a:pt x="121" y="0"/>
                      <a:pt x="121" y="0"/>
                      <a:pt x="121" y="0"/>
                    </a:cubicBezTo>
                    <a:cubicBezTo>
                      <a:pt x="122" y="0"/>
                      <a:pt x="122" y="0"/>
                      <a:pt x="122" y="0"/>
                    </a:cubicBezTo>
                    <a:cubicBezTo>
                      <a:pt x="122" y="1"/>
                      <a:pt x="122" y="1"/>
                      <a:pt x="122" y="1"/>
                    </a:cubicBezTo>
                    <a:cubicBezTo>
                      <a:pt x="2" y="26"/>
                      <a:pt x="2" y="26"/>
                      <a:pt x="2" y="26"/>
                    </a:cubicBezTo>
                    <a:cubicBezTo>
                      <a:pt x="2" y="26"/>
                      <a:pt x="2" y="26"/>
                      <a:pt x="1" y="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03"/>
              <p:cNvSpPr/>
              <p:nvPr/>
            </p:nvSpPr>
            <p:spPr bwMode="auto">
              <a:xfrm>
                <a:off x="7777163" y="3406775"/>
                <a:ext cx="34925" cy="185738"/>
              </a:xfrm>
              <a:custGeom>
                <a:avLst/>
                <a:gdLst>
                  <a:gd name="T0" fmla="*/ 8 w 9"/>
                  <a:gd name="T1" fmla="*/ 49 h 49"/>
                  <a:gd name="T2" fmla="*/ 7 w 9"/>
                  <a:gd name="T3" fmla="*/ 48 h 49"/>
                  <a:gd name="T4" fmla="*/ 0 w 9"/>
                  <a:gd name="T5" fmla="*/ 1 h 49"/>
                  <a:gd name="T6" fmla="*/ 1 w 9"/>
                  <a:gd name="T7" fmla="*/ 0 h 49"/>
                  <a:gd name="T8" fmla="*/ 2 w 9"/>
                  <a:gd name="T9" fmla="*/ 1 h 49"/>
                  <a:gd name="T10" fmla="*/ 9 w 9"/>
                  <a:gd name="T11" fmla="*/ 48 h 49"/>
                  <a:gd name="T12" fmla="*/ 8 w 9"/>
                  <a:gd name="T13" fmla="*/ 49 h 49"/>
                  <a:gd name="T14" fmla="*/ 8 w 9"/>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9">
                    <a:moveTo>
                      <a:pt x="8" y="49"/>
                    </a:moveTo>
                    <a:cubicBezTo>
                      <a:pt x="7" y="49"/>
                      <a:pt x="7" y="48"/>
                      <a:pt x="7" y="48"/>
                    </a:cubicBezTo>
                    <a:cubicBezTo>
                      <a:pt x="0" y="1"/>
                      <a:pt x="0" y="1"/>
                      <a:pt x="0" y="1"/>
                    </a:cubicBezTo>
                    <a:cubicBezTo>
                      <a:pt x="0" y="0"/>
                      <a:pt x="1" y="0"/>
                      <a:pt x="1" y="0"/>
                    </a:cubicBezTo>
                    <a:cubicBezTo>
                      <a:pt x="2" y="0"/>
                      <a:pt x="2" y="0"/>
                      <a:pt x="2" y="1"/>
                    </a:cubicBezTo>
                    <a:cubicBezTo>
                      <a:pt x="9" y="48"/>
                      <a:pt x="9" y="48"/>
                      <a:pt x="9" y="48"/>
                    </a:cubicBezTo>
                    <a:cubicBezTo>
                      <a:pt x="9" y="48"/>
                      <a:pt x="9" y="49"/>
                      <a:pt x="8" y="49"/>
                    </a:cubicBezTo>
                    <a:cubicBezTo>
                      <a:pt x="8" y="49"/>
                      <a:pt x="8" y="49"/>
                      <a:pt x="8" y="4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04"/>
              <p:cNvSpPr/>
              <p:nvPr/>
            </p:nvSpPr>
            <p:spPr bwMode="auto">
              <a:xfrm>
                <a:off x="7562850" y="3394075"/>
                <a:ext cx="222250" cy="534988"/>
              </a:xfrm>
              <a:custGeom>
                <a:avLst/>
                <a:gdLst>
                  <a:gd name="T0" fmla="*/ 1 w 58"/>
                  <a:gd name="T1" fmla="*/ 140 h 140"/>
                  <a:gd name="T2" fmla="*/ 1 w 58"/>
                  <a:gd name="T3" fmla="*/ 140 h 140"/>
                  <a:gd name="T4" fmla="*/ 1 w 58"/>
                  <a:gd name="T5" fmla="*/ 139 h 140"/>
                  <a:gd name="T6" fmla="*/ 57 w 58"/>
                  <a:gd name="T7" fmla="*/ 1 h 140"/>
                  <a:gd name="T8" fmla="*/ 58 w 58"/>
                  <a:gd name="T9" fmla="*/ 1 h 140"/>
                  <a:gd name="T10" fmla="*/ 58 w 58"/>
                  <a:gd name="T11" fmla="*/ 2 h 140"/>
                  <a:gd name="T12" fmla="*/ 2 w 58"/>
                  <a:gd name="T13" fmla="*/ 140 h 140"/>
                  <a:gd name="T14" fmla="*/ 1 w 58"/>
                  <a:gd name="T15" fmla="*/ 14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40">
                    <a:moveTo>
                      <a:pt x="1" y="140"/>
                    </a:moveTo>
                    <a:cubicBezTo>
                      <a:pt x="1" y="140"/>
                      <a:pt x="1" y="140"/>
                      <a:pt x="1" y="140"/>
                    </a:cubicBezTo>
                    <a:cubicBezTo>
                      <a:pt x="1" y="140"/>
                      <a:pt x="0" y="140"/>
                      <a:pt x="1" y="139"/>
                    </a:cubicBezTo>
                    <a:cubicBezTo>
                      <a:pt x="57" y="1"/>
                      <a:pt x="57" y="1"/>
                      <a:pt x="57" y="1"/>
                    </a:cubicBezTo>
                    <a:cubicBezTo>
                      <a:pt x="57" y="1"/>
                      <a:pt x="57" y="0"/>
                      <a:pt x="58" y="1"/>
                    </a:cubicBezTo>
                    <a:cubicBezTo>
                      <a:pt x="58" y="1"/>
                      <a:pt x="58" y="1"/>
                      <a:pt x="58" y="2"/>
                    </a:cubicBezTo>
                    <a:cubicBezTo>
                      <a:pt x="2" y="140"/>
                      <a:pt x="2" y="140"/>
                      <a:pt x="2" y="140"/>
                    </a:cubicBezTo>
                    <a:cubicBezTo>
                      <a:pt x="2" y="140"/>
                      <a:pt x="2" y="140"/>
                      <a:pt x="1" y="140"/>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05"/>
              <p:cNvSpPr/>
              <p:nvPr/>
            </p:nvSpPr>
            <p:spPr bwMode="auto">
              <a:xfrm>
                <a:off x="7546975" y="3830638"/>
                <a:ext cx="484187" cy="3175"/>
              </a:xfrm>
              <a:custGeom>
                <a:avLst/>
                <a:gdLst>
                  <a:gd name="T0" fmla="*/ 125 w 126"/>
                  <a:gd name="T1" fmla="*/ 1 h 1"/>
                  <a:gd name="T2" fmla="*/ 1 w 126"/>
                  <a:gd name="T3" fmla="*/ 1 h 1"/>
                  <a:gd name="T4" fmla="*/ 0 w 126"/>
                  <a:gd name="T5" fmla="*/ 1 h 1"/>
                  <a:gd name="T6" fmla="*/ 1 w 126"/>
                  <a:gd name="T7" fmla="*/ 0 h 1"/>
                  <a:gd name="T8" fmla="*/ 125 w 126"/>
                  <a:gd name="T9" fmla="*/ 0 h 1"/>
                  <a:gd name="T10" fmla="*/ 126 w 126"/>
                  <a:gd name="T11" fmla="*/ 1 h 1"/>
                  <a:gd name="T12" fmla="*/ 125 w 126"/>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26" h="1">
                    <a:moveTo>
                      <a:pt x="125" y="1"/>
                    </a:moveTo>
                    <a:cubicBezTo>
                      <a:pt x="1" y="1"/>
                      <a:pt x="1" y="1"/>
                      <a:pt x="1" y="1"/>
                    </a:cubicBezTo>
                    <a:cubicBezTo>
                      <a:pt x="0" y="1"/>
                      <a:pt x="0" y="1"/>
                      <a:pt x="0" y="1"/>
                    </a:cubicBezTo>
                    <a:cubicBezTo>
                      <a:pt x="0" y="0"/>
                      <a:pt x="0" y="0"/>
                      <a:pt x="1" y="0"/>
                    </a:cubicBezTo>
                    <a:cubicBezTo>
                      <a:pt x="125" y="0"/>
                      <a:pt x="125" y="0"/>
                      <a:pt x="125" y="0"/>
                    </a:cubicBezTo>
                    <a:cubicBezTo>
                      <a:pt x="126" y="0"/>
                      <a:pt x="126" y="0"/>
                      <a:pt x="126" y="1"/>
                    </a:cubicBezTo>
                    <a:cubicBezTo>
                      <a:pt x="126" y="1"/>
                      <a:pt x="126" y="1"/>
                      <a:pt x="125" y="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06"/>
              <p:cNvSpPr>
                <a:spLocks noEditPoints="1"/>
              </p:cNvSpPr>
              <p:nvPr/>
            </p:nvSpPr>
            <p:spPr bwMode="auto">
              <a:xfrm>
                <a:off x="7535863" y="3394075"/>
                <a:ext cx="506412" cy="695325"/>
              </a:xfrm>
              <a:custGeom>
                <a:avLst/>
                <a:gdLst>
                  <a:gd name="T0" fmla="*/ 66 w 132"/>
                  <a:gd name="T1" fmla="*/ 182 h 182"/>
                  <a:gd name="T2" fmla="*/ 40 w 132"/>
                  <a:gd name="T3" fmla="*/ 177 h 182"/>
                  <a:gd name="T4" fmla="*/ 19 w 132"/>
                  <a:gd name="T5" fmla="*/ 162 h 182"/>
                  <a:gd name="T6" fmla="*/ 5 w 132"/>
                  <a:gd name="T7" fmla="*/ 141 h 182"/>
                  <a:gd name="T8" fmla="*/ 0 w 132"/>
                  <a:gd name="T9" fmla="*/ 115 h 182"/>
                  <a:gd name="T10" fmla="*/ 3 w 132"/>
                  <a:gd name="T11" fmla="*/ 93 h 182"/>
                  <a:gd name="T12" fmla="*/ 13 w 132"/>
                  <a:gd name="T13" fmla="*/ 73 h 182"/>
                  <a:gd name="T14" fmla="*/ 61 w 132"/>
                  <a:gd name="T15" fmla="*/ 2 h 182"/>
                  <a:gd name="T16" fmla="*/ 64 w 132"/>
                  <a:gd name="T17" fmla="*/ 0 h 182"/>
                  <a:gd name="T18" fmla="*/ 103 w 132"/>
                  <a:gd name="T19" fmla="*/ 0 h 182"/>
                  <a:gd name="T20" fmla="*/ 106 w 132"/>
                  <a:gd name="T21" fmla="*/ 2 h 182"/>
                  <a:gd name="T22" fmla="*/ 106 w 132"/>
                  <a:gd name="T23" fmla="*/ 6 h 182"/>
                  <a:gd name="T24" fmla="*/ 77 w 132"/>
                  <a:gd name="T25" fmla="*/ 48 h 182"/>
                  <a:gd name="T26" fmla="*/ 96 w 132"/>
                  <a:gd name="T27" fmla="*/ 54 h 182"/>
                  <a:gd name="T28" fmla="*/ 115 w 132"/>
                  <a:gd name="T29" fmla="*/ 69 h 182"/>
                  <a:gd name="T30" fmla="*/ 128 w 132"/>
                  <a:gd name="T31" fmla="*/ 90 h 182"/>
                  <a:gd name="T32" fmla="*/ 132 w 132"/>
                  <a:gd name="T33" fmla="*/ 115 h 182"/>
                  <a:gd name="T34" fmla="*/ 127 w 132"/>
                  <a:gd name="T35" fmla="*/ 140 h 182"/>
                  <a:gd name="T36" fmla="*/ 113 w 132"/>
                  <a:gd name="T37" fmla="*/ 162 h 182"/>
                  <a:gd name="T38" fmla="*/ 92 w 132"/>
                  <a:gd name="T39" fmla="*/ 176 h 182"/>
                  <a:gd name="T40" fmla="*/ 66 w 132"/>
                  <a:gd name="T41" fmla="*/ 182 h 182"/>
                  <a:gd name="T42" fmla="*/ 66 w 132"/>
                  <a:gd name="T43" fmla="*/ 7 h 182"/>
                  <a:gd name="T44" fmla="*/ 19 w 132"/>
                  <a:gd name="T45" fmla="*/ 78 h 182"/>
                  <a:gd name="T46" fmla="*/ 10 w 132"/>
                  <a:gd name="T47" fmla="*/ 95 h 182"/>
                  <a:gd name="T48" fmla="*/ 7 w 132"/>
                  <a:gd name="T49" fmla="*/ 115 h 182"/>
                  <a:gd name="T50" fmla="*/ 12 w 132"/>
                  <a:gd name="T51" fmla="*/ 138 h 182"/>
                  <a:gd name="T52" fmla="*/ 24 w 132"/>
                  <a:gd name="T53" fmla="*/ 157 h 182"/>
                  <a:gd name="T54" fmla="*/ 43 w 132"/>
                  <a:gd name="T55" fmla="*/ 170 h 182"/>
                  <a:gd name="T56" fmla="*/ 66 w 132"/>
                  <a:gd name="T57" fmla="*/ 175 h 182"/>
                  <a:gd name="T58" fmla="*/ 89 w 132"/>
                  <a:gd name="T59" fmla="*/ 170 h 182"/>
                  <a:gd name="T60" fmla="*/ 108 w 132"/>
                  <a:gd name="T61" fmla="*/ 157 h 182"/>
                  <a:gd name="T62" fmla="*/ 120 w 132"/>
                  <a:gd name="T63" fmla="*/ 137 h 182"/>
                  <a:gd name="T64" fmla="*/ 125 w 132"/>
                  <a:gd name="T65" fmla="*/ 115 h 182"/>
                  <a:gd name="T66" fmla="*/ 121 w 132"/>
                  <a:gd name="T67" fmla="*/ 93 h 182"/>
                  <a:gd name="T68" fmla="*/ 109 w 132"/>
                  <a:gd name="T69" fmla="*/ 74 h 182"/>
                  <a:gd name="T70" fmla="*/ 92 w 132"/>
                  <a:gd name="T71" fmla="*/ 61 h 182"/>
                  <a:gd name="T72" fmla="*/ 71 w 132"/>
                  <a:gd name="T73" fmla="*/ 54 h 182"/>
                  <a:gd name="T74" fmla="*/ 68 w 132"/>
                  <a:gd name="T75" fmla="*/ 52 h 182"/>
                  <a:gd name="T76" fmla="*/ 68 w 132"/>
                  <a:gd name="T77" fmla="*/ 49 h 182"/>
                  <a:gd name="T78" fmla="*/ 96 w 132"/>
                  <a:gd name="T79" fmla="*/ 7 h 182"/>
                  <a:gd name="T80" fmla="*/ 66 w 132"/>
                  <a:gd name="T81" fmla="*/ 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 h="182">
                    <a:moveTo>
                      <a:pt x="66" y="182"/>
                    </a:moveTo>
                    <a:cubicBezTo>
                      <a:pt x="57" y="182"/>
                      <a:pt x="48" y="180"/>
                      <a:pt x="40" y="177"/>
                    </a:cubicBezTo>
                    <a:cubicBezTo>
                      <a:pt x="32" y="173"/>
                      <a:pt x="25" y="168"/>
                      <a:pt x="19" y="162"/>
                    </a:cubicBezTo>
                    <a:cubicBezTo>
                      <a:pt x="13" y="156"/>
                      <a:pt x="8" y="149"/>
                      <a:pt x="5" y="141"/>
                    </a:cubicBezTo>
                    <a:cubicBezTo>
                      <a:pt x="2" y="133"/>
                      <a:pt x="0" y="124"/>
                      <a:pt x="0" y="115"/>
                    </a:cubicBezTo>
                    <a:cubicBezTo>
                      <a:pt x="0" y="107"/>
                      <a:pt x="1" y="99"/>
                      <a:pt x="3" y="93"/>
                    </a:cubicBezTo>
                    <a:cubicBezTo>
                      <a:pt x="6" y="86"/>
                      <a:pt x="9" y="80"/>
                      <a:pt x="13" y="73"/>
                    </a:cubicBezTo>
                    <a:cubicBezTo>
                      <a:pt x="61" y="2"/>
                      <a:pt x="61" y="2"/>
                      <a:pt x="61" y="2"/>
                    </a:cubicBezTo>
                    <a:cubicBezTo>
                      <a:pt x="62" y="1"/>
                      <a:pt x="63" y="0"/>
                      <a:pt x="64" y="0"/>
                    </a:cubicBezTo>
                    <a:cubicBezTo>
                      <a:pt x="103" y="0"/>
                      <a:pt x="103" y="0"/>
                      <a:pt x="103" y="0"/>
                    </a:cubicBezTo>
                    <a:cubicBezTo>
                      <a:pt x="104" y="0"/>
                      <a:pt x="106" y="1"/>
                      <a:pt x="106" y="2"/>
                    </a:cubicBezTo>
                    <a:cubicBezTo>
                      <a:pt x="107" y="3"/>
                      <a:pt x="107" y="5"/>
                      <a:pt x="106" y="6"/>
                    </a:cubicBezTo>
                    <a:cubicBezTo>
                      <a:pt x="77" y="48"/>
                      <a:pt x="77" y="48"/>
                      <a:pt x="77" y="48"/>
                    </a:cubicBezTo>
                    <a:cubicBezTo>
                      <a:pt x="84" y="49"/>
                      <a:pt x="90" y="51"/>
                      <a:pt x="96" y="54"/>
                    </a:cubicBezTo>
                    <a:cubicBezTo>
                      <a:pt x="103" y="58"/>
                      <a:pt x="109" y="63"/>
                      <a:pt x="115" y="69"/>
                    </a:cubicBezTo>
                    <a:cubicBezTo>
                      <a:pt x="120" y="75"/>
                      <a:pt x="124" y="82"/>
                      <a:pt x="128" y="90"/>
                    </a:cubicBezTo>
                    <a:cubicBezTo>
                      <a:pt x="131" y="98"/>
                      <a:pt x="132" y="106"/>
                      <a:pt x="132" y="115"/>
                    </a:cubicBezTo>
                    <a:cubicBezTo>
                      <a:pt x="132" y="123"/>
                      <a:pt x="130" y="132"/>
                      <a:pt x="127" y="140"/>
                    </a:cubicBezTo>
                    <a:cubicBezTo>
                      <a:pt x="124" y="148"/>
                      <a:pt x="119" y="156"/>
                      <a:pt x="113" y="162"/>
                    </a:cubicBezTo>
                    <a:cubicBezTo>
                      <a:pt x="107" y="168"/>
                      <a:pt x="100" y="173"/>
                      <a:pt x="92" y="176"/>
                    </a:cubicBezTo>
                    <a:cubicBezTo>
                      <a:pt x="84" y="180"/>
                      <a:pt x="75" y="182"/>
                      <a:pt x="66" y="182"/>
                    </a:cubicBezTo>
                    <a:close/>
                    <a:moveTo>
                      <a:pt x="66" y="7"/>
                    </a:moveTo>
                    <a:cubicBezTo>
                      <a:pt x="19" y="78"/>
                      <a:pt x="19" y="78"/>
                      <a:pt x="19" y="78"/>
                    </a:cubicBezTo>
                    <a:cubicBezTo>
                      <a:pt x="15" y="83"/>
                      <a:pt x="12" y="89"/>
                      <a:pt x="10" y="95"/>
                    </a:cubicBezTo>
                    <a:cubicBezTo>
                      <a:pt x="8" y="101"/>
                      <a:pt x="7" y="107"/>
                      <a:pt x="7" y="115"/>
                    </a:cubicBezTo>
                    <a:cubicBezTo>
                      <a:pt x="7" y="123"/>
                      <a:pt x="9" y="131"/>
                      <a:pt x="12" y="138"/>
                    </a:cubicBezTo>
                    <a:cubicBezTo>
                      <a:pt x="15" y="145"/>
                      <a:pt x="19" y="152"/>
                      <a:pt x="24" y="157"/>
                    </a:cubicBezTo>
                    <a:cubicBezTo>
                      <a:pt x="30" y="162"/>
                      <a:pt x="36" y="167"/>
                      <a:pt x="43" y="170"/>
                    </a:cubicBezTo>
                    <a:cubicBezTo>
                      <a:pt x="50" y="173"/>
                      <a:pt x="58" y="175"/>
                      <a:pt x="66" y="175"/>
                    </a:cubicBezTo>
                    <a:cubicBezTo>
                      <a:pt x="74" y="175"/>
                      <a:pt x="82" y="173"/>
                      <a:pt x="89" y="170"/>
                    </a:cubicBezTo>
                    <a:cubicBezTo>
                      <a:pt x="96" y="166"/>
                      <a:pt x="102" y="162"/>
                      <a:pt x="108" y="157"/>
                    </a:cubicBezTo>
                    <a:cubicBezTo>
                      <a:pt x="113" y="151"/>
                      <a:pt x="117" y="145"/>
                      <a:pt x="120" y="137"/>
                    </a:cubicBezTo>
                    <a:cubicBezTo>
                      <a:pt x="123" y="130"/>
                      <a:pt x="125" y="122"/>
                      <a:pt x="125" y="115"/>
                    </a:cubicBezTo>
                    <a:cubicBezTo>
                      <a:pt x="125" y="107"/>
                      <a:pt x="123" y="99"/>
                      <a:pt x="121" y="93"/>
                    </a:cubicBezTo>
                    <a:cubicBezTo>
                      <a:pt x="118" y="86"/>
                      <a:pt x="114" y="79"/>
                      <a:pt x="109" y="74"/>
                    </a:cubicBezTo>
                    <a:cubicBezTo>
                      <a:pt x="104" y="69"/>
                      <a:pt x="99" y="64"/>
                      <a:pt x="92" y="61"/>
                    </a:cubicBezTo>
                    <a:cubicBezTo>
                      <a:pt x="86" y="57"/>
                      <a:pt x="78" y="55"/>
                      <a:pt x="71" y="54"/>
                    </a:cubicBezTo>
                    <a:cubicBezTo>
                      <a:pt x="69" y="54"/>
                      <a:pt x="68" y="54"/>
                      <a:pt x="68" y="52"/>
                    </a:cubicBezTo>
                    <a:cubicBezTo>
                      <a:pt x="67" y="51"/>
                      <a:pt x="67" y="50"/>
                      <a:pt x="68" y="49"/>
                    </a:cubicBezTo>
                    <a:cubicBezTo>
                      <a:pt x="96" y="7"/>
                      <a:pt x="96" y="7"/>
                      <a:pt x="96" y="7"/>
                    </a:cubicBezTo>
                    <a:lnTo>
                      <a:pt x="66"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Oval 107"/>
              <p:cNvSpPr>
                <a:spLocks noChangeArrowheads="1"/>
              </p:cNvSpPr>
              <p:nvPr/>
            </p:nvSpPr>
            <p:spPr bwMode="auto">
              <a:xfrm>
                <a:off x="7788275" y="3860800"/>
                <a:ext cx="39687"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Oval 108"/>
              <p:cNvSpPr>
                <a:spLocks noChangeArrowheads="1"/>
              </p:cNvSpPr>
              <p:nvPr/>
            </p:nvSpPr>
            <p:spPr bwMode="auto">
              <a:xfrm>
                <a:off x="7900988" y="3692525"/>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Oval 109"/>
              <p:cNvSpPr>
                <a:spLocks noChangeArrowheads="1"/>
              </p:cNvSpPr>
              <p:nvPr/>
            </p:nvSpPr>
            <p:spPr bwMode="auto">
              <a:xfrm>
                <a:off x="7716838" y="39449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Oval 110"/>
              <p:cNvSpPr>
                <a:spLocks noChangeArrowheads="1"/>
              </p:cNvSpPr>
              <p:nvPr/>
            </p:nvSpPr>
            <p:spPr bwMode="auto">
              <a:xfrm>
                <a:off x="7616825" y="3814763"/>
                <a:ext cx="38100"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Oval 111"/>
              <p:cNvSpPr>
                <a:spLocks noChangeArrowheads="1"/>
              </p:cNvSpPr>
              <p:nvPr/>
            </p:nvSpPr>
            <p:spPr bwMode="auto">
              <a:xfrm>
                <a:off x="7788275" y="3814763"/>
                <a:ext cx="39687"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Oval 112"/>
              <p:cNvSpPr>
                <a:spLocks noChangeArrowheads="1"/>
              </p:cNvSpPr>
              <p:nvPr/>
            </p:nvSpPr>
            <p:spPr bwMode="auto">
              <a:xfrm>
                <a:off x="7777163" y="347821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204987041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17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fltVal val="0"/>
                                          </p:val>
                                        </p:tav>
                                        <p:tav tm="100000">
                                          <p:val>
                                            <p:strVal val="#ppt_w"/>
                                          </p:val>
                                        </p:tav>
                                      </p:tavLst>
                                    </p:anim>
                                    <p:anim calcmode="lin" valueType="num">
                                      <p:cBhvr>
                                        <p:cTn id="28" dur="1000" fill="hold"/>
                                        <p:tgtEl>
                                          <p:spTgt spid="26"/>
                                        </p:tgtEl>
                                        <p:attrNameLst>
                                          <p:attrName>ppt_h</p:attrName>
                                        </p:attrNameLst>
                                      </p:cBhvr>
                                      <p:tavLst>
                                        <p:tav tm="0">
                                          <p:val>
                                            <p:fltVal val="0"/>
                                          </p:val>
                                        </p:tav>
                                        <p:tav tm="100000">
                                          <p:val>
                                            <p:strVal val="#ppt_h"/>
                                          </p:val>
                                        </p:tav>
                                      </p:tavLst>
                                    </p:anim>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fltVal val="0.5"/>
                                          </p:val>
                                        </p:tav>
                                        <p:tav tm="100000">
                                          <p:val>
                                            <p:strVal val="#ppt_x"/>
                                          </p:val>
                                        </p:tav>
                                      </p:tavLst>
                                    </p:anim>
                                    <p:anim calcmode="lin" valueType="num">
                                      <p:cBhvr>
                                        <p:cTn id="31" dur="1000" fill="hold"/>
                                        <p:tgtEl>
                                          <p:spTgt spid="26"/>
                                        </p:tgtEl>
                                        <p:attrNameLst>
                                          <p:attrName>ppt_y</p:attrName>
                                        </p:attrNameLst>
                                      </p:cBhvr>
                                      <p:tavLst>
                                        <p:tav tm="0">
                                          <p:val>
                                            <p:fltVal val="0.5"/>
                                          </p:val>
                                        </p:tav>
                                        <p:tav tm="100000">
                                          <p:val>
                                            <p:strVal val="#ppt_y"/>
                                          </p:val>
                                        </p:tav>
                                      </p:tavLst>
                                    </p:anim>
                                  </p:childTnLst>
                                </p:cTn>
                              </p:par>
                            </p:childTnLst>
                          </p:cTn>
                        </p:par>
                        <p:par>
                          <p:cTn id="32" fill="hold">
                            <p:stCondLst>
                              <p:cond delay="2700"/>
                            </p:stCondLst>
                            <p:childTnLst>
                              <p:par>
                                <p:cTn id="33" presetID="10" presetClass="entr" presetSubtype="0" repeatCount="3000"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200"/>
                                        <p:tgtEl>
                                          <p:spTgt spid="53"/>
                                        </p:tgtEl>
                                      </p:cBhvr>
                                    </p:animEffect>
                                  </p:childTnLst>
                                </p:cTn>
                              </p:par>
                              <p:par>
                                <p:cTn id="36" presetID="10" presetClass="entr" presetSubtype="0" repeatCount="3000" fill="hold" nodeType="withEffect">
                                  <p:stCondLst>
                                    <p:cond delay="10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200"/>
                                        <p:tgtEl>
                                          <p:spTgt spid="52"/>
                                        </p:tgtEl>
                                      </p:cBhvr>
                                    </p:animEffect>
                                  </p:childTnLst>
                                </p:cTn>
                              </p:par>
                              <p:par>
                                <p:cTn id="39" presetID="10" presetClass="entr" presetSubtype="0" repeatCount="3000" fill="hold" nodeType="withEffect">
                                  <p:stCondLst>
                                    <p:cond delay="20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200"/>
                                        <p:tgtEl>
                                          <p:spTgt spid="51"/>
                                        </p:tgtEl>
                                      </p:cBhvr>
                                    </p:animEffect>
                                  </p:childTnLst>
                                </p:cTn>
                              </p:par>
                              <p:par>
                                <p:cTn id="42" presetID="10" presetClass="entr" presetSubtype="0" repeatCount="3000" fill="hold"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200"/>
                                        <p:tgtEl>
                                          <p:spTgt spid="56"/>
                                        </p:tgtEl>
                                      </p:cBhvr>
                                    </p:animEffect>
                                  </p:childTnLst>
                                </p:cTn>
                              </p:par>
                              <p:par>
                                <p:cTn id="45" presetID="10" presetClass="entr" presetSubtype="0" repeatCount="3000" fill="hold" nodeType="withEffect">
                                  <p:stCondLst>
                                    <p:cond delay="1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200"/>
                                        <p:tgtEl>
                                          <p:spTgt spid="55"/>
                                        </p:tgtEl>
                                      </p:cBhvr>
                                    </p:animEffect>
                                  </p:childTnLst>
                                </p:cTn>
                              </p:par>
                              <p:par>
                                <p:cTn id="48" presetID="10" presetClass="entr" presetSubtype="0" repeatCount="3000" fill="hold"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200"/>
                                        <p:tgtEl>
                                          <p:spTgt spid="54"/>
                                        </p:tgtEl>
                                      </p:cBhvr>
                                    </p:animEffect>
                                  </p:childTnLst>
                                </p:cTn>
                              </p:par>
                            </p:childTnLst>
                          </p:cTn>
                        </p:par>
                        <p:par>
                          <p:cTn id="51" fill="hold">
                            <p:stCondLst>
                              <p:cond delay="3500"/>
                            </p:stCondLst>
                            <p:childTnLst>
                              <p:par>
                                <p:cTn id="52" presetID="49" presetClass="entr" presetSubtype="0" decel="100000"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 calcmode="lin" valueType="num">
                                      <p:cBhvr>
                                        <p:cTn id="56" dur="500" fill="hold"/>
                                        <p:tgtEl>
                                          <p:spTgt spid="5"/>
                                        </p:tgtEl>
                                        <p:attrNameLst>
                                          <p:attrName>style.rotation</p:attrName>
                                        </p:attrNameLst>
                                      </p:cBhvr>
                                      <p:tavLst>
                                        <p:tav tm="0">
                                          <p:val>
                                            <p:fltVal val="360"/>
                                          </p:val>
                                        </p:tav>
                                        <p:tav tm="100000">
                                          <p:val>
                                            <p:fltVal val="0"/>
                                          </p:val>
                                        </p:tav>
                                      </p:tavLst>
                                    </p:anim>
                                    <p:animEffect transition="in" filter="fade">
                                      <p:cBhvr>
                                        <p:cTn id="57" dur="500"/>
                                        <p:tgtEl>
                                          <p:spTgt spid="5"/>
                                        </p:tgtEl>
                                      </p:cBhvr>
                                    </p:animEffect>
                                  </p:childTnLst>
                                </p:cTn>
                              </p:par>
                            </p:childTnLst>
                          </p:cTn>
                        </p:par>
                        <p:par>
                          <p:cTn id="58" fill="hold">
                            <p:stCondLst>
                              <p:cond delay="4000"/>
                            </p:stCondLst>
                            <p:childTnLst>
                              <p:par>
                                <p:cTn id="59" presetID="8" presetClass="emph" presetSubtype="0" fill="hold" nodeType="afterEffect">
                                  <p:stCondLst>
                                    <p:cond delay="0"/>
                                  </p:stCondLst>
                                  <p:childTnLst>
                                    <p:animRot by="21600000">
                                      <p:cBhvr>
                                        <p:cTn id="60" dur="2000" fill="hold"/>
                                        <p:tgtEl>
                                          <p:spTgt spid="5"/>
                                        </p:tgtEl>
                                        <p:attrNameLst>
                                          <p:attrName>r</p:attrName>
                                        </p:attrNameLst>
                                      </p:cBhvr>
                                    </p:animRo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additive="base">
                                        <p:cTn id="64" dur="500" fill="hold"/>
                                        <p:tgtEl>
                                          <p:spTgt spid="4"/>
                                        </p:tgtEl>
                                        <p:attrNameLst>
                                          <p:attrName>ppt_x</p:attrName>
                                        </p:attrNameLst>
                                      </p:cBhvr>
                                      <p:tavLst>
                                        <p:tav tm="0">
                                          <p:val>
                                            <p:strVal val="#ppt_x"/>
                                          </p:val>
                                        </p:tav>
                                        <p:tav tm="100000">
                                          <p:val>
                                            <p:strVal val="#ppt_x"/>
                                          </p:val>
                                        </p:tav>
                                      </p:tavLst>
                                    </p:anim>
                                    <p:anim calcmode="lin" valueType="num">
                                      <p:cBhvr additive="base">
                                        <p:cTn id="6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前景观望</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a:solidFill>
                    <a:schemeClr val="accent5">
                      <a:lumMod val="75000"/>
                    </a:schemeClr>
                  </a:solidFill>
                  <a:latin typeface="微软雅黑" panose="020B0503020204020204" pitchFamily="34" charset="-122"/>
                  <a:ea typeface="微软雅黑" panose="020B0503020204020204" pitchFamily="34" charset="-122"/>
                </a:rPr>
                <a:t>06</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1746338" y="3313125"/>
            <a:ext cx="2232248" cy="1800200"/>
            <a:chOff x="1746338" y="2807246"/>
            <a:chExt cx="2232248" cy="1800200"/>
          </a:xfrm>
        </p:grpSpPr>
        <p:sp>
          <p:nvSpPr>
            <p:cNvPr id="59" name="等腰三角形 58"/>
            <p:cNvSpPr/>
            <p:nvPr/>
          </p:nvSpPr>
          <p:spPr>
            <a:xfrm>
              <a:off x="1746338"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61" name="Freeform 20"/>
            <p:cNvSpPr>
              <a:spLocks noEditPoints="1"/>
            </p:cNvSpPr>
            <p:nvPr/>
          </p:nvSpPr>
          <p:spPr bwMode="auto">
            <a:xfrm>
              <a:off x="2650282" y="3779354"/>
              <a:ext cx="442369" cy="474688"/>
            </a:xfrm>
            <a:custGeom>
              <a:avLst/>
              <a:gdLst>
                <a:gd name="T0" fmla="*/ 0 w 56"/>
                <a:gd name="T1" fmla="*/ 5 h 60"/>
                <a:gd name="T2" fmla="*/ 5 w 56"/>
                <a:gd name="T3" fmla="*/ 5 h 60"/>
                <a:gd name="T4" fmla="*/ 5 w 56"/>
                <a:gd name="T5" fmla="*/ 54 h 60"/>
                <a:gd name="T6" fmla="*/ 56 w 56"/>
                <a:gd name="T7" fmla="*/ 54 h 60"/>
                <a:gd name="T8" fmla="*/ 56 w 56"/>
                <a:gd name="T9" fmla="*/ 60 h 60"/>
                <a:gd name="T10" fmla="*/ 5 w 56"/>
                <a:gd name="T11" fmla="*/ 60 h 60"/>
                <a:gd name="T12" fmla="*/ 0 w 56"/>
                <a:gd name="T13" fmla="*/ 60 h 60"/>
                <a:gd name="T14" fmla="*/ 0 w 56"/>
                <a:gd name="T15" fmla="*/ 54 h 60"/>
                <a:gd name="T16" fmla="*/ 0 w 56"/>
                <a:gd name="T17" fmla="*/ 5 h 60"/>
                <a:gd name="T18" fmla="*/ 8 w 56"/>
                <a:gd name="T19" fmla="*/ 27 h 60"/>
                <a:gd name="T20" fmla="*/ 11 w 56"/>
                <a:gd name="T21" fmla="*/ 32 h 60"/>
                <a:gd name="T22" fmla="*/ 11 w 56"/>
                <a:gd name="T23" fmla="*/ 32 h 60"/>
                <a:gd name="T24" fmla="*/ 11 w 56"/>
                <a:gd name="T25" fmla="*/ 31 h 60"/>
                <a:gd name="T26" fmla="*/ 22 w 56"/>
                <a:gd name="T27" fmla="*/ 30 h 60"/>
                <a:gd name="T28" fmla="*/ 43 w 56"/>
                <a:gd name="T29" fmla="*/ 12 h 60"/>
                <a:gd name="T30" fmla="*/ 47 w 56"/>
                <a:gd name="T31" fmla="*/ 13 h 60"/>
                <a:gd name="T32" fmla="*/ 45 w 56"/>
                <a:gd name="T33" fmla="*/ 7 h 60"/>
                <a:gd name="T34" fmla="*/ 44 w 56"/>
                <a:gd name="T35" fmla="*/ 0 h 60"/>
                <a:gd name="T36" fmla="*/ 39 w 56"/>
                <a:gd name="T37" fmla="*/ 5 h 60"/>
                <a:gd name="T38" fmla="*/ 34 w 56"/>
                <a:gd name="T39" fmla="*/ 9 h 60"/>
                <a:gd name="T40" fmla="*/ 38 w 56"/>
                <a:gd name="T41" fmla="*/ 11 h 60"/>
                <a:gd name="T42" fmla="*/ 22 w 56"/>
                <a:gd name="T43" fmla="*/ 24 h 60"/>
                <a:gd name="T44" fmla="*/ 9 w 56"/>
                <a:gd name="T45" fmla="*/ 26 h 60"/>
                <a:gd name="T46" fmla="*/ 8 w 56"/>
                <a:gd name="T47" fmla="*/ 27 h 60"/>
                <a:gd name="T48" fmla="*/ 8 w 56"/>
                <a:gd name="T49" fmla="*/ 27 h 60"/>
                <a:gd name="T50" fmla="*/ 40 w 56"/>
                <a:gd name="T51" fmla="*/ 52 h 60"/>
                <a:gd name="T52" fmla="*/ 49 w 56"/>
                <a:gd name="T53" fmla="*/ 52 h 60"/>
                <a:gd name="T54" fmla="*/ 49 w 56"/>
                <a:gd name="T55" fmla="*/ 18 h 60"/>
                <a:gd name="T56" fmla="*/ 40 w 56"/>
                <a:gd name="T57" fmla="*/ 29 h 60"/>
                <a:gd name="T58" fmla="*/ 40 w 56"/>
                <a:gd name="T59" fmla="*/ 52 h 60"/>
                <a:gd name="T60" fmla="*/ 26 w 56"/>
                <a:gd name="T61" fmla="*/ 52 h 60"/>
                <a:gd name="T62" fmla="*/ 36 w 56"/>
                <a:gd name="T63" fmla="*/ 52 h 60"/>
                <a:gd name="T64" fmla="*/ 36 w 56"/>
                <a:gd name="T65" fmla="*/ 40 h 60"/>
                <a:gd name="T66" fmla="*/ 26 w 56"/>
                <a:gd name="T67" fmla="*/ 40 h 60"/>
                <a:gd name="T68" fmla="*/ 26 w 56"/>
                <a:gd name="T69" fmla="*/ 52 h 60"/>
                <a:gd name="T70" fmla="*/ 13 w 56"/>
                <a:gd name="T71" fmla="*/ 52 h 60"/>
                <a:gd name="T72" fmla="*/ 22 w 56"/>
                <a:gd name="T73" fmla="*/ 52 h 60"/>
                <a:gd name="T74" fmla="*/ 22 w 56"/>
                <a:gd name="T75" fmla="*/ 35 h 60"/>
                <a:gd name="T76" fmla="*/ 13 w 56"/>
                <a:gd name="T77" fmla="*/ 35 h 60"/>
                <a:gd name="T78" fmla="*/ 13 w 56"/>
                <a:gd name="T79" fmla="*/ 5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 h="60">
                  <a:moveTo>
                    <a:pt x="0" y="5"/>
                  </a:moveTo>
                  <a:cubicBezTo>
                    <a:pt x="5" y="5"/>
                    <a:pt x="5" y="5"/>
                    <a:pt x="5" y="5"/>
                  </a:cubicBezTo>
                  <a:cubicBezTo>
                    <a:pt x="5" y="54"/>
                    <a:pt x="5" y="54"/>
                    <a:pt x="5" y="54"/>
                  </a:cubicBezTo>
                  <a:cubicBezTo>
                    <a:pt x="56" y="54"/>
                    <a:pt x="56" y="54"/>
                    <a:pt x="56" y="54"/>
                  </a:cubicBezTo>
                  <a:cubicBezTo>
                    <a:pt x="56" y="60"/>
                    <a:pt x="56" y="60"/>
                    <a:pt x="56" y="60"/>
                  </a:cubicBezTo>
                  <a:cubicBezTo>
                    <a:pt x="5" y="60"/>
                    <a:pt x="5" y="60"/>
                    <a:pt x="5" y="60"/>
                  </a:cubicBezTo>
                  <a:cubicBezTo>
                    <a:pt x="0" y="60"/>
                    <a:pt x="0" y="60"/>
                    <a:pt x="0" y="60"/>
                  </a:cubicBezTo>
                  <a:cubicBezTo>
                    <a:pt x="0" y="54"/>
                    <a:pt x="0" y="54"/>
                    <a:pt x="0" y="54"/>
                  </a:cubicBezTo>
                  <a:cubicBezTo>
                    <a:pt x="0" y="5"/>
                    <a:pt x="0" y="5"/>
                    <a:pt x="0" y="5"/>
                  </a:cubicBezTo>
                  <a:close/>
                  <a:moveTo>
                    <a:pt x="8" y="27"/>
                  </a:moveTo>
                  <a:cubicBezTo>
                    <a:pt x="11" y="32"/>
                    <a:pt x="11" y="32"/>
                    <a:pt x="11" y="32"/>
                  </a:cubicBezTo>
                  <a:cubicBezTo>
                    <a:pt x="11" y="32"/>
                    <a:pt x="11" y="32"/>
                    <a:pt x="11" y="32"/>
                  </a:cubicBezTo>
                  <a:cubicBezTo>
                    <a:pt x="11" y="32"/>
                    <a:pt x="11" y="31"/>
                    <a:pt x="11" y="31"/>
                  </a:cubicBezTo>
                  <a:cubicBezTo>
                    <a:pt x="15" y="30"/>
                    <a:pt x="18" y="30"/>
                    <a:pt x="22" y="30"/>
                  </a:cubicBezTo>
                  <a:cubicBezTo>
                    <a:pt x="30" y="30"/>
                    <a:pt x="38" y="30"/>
                    <a:pt x="43" y="12"/>
                  </a:cubicBezTo>
                  <a:cubicBezTo>
                    <a:pt x="47" y="13"/>
                    <a:pt x="47" y="13"/>
                    <a:pt x="47" y="13"/>
                  </a:cubicBezTo>
                  <a:cubicBezTo>
                    <a:pt x="45" y="7"/>
                    <a:pt x="45" y="7"/>
                    <a:pt x="45" y="7"/>
                  </a:cubicBezTo>
                  <a:cubicBezTo>
                    <a:pt x="44" y="0"/>
                    <a:pt x="44" y="0"/>
                    <a:pt x="44" y="0"/>
                  </a:cubicBezTo>
                  <a:cubicBezTo>
                    <a:pt x="39" y="5"/>
                    <a:pt x="39" y="5"/>
                    <a:pt x="39" y="5"/>
                  </a:cubicBezTo>
                  <a:cubicBezTo>
                    <a:pt x="34" y="9"/>
                    <a:pt x="34" y="9"/>
                    <a:pt x="34" y="9"/>
                  </a:cubicBezTo>
                  <a:cubicBezTo>
                    <a:pt x="38" y="11"/>
                    <a:pt x="38" y="11"/>
                    <a:pt x="38" y="11"/>
                  </a:cubicBezTo>
                  <a:cubicBezTo>
                    <a:pt x="33" y="24"/>
                    <a:pt x="28" y="24"/>
                    <a:pt x="22" y="24"/>
                  </a:cubicBezTo>
                  <a:cubicBezTo>
                    <a:pt x="18" y="24"/>
                    <a:pt x="13" y="24"/>
                    <a:pt x="9" y="26"/>
                  </a:cubicBezTo>
                  <a:cubicBezTo>
                    <a:pt x="9" y="26"/>
                    <a:pt x="9" y="27"/>
                    <a:pt x="8" y="27"/>
                  </a:cubicBezTo>
                  <a:cubicBezTo>
                    <a:pt x="8" y="27"/>
                    <a:pt x="8" y="27"/>
                    <a:pt x="8" y="27"/>
                  </a:cubicBezTo>
                  <a:close/>
                  <a:moveTo>
                    <a:pt x="40" y="52"/>
                  </a:moveTo>
                  <a:cubicBezTo>
                    <a:pt x="49" y="52"/>
                    <a:pt x="49" y="52"/>
                    <a:pt x="49" y="52"/>
                  </a:cubicBezTo>
                  <a:cubicBezTo>
                    <a:pt x="49" y="18"/>
                    <a:pt x="49" y="18"/>
                    <a:pt x="49" y="18"/>
                  </a:cubicBezTo>
                  <a:cubicBezTo>
                    <a:pt x="40" y="29"/>
                    <a:pt x="40" y="29"/>
                    <a:pt x="40" y="29"/>
                  </a:cubicBezTo>
                  <a:cubicBezTo>
                    <a:pt x="40" y="52"/>
                    <a:pt x="40" y="52"/>
                    <a:pt x="40" y="52"/>
                  </a:cubicBezTo>
                  <a:close/>
                  <a:moveTo>
                    <a:pt x="26" y="52"/>
                  </a:moveTo>
                  <a:cubicBezTo>
                    <a:pt x="36" y="52"/>
                    <a:pt x="36" y="52"/>
                    <a:pt x="36" y="52"/>
                  </a:cubicBezTo>
                  <a:cubicBezTo>
                    <a:pt x="36" y="40"/>
                    <a:pt x="36" y="40"/>
                    <a:pt x="36" y="40"/>
                  </a:cubicBezTo>
                  <a:cubicBezTo>
                    <a:pt x="26" y="40"/>
                    <a:pt x="26" y="40"/>
                    <a:pt x="26" y="40"/>
                  </a:cubicBezTo>
                  <a:cubicBezTo>
                    <a:pt x="26" y="52"/>
                    <a:pt x="26" y="52"/>
                    <a:pt x="26" y="52"/>
                  </a:cubicBezTo>
                  <a:close/>
                  <a:moveTo>
                    <a:pt x="13" y="52"/>
                  </a:moveTo>
                  <a:cubicBezTo>
                    <a:pt x="22" y="52"/>
                    <a:pt x="22" y="52"/>
                    <a:pt x="22" y="52"/>
                  </a:cubicBezTo>
                  <a:cubicBezTo>
                    <a:pt x="22" y="35"/>
                    <a:pt x="22" y="35"/>
                    <a:pt x="22" y="35"/>
                  </a:cubicBezTo>
                  <a:cubicBezTo>
                    <a:pt x="13" y="35"/>
                    <a:pt x="13" y="35"/>
                    <a:pt x="13" y="35"/>
                  </a:cubicBezTo>
                  <a:lnTo>
                    <a:pt x="13" y="52"/>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63" name="组合 62"/>
          <p:cNvGrpSpPr/>
          <p:nvPr/>
        </p:nvGrpSpPr>
        <p:grpSpPr>
          <a:xfrm>
            <a:off x="6428338" y="3313125"/>
            <a:ext cx="2232248" cy="1800200"/>
            <a:chOff x="6428338" y="2807246"/>
            <a:chExt cx="2232248" cy="1800200"/>
          </a:xfrm>
        </p:grpSpPr>
        <p:sp>
          <p:nvSpPr>
            <p:cNvPr id="65" name="等腰三角形 64"/>
            <p:cNvSpPr/>
            <p:nvPr/>
          </p:nvSpPr>
          <p:spPr>
            <a:xfrm flipV="1">
              <a:off x="6428338"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66" name="Freeform 23"/>
            <p:cNvSpPr/>
            <p:nvPr/>
          </p:nvSpPr>
          <p:spPr bwMode="auto">
            <a:xfrm>
              <a:off x="7243936" y="3131282"/>
              <a:ext cx="565542" cy="576064"/>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67" name="组合 66"/>
          <p:cNvGrpSpPr/>
          <p:nvPr/>
        </p:nvGrpSpPr>
        <p:grpSpPr>
          <a:xfrm>
            <a:off x="4900922" y="3313125"/>
            <a:ext cx="2232248" cy="1800200"/>
            <a:chOff x="4900922" y="2807246"/>
            <a:chExt cx="2232248" cy="1800200"/>
          </a:xfrm>
        </p:grpSpPr>
        <p:sp>
          <p:nvSpPr>
            <p:cNvPr id="68" name="等腰三角形 67"/>
            <p:cNvSpPr/>
            <p:nvPr/>
          </p:nvSpPr>
          <p:spPr>
            <a:xfrm>
              <a:off x="4900922"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69" name="Freeform 71"/>
            <p:cNvSpPr>
              <a:spLocks noEditPoints="1"/>
            </p:cNvSpPr>
            <p:nvPr/>
          </p:nvSpPr>
          <p:spPr bwMode="auto">
            <a:xfrm>
              <a:off x="5726273" y="3779354"/>
              <a:ext cx="587053" cy="513158"/>
            </a:xfrm>
            <a:custGeom>
              <a:avLst/>
              <a:gdLst>
                <a:gd name="T0" fmla="*/ 49 w 73"/>
                <a:gd name="T1" fmla="*/ 16 h 64"/>
                <a:gd name="T2" fmla="*/ 64 w 73"/>
                <a:gd name="T3" fmla="*/ 22 h 64"/>
                <a:gd name="T4" fmla="*/ 66 w 73"/>
                <a:gd name="T5" fmla="*/ 24 h 64"/>
                <a:gd name="T6" fmla="*/ 73 w 73"/>
                <a:gd name="T7" fmla="*/ 47 h 64"/>
                <a:gd name="T8" fmla="*/ 73 w 73"/>
                <a:gd name="T9" fmla="*/ 54 h 64"/>
                <a:gd name="T10" fmla="*/ 71 w 73"/>
                <a:gd name="T11" fmla="*/ 57 h 64"/>
                <a:gd name="T12" fmla="*/ 64 w 73"/>
                <a:gd name="T13" fmla="*/ 61 h 64"/>
                <a:gd name="T14" fmla="*/ 58 w 73"/>
                <a:gd name="T15" fmla="*/ 64 h 64"/>
                <a:gd name="T16" fmla="*/ 52 w 73"/>
                <a:gd name="T17" fmla="*/ 61 h 64"/>
                <a:gd name="T18" fmla="*/ 46 w 73"/>
                <a:gd name="T19" fmla="*/ 57 h 64"/>
                <a:gd name="T20" fmla="*/ 26 w 73"/>
                <a:gd name="T21" fmla="*/ 61 h 64"/>
                <a:gd name="T22" fmla="*/ 20 w 73"/>
                <a:gd name="T23" fmla="*/ 64 h 64"/>
                <a:gd name="T24" fmla="*/ 14 w 73"/>
                <a:gd name="T25" fmla="*/ 61 h 64"/>
                <a:gd name="T26" fmla="*/ 9 w 73"/>
                <a:gd name="T27" fmla="*/ 57 h 64"/>
                <a:gd name="T28" fmla="*/ 4 w 73"/>
                <a:gd name="T29" fmla="*/ 44 h 64"/>
                <a:gd name="T30" fmla="*/ 9 w 73"/>
                <a:gd name="T31" fmla="*/ 40 h 64"/>
                <a:gd name="T32" fmla="*/ 42 w 73"/>
                <a:gd name="T33" fmla="*/ 6 h 64"/>
                <a:gd name="T34" fmla="*/ 61 w 73"/>
                <a:gd name="T35" fmla="*/ 8 h 64"/>
                <a:gd name="T36" fmla="*/ 42 w 73"/>
                <a:gd name="T37" fmla="*/ 6 h 64"/>
                <a:gd name="T38" fmla="*/ 49 w 73"/>
                <a:gd name="T39" fmla="*/ 0 h 64"/>
                <a:gd name="T40" fmla="*/ 25 w 73"/>
                <a:gd name="T41" fmla="*/ 4 h 64"/>
                <a:gd name="T42" fmla="*/ 0 w 73"/>
                <a:gd name="T43" fmla="*/ 8 h 64"/>
                <a:gd name="T44" fmla="*/ 37 w 73"/>
                <a:gd name="T45" fmla="*/ 13 h 64"/>
                <a:gd name="T46" fmla="*/ 0 w 73"/>
                <a:gd name="T47" fmla="*/ 8 h 64"/>
                <a:gd name="T48" fmla="*/ 20 w 73"/>
                <a:gd name="T49" fmla="*/ 52 h 64"/>
                <a:gd name="T50" fmla="*/ 17 w 73"/>
                <a:gd name="T51" fmla="*/ 55 h 64"/>
                <a:gd name="T52" fmla="*/ 20 w 73"/>
                <a:gd name="T53" fmla="*/ 58 h 64"/>
                <a:gd name="T54" fmla="*/ 24 w 73"/>
                <a:gd name="T55" fmla="*/ 55 h 64"/>
                <a:gd name="T56" fmla="*/ 65 w 73"/>
                <a:gd name="T57" fmla="*/ 52 h 64"/>
                <a:gd name="T58" fmla="*/ 68 w 73"/>
                <a:gd name="T59" fmla="*/ 47 h 64"/>
                <a:gd name="T60" fmla="*/ 52 w 73"/>
                <a:gd name="T61" fmla="*/ 27 h 64"/>
                <a:gd name="T62" fmla="*/ 52 w 73"/>
                <a:gd name="T63" fmla="*/ 49 h 64"/>
                <a:gd name="T64" fmla="*/ 58 w 73"/>
                <a:gd name="T65" fmla="*/ 47 h 64"/>
                <a:gd name="T66" fmla="*/ 64 w 73"/>
                <a:gd name="T67" fmla="*/ 49 h 64"/>
                <a:gd name="T68" fmla="*/ 60 w 73"/>
                <a:gd name="T69" fmla="*/ 53 h 64"/>
                <a:gd name="T70" fmla="*/ 55 w 73"/>
                <a:gd name="T71" fmla="*/ 53 h 64"/>
                <a:gd name="T72" fmla="*/ 55 w 73"/>
                <a:gd name="T73" fmla="*/ 58 h 64"/>
                <a:gd name="T74" fmla="*/ 60 w 73"/>
                <a:gd name="T75" fmla="*/ 58 h 64"/>
                <a:gd name="T76" fmla="*/ 60 w 73"/>
                <a:gd name="T77"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 h="64">
                  <a:moveTo>
                    <a:pt x="9" y="16"/>
                  </a:moveTo>
                  <a:cubicBezTo>
                    <a:pt x="49" y="16"/>
                    <a:pt x="49" y="16"/>
                    <a:pt x="49" y="16"/>
                  </a:cubicBezTo>
                  <a:cubicBezTo>
                    <a:pt x="49" y="22"/>
                    <a:pt x="49" y="22"/>
                    <a:pt x="49" y="22"/>
                  </a:cubicBezTo>
                  <a:cubicBezTo>
                    <a:pt x="64" y="22"/>
                    <a:pt x="64" y="22"/>
                    <a:pt x="64" y="22"/>
                  </a:cubicBezTo>
                  <a:cubicBezTo>
                    <a:pt x="66" y="22"/>
                    <a:pt x="66" y="22"/>
                    <a:pt x="66" y="22"/>
                  </a:cubicBezTo>
                  <a:cubicBezTo>
                    <a:pt x="66" y="24"/>
                    <a:pt x="66" y="24"/>
                    <a:pt x="66" y="24"/>
                  </a:cubicBezTo>
                  <a:cubicBezTo>
                    <a:pt x="73" y="46"/>
                    <a:pt x="73" y="46"/>
                    <a:pt x="73" y="46"/>
                  </a:cubicBezTo>
                  <a:cubicBezTo>
                    <a:pt x="73" y="47"/>
                    <a:pt x="73" y="47"/>
                    <a:pt x="73" y="47"/>
                  </a:cubicBezTo>
                  <a:cubicBezTo>
                    <a:pt x="73" y="47"/>
                    <a:pt x="73" y="47"/>
                    <a:pt x="73" y="47"/>
                  </a:cubicBezTo>
                  <a:cubicBezTo>
                    <a:pt x="73" y="54"/>
                    <a:pt x="73" y="54"/>
                    <a:pt x="73" y="54"/>
                  </a:cubicBezTo>
                  <a:cubicBezTo>
                    <a:pt x="73" y="57"/>
                    <a:pt x="73" y="57"/>
                    <a:pt x="73" y="57"/>
                  </a:cubicBezTo>
                  <a:cubicBezTo>
                    <a:pt x="71" y="57"/>
                    <a:pt x="71" y="57"/>
                    <a:pt x="71" y="57"/>
                  </a:cubicBezTo>
                  <a:cubicBezTo>
                    <a:pt x="66" y="57"/>
                    <a:pt x="66" y="57"/>
                    <a:pt x="66" y="57"/>
                  </a:cubicBezTo>
                  <a:cubicBezTo>
                    <a:pt x="66" y="58"/>
                    <a:pt x="65" y="60"/>
                    <a:pt x="64" y="61"/>
                  </a:cubicBezTo>
                  <a:cubicBezTo>
                    <a:pt x="64" y="61"/>
                    <a:pt x="64" y="61"/>
                    <a:pt x="64" y="61"/>
                  </a:cubicBezTo>
                  <a:cubicBezTo>
                    <a:pt x="62" y="63"/>
                    <a:pt x="60" y="64"/>
                    <a:pt x="58" y="64"/>
                  </a:cubicBezTo>
                  <a:cubicBezTo>
                    <a:pt x="55" y="64"/>
                    <a:pt x="53" y="63"/>
                    <a:pt x="52" y="61"/>
                  </a:cubicBezTo>
                  <a:cubicBezTo>
                    <a:pt x="52" y="61"/>
                    <a:pt x="52" y="61"/>
                    <a:pt x="52" y="61"/>
                  </a:cubicBezTo>
                  <a:cubicBezTo>
                    <a:pt x="50" y="60"/>
                    <a:pt x="50" y="58"/>
                    <a:pt x="49" y="57"/>
                  </a:cubicBezTo>
                  <a:cubicBezTo>
                    <a:pt x="46" y="57"/>
                    <a:pt x="46" y="57"/>
                    <a:pt x="46" y="57"/>
                  </a:cubicBezTo>
                  <a:cubicBezTo>
                    <a:pt x="29" y="57"/>
                    <a:pt x="29" y="57"/>
                    <a:pt x="29" y="57"/>
                  </a:cubicBezTo>
                  <a:cubicBezTo>
                    <a:pt x="28" y="58"/>
                    <a:pt x="27" y="60"/>
                    <a:pt x="26" y="61"/>
                  </a:cubicBezTo>
                  <a:cubicBezTo>
                    <a:pt x="26" y="61"/>
                    <a:pt x="26" y="61"/>
                    <a:pt x="26" y="61"/>
                  </a:cubicBezTo>
                  <a:cubicBezTo>
                    <a:pt x="25" y="63"/>
                    <a:pt x="23" y="64"/>
                    <a:pt x="20" y="64"/>
                  </a:cubicBezTo>
                  <a:cubicBezTo>
                    <a:pt x="18" y="64"/>
                    <a:pt x="16" y="63"/>
                    <a:pt x="14" y="61"/>
                  </a:cubicBezTo>
                  <a:cubicBezTo>
                    <a:pt x="14" y="61"/>
                    <a:pt x="14" y="61"/>
                    <a:pt x="14" y="61"/>
                  </a:cubicBezTo>
                  <a:cubicBezTo>
                    <a:pt x="13" y="60"/>
                    <a:pt x="12" y="58"/>
                    <a:pt x="12" y="57"/>
                  </a:cubicBezTo>
                  <a:cubicBezTo>
                    <a:pt x="9" y="57"/>
                    <a:pt x="9" y="57"/>
                    <a:pt x="9" y="57"/>
                  </a:cubicBezTo>
                  <a:cubicBezTo>
                    <a:pt x="9" y="44"/>
                    <a:pt x="9" y="44"/>
                    <a:pt x="9" y="44"/>
                  </a:cubicBezTo>
                  <a:cubicBezTo>
                    <a:pt x="4" y="44"/>
                    <a:pt x="4" y="44"/>
                    <a:pt x="4" y="44"/>
                  </a:cubicBezTo>
                  <a:cubicBezTo>
                    <a:pt x="2" y="40"/>
                    <a:pt x="2" y="40"/>
                    <a:pt x="2" y="40"/>
                  </a:cubicBezTo>
                  <a:cubicBezTo>
                    <a:pt x="9" y="40"/>
                    <a:pt x="9" y="40"/>
                    <a:pt x="9" y="40"/>
                  </a:cubicBezTo>
                  <a:cubicBezTo>
                    <a:pt x="9" y="16"/>
                    <a:pt x="9" y="16"/>
                    <a:pt x="9" y="16"/>
                  </a:cubicBezTo>
                  <a:close/>
                  <a:moveTo>
                    <a:pt x="42" y="6"/>
                  </a:moveTo>
                  <a:cubicBezTo>
                    <a:pt x="60" y="6"/>
                    <a:pt x="60" y="6"/>
                    <a:pt x="60" y="6"/>
                  </a:cubicBezTo>
                  <a:cubicBezTo>
                    <a:pt x="61" y="8"/>
                    <a:pt x="61" y="8"/>
                    <a:pt x="61" y="8"/>
                  </a:cubicBezTo>
                  <a:cubicBezTo>
                    <a:pt x="43" y="8"/>
                    <a:pt x="43" y="8"/>
                    <a:pt x="43" y="8"/>
                  </a:cubicBezTo>
                  <a:cubicBezTo>
                    <a:pt x="42" y="6"/>
                    <a:pt x="42" y="6"/>
                    <a:pt x="42" y="6"/>
                  </a:cubicBezTo>
                  <a:close/>
                  <a:moveTo>
                    <a:pt x="24" y="0"/>
                  </a:moveTo>
                  <a:cubicBezTo>
                    <a:pt x="49" y="0"/>
                    <a:pt x="49" y="0"/>
                    <a:pt x="49" y="0"/>
                  </a:cubicBezTo>
                  <a:cubicBezTo>
                    <a:pt x="50" y="4"/>
                    <a:pt x="50" y="4"/>
                    <a:pt x="50" y="4"/>
                  </a:cubicBezTo>
                  <a:cubicBezTo>
                    <a:pt x="25" y="4"/>
                    <a:pt x="25" y="4"/>
                    <a:pt x="25" y="4"/>
                  </a:cubicBezTo>
                  <a:cubicBezTo>
                    <a:pt x="24" y="0"/>
                    <a:pt x="24" y="0"/>
                    <a:pt x="24" y="0"/>
                  </a:cubicBezTo>
                  <a:close/>
                  <a:moveTo>
                    <a:pt x="0" y="8"/>
                  </a:moveTo>
                  <a:cubicBezTo>
                    <a:pt x="36" y="8"/>
                    <a:pt x="36" y="8"/>
                    <a:pt x="36" y="8"/>
                  </a:cubicBezTo>
                  <a:cubicBezTo>
                    <a:pt x="37" y="13"/>
                    <a:pt x="37" y="13"/>
                    <a:pt x="37" y="13"/>
                  </a:cubicBezTo>
                  <a:cubicBezTo>
                    <a:pt x="2" y="13"/>
                    <a:pt x="2" y="13"/>
                    <a:pt x="2" y="13"/>
                  </a:cubicBezTo>
                  <a:cubicBezTo>
                    <a:pt x="0" y="8"/>
                    <a:pt x="0" y="8"/>
                    <a:pt x="0" y="8"/>
                  </a:cubicBezTo>
                  <a:close/>
                  <a:moveTo>
                    <a:pt x="23" y="53"/>
                  </a:moveTo>
                  <a:cubicBezTo>
                    <a:pt x="22" y="52"/>
                    <a:pt x="21" y="52"/>
                    <a:pt x="20" y="52"/>
                  </a:cubicBezTo>
                  <a:cubicBezTo>
                    <a:pt x="19" y="52"/>
                    <a:pt x="18" y="52"/>
                    <a:pt x="18" y="53"/>
                  </a:cubicBezTo>
                  <a:cubicBezTo>
                    <a:pt x="17" y="53"/>
                    <a:pt x="17" y="54"/>
                    <a:pt x="17" y="55"/>
                  </a:cubicBezTo>
                  <a:cubicBezTo>
                    <a:pt x="17" y="56"/>
                    <a:pt x="17" y="57"/>
                    <a:pt x="18" y="58"/>
                  </a:cubicBezTo>
                  <a:cubicBezTo>
                    <a:pt x="18" y="58"/>
                    <a:pt x="19" y="58"/>
                    <a:pt x="20" y="58"/>
                  </a:cubicBezTo>
                  <a:cubicBezTo>
                    <a:pt x="21" y="58"/>
                    <a:pt x="22" y="58"/>
                    <a:pt x="23" y="58"/>
                  </a:cubicBezTo>
                  <a:cubicBezTo>
                    <a:pt x="23" y="57"/>
                    <a:pt x="24" y="56"/>
                    <a:pt x="24" y="55"/>
                  </a:cubicBezTo>
                  <a:cubicBezTo>
                    <a:pt x="24" y="54"/>
                    <a:pt x="23" y="53"/>
                    <a:pt x="23" y="53"/>
                  </a:cubicBezTo>
                  <a:close/>
                  <a:moveTo>
                    <a:pt x="65" y="52"/>
                  </a:moveTo>
                  <a:cubicBezTo>
                    <a:pt x="68" y="52"/>
                    <a:pt x="68" y="52"/>
                    <a:pt x="68" y="52"/>
                  </a:cubicBezTo>
                  <a:cubicBezTo>
                    <a:pt x="68" y="47"/>
                    <a:pt x="68" y="47"/>
                    <a:pt x="68" y="47"/>
                  </a:cubicBezTo>
                  <a:cubicBezTo>
                    <a:pt x="62" y="27"/>
                    <a:pt x="62" y="27"/>
                    <a:pt x="62" y="27"/>
                  </a:cubicBezTo>
                  <a:cubicBezTo>
                    <a:pt x="52" y="27"/>
                    <a:pt x="52" y="27"/>
                    <a:pt x="52" y="27"/>
                  </a:cubicBezTo>
                  <a:cubicBezTo>
                    <a:pt x="52" y="49"/>
                    <a:pt x="52" y="49"/>
                    <a:pt x="52" y="49"/>
                  </a:cubicBezTo>
                  <a:cubicBezTo>
                    <a:pt x="52" y="49"/>
                    <a:pt x="52" y="49"/>
                    <a:pt x="52" y="49"/>
                  </a:cubicBezTo>
                  <a:cubicBezTo>
                    <a:pt x="52" y="49"/>
                    <a:pt x="52" y="49"/>
                    <a:pt x="52" y="49"/>
                  </a:cubicBezTo>
                  <a:cubicBezTo>
                    <a:pt x="53" y="48"/>
                    <a:pt x="55" y="47"/>
                    <a:pt x="58" y="47"/>
                  </a:cubicBezTo>
                  <a:cubicBezTo>
                    <a:pt x="60" y="47"/>
                    <a:pt x="62" y="48"/>
                    <a:pt x="64" y="49"/>
                  </a:cubicBezTo>
                  <a:cubicBezTo>
                    <a:pt x="64" y="49"/>
                    <a:pt x="64" y="49"/>
                    <a:pt x="64" y="49"/>
                  </a:cubicBezTo>
                  <a:cubicBezTo>
                    <a:pt x="64" y="50"/>
                    <a:pt x="65" y="51"/>
                    <a:pt x="65" y="52"/>
                  </a:cubicBezTo>
                  <a:close/>
                  <a:moveTo>
                    <a:pt x="60" y="53"/>
                  </a:moveTo>
                  <a:cubicBezTo>
                    <a:pt x="59" y="52"/>
                    <a:pt x="59" y="52"/>
                    <a:pt x="58" y="52"/>
                  </a:cubicBezTo>
                  <a:cubicBezTo>
                    <a:pt x="57" y="52"/>
                    <a:pt x="56" y="52"/>
                    <a:pt x="55" y="53"/>
                  </a:cubicBezTo>
                  <a:cubicBezTo>
                    <a:pt x="55" y="53"/>
                    <a:pt x="54" y="54"/>
                    <a:pt x="54" y="55"/>
                  </a:cubicBezTo>
                  <a:cubicBezTo>
                    <a:pt x="54" y="56"/>
                    <a:pt x="55" y="57"/>
                    <a:pt x="55" y="58"/>
                  </a:cubicBezTo>
                  <a:cubicBezTo>
                    <a:pt x="56" y="58"/>
                    <a:pt x="57" y="58"/>
                    <a:pt x="58" y="58"/>
                  </a:cubicBezTo>
                  <a:cubicBezTo>
                    <a:pt x="59" y="58"/>
                    <a:pt x="59" y="58"/>
                    <a:pt x="60" y="58"/>
                  </a:cubicBezTo>
                  <a:cubicBezTo>
                    <a:pt x="61" y="57"/>
                    <a:pt x="61" y="56"/>
                    <a:pt x="61" y="55"/>
                  </a:cubicBezTo>
                  <a:cubicBezTo>
                    <a:pt x="61" y="54"/>
                    <a:pt x="61" y="53"/>
                    <a:pt x="60" y="5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70" name="组合 69"/>
          <p:cNvGrpSpPr/>
          <p:nvPr/>
        </p:nvGrpSpPr>
        <p:grpSpPr>
          <a:xfrm>
            <a:off x="7922504" y="3313125"/>
            <a:ext cx="2232248" cy="1800200"/>
            <a:chOff x="7922504" y="2807246"/>
            <a:chExt cx="2232248" cy="1800200"/>
          </a:xfrm>
        </p:grpSpPr>
        <p:sp>
          <p:nvSpPr>
            <p:cNvPr id="71" name="等腰三角形 70"/>
            <p:cNvSpPr/>
            <p:nvPr/>
          </p:nvSpPr>
          <p:spPr>
            <a:xfrm>
              <a:off x="7922504"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2" name="Freeform 104"/>
            <p:cNvSpPr>
              <a:spLocks noEditPoints="1"/>
            </p:cNvSpPr>
            <p:nvPr/>
          </p:nvSpPr>
          <p:spPr bwMode="auto">
            <a:xfrm>
              <a:off x="8772661" y="3779354"/>
              <a:ext cx="576064" cy="585870"/>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73" name="组合 72"/>
          <p:cNvGrpSpPr/>
          <p:nvPr/>
        </p:nvGrpSpPr>
        <p:grpSpPr>
          <a:xfrm>
            <a:off x="3323631" y="3313125"/>
            <a:ext cx="2232248" cy="1800200"/>
            <a:chOff x="3323631" y="2807246"/>
            <a:chExt cx="2232248" cy="1800200"/>
          </a:xfrm>
        </p:grpSpPr>
        <p:sp>
          <p:nvSpPr>
            <p:cNvPr id="74" name="等腰三角形 73"/>
            <p:cNvSpPr/>
            <p:nvPr/>
          </p:nvSpPr>
          <p:spPr>
            <a:xfrm flipV="1">
              <a:off x="3323631"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5" name="Freeform 28"/>
            <p:cNvSpPr>
              <a:spLocks noEditPoints="1"/>
            </p:cNvSpPr>
            <p:nvPr/>
          </p:nvSpPr>
          <p:spPr bwMode="auto">
            <a:xfrm>
              <a:off x="4075584" y="3277962"/>
              <a:ext cx="644027" cy="441325"/>
            </a:xfrm>
            <a:custGeom>
              <a:avLst/>
              <a:gdLst>
                <a:gd name="T0" fmla="*/ 8 w 64"/>
                <a:gd name="T1" fmla="*/ 0 h 44"/>
                <a:gd name="T2" fmla="*/ 39 w 64"/>
                <a:gd name="T3" fmla="*/ 0 h 44"/>
                <a:gd name="T4" fmla="*/ 47 w 64"/>
                <a:gd name="T5" fmla="*/ 8 h 44"/>
                <a:gd name="T6" fmla="*/ 47 w 64"/>
                <a:gd name="T7" fmla="*/ 22 h 44"/>
                <a:gd name="T8" fmla="*/ 39 w 64"/>
                <a:gd name="T9" fmla="*/ 30 h 44"/>
                <a:gd name="T10" fmla="*/ 16 w 64"/>
                <a:gd name="T11" fmla="*/ 30 h 44"/>
                <a:gd name="T12" fmla="*/ 9 w 64"/>
                <a:gd name="T13" fmla="*/ 37 h 44"/>
                <a:gd name="T14" fmla="*/ 9 w 64"/>
                <a:gd name="T15" fmla="*/ 30 h 44"/>
                <a:gd name="T16" fmla="*/ 8 w 64"/>
                <a:gd name="T17" fmla="*/ 30 h 44"/>
                <a:gd name="T18" fmla="*/ 0 w 64"/>
                <a:gd name="T19" fmla="*/ 22 h 44"/>
                <a:gd name="T20" fmla="*/ 0 w 64"/>
                <a:gd name="T21" fmla="*/ 8 h 44"/>
                <a:gd name="T22" fmla="*/ 8 w 64"/>
                <a:gd name="T23" fmla="*/ 0 h 44"/>
                <a:gd name="T24" fmla="*/ 56 w 64"/>
                <a:gd name="T25" fmla="*/ 7 h 44"/>
                <a:gd name="T26" fmla="*/ 50 w 64"/>
                <a:gd name="T27" fmla="*/ 7 h 44"/>
                <a:gd name="T28" fmla="*/ 50 w 64"/>
                <a:gd name="T29" fmla="*/ 9 h 44"/>
                <a:gd name="T30" fmla="*/ 50 w 64"/>
                <a:gd name="T31" fmla="*/ 24 h 44"/>
                <a:gd name="T32" fmla="*/ 39 w 64"/>
                <a:gd name="T33" fmla="*/ 35 h 44"/>
                <a:gd name="T34" fmla="*/ 19 w 64"/>
                <a:gd name="T35" fmla="*/ 35 h 44"/>
                <a:gd name="T36" fmla="*/ 26 w 64"/>
                <a:gd name="T37" fmla="*/ 38 h 44"/>
                <a:gd name="T38" fmla="*/ 49 w 64"/>
                <a:gd name="T39" fmla="*/ 38 h 44"/>
                <a:gd name="T40" fmla="*/ 55 w 64"/>
                <a:gd name="T41" fmla="*/ 44 h 44"/>
                <a:gd name="T42" fmla="*/ 55 w 64"/>
                <a:gd name="T43" fmla="*/ 38 h 44"/>
                <a:gd name="T44" fmla="*/ 56 w 64"/>
                <a:gd name="T45" fmla="*/ 38 h 44"/>
                <a:gd name="T46" fmla="*/ 64 w 64"/>
                <a:gd name="T47" fmla="*/ 30 h 44"/>
                <a:gd name="T48" fmla="*/ 64 w 64"/>
                <a:gd name="T49" fmla="*/ 15 h 44"/>
                <a:gd name="T50" fmla="*/ 56 w 64"/>
                <a:gd name="T51"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76" name="组合 75"/>
          <p:cNvGrpSpPr/>
          <p:nvPr/>
        </p:nvGrpSpPr>
        <p:grpSpPr>
          <a:xfrm>
            <a:off x="1381996" y="5254424"/>
            <a:ext cx="2935688" cy="1340199"/>
            <a:chOff x="7431937" y="1901661"/>
            <a:chExt cx="2935688" cy="1340199"/>
          </a:xfrm>
        </p:grpSpPr>
        <p:sp>
          <p:nvSpPr>
            <p:cNvPr id="77" name="文本框 76"/>
            <p:cNvSpPr txBox="1"/>
            <p:nvPr/>
          </p:nvSpPr>
          <p:spPr>
            <a:xfrm>
              <a:off x="7652071" y="1901661"/>
              <a:ext cx="2674843"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从需求端来看</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78" name="文本框 14"/>
            <p:cNvSpPr txBox="1"/>
            <p:nvPr/>
          </p:nvSpPr>
          <p:spPr>
            <a:xfrm>
              <a:off x="7431937" y="2318530"/>
              <a:ext cx="2935688" cy="9233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金融、 医疗、公证、通信、供应链、域名、投票等领域都开始意识到区块链的重要性并开始尝试将技术与现实社会对接。</a:t>
              </a:r>
            </a:p>
          </p:txBody>
        </p:sp>
      </p:grpSp>
      <p:grpSp>
        <p:nvGrpSpPr>
          <p:cNvPr id="79" name="组合 78"/>
          <p:cNvGrpSpPr/>
          <p:nvPr/>
        </p:nvGrpSpPr>
        <p:grpSpPr>
          <a:xfrm>
            <a:off x="2810932" y="2018474"/>
            <a:ext cx="3375125" cy="1273495"/>
            <a:chOff x="7334973" y="1883699"/>
            <a:chExt cx="3375125" cy="1273495"/>
          </a:xfrm>
        </p:grpSpPr>
        <p:sp>
          <p:nvSpPr>
            <p:cNvPr id="80" name="文本框 79"/>
            <p:cNvSpPr txBox="1"/>
            <p:nvPr/>
          </p:nvSpPr>
          <p:spPr>
            <a:xfrm>
              <a:off x="7685113" y="1883699"/>
              <a:ext cx="2674843"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从投资端来看</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81" name="文本框 14"/>
            <p:cNvSpPr txBox="1"/>
            <p:nvPr/>
          </p:nvSpPr>
          <p:spPr>
            <a:xfrm>
              <a:off x="7334973" y="2233864"/>
              <a:ext cx="3375125" cy="9233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区块链的投资资金供给逐步上升， 风投的投资热情也不断高涨，投资密度越来越大，供给端的资金供给有望推动技术的进一步发展。</a:t>
              </a:r>
              <a:endParaRPr lang="zh-CN" altLang="en-US" sz="12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82" name="组合 81"/>
          <p:cNvGrpSpPr/>
          <p:nvPr/>
        </p:nvGrpSpPr>
        <p:grpSpPr>
          <a:xfrm>
            <a:off x="4887137" y="5254424"/>
            <a:ext cx="2935688" cy="1566398"/>
            <a:chOff x="7702870" y="1901661"/>
            <a:chExt cx="2935688" cy="1566398"/>
          </a:xfrm>
        </p:grpSpPr>
        <p:sp>
          <p:nvSpPr>
            <p:cNvPr id="83" name="文本框 82"/>
            <p:cNvSpPr txBox="1"/>
            <p:nvPr/>
          </p:nvSpPr>
          <p:spPr>
            <a:xfrm>
              <a:off x="7702870" y="1901661"/>
              <a:ext cx="2674843"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从市场应用来看</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84" name="文本框 14"/>
            <p:cNvSpPr txBox="1"/>
            <p:nvPr/>
          </p:nvSpPr>
          <p:spPr>
            <a:xfrm>
              <a:off x="7702870" y="2267730"/>
              <a:ext cx="2935688"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区块链能成为一种市场工具，帮助社会削减平台成本，让中间机构成为过去；区块链将促使公司现有业务模式重心的转移，有望加速公司的发展。</a:t>
              </a:r>
            </a:p>
          </p:txBody>
        </p:sp>
      </p:grpSp>
      <p:grpSp>
        <p:nvGrpSpPr>
          <p:cNvPr id="85" name="组合 84"/>
          <p:cNvGrpSpPr/>
          <p:nvPr/>
        </p:nvGrpSpPr>
        <p:grpSpPr>
          <a:xfrm>
            <a:off x="6186056" y="2036436"/>
            <a:ext cx="3162670" cy="1272466"/>
            <a:chOff x="7475889" y="1901661"/>
            <a:chExt cx="3162670" cy="1272466"/>
          </a:xfrm>
        </p:grpSpPr>
        <p:sp>
          <p:nvSpPr>
            <p:cNvPr id="86" name="文本框 85"/>
            <p:cNvSpPr txBox="1"/>
            <p:nvPr/>
          </p:nvSpPr>
          <p:spPr>
            <a:xfrm>
              <a:off x="7702870" y="1901661"/>
              <a:ext cx="2674843"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从底层技术来看</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87" name="文本框 14"/>
            <p:cNvSpPr txBox="1"/>
            <p:nvPr/>
          </p:nvSpPr>
          <p:spPr>
            <a:xfrm>
              <a:off x="7475889" y="2250797"/>
              <a:ext cx="3162670" cy="9233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区块链有望促进数据记录、数据传播及数据存储管理方式的转型；区块链本身更像一种互联网底层的开源 式协议。</a:t>
              </a:r>
            </a:p>
          </p:txBody>
        </p:sp>
      </p:grpSp>
      <p:grpSp>
        <p:nvGrpSpPr>
          <p:cNvPr id="88" name="组合 87"/>
          <p:cNvGrpSpPr/>
          <p:nvPr/>
        </p:nvGrpSpPr>
        <p:grpSpPr>
          <a:xfrm>
            <a:off x="7922504" y="5254424"/>
            <a:ext cx="2935688" cy="1583331"/>
            <a:chOff x="7702870" y="1901661"/>
            <a:chExt cx="2935688" cy="1583331"/>
          </a:xfrm>
        </p:grpSpPr>
        <p:sp>
          <p:nvSpPr>
            <p:cNvPr id="89" name="文本框 88"/>
            <p:cNvSpPr txBox="1"/>
            <p:nvPr/>
          </p:nvSpPr>
          <p:spPr>
            <a:xfrm>
              <a:off x="7702870" y="1901661"/>
              <a:ext cx="2674843"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从社会结构来看</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90" name="文本框 14"/>
            <p:cNvSpPr txBox="1"/>
            <p:nvPr/>
          </p:nvSpPr>
          <p:spPr>
            <a:xfrm>
              <a:off x="7702870" y="2284663"/>
              <a:ext cx="2935688"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区块链技术有望将法律与经济融为一体，彻底颠覆原有社会的监管模式；组织形态会因其而发生改变，区块链也许最终会带领人们走向分布式自治的社会。</a:t>
              </a:r>
            </a:p>
          </p:txBody>
        </p:sp>
      </p:grpSp>
      <p:sp>
        <p:nvSpPr>
          <p:cNvPr id="5" name="矩形 4"/>
          <p:cNvSpPr/>
          <p:nvPr/>
        </p:nvSpPr>
        <p:spPr>
          <a:xfrm>
            <a:off x="1975771" y="1095170"/>
            <a:ext cx="8497573" cy="738664"/>
          </a:xfrm>
          <a:prstGeom prst="rect">
            <a:avLst/>
          </a:prstGeom>
          <a:ln>
            <a:solidFill>
              <a:schemeClr val="bg1">
                <a:lumMod val="65000"/>
              </a:schemeClr>
            </a:solidFill>
          </a:ln>
        </p:spPr>
        <p:txBody>
          <a:bodyPr wrap="square">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从 </a:t>
            </a:r>
            <a:r>
              <a:rPr lang="en-US" altLang="zh-CN" sz="1400" b="1" dirty="0">
                <a:solidFill>
                  <a:schemeClr val="bg1"/>
                </a:solidFill>
                <a:latin typeface="微软雅黑" panose="020B0503020204020204" pitchFamily="34" charset="-122"/>
                <a:ea typeface="微软雅黑" panose="020B0503020204020204" pitchFamily="34" charset="-122"/>
              </a:rPr>
              <a:t>2008</a:t>
            </a:r>
            <a:r>
              <a:rPr lang="zh-CN" altLang="en-US" sz="1400" b="1" dirty="0">
                <a:solidFill>
                  <a:schemeClr val="bg1"/>
                </a:solidFill>
                <a:latin typeface="微软雅黑" panose="020B0503020204020204" pitchFamily="34" charset="-122"/>
                <a:ea typeface="微软雅黑" panose="020B0503020204020204" pitchFamily="34" charset="-122"/>
              </a:rPr>
              <a:t>年的比特币开始，区块链经历了可编程货币、可编程金融与可编程社会三大应用时代，其应用范围逐步扩展到社会生活的方方面面。</a:t>
            </a:r>
          </a:p>
        </p:txBody>
      </p:sp>
    </p:spTree>
    <p:extLst>
      <p:ext uri="{BB962C8B-B14F-4D97-AF65-F5344CB8AC3E}">
        <p14:creationId xmlns:p14="http://schemas.microsoft.com/office/powerpoint/2010/main" val="338551280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par>
                                <p:cTn id="18" presetID="10" presetClass="entr" presetSubtype="0"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par>
                                <p:cTn id="21" presetID="10" presetClass="entr" presetSubtype="0" fill="hold" nodeType="withEffect">
                                  <p:stCondLst>
                                    <p:cond delay="10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500"/>
                                        <p:tgtEl>
                                          <p:spTgt spid="73"/>
                                        </p:tgtEl>
                                      </p:cBhvr>
                                    </p:animEffect>
                                  </p:childTnLst>
                                </p:cTn>
                              </p:par>
                              <p:par>
                                <p:cTn id="24" presetID="10" presetClass="entr" presetSubtype="0" fill="hold" nodeType="withEffect">
                                  <p:stCondLst>
                                    <p:cond delay="200"/>
                                  </p:stCondLst>
                                  <p:childTnLst>
                                    <p:set>
                                      <p:cBhvr>
                                        <p:cTn id="25" dur="1" fill="hold">
                                          <p:stCondLst>
                                            <p:cond delay="0"/>
                                          </p:stCondLst>
                                        </p:cTn>
                                        <p:tgtEl>
                                          <p:spTgt spid="67"/>
                                        </p:tgtEl>
                                        <p:attrNameLst>
                                          <p:attrName>style.visibility</p:attrName>
                                        </p:attrNameLst>
                                      </p:cBhvr>
                                      <p:to>
                                        <p:strVal val="visible"/>
                                      </p:to>
                                    </p:set>
                                    <p:animEffect transition="in" filter="fade">
                                      <p:cBhvr>
                                        <p:cTn id="26" dur="500"/>
                                        <p:tgtEl>
                                          <p:spTgt spid="67"/>
                                        </p:tgtEl>
                                      </p:cBhvr>
                                    </p:animEffect>
                                  </p:childTnLst>
                                </p:cTn>
                              </p:par>
                              <p:par>
                                <p:cTn id="27" presetID="10" presetClass="entr" presetSubtype="0" fill="hold" nodeType="withEffect">
                                  <p:stCondLst>
                                    <p:cond delay="3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10" presetClass="entr" presetSubtype="0" fill="hold" nodeType="withEffect">
                                  <p:stCondLst>
                                    <p:cond delay="40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500"/>
                                        <p:tgtEl>
                                          <p:spTgt spid="70"/>
                                        </p:tgtEl>
                                      </p:cBhvr>
                                    </p:animEffect>
                                  </p:childTnLst>
                                </p:cTn>
                              </p:par>
                              <p:par>
                                <p:cTn id="33" presetID="2" presetClass="entr" presetSubtype="4" decel="100000" fill="hold" nodeType="withEffect">
                                  <p:stCondLst>
                                    <p:cond delay="0"/>
                                  </p:stCondLst>
                                  <p:childTnLst>
                                    <p:set>
                                      <p:cBhvr>
                                        <p:cTn id="34" dur="1" fill="hold">
                                          <p:stCondLst>
                                            <p:cond delay="0"/>
                                          </p:stCondLst>
                                        </p:cTn>
                                        <p:tgtEl>
                                          <p:spTgt spid="76"/>
                                        </p:tgtEl>
                                        <p:attrNameLst>
                                          <p:attrName>style.visibility</p:attrName>
                                        </p:attrNameLst>
                                      </p:cBhvr>
                                      <p:to>
                                        <p:strVal val="visible"/>
                                      </p:to>
                                    </p:set>
                                    <p:anim calcmode="lin" valueType="num">
                                      <p:cBhvr additive="base">
                                        <p:cTn id="35" dur="750" fill="hold"/>
                                        <p:tgtEl>
                                          <p:spTgt spid="76"/>
                                        </p:tgtEl>
                                        <p:attrNameLst>
                                          <p:attrName>ppt_x</p:attrName>
                                        </p:attrNameLst>
                                      </p:cBhvr>
                                      <p:tavLst>
                                        <p:tav tm="0">
                                          <p:val>
                                            <p:strVal val="#ppt_x"/>
                                          </p:val>
                                        </p:tav>
                                        <p:tav tm="100000">
                                          <p:val>
                                            <p:strVal val="#ppt_x"/>
                                          </p:val>
                                        </p:tav>
                                      </p:tavLst>
                                    </p:anim>
                                    <p:anim calcmode="lin" valueType="num">
                                      <p:cBhvr additive="base">
                                        <p:cTn id="36" dur="750" fill="hold"/>
                                        <p:tgtEl>
                                          <p:spTgt spid="76"/>
                                        </p:tgtEl>
                                        <p:attrNameLst>
                                          <p:attrName>ppt_y</p:attrName>
                                        </p:attrNameLst>
                                      </p:cBhvr>
                                      <p:tavLst>
                                        <p:tav tm="0">
                                          <p:val>
                                            <p:strVal val="1+#ppt_h/2"/>
                                          </p:val>
                                        </p:tav>
                                        <p:tav tm="100000">
                                          <p:val>
                                            <p:strVal val="#ppt_y"/>
                                          </p:val>
                                        </p:tav>
                                      </p:tavLst>
                                    </p:anim>
                                  </p:childTnLst>
                                </p:cTn>
                              </p:par>
                              <p:par>
                                <p:cTn id="37" presetID="2" presetClass="entr" presetSubtype="1" decel="100000" fill="hold" nodeType="withEffect">
                                  <p:stCondLst>
                                    <p:cond delay="10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750" fill="hold"/>
                                        <p:tgtEl>
                                          <p:spTgt spid="79"/>
                                        </p:tgtEl>
                                        <p:attrNameLst>
                                          <p:attrName>ppt_x</p:attrName>
                                        </p:attrNameLst>
                                      </p:cBhvr>
                                      <p:tavLst>
                                        <p:tav tm="0">
                                          <p:val>
                                            <p:strVal val="#ppt_x"/>
                                          </p:val>
                                        </p:tav>
                                        <p:tav tm="100000">
                                          <p:val>
                                            <p:strVal val="#ppt_x"/>
                                          </p:val>
                                        </p:tav>
                                      </p:tavLst>
                                    </p:anim>
                                    <p:anim calcmode="lin" valueType="num">
                                      <p:cBhvr additive="base">
                                        <p:cTn id="40" dur="750" fill="hold"/>
                                        <p:tgtEl>
                                          <p:spTgt spid="79"/>
                                        </p:tgtEl>
                                        <p:attrNameLst>
                                          <p:attrName>ppt_y</p:attrName>
                                        </p:attrNameLst>
                                      </p:cBhvr>
                                      <p:tavLst>
                                        <p:tav tm="0">
                                          <p:val>
                                            <p:strVal val="0-#ppt_h/2"/>
                                          </p:val>
                                        </p:tav>
                                        <p:tav tm="100000">
                                          <p:val>
                                            <p:strVal val="#ppt_y"/>
                                          </p:val>
                                        </p:tav>
                                      </p:tavLst>
                                    </p:anim>
                                  </p:childTnLst>
                                </p:cTn>
                              </p:par>
                              <p:par>
                                <p:cTn id="41" presetID="2" presetClass="entr" presetSubtype="4" decel="100000" fill="hold" nodeType="withEffect">
                                  <p:stCondLst>
                                    <p:cond delay="200"/>
                                  </p:stCondLst>
                                  <p:childTnLst>
                                    <p:set>
                                      <p:cBhvr>
                                        <p:cTn id="42" dur="1" fill="hold">
                                          <p:stCondLst>
                                            <p:cond delay="0"/>
                                          </p:stCondLst>
                                        </p:cTn>
                                        <p:tgtEl>
                                          <p:spTgt spid="82"/>
                                        </p:tgtEl>
                                        <p:attrNameLst>
                                          <p:attrName>style.visibility</p:attrName>
                                        </p:attrNameLst>
                                      </p:cBhvr>
                                      <p:to>
                                        <p:strVal val="visible"/>
                                      </p:to>
                                    </p:set>
                                    <p:anim calcmode="lin" valueType="num">
                                      <p:cBhvr additive="base">
                                        <p:cTn id="43" dur="750" fill="hold"/>
                                        <p:tgtEl>
                                          <p:spTgt spid="82"/>
                                        </p:tgtEl>
                                        <p:attrNameLst>
                                          <p:attrName>ppt_x</p:attrName>
                                        </p:attrNameLst>
                                      </p:cBhvr>
                                      <p:tavLst>
                                        <p:tav tm="0">
                                          <p:val>
                                            <p:strVal val="#ppt_x"/>
                                          </p:val>
                                        </p:tav>
                                        <p:tav tm="100000">
                                          <p:val>
                                            <p:strVal val="#ppt_x"/>
                                          </p:val>
                                        </p:tav>
                                      </p:tavLst>
                                    </p:anim>
                                    <p:anim calcmode="lin" valueType="num">
                                      <p:cBhvr additive="base">
                                        <p:cTn id="44" dur="750" fill="hold"/>
                                        <p:tgtEl>
                                          <p:spTgt spid="82"/>
                                        </p:tgtEl>
                                        <p:attrNameLst>
                                          <p:attrName>ppt_y</p:attrName>
                                        </p:attrNameLst>
                                      </p:cBhvr>
                                      <p:tavLst>
                                        <p:tav tm="0">
                                          <p:val>
                                            <p:strVal val="1+#ppt_h/2"/>
                                          </p:val>
                                        </p:tav>
                                        <p:tav tm="100000">
                                          <p:val>
                                            <p:strVal val="#ppt_y"/>
                                          </p:val>
                                        </p:tav>
                                      </p:tavLst>
                                    </p:anim>
                                  </p:childTnLst>
                                </p:cTn>
                              </p:par>
                              <p:par>
                                <p:cTn id="45" presetID="2" presetClass="entr" presetSubtype="1" decel="100000" fill="hold" nodeType="withEffect">
                                  <p:stCondLst>
                                    <p:cond delay="300"/>
                                  </p:stCondLst>
                                  <p:childTnLst>
                                    <p:set>
                                      <p:cBhvr>
                                        <p:cTn id="46" dur="1" fill="hold">
                                          <p:stCondLst>
                                            <p:cond delay="0"/>
                                          </p:stCondLst>
                                        </p:cTn>
                                        <p:tgtEl>
                                          <p:spTgt spid="85"/>
                                        </p:tgtEl>
                                        <p:attrNameLst>
                                          <p:attrName>style.visibility</p:attrName>
                                        </p:attrNameLst>
                                      </p:cBhvr>
                                      <p:to>
                                        <p:strVal val="visible"/>
                                      </p:to>
                                    </p:set>
                                    <p:anim calcmode="lin" valueType="num">
                                      <p:cBhvr additive="base">
                                        <p:cTn id="47" dur="750" fill="hold"/>
                                        <p:tgtEl>
                                          <p:spTgt spid="85"/>
                                        </p:tgtEl>
                                        <p:attrNameLst>
                                          <p:attrName>ppt_x</p:attrName>
                                        </p:attrNameLst>
                                      </p:cBhvr>
                                      <p:tavLst>
                                        <p:tav tm="0">
                                          <p:val>
                                            <p:strVal val="#ppt_x"/>
                                          </p:val>
                                        </p:tav>
                                        <p:tav tm="100000">
                                          <p:val>
                                            <p:strVal val="#ppt_x"/>
                                          </p:val>
                                        </p:tav>
                                      </p:tavLst>
                                    </p:anim>
                                    <p:anim calcmode="lin" valueType="num">
                                      <p:cBhvr additive="base">
                                        <p:cTn id="48" dur="750" fill="hold"/>
                                        <p:tgtEl>
                                          <p:spTgt spid="85"/>
                                        </p:tgtEl>
                                        <p:attrNameLst>
                                          <p:attrName>ppt_y</p:attrName>
                                        </p:attrNameLst>
                                      </p:cBhvr>
                                      <p:tavLst>
                                        <p:tav tm="0">
                                          <p:val>
                                            <p:strVal val="0-#ppt_h/2"/>
                                          </p:val>
                                        </p:tav>
                                        <p:tav tm="100000">
                                          <p:val>
                                            <p:strVal val="#ppt_y"/>
                                          </p:val>
                                        </p:tav>
                                      </p:tavLst>
                                    </p:anim>
                                  </p:childTnLst>
                                </p:cTn>
                              </p:par>
                              <p:par>
                                <p:cTn id="49" presetID="2" presetClass="entr" presetSubtype="4" decel="100000" fill="hold" nodeType="withEffect">
                                  <p:stCondLst>
                                    <p:cond delay="400"/>
                                  </p:stCondLst>
                                  <p:childTnLst>
                                    <p:set>
                                      <p:cBhvr>
                                        <p:cTn id="50" dur="1" fill="hold">
                                          <p:stCondLst>
                                            <p:cond delay="0"/>
                                          </p:stCondLst>
                                        </p:cTn>
                                        <p:tgtEl>
                                          <p:spTgt spid="88"/>
                                        </p:tgtEl>
                                        <p:attrNameLst>
                                          <p:attrName>style.visibility</p:attrName>
                                        </p:attrNameLst>
                                      </p:cBhvr>
                                      <p:to>
                                        <p:strVal val="visible"/>
                                      </p:to>
                                    </p:set>
                                    <p:anim calcmode="lin" valueType="num">
                                      <p:cBhvr additive="base">
                                        <p:cTn id="51" dur="750" fill="hold"/>
                                        <p:tgtEl>
                                          <p:spTgt spid="88"/>
                                        </p:tgtEl>
                                        <p:attrNameLst>
                                          <p:attrName>ppt_x</p:attrName>
                                        </p:attrNameLst>
                                      </p:cBhvr>
                                      <p:tavLst>
                                        <p:tav tm="0">
                                          <p:val>
                                            <p:strVal val="#ppt_x"/>
                                          </p:val>
                                        </p:tav>
                                        <p:tav tm="100000">
                                          <p:val>
                                            <p:strVal val="#ppt_x"/>
                                          </p:val>
                                        </p:tav>
                                      </p:tavLst>
                                    </p:anim>
                                    <p:anim calcmode="lin" valueType="num">
                                      <p:cBhvr additive="base">
                                        <p:cTn id="52" dur="750" fill="hold"/>
                                        <p:tgtEl>
                                          <p:spTgt spid="88"/>
                                        </p:tgtEl>
                                        <p:attrNameLst>
                                          <p:attrName>ppt_y</p:attrName>
                                        </p:attrNameLst>
                                      </p:cBhvr>
                                      <p:tavLst>
                                        <p:tav tm="0">
                                          <p:val>
                                            <p:strVal val="1+#ppt_h/2"/>
                                          </p:val>
                                        </p:tav>
                                        <p:tav tm="100000">
                                          <p:val>
                                            <p:strVal val="#ppt_y"/>
                                          </p:val>
                                        </p:tav>
                                      </p:tavLst>
                                    </p:anim>
                                  </p:childTnLst>
                                </p:cTn>
                              </p:par>
                            </p:childTnLst>
                          </p:cTn>
                        </p:par>
                        <p:par>
                          <p:cTn id="53" fill="hold">
                            <p:stCondLst>
                              <p:cond delay="1650"/>
                            </p:stCondLst>
                            <p:childTnLst>
                              <p:par>
                                <p:cTn id="54" presetID="37" presetClass="entr" presetSubtype="0"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1000"/>
                                        <p:tgtEl>
                                          <p:spTgt spid="5"/>
                                        </p:tgtEl>
                                      </p:cBhvr>
                                    </p:animEffect>
                                    <p:anim calcmode="lin" valueType="num">
                                      <p:cBhvr>
                                        <p:cTn id="57" dur="1000" fill="hold"/>
                                        <p:tgtEl>
                                          <p:spTgt spid="5"/>
                                        </p:tgtEl>
                                        <p:attrNameLst>
                                          <p:attrName>ppt_x</p:attrName>
                                        </p:attrNameLst>
                                      </p:cBhvr>
                                      <p:tavLst>
                                        <p:tav tm="0">
                                          <p:val>
                                            <p:strVal val="#ppt_x"/>
                                          </p:val>
                                        </p:tav>
                                        <p:tav tm="100000">
                                          <p:val>
                                            <p:strVal val="#ppt_x"/>
                                          </p:val>
                                        </p:tav>
                                      </p:tavLst>
                                    </p:anim>
                                    <p:anim calcmode="lin" valueType="num">
                                      <p:cBhvr>
                                        <p:cTn id="58" dur="900" decel="100000" fill="hold"/>
                                        <p:tgtEl>
                                          <p:spTgt spid="5"/>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图片 1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flipH="1">
            <a:off x="5389277" y="27638"/>
            <a:ext cx="6802723" cy="6802723"/>
          </a:xfrm>
          <a:prstGeom prst="rect">
            <a:avLst/>
          </a:prstGeom>
        </p:spPr>
      </p:pic>
      <p:cxnSp>
        <p:nvCxnSpPr>
          <p:cNvPr id="113" name="直接连接符 112"/>
          <p:cNvCxnSpPr/>
          <p:nvPr/>
        </p:nvCxnSpPr>
        <p:spPr>
          <a:xfrm>
            <a:off x="-529" y="3429000"/>
            <a:ext cx="6096528" cy="0"/>
          </a:xfrm>
          <a:prstGeom prst="line">
            <a:avLst/>
          </a:prstGeom>
          <a:ln w="19050">
            <a:solidFill>
              <a:schemeClr val="bg1"/>
            </a:solidFill>
          </a:ln>
          <a:effectLst>
            <a:glow rad="101600">
              <a:schemeClr val="bg1">
                <a:alpha val="60000"/>
              </a:schemeClr>
            </a:glow>
          </a:effectLst>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6096000" y="3443514"/>
            <a:ext cx="6096528" cy="0"/>
          </a:xfrm>
          <a:prstGeom prst="line">
            <a:avLst/>
          </a:prstGeom>
          <a:ln w="19050">
            <a:solidFill>
              <a:schemeClr val="bg1"/>
            </a:solidFill>
          </a:ln>
          <a:effectLst>
            <a:glow rad="101600">
              <a:schemeClr val="bg1">
                <a:alpha val="60000"/>
              </a:schemeClr>
            </a:glow>
          </a:effectLst>
        </p:spPr>
        <p:style>
          <a:lnRef idx="1">
            <a:schemeClr val="accent1"/>
          </a:lnRef>
          <a:fillRef idx="0">
            <a:schemeClr val="accent1"/>
          </a:fillRef>
          <a:effectRef idx="0">
            <a:schemeClr val="accent1"/>
          </a:effectRef>
          <a:fontRef idx="minor">
            <a:schemeClr val="tx1"/>
          </a:fontRef>
        </p:style>
      </p:cxnSp>
      <p:grpSp>
        <p:nvGrpSpPr>
          <p:cNvPr id="117" name="组合 116"/>
          <p:cNvGrpSpPr/>
          <p:nvPr/>
        </p:nvGrpSpPr>
        <p:grpSpPr>
          <a:xfrm>
            <a:off x="5837766" y="1336373"/>
            <a:ext cx="530608" cy="4280656"/>
            <a:chOff x="5936381" y="2131945"/>
            <a:chExt cx="333377" cy="2689511"/>
          </a:xfrm>
        </p:grpSpPr>
        <p:sp>
          <p:nvSpPr>
            <p:cNvPr id="118" name="椭圆 117"/>
            <p:cNvSpPr/>
            <p:nvPr/>
          </p:nvSpPr>
          <p:spPr>
            <a:xfrm rot="18632258">
              <a:off x="5936381" y="4488080"/>
              <a:ext cx="333376" cy="333376"/>
            </a:xfrm>
            <a:prstGeom prst="ellipse">
              <a:avLst/>
            </a:prstGeom>
            <a:solidFill>
              <a:schemeClr val="bg1">
                <a:alpha val="6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rot="18632258">
              <a:off x="5936382" y="2131945"/>
              <a:ext cx="333376" cy="333376"/>
            </a:xfrm>
            <a:prstGeom prst="ellipse">
              <a:avLst/>
            </a:prstGeom>
            <a:solidFill>
              <a:schemeClr val="bg1">
                <a:alpha val="6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2" name="[动画大师]_Oval 426"/>
          <p:cNvSpPr>
            <a:spLocks noChangeArrowheads="1"/>
          </p:cNvSpPr>
          <p:nvPr/>
        </p:nvSpPr>
        <p:spPr bwMode="auto">
          <a:xfrm>
            <a:off x="11688763" y="-160849"/>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3" name="[动画大师]_Oval 426"/>
          <p:cNvSpPr>
            <a:spLocks noChangeArrowheads="1"/>
          </p:cNvSpPr>
          <p:nvPr/>
        </p:nvSpPr>
        <p:spPr bwMode="auto">
          <a:xfrm>
            <a:off x="11361738" y="-18624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4" name="[动画大师]_Oval 426"/>
          <p:cNvSpPr>
            <a:spLocks noChangeArrowheads="1"/>
          </p:cNvSpPr>
          <p:nvPr/>
        </p:nvSpPr>
        <p:spPr bwMode="auto">
          <a:xfrm>
            <a:off x="10993438" y="-19259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6" name="[动画大师]_Oval 426"/>
          <p:cNvSpPr>
            <a:spLocks noChangeArrowheads="1"/>
          </p:cNvSpPr>
          <p:nvPr/>
        </p:nvSpPr>
        <p:spPr bwMode="auto">
          <a:xfrm>
            <a:off x="12084000" y="-16402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9" name="[动画大师]_Oval 426"/>
          <p:cNvSpPr>
            <a:spLocks noChangeArrowheads="1"/>
          </p:cNvSpPr>
          <p:nvPr/>
        </p:nvSpPr>
        <p:spPr bwMode="auto">
          <a:xfrm>
            <a:off x="-373745" y="3092057"/>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4" name="[动画大师]_Oval 426"/>
          <p:cNvSpPr>
            <a:spLocks noChangeArrowheads="1"/>
          </p:cNvSpPr>
          <p:nvPr/>
        </p:nvSpPr>
        <p:spPr bwMode="auto">
          <a:xfrm>
            <a:off x="-335768" y="238967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9" name="[动画大师]_Oval 426"/>
          <p:cNvSpPr>
            <a:spLocks noChangeArrowheads="1"/>
          </p:cNvSpPr>
          <p:nvPr/>
        </p:nvSpPr>
        <p:spPr bwMode="auto">
          <a:xfrm>
            <a:off x="-246563" y="161080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0" name="[动画大师]_Oval 426"/>
          <p:cNvSpPr>
            <a:spLocks noChangeArrowheads="1"/>
          </p:cNvSpPr>
          <p:nvPr/>
        </p:nvSpPr>
        <p:spPr bwMode="auto">
          <a:xfrm>
            <a:off x="-334176" y="1000443"/>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5" name="[动画大师]_Oval 426"/>
          <p:cNvSpPr>
            <a:spLocks noChangeArrowheads="1"/>
          </p:cNvSpPr>
          <p:nvPr/>
        </p:nvSpPr>
        <p:spPr bwMode="auto">
          <a:xfrm>
            <a:off x="-365810" y="50590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6" name="[动画大师]_Oval 426"/>
          <p:cNvSpPr>
            <a:spLocks noChangeArrowheads="1"/>
          </p:cNvSpPr>
          <p:nvPr/>
        </p:nvSpPr>
        <p:spPr bwMode="auto">
          <a:xfrm>
            <a:off x="11180763" y="716886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7" name="[动画大师]_Oval 426"/>
          <p:cNvSpPr>
            <a:spLocks noChangeArrowheads="1"/>
          </p:cNvSpPr>
          <p:nvPr/>
        </p:nvSpPr>
        <p:spPr bwMode="auto">
          <a:xfrm>
            <a:off x="10853738" y="714346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8" name="[动画大师]_Oval 426"/>
          <p:cNvSpPr>
            <a:spLocks noChangeArrowheads="1"/>
          </p:cNvSpPr>
          <p:nvPr/>
        </p:nvSpPr>
        <p:spPr bwMode="auto">
          <a:xfrm>
            <a:off x="10485438" y="713711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9" name="[动画大师]_Oval 426"/>
          <p:cNvSpPr>
            <a:spLocks noChangeArrowheads="1"/>
          </p:cNvSpPr>
          <p:nvPr/>
        </p:nvSpPr>
        <p:spPr bwMode="auto">
          <a:xfrm>
            <a:off x="9920288" y="717204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0" name="[动画大师]_Oval 426"/>
          <p:cNvSpPr>
            <a:spLocks noChangeArrowheads="1"/>
          </p:cNvSpPr>
          <p:nvPr/>
        </p:nvSpPr>
        <p:spPr bwMode="auto">
          <a:xfrm>
            <a:off x="11576000" y="716569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1" name="[动画大师]_Oval 426"/>
          <p:cNvSpPr>
            <a:spLocks noChangeArrowheads="1"/>
          </p:cNvSpPr>
          <p:nvPr/>
        </p:nvSpPr>
        <p:spPr bwMode="auto">
          <a:xfrm>
            <a:off x="9550350" y="71815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2" name="[动画大师]_Oval 426"/>
          <p:cNvSpPr>
            <a:spLocks noChangeArrowheads="1"/>
          </p:cNvSpPr>
          <p:nvPr/>
        </p:nvSpPr>
        <p:spPr bwMode="auto">
          <a:xfrm>
            <a:off x="8452803" y="713076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3" name="[动画大师]_Oval 426"/>
          <p:cNvSpPr>
            <a:spLocks noChangeArrowheads="1"/>
          </p:cNvSpPr>
          <p:nvPr/>
        </p:nvSpPr>
        <p:spPr bwMode="auto">
          <a:xfrm>
            <a:off x="8125778" y="710536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4" name="[动画大师]_Oval 426"/>
          <p:cNvSpPr>
            <a:spLocks noChangeArrowheads="1"/>
          </p:cNvSpPr>
          <p:nvPr/>
        </p:nvSpPr>
        <p:spPr bwMode="auto">
          <a:xfrm>
            <a:off x="7757478" y="709901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5" name="[动画大师]_Oval 426"/>
          <p:cNvSpPr>
            <a:spLocks noChangeArrowheads="1"/>
          </p:cNvSpPr>
          <p:nvPr/>
        </p:nvSpPr>
        <p:spPr bwMode="auto">
          <a:xfrm>
            <a:off x="7192328" y="713394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6" name="[动画大师]_Oval 426"/>
          <p:cNvSpPr>
            <a:spLocks noChangeArrowheads="1"/>
          </p:cNvSpPr>
          <p:nvPr/>
        </p:nvSpPr>
        <p:spPr bwMode="auto">
          <a:xfrm>
            <a:off x="8848040" y="712759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7" name="[动画大师]_Oval 426"/>
          <p:cNvSpPr>
            <a:spLocks noChangeArrowheads="1"/>
          </p:cNvSpPr>
          <p:nvPr/>
        </p:nvSpPr>
        <p:spPr bwMode="auto">
          <a:xfrm>
            <a:off x="6822390" y="71434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8" name="[动画大师]_Oval 426"/>
          <p:cNvSpPr>
            <a:spLocks noChangeArrowheads="1"/>
          </p:cNvSpPr>
          <p:nvPr/>
        </p:nvSpPr>
        <p:spPr bwMode="auto">
          <a:xfrm>
            <a:off x="5980113" y="709901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9" name="[动画大师]_Oval 426"/>
          <p:cNvSpPr>
            <a:spLocks noChangeArrowheads="1"/>
          </p:cNvSpPr>
          <p:nvPr/>
        </p:nvSpPr>
        <p:spPr bwMode="auto">
          <a:xfrm>
            <a:off x="5653088" y="707361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0" name="[动画大师]_Oval 426"/>
          <p:cNvSpPr>
            <a:spLocks noChangeArrowheads="1"/>
          </p:cNvSpPr>
          <p:nvPr/>
        </p:nvSpPr>
        <p:spPr bwMode="auto">
          <a:xfrm>
            <a:off x="5284788" y="706726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1" name="[动画大师]_Oval 426"/>
          <p:cNvSpPr>
            <a:spLocks noChangeArrowheads="1"/>
          </p:cNvSpPr>
          <p:nvPr/>
        </p:nvSpPr>
        <p:spPr bwMode="auto">
          <a:xfrm>
            <a:off x="4719638" y="710219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2" name="[动画大师]_Oval 426"/>
          <p:cNvSpPr>
            <a:spLocks noChangeArrowheads="1"/>
          </p:cNvSpPr>
          <p:nvPr/>
        </p:nvSpPr>
        <p:spPr bwMode="auto">
          <a:xfrm>
            <a:off x="6375350" y="709584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3" name="[动画大师]_Oval 426"/>
          <p:cNvSpPr>
            <a:spLocks noChangeArrowheads="1"/>
          </p:cNvSpPr>
          <p:nvPr/>
        </p:nvSpPr>
        <p:spPr bwMode="auto">
          <a:xfrm>
            <a:off x="4349700" y="711171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4" name="[动画大师]_Oval 426"/>
          <p:cNvSpPr>
            <a:spLocks noChangeArrowheads="1"/>
          </p:cNvSpPr>
          <p:nvPr/>
        </p:nvSpPr>
        <p:spPr bwMode="auto">
          <a:xfrm>
            <a:off x="3252153" y="706091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5" name="[动画大师]_Oval 426"/>
          <p:cNvSpPr>
            <a:spLocks noChangeArrowheads="1"/>
          </p:cNvSpPr>
          <p:nvPr/>
        </p:nvSpPr>
        <p:spPr bwMode="auto">
          <a:xfrm>
            <a:off x="2925128" y="703551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6" name="[动画大师]_Oval 426"/>
          <p:cNvSpPr>
            <a:spLocks noChangeArrowheads="1"/>
          </p:cNvSpPr>
          <p:nvPr/>
        </p:nvSpPr>
        <p:spPr bwMode="auto">
          <a:xfrm>
            <a:off x="2556828" y="702916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7" name="[动画大师]_Oval 426"/>
          <p:cNvSpPr>
            <a:spLocks noChangeArrowheads="1"/>
          </p:cNvSpPr>
          <p:nvPr/>
        </p:nvSpPr>
        <p:spPr bwMode="auto">
          <a:xfrm>
            <a:off x="1991678" y="706409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8" name="[动画大师]_Oval 426"/>
          <p:cNvSpPr>
            <a:spLocks noChangeArrowheads="1"/>
          </p:cNvSpPr>
          <p:nvPr/>
        </p:nvSpPr>
        <p:spPr bwMode="auto">
          <a:xfrm>
            <a:off x="3647390" y="705774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9" name="[动画大师]_Oval 426"/>
          <p:cNvSpPr>
            <a:spLocks noChangeArrowheads="1"/>
          </p:cNvSpPr>
          <p:nvPr/>
        </p:nvSpPr>
        <p:spPr bwMode="auto">
          <a:xfrm>
            <a:off x="-397560" y="70164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0" name="[动画大师]_Oval 426"/>
          <p:cNvSpPr>
            <a:spLocks noChangeArrowheads="1"/>
          </p:cNvSpPr>
          <p:nvPr/>
        </p:nvSpPr>
        <p:spPr bwMode="auto">
          <a:xfrm>
            <a:off x="12628563" y="20083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1" name="[动画大师]_Oval 426"/>
          <p:cNvSpPr>
            <a:spLocks noChangeArrowheads="1"/>
          </p:cNvSpPr>
          <p:nvPr/>
        </p:nvSpPr>
        <p:spPr bwMode="auto">
          <a:xfrm>
            <a:off x="12766358" y="17009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2" name="[动画大师]_Oval 426"/>
          <p:cNvSpPr>
            <a:spLocks noChangeArrowheads="1"/>
          </p:cNvSpPr>
          <p:nvPr/>
        </p:nvSpPr>
        <p:spPr bwMode="auto">
          <a:xfrm>
            <a:off x="12619038" y="13898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3" name="[动画大师]_Oval 426"/>
          <p:cNvSpPr>
            <a:spLocks noChangeArrowheads="1"/>
          </p:cNvSpPr>
          <p:nvPr/>
        </p:nvSpPr>
        <p:spPr bwMode="auto">
          <a:xfrm>
            <a:off x="12640628" y="10285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4" name="[动画大师]_Oval 426"/>
          <p:cNvSpPr>
            <a:spLocks noChangeArrowheads="1"/>
          </p:cNvSpPr>
          <p:nvPr/>
        </p:nvSpPr>
        <p:spPr bwMode="auto">
          <a:xfrm>
            <a:off x="12825680" y="23861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5" name="[动画大师]_Oval 426"/>
          <p:cNvSpPr>
            <a:spLocks noChangeArrowheads="1"/>
          </p:cNvSpPr>
          <p:nvPr/>
        </p:nvSpPr>
        <p:spPr bwMode="auto">
          <a:xfrm>
            <a:off x="12644070" y="6875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6" name="[动画大师]_Oval 426"/>
          <p:cNvSpPr>
            <a:spLocks noChangeArrowheads="1"/>
          </p:cNvSpPr>
          <p:nvPr/>
        </p:nvSpPr>
        <p:spPr bwMode="auto">
          <a:xfrm>
            <a:off x="12520880" y="3058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7" name="[动画大师]_Oval 426"/>
          <p:cNvSpPr>
            <a:spLocks noChangeArrowheads="1"/>
          </p:cNvSpPr>
          <p:nvPr/>
        </p:nvSpPr>
        <p:spPr bwMode="auto">
          <a:xfrm>
            <a:off x="12476163" y="53865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8" name="[动画大师]_Oval 426"/>
          <p:cNvSpPr>
            <a:spLocks noChangeArrowheads="1"/>
          </p:cNvSpPr>
          <p:nvPr/>
        </p:nvSpPr>
        <p:spPr bwMode="auto">
          <a:xfrm>
            <a:off x="12613958" y="50791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9" name="[动画大师]_Oval 426"/>
          <p:cNvSpPr>
            <a:spLocks noChangeArrowheads="1"/>
          </p:cNvSpPr>
          <p:nvPr/>
        </p:nvSpPr>
        <p:spPr bwMode="auto">
          <a:xfrm>
            <a:off x="12466638" y="47680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0" name="[动画大师]_Oval 426"/>
          <p:cNvSpPr>
            <a:spLocks noChangeArrowheads="1"/>
          </p:cNvSpPr>
          <p:nvPr/>
        </p:nvSpPr>
        <p:spPr bwMode="auto">
          <a:xfrm>
            <a:off x="12488228" y="44067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1" name="[动画大师]_Oval 426"/>
          <p:cNvSpPr>
            <a:spLocks noChangeArrowheads="1"/>
          </p:cNvSpPr>
          <p:nvPr/>
        </p:nvSpPr>
        <p:spPr bwMode="auto">
          <a:xfrm>
            <a:off x="12673280" y="57643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2" name="[动画大师]_Oval 426"/>
          <p:cNvSpPr>
            <a:spLocks noChangeArrowheads="1"/>
          </p:cNvSpPr>
          <p:nvPr/>
        </p:nvSpPr>
        <p:spPr bwMode="auto">
          <a:xfrm>
            <a:off x="12491670" y="40657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3" name="[动画大师]_Oval 426"/>
          <p:cNvSpPr>
            <a:spLocks noChangeArrowheads="1"/>
          </p:cNvSpPr>
          <p:nvPr/>
        </p:nvSpPr>
        <p:spPr bwMode="auto">
          <a:xfrm>
            <a:off x="12368480" y="36840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4" name="[动画大师]_Oval 426"/>
          <p:cNvSpPr>
            <a:spLocks noChangeArrowheads="1"/>
          </p:cNvSpPr>
          <p:nvPr/>
        </p:nvSpPr>
        <p:spPr bwMode="auto">
          <a:xfrm>
            <a:off x="-842346" y="27585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5" name="[动画大师]_Oval 426"/>
          <p:cNvSpPr>
            <a:spLocks noChangeArrowheads="1"/>
          </p:cNvSpPr>
          <p:nvPr/>
        </p:nvSpPr>
        <p:spPr bwMode="auto">
          <a:xfrm>
            <a:off x="-704551" y="24511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6" name="[动画大师]_Oval 426"/>
          <p:cNvSpPr>
            <a:spLocks noChangeArrowheads="1"/>
          </p:cNvSpPr>
          <p:nvPr/>
        </p:nvSpPr>
        <p:spPr bwMode="auto">
          <a:xfrm>
            <a:off x="-851871" y="21400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7" name="[动画大师]_Oval 426"/>
          <p:cNvSpPr>
            <a:spLocks noChangeArrowheads="1"/>
          </p:cNvSpPr>
          <p:nvPr/>
        </p:nvSpPr>
        <p:spPr bwMode="auto">
          <a:xfrm>
            <a:off x="-830281" y="17787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8" name="[动画大师]_Oval 426"/>
          <p:cNvSpPr>
            <a:spLocks noChangeArrowheads="1"/>
          </p:cNvSpPr>
          <p:nvPr/>
        </p:nvSpPr>
        <p:spPr bwMode="auto">
          <a:xfrm>
            <a:off x="-645229" y="31363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9" name="[动画大师]_Oval 426"/>
          <p:cNvSpPr>
            <a:spLocks noChangeArrowheads="1"/>
          </p:cNvSpPr>
          <p:nvPr/>
        </p:nvSpPr>
        <p:spPr bwMode="auto">
          <a:xfrm>
            <a:off x="-826839" y="14377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0" name="[动画大师]_Oval 426"/>
          <p:cNvSpPr>
            <a:spLocks noChangeArrowheads="1"/>
          </p:cNvSpPr>
          <p:nvPr/>
        </p:nvSpPr>
        <p:spPr bwMode="auto">
          <a:xfrm>
            <a:off x="-994746" y="61367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1" name="[动画大师]_Oval 426"/>
          <p:cNvSpPr>
            <a:spLocks noChangeArrowheads="1"/>
          </p:cNvSpPr>
          <p:nvPr/>
        </p:nvSpPr>
        <p:spPr bwMode="auto">
          <a:xfrm>
            <a:off x="-856951" y="58293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2" name="[动画大师]_Oval 426"/>
          <p:cNvSpPr>
            <a:spLocks noChangeArrowheads="1"/>
          </p:cNvSpPr>
          <p:nvPr/>
        </p:nvSpPr>
        <p:spPr bwMode="auto">
          <a:xfrm>
            <a:off x="-1004271" y="55182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3" name="[动画大师]_Oval 426"/>
          <p:cNvSpPr>
            <a:spLocks noChangeArrowheads="1"/>
          </p:cNvSpPr>
          <p:nvPr/>
        </p:nvSpPr>
        <p:spPr bwMode="auto">
          <a:xfrm>
            <a:off x="-982681" y="51569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4" name="[动画大师]_Oval 426"/>
          <p:cNvSpPr>
            <a:spLocks noChangeArrowheads="1"/>
          </p:cNvSpPr>
          <p:nvPr/>
        </p:nvSpPr>
        <p:spPr bwMode="auto">
          <a:xfrm>
            <a:off x="-797629" y="65145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5" name="[动画大师]_Oval 426"/>
          <p:cNvSpPr>
            <a:spLocks noChangeArrowheads="1"/>
          </p:cNvSpPr>
          <p:nvPr/>
        </p:nvSpPr>
        <p:spPr bwMode="auto">
          <a:xfrm>
            <a:off x="-979239" y="48159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6" name="[动画大师]_Oval 426"/>
          <p:cNvSpPr>
            <a:spLocks noChangeArrowheads="1"/>
          </p:cNvSpPr>
          <p:nvPr/>
        </p:nvSpPr>
        <p:spPr bwMode="auto">
          <a:xfrm>
            <a:off x="-1102429" y="44342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7" name="Oval 426"/>
          <p:cNvSpPr>
            <a:spLocks noChangeArrowheads="1"/>
          </p:cNvSpPr>
          <p:nvPr/>
        </p:nvSpPr>
        <p:spPr bwMode="auto">
          <a:xfrm>
            <a:off x="12390438" y="632901"/>
            <a:ext cx="108000" cy="108000"/>
          </a:xfrm>
          <a:prstGeom prst="ellipse">
            <a:avLst/>
          </a:pr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矩形 350"/>
          <p:cNvSpPr/>
          <p:nvPr/>
        </p:nvSpPr>
        <p:spPr>
          <a:xfrm>
            <a:off x="2004601" y="4415515"/>
            <a:ext cx="8256272" cy="1015663"/>
          </a:xfrm>
          <a:prstGeom prst="rect">
            <a:avLst/>
          </a:prstGeom>
        </p:spPr>
        <p:txBody>
          <a:bodyPr wrap="square">
            <a:spAutoFit/>
          </a:bodyPr>
          <a:lstStyle/>
          <a:p>
            <a:pPr algn="ctr"/>
            <a:r>
              <a:rPr lang="zh-CN" altLang="en-US"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感谢观看</a:t>
            </a:r>
          </a:p>
        </p:txBody>
      </p:sp>
      <p:cxnSp>
        <p:nvCxnSpPr>
          <p:cNvPr id="352" name="直接连接符 351"/>
          <p:cNvCxnSpPr/>
          <p:nvPr/>
        </p:nvCxnSpPr>
        <p:spPr>
          <a:xfrm>
            <a:off x="1952119" y="4154276"/>
            <a:ext cx="3736949" cy="0"/>
          </a:xfrm>
          <a:prstGeom prst="line">
            <a:avLst/>
          </a:prstGeom>
          <a:ln>
            <a:gradFill>
              <a:gsLst>
                <a:gs pos="0">
                  <a:schemeClr val="accent1">
                    <a:lumMod val="5000"/>
                    <a:lumOff val="95000"/>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sp>
        <p:nvSpPr>
          <p:cNvPr id="353" name="矩形 352"/>
          <p:cNvSpPr/>
          <p:nvPr/>
        </p:nvSpPr>
        <p:spPr>
          <a:xfrm rot="2700000">
            <a:off x="5967963" y="4005033"/>
            <a:ext cx="298489" cy="298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4" name="直接连接符 353"/>
          <p:cNvCxnSpPr/>
          <p:nvPr/>
        </p:nvCxnSpPr>
        <p:spPr>
          <a:xfrm>
            <a:off x="6490563" y="4154276"/>
            <a:ext cx="3736949" cy="0"/>
          </a:xfrm>
          <a:prstGeom prst="line">
            <a:avLst/>
          </a:prstGeom>
          <a:ln>
            <a:gradFill>
              <a:gsLst>
                <a:gs pos="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55" name="直接连接符 354"/>
          <p:cNvCxnSpPr/>
          <p:nvPr/>
        </p:nvCxnSpPr>
        <p:spPr>
          <a:xfrm>
            <a:off x="1952119" y="5584816"/>
            <a:ext cx="8275393" cy="0"/>
          </a:xfrm>
          <a:prstGeom prst="line">
            <a:avLst/>
          </a:prstGeom>
          <a:ln>
            <a:gradFill>
              <a:gsLst>
                <a:gs pos="0">
                  <a:schemeClr val="accent1">
                    <a:lumMod val="5000"/>
                    <a:lumOff val="95000"/>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2499678" y="-300549"/>
            <a:ext cx="7953810" cy="3463885"/>
            <a:chOff x="2499678" y="-300549"/>
            <a:chExt cx="7953810" cy="3463885"/>
          </a:xfrm>
        </p:grpSpPr>
        <p:sp>
          <p:nvSpPr>
            <p:cNvPr id="491" name="[动画大师]_Oval 426"/>
            <p:cNvSpPr>
              <a:spLocks noChangeArrowheads="1"/>
            </p:cNvSpPr>
            <p:nvPr/>
          </p:nvSpPr>
          <p:spPr bwMode="auto">
            <a:xfrm>
              <a:off x="3433128" y="-29419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2" name="[动画大师]_Oval 426"/>
            <p:cNvSpPr>
              <a:spLocks noChangeArrowheads="1"/>
            </p:cNvSpPr>
            <p:nvPr/>
          </p:nvSpPr>
          <p:spPr bwMode="auto">
            <a:xfrm>
              <a:off x="3064828" y="-30054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grpSp>
          <p:nvGrpSpPr>
            <p:cNvPr id="296" name="组合 295"/>
            <p:cNvGrpSpPr/>
            <p:nvPr/>
          </p:nvGrpSpPr>
          <p:grpSpPr>
            <a:xfrm>
              <a:off x="2519137" y="937645"/>
              <a:ext cx="4852988" cy="2151063"/>
              <a:chOff x="2486288" y="1261831"/>
              <a:chExt cx="4852988" cy="2151063"/>
            </a:xfrm>
            <a:effectLst>
              <a:outerShdw blurRad="127000" dist="63500" dir="2700000" algn="tl" rotWithShape="0">
                <a:prstClr val="black">
                  <a:alpha val="40000"/>
                </a:prstClr>
              </a:outerShdw>
            </a:effectLst>
          </p:grpSpPr>
          <p:grpSp>
            <p:nvGrpSpPr>
              <p:cNvPr id="297" name="组合 296"/>
              <p:cNvGrpSpPr/>
              <p:nvPr/>
            </p:nvGrpSpPr>
            <p:grpSpPr>
              <a:xfrm>
                <a:off x="2486288" y="1261831"/>
                <a:ext cx="1435099" cy="2116138"/>
                <a:chOff x="2498725" y="1625600"/>
                <a:chExt cx="1435099" cy="2116138"/>
              </a:xfrm>
            </p:grpSpPr>
            <p:sp>
              <p:nvSpPr>
                <p:cNvPr id="337" name="Freeform 5"/>
                <p:cNvSpPr/>
                <p:nvPr/>
              </p:nvSpPr>
              <p:spPr bwMode="auto">
                <a:xfrm>
                  <a:off x="2522538" y="2435225"/>
                  <a:ext cx="1363662" cy="22225"/>
                </a:xfrm>
                <a:custGeom>
                  <a:avLst/>
                  <a:gdLst>
                    <a:gd name="T0" fmla="*/ 116 w 117"/>
                    <a:gd name="T1" fmla="*/ 2 h 2"/>
                    <a:gd name="T2" fmla="*/ 1 w 117"/>
                    <a:gd name="T3" fmla="*/ 2 h 2"/>
                    <a:gd name="T4" fmla="*/ 0 w 117"/>
                    <a:gd name="T5" fmla="*/ 1 h 2"/>
                    <a:gd name="T6" fmla="*/ 1 w 117"/>
                    <a:gd name="T7" fmla="*/ 0 h 2"/>
                    <a:gd name="T8" fmla="*/ 116 w 117"/>
                    <a:gd name="T9" fmla="*/ 0 h 2"/>
                    <a:gd name="T10" fmla="*/ 117 w 117"/>
                    <a:gd name="T11" fmla="*/ 1 h 2"/>
                    <a:gd name="T12" fmla="*/ 116 w 1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17" h="2">
                      <a:moveTo>
                        <a:pt x="116" y="2"/>
                      </a:moveTo>
                      <a:cubicBezTo>
                        <a:pt x="1" y="2"/>
                        <a:pt x="1" y="2"/>
                        <a:pt x="1" y="2"/>
                      </a:cubicBezTo>
                      <a:cubicBezTo>
                        <a:pt x="1" y="2"/>
                        <a:pt x="0" y="2"/>
                        <a:pt x="0" y="1"/>
                      </a:cubicBezTo>
                      <a:cubicBezTo>
                        <a:pt x="0" y="1"/>
                        <a:pt x="1" y="0"/>
                        <a:pt x="1" y="0"/>
                      </a:cubicBezTo>
                      <a:cubicBezTo>
                        <a:pt x="116" y="0"/>
                        <a:pt x="116" y="0"/>
                        <a:pt x="116" y="0"/>
                      </a:cubicBezTo>
                      <a:cubicBezTo>
                        <a:pt x="116" y="0"/>
                        <a:pt x="117" y="1"/>
                        <a:pt x="117" y="1"/>
                      </a:cubicBezTo>
                      <a:cubicBezTo>
                        <a:pt x="117" y="2"/>
                        <a:pt x="116" y="2"/>
                        <a:pt x="116"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Freeform 6"/>
                <p:cNvSpPr/>
                <p:nvPr/>
              </p:nvSpPr>
              <p:spPr bwMode="auto">
                <a:xfrm>
                  <a:off x="3128963" y="1682750"/>
                  <a:ext cx="23812" cy="1689100"/>
                </a:xfrm>
                <a:custGeom>
                  <a:avLst/>
                  <a:gdLst>
                    <a:gd name="T0" fmla="*/ 1 w 2"/>
                    <a:gd name="T1" fmla="*/ 146 h 146"/>
                    <a:gd name="T2" fmla="*/ 0 w 2"/>
                    <a:gd name="T3" fmla="*/ 145 h 146"/>
                    <a:gd name="T4" fmla="*/ 0 w 2"/>
                    <a:gd name="T5" fmla="*/ 1 h 146"/>
                    <a:gd name="T6" fmla="*/ 1 w 2"/>
                    <a:gd name="T7" fmla="*/ 0 h 146"/>
                    <a:gd name="T8" fmla="*/ 2 w 2"/>
                    <a:gd name="T9" fmla="*/ 1 h 146"/>
                    <a:gd name="T10" fmla="*/ 2 w 2"/>
                    <a:gd name="T11" fmla="*/ 145 h 146"/>
                    <a:gd name="T12" fmla="*/ 1 w 2"/>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2" h="146">
                      <a:moveTo>
                        <a:pt x="1" y="146"/>
                      </a:moveTo>
                      <a:cubicBezTo>
                        <a:pt x="1" y="146"/>
                        <a:pt x="0" y="145"/>
                        <a:pt x="0" y="145"/>
                      </a:cubicBezTo>
                      <a:cubicBezTo>
                        <a:pt x="0" y="1"/>
                        <a:pt x="0" y="1"/>
                        <a:pt x="0" y="1"/>
                      </a:cubicBezTo>
                      <a:cubicBezTo>
                        <a:pt x="0" y="0"/>
                        <a:pt x="1" y="0"/>
                        <a:pt x="1" y="0"/>
                      </a:cubicBezTo>
                      <a:cubicBezTo>
                        <a:pt x="2" y="0"/>
                        <a:pt x="2" y="0"/>
                        <a:pt x="2" y="1"/>
                      </a:cubicBezTo>
                      <a:cubicBezTo>
                        <a:pt x="2" y="145"/>
                        <a:pt x="2" y="145"/>
                        <a:pt x="2" y="145"/>
                      </a:cubicBezTo>
                      <a:cubicBezTo>
                        <a:pt x="2" y="145"/>
                        <a:pt x="2" y="146"/>
                        <a:pt x="1" y="14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Freeform 7"/>
                <p:cNvSpPr/>
                <p:nvPr/>
              </p:nvSpPr>
              <p:spPr bwMode="auto">
                <a:xfrm>
                  <a:off x="2533650" y="2133600"/>
                  <a:ext cx="1328737" cy="1319213"/>
                </a:xfrm>
                <a:custGeom>
                  <a:avLst/>
                  <a:gdLst>
                    <a:gd name="T0" fmla="*/ 1 w 114"/>
                    <a:gd name="T1" fmla="*/ 114 h 114"/>
                    <a:gd name="T2" fmla="*/ 0 w 114"/>
                    <a:gd name="T3" fmla="*/ 114 h 114"/>
                    <a:gd name="T4" fmla="*/ 0 w 114"/>
                    <a:gd name="T5" fmla="*/ 113 h 114"/>
                    <a:gd name="T6" fmla="*/ 112 w 114"/>
                    <a:gd name="T7" fmla="*/ 0 h 114"/>
                    <a:gd name="T8" fmla="*/ 114 w 114"/>
                    <a:gd name="T9" fmla="*/ 0 h 114"/>
                    <a:gd name="T10" fmla="*/ 114 w 114"/>
                    <a:gd name="T11" fmla="*/ 1 h 114"/>
                    <a:gd name="T12" fmla="*/ 1 w 114"/>
                    <a:gd name="T13" fmla="*/ 114 h 114"/>
                    <a:gd name="T14" fmla="*/ 1 w 114"/>
                    <a:gd name="T15" fmla="*/ 1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1" y="114"/>
                      </a:moveTo>
                      <a:cubicBezTo>
                        <a:pt x="0" y="114"/>
                        <a:pt x="0" y="114"/>
                        <a:pt x="0" y="114"/>
                      </a:cubicBezTo>
                      <a:cubicBezTo>
                        <a:pt x="0" y="114"/>
                        <a:pt x="0" y="113"/>
                        <a:pt x="0" y="113"/>
                      </a:cubicBezTo>
                      <a:cubicBezTo>
                        <a:pt x="112" y="0"/>
                        <a:pt x="112" y="0"/>
                        <a:pt x="112" y="0"/>
                      </a:cubicBezTo>
                      <a:cubicBezTo>
                        <a:pt x="113" y="0"/>
                        <a:pt x="113" y="0"/>
                        <a:pt x="114" y="0"/>
                      </a:cubicBezTo>
                      <a:cubicBezTo>
                        <a:pt x="114" y="1"/>
                        <a:pt x="114" y="1"/>
                        <a:pt x="114" y="1"/>
                      </a:cubicBezTo>
                      <a:cubicBezTo>
                        <a:pt x="1" y="114"/>
                        <a:pt x="1" y="114"/>
                        <a:pt x="1" y="114"/>
                      </a:cubicBezTo>
                      <a:cubicBezTo>
                        <a:pt x="1" y="114"/>
                        <a:pt x="1" y="114"/>
                        <a:pt x="1" y="11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Freeform 8"/>
                <p:cNvSpPr/>
                <p:nvPr/>
              </p:nvSpPr>
              <p:spPr bwMode="auto">
                <a:xfrm>
                  <a:off x="2522538" y="2133600"/>
                  <a:ext cx="1339850" cy="323850"/>
                </a:xfrm>
                <a:custGeom>
                  <a:avLst/>
                  <a:gdLst>
                    <a:gd name="T0" fmla="*/ 1 w 115"/>
                    <a:gd name="T1" fmla="*/ 28 h 28"/>
                    <a:gd name="T2" fmla="*/ 0 w 115"/>
                    <a:gd name="T3" fmla="*/ 28 h 28"/>
                    <a:gd name="T4" fmla="*/ 1 w 115"/>
                    <a:gd name="T5" fmla="*/ 27 h 28"/>
                    <a:gd name="T6" fmla="*/ 114 w 115"/>
                    <a:gd name="T7" fmla="*/ 0 h 28"/>
                    <a:gd name="T8" fmla="*/ 115 w 115"/>
                    <a:gd name="T9" fmla="*/ 1 h 28"/>
                    <a:gd name="T10" fmla="*/ 114 w 115"/>
                    <a:gd name="T11" fmla="*/ 2 h 28"/>
                    <a:gd name="T12" fmla="*/ 2 w 115"/>
                    <a:gd name="T13" fmla="*/ 28 h 28"/>
                    <a:gd name="T14" fmla="*/ 1 w 115"/>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28">
                      <a:moveTo>
                        <a:pt x="1" y="28"/>
                      </a:moveTo>
                      <a:cubicBezTo>
                        <a:pt x="1" y="28"/>
                        <a:pt x="1" y="28"/>
                        <a:pt x="0" y="28"/>
                      </a:cubicBezTo>
                      <a:cubicBezTo>
                        <a:pt x="0" y="27"/>
                        <a:pt x="1" y="27"/>
                        <a:pt x="1" y="27"/>
                      </a:cubicBezTo>
                      <a:cubicBezTo>
                        <a:pt x="114" y="0"/>
                        <a:pt x="114" y="0"/>
                        <a:pt x="114" y="0"/>
                      </a:cubicBezTo>
                      <a:cubicBezTo>
                        <a:pt x="114" y="0"/>
                        <a:pt x="115" y="0"/>
                        <a:pt x="115" y="1"/>
                      </a:cubicBezTo>
                      <a:cubicBezTo>
                        <a:pt x="115" y="1"/>
                        <a:pt x="115" y="2"/>
                        <a:pt x="114" y="2"/>
                      </a:cubicBezTo>
                      <a:cubicBezTo>
                        <a:pt x="2" y="28"/>
                        <a:pt x="2" y="28"/>
                        <a:pt x="2" y="28"/>
                      </a:cubicBezTo>
                      <a:cubicBezTo>
                        <a:pt x="1" y="28"/>
                        <a:pt x="1" y="28"/>
                        <a:pt x="1" y="28"/>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Freeform 9"/>
                <p:cNvSpPr/>
                <p:nvPr/>
              </p:nvSpPr>
              <p:spPr bwMode="auto">
                <a:xfrm>
                  <a:off x="3128963" y="1682750"/>
                  <a:ext cx="757237" cy="774700"/>
                </a:xfrm>
                <a:custGeom>
                  <a:avLst/>
                  <a:gdLst>
                    <a:gd name="T0" fmla="*/ 64 w 65"/>
                    <a:gd name="T1" fmla="*/ 67 h 67"/>
                    <a:gd name="T2" fmla="*/ 63 w 65"/>
                    <a:gd name="T3" fmla="*/ 67 h 67"/>
                    <a:gd name="T4" fmla="*/ 1 w 65"/>
                    <a:gd name="T5" fmla="*/ 2 h 67"/>
                    <a:gd name="T6" fmla="*/ 1 w 65"/>
                    <a:gd name="T7" fmla="*/ 0 h 67"/>
                    <a:gd name="T8" fmla="*/ 2 w 65"/>
                    <a:gd name="T9" fmla="*/ 0 h 67"/>
                    <a:gd name="T10" fmla="*/ 65 w 65"/>
                    <a:gd name="T11" fmla="*/ 66 h 67"/>
                    <a:gd name="T12" fmla="*/ 64 w 65"/>
                    <a:gd name="T13" fmla="*/ 67 h 67"/>
                    <a:gd name="T14" fmla="*/ 64 w 65"/>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7">
                      <a:moveTo>
                        <a:pt x="64" y="67"/>
                      </a:moveTo>
                      <a:cubicBezTo>
                        <a:pt x="64" y="67"/>
                        <a:pt x="63" y="67"/>
                        <a:pt x="63" y="67"/>
                      </a:cubicBezTo>
                      <a:cubicBezTo>
                        <a:pt x="1" y="2"/>
                        <a:pt x="1" y="2"/>
                        <a:pt x="1" y="2"/>
                      </a:cubicBezTo>
                      <a:cubicBezTo>
                        <a:pt x="0" y="1"/>
                        <a:pt x="0" y="1"/>
                        <a:pt x="1" y="0"/>
                      </a:cubicBezTo>
                      <a:cubicBezTo>
                        <a:pt x="1" y="0"/>
                        <a:pt x="2" y="0"/>
                        <a:pt x="2" y="0"/>
                      </a:cubicBezTo>
                      <a:cubicBezTo>
                        <a:pt x="65" y="66"/>
                        <a:pt x="65" y="66"/>
                        <a:pt x="65" y="66"/>
                      </a:cubicBezTo>
                      <a:cubicBezTo>
                        <a:pt x="65" y="66"/>
                        <a:pt x="65" y="67"/>
                        <a:pt x="64" y="67"/>
                      </a:cubicBezTo>
                      <a:cubicBezTo>
                        <a:pt x="64" y="67"/>
                        <a:pt x="64" y="67"/>
                        <a:pt x="64" y="6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Freeform 10"/>
                <p:cNvSpPr/>
                <p:nvPr/>
              </p:nvSpPr>
              <p:spPr bwMode="auto">
                <a:xfrm>
                  <a:off x="2533650" y="3429000"/>
                  <a:ext cx="1352550" cy="288925"/>
                </a:xfrm>
                <a:custGeom>
                  <a:avLst/>
                  <a:gdLst>
                    <a:gd name="T0" fmla="*/ 115 w 116"/>
                    <a:gd name="T1" fmla="*/ 25 h 25"/>
                    <a:gd name="T2" fmla="*/ 115 w 116"/>
                    <a:gd name="T3" fmla="*/ 25 h 25"/>
                    <a:gd name="T4" fmla="*/ 0 w 116"/>
                    <a:gd name="T5" fmla="*/ 2 h 25"/>
                    <a:gd name="T6" fmla="*/ 0 w 116"/>
                    <a:gd name="T7" fmla="*/ 1 h 25"/>
                    <a:gd name="T8" fmla="*/ 1 w 116"/>
                    <a:gd name="T9" fmla="*/ 0 h 25"/>
                    <a:gd name="T10" fmla="*/ 116 w 116"/>
                    <a:gd name="T11" fmla="*/ 23 h 25"/>
                    <a:gd name="T12" fmla="*/ 116 w 116"/>
                    <a:gd name="T13" fmla="*/ 24 h 25"/>
                    <a:gd name="T14" fmla="*/ 115 w 116"/>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
                      <a:moveTo>
                        <a:pt x="115" y="25"/>
                      </a:moveTo>
                      <a:cubicBezTo>
                        <a:pt x="115" y="25"/>
                        <a:pt x="115" y="25"/>
                        <a:pt x="115" y="25"/>
                      </a:cubicBezTo>
                      <a:cubicBezTo>
                        <a:pt x="0" y="2"/>
                        <a:pt x="0" y="2"/>
                        <a:pt x="0" y="2"/>
                      </a:cubicBezTo>
                      <a:cubicBezTo>
                        <a:pt x="0" y="2"/>
                        <a:pt x="0" y="2"/>
                        <a:pt x="0" y="1"/>
                      </a:cubicBezTo>
                      <a:cubicBezTo>
                        <a:pt x="0" y="1"/>
                        <a:pt x="0" y="0"/>
                        <a:pt x="1" y="0"/>
                      </a:cubicBezTo>
                      <a:cubicBezTo>
                        <a:pt x="116" y="23"/>
                        <a:pt x="116" y="23"/>
                        <a:pt x="116" y="23"/>
                      </a:cubicBezTo>
                      <a:cubicBezTo>
                        <a:pt x="116" y="23"/>
                        <a:pt x="116" y="23"/>
                        <a:pt x="116" y="24"/>
                      </a:cubicBezTo>
                      <a:cubicBezTo>
                        <a:pt x="116" y="24"/>
                        <a:pt x="116" y="25"/>
                        <a:pt x="115" y="2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3" name="Freeform 11"/>
                <p:cNvSpPr/>
                <p:nvPr/>
              </p:nvSpPr>
              <p:spPr bwMode="auto">
                <a:xfrm>
                  <a:off x="2533650" y="2827338"/>
                  <a:ext cx="619125" cy="890588"/>
                </a:xfrm>
                <a:custGeom>
                  <a:avLst/>
                  <a:gdLst>
                    <a:gd name="T0" fmla="*/ 1 w 53"/>
                    <a:gd name="T1" fmla="*/ 77 h 77"/>
                    <a:gd name="T2" fmla="*/ 0 w 53"/>
                    <a:gd name="T3" fmla="*/ 76 h 77"/>
                    <a:gd name="T4" fmla="*/ 0 w 53"/>
                    <a:gd name="T5" fmla="*/ 75 h 77"/>
                    <a:gd name="T6" fmla="*/ 52 w 53"/>
                    <a:gd name="T7" fmla="*/ 1 h 77"/>
                    <a:gd name="T8" fmla="*/ 53 w 53"/>
                    <a:gd name="T9" fmla="*/ 1 h 77"/>
                    <a:gd name="T10" fmla="*/ 53 w 53"/>
                    <a:gd name="T11" fmla="*/ 2 h 77"/>
                    <a:gd name="T12" fmla="*/ 1 w 53"/>
                    <a:gd name="T13" fmla="*/ 76 h 77"/>
                    <a:gd name="T14" fmla="*/ 1 w 53"/>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77">
                      <a:moveTo>
                        <a:pt x="1" y="77"/>
                      </a:moveTo>
                      <a:cubicBezTo>
                        <a:pt x="0" y="77"/>
                        <a:pt x="0" y="77"/>
                        <a:pt x="0" y="76"/>
                      </a:cubicBezTo>
                      <a:cubicBezTo>
                        <a:pt x="0" y="76"/>
                        <a:pt x="0" y="76"/>
                        <a:pt x="0" y="75"/>
                      </a:cubicBezTo>
                      <a:cubicBezTo>
                        <a:pt x="52" y="1"/>
                        <a:pt x="52" y="1"/>
                        <a:pt x="52" y="1"/>
                      </a:cubicBezTo>
                      <a:cubicBezTo>
                        <a:pt x="52" y="1"/>
                        <a:pt x="52" y="0"/>
                        <a:pt x="53" y="1"/>
                      </a:cubicBezTo>
                      <a:cubicBezTo>
                        <a:pt x="53" y="1"/>
                        <a:pt x="53" y="2"/>
                        <a:pt x="53" y="2"/>
                      </a:cubicBezTo>
                      <a:cubicBezTo>
                        <a:pt x="1" y="76"/>
                        <a:pt x="1" y="76"/>
                        <a:pt x="1" y="76"/>
                      </a:cubicBezTo>
                      <a:cubicBezTo>
                        <a:pt x="1" y="76"/>
                        <a:pt x="1" y="77"/>
                        <a:pt x="1" y="7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Freeform 12"/>
                <p:cNvSpPr/>
                <p:nvPr/>
              </p:nvSpPr>
              <p:spPr bwMode="auto">
                <a:xfrm>
                  <a:off x="2522538" y="2435225"/>
                  <a:ext cx="630237" cy="415925"/>
                </a:xfrm>
                <a:custGeom>
                  <a:avLst/>
                  <a:gdLst>
                    <a:gd name="T0" fmla="*/ 53 w 54"/>
                    <a:gd name="T1" fmla="*/ 36 h 36"/>
                    <a:gd name="T2" fmla="*/ 53 w 54"/>
                    <a:gd name="T3" fmla="*/ 36 h 36"/>
                    <a:gd name="T4" fmla="*/ 1 w 54"/>
                    <a:gd name="T5" fmla="*/ 2 h 36"/>
                    <a:gd name="T6" fmla="*/ 1 w 54"/>
                    <a:gd name="T7" fmla="*/ 1 h 36"/>
                    <a:gd name="T8" fmla="*/ 2 w 54"/>
                    <a:gd name="T9" fmla="*/ 1 h 36"/>
                    <a:gd name="T10" fmla="*/ 54 w 54"/>
                    <a:gd name="T11" fmla="*/ 35 h 36"/>
                    <a:gd name="T12" fmla="*/ 54 w 54"/>
                    <a:gd name="T13" fmla="*/ 36 h 36"/>
                    <a:gd name="T14" fmla="*/ 53 w 54"/>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36">
                      <a:moveTo>
                        <a:pt x="53" y="36"/>
                      </a:moveTo>
                      <a:cubicBezTo>
                        <a:pt x="53" y="36"/>
                        <a:pt x="53" y="36"/>
                        <a:pt x="53" y="36"/>
                      </a:cubicBezTo>
                      <a:cubicBezTo>
                        <a:pt x="1" y="2"/>
                        <a:pt x="1" y="2"/>
                        <a:pt x="1" y="2"/>
                      </a:cubicBezTo>
                      <a:cubicBezTo>
                        <a:pt x="0" y="2"/>
                        <a:pt x="0" y="1"/>
                        <a:pt x="1" y="1"/>
                      </a:cubicBezTo>
                      <a:cubicBezTo>
                        <a:pt x="1" y="0"/>
                        <a:pt x="1" y="0"/>
                        <a:pt x="2" y="1"/>
                      </a:cubicBezTo>
                      <a:cubicBezTo>
                        <a:pt x="54" y="35"/>
                        <a:pt x="54" y="35"/>
                        <a:pt x="54" y="35"/>
                      </a:cubicBezTo>
                      <a:cubicBezTo>
                        <a:pt x="54" y="35"/>
                        <a:pt x="54" y="36"/>
                        <a:pt x="54" y="36"/>
                      </a:cubicBezTo>
                      <a:cubicBezTo>
                        <a:pt x="54" y="36"/>
                        <a:pt x="54" y="36"/>
                        <a:pt x="53" y="3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13"/>
                <p:cNvSpPr/>
                <p:nvPr/>
              </p:nvSpPr>
              <p:spPr bwMode="auto">
                <a:xfrm>
                  <a:off x="2498725" y="1625600"/>
                  <a:ext cx="1435099" cy="2116138"/>
                </a:xfrm>
                <a:custGeom>
                  <a:avLst/>
                  <a:gdLst>
                    <a:gd name="T0" fmla="*/ 118 w 123"/>
                    <a:gd name="T1" fmla="*/ 183 h 183"/>
                    <a:gd name="T2" fmla="*/ 4 w 123"/>
                    <a:gd name="T3" fmla="*/ 183 h 183"/>
                    <a:gd name="T4" fmla="*/ 0 w 123"/>
                    <a:gd name="T5" fmla="*/ 180 h 183"/>
                    <a:gd name="T6" fmla="*/ 0 w 123"/>
                    <a:gd name="T7" fmla="*/ 157 h 183"/>
                    <a:gd name="T8" fmla="*/ 4 w 123"/>
                    <a:gd name="T9" fmla="*/ 154 h 183"/>
                    <a:gd name="T10" fmla="*/ 7 w 123"/>
                    <a:gd name="T11" fmla="*/ 157 h 183"/>
                    <a:gd name="T12" fmla="*/ 7 w 123"/>
                    <a:gd name="T13" fmla="*/ 176 h 183"/>
                    <a:gd name="T14" fmla="*/ 115 w 123"/>
                    <a:gd name="T15" fmla="*/ 176 h 183"/>
                    <a:gd name="T16" fmla="*/ 115 w 123"/>
                    <a:gd name="T17" fmla="*/ 153 h 183"/>
                    <a:gd name="T18" fmla="*/ 55 w 123"/>
                    <a:gd name="T19" fmla="*/ 153 h 183"/>
                    <a:gd name="T20" fmla="*/ 52 w 123"/>
                    <a:gd name="T21" fmla="*/ 151 h 183"/>
                    <a:gd name="T22" fmla="*/ 53 w 123"/>
                    <a:gd name="T23" fmla="*/ 147 h 183"/>
                    <a:gd name="T24" fmla="*/ 84 w 123"/>
                    <a:gd name="T25" fmla="*/ 116 h 183"/>
                    <a:gd name="T26" fmla="*/ 95 w 123"/>
                    <a:gd name="T27" fmla="*/ 105 h 183"/>
                    <a:gd name="T28" fmla="*/ 105 w 123"/>
                    <a:gd name="T29" fmla="*/ 92 h 183"/>
                    <a:gd name="T30" fmla="*/ 113 w 123"/>
                    <a:gd name="T31" fmla="*/ 77 h 183"/>
                    <a:gd name="T32" fmla="*/ 115 w 123"/>
                    <a:gd name="T33" fmla="*/ 61 h 183"/>
                    <a:gd name="T34" fmla="*/ 111 w 123"/>
                    <a:gd name="T35" fmla="*/ 40 h 183"/>
                    <a:gd name="T36" fmla="*/ 100 w 123"/>
                    <a:gd name="T37" fmla="*/ 24 h 183"/>
                    <a:gd name="T38" fmla="*/ 82 w 123"/>
                    <a:gd name="T39" fmla="*/ 13 h 183"/>
                    <a:gd name="T40" fmla="*/ 41 w 123"/>
                    <a:gd name="T41" fmla="*/ 13 h 183"/>
                    <a:gd name="T42" fmla="*/ 24 w 123"/>
                    <a:gd name="T43" fmla="*/ 24 h 183"/>
                    <a:gd name="T44" fmla="*/ 12 w 123"/>
                    <a:gd name="T45" fmla="*/ 43 h 183"/>
                    <a:gd name="T46" fmla="*/ 7 w 123"/>
                    <a:gd name="T47" fmla="*/ 71 h 183"/>
                    <a:gd name="T48" fmla="*/ 3 w 123"/>
                    <a:gd name="T49" fmla="*/ 75 h 183"/>
                    <a:gd name="T50" fmla="*/ 0 w 123"/>
                    <a:gd name="T51" fmla="*/ 71 h 183"/>
                    <a:gd name="T52" fmla="*/ 5 w 123"/>
                    <a:gd name="T53" fmla="*/ 41 h 183"/>
                    <a:gd name="T54" fmla="*/ 19 w 123"/>
                    <a:gd name="T55" fmla="*/ 19 h 183"/>
                    <a:gd name="T56" fmla="*/ 39 w 123"/>
                    <a:gd name="T57" fmla="*/ 6 h 183"/>
                    <a:gd name="T58" fmla="*/ 85 w 123"/>
                    <a:gd name="T59" fmla="*/ 6 h 183"/>
                    <a:gd name="T60" fmla="*/ 105 w 123"/>
                    <a:gd name="T61" fmla="*/ 19 h 183"/>
                    <a:gd name="T62" fmla="*/ 118 w 123"/>
                    <a:gd name="T63" fmla="*/ 37 h 183"/>
                    <a:gd name="T64" fmla="*/ 123 w 123"/>
                    <a:gd name="T65" fmla="*/ 61 h 183"/>
                    <a:gd name="T66" fmla="*/ 119 w 123"/>
                    <a:gd name="T67" fmla="*/ 79 h 183"/>
                    <a:gd name="T68" fmla="*/ 111 w 123"/>
                    <a:gd name="T69" fmla="*/ 96 h 183"/>
                    <a:gd name="T70" fmla="*/ 100 w 123"/>
                    <a:gd name="T71" fmla="*/ 110 h 183"/>
                    <a:gd name="T72" fmla="*/ 89 w 123"/>
                    <a:gd name="T73" fmla="*/ 122 h 183"/>
                    <a:gd name="T74" fmla="*/ 64 w 123"/>
                    <a:gd name="T75" fmla="*/ 146 h 183"/>
                    <a:gd name="T76" fmla="*/ 118 w 123"/>
                    <a:gd name="T77" fmla="*/ 146 h 183"/>
                    <a:gd name="T78" fmla="*/ 122 w 123"/>
                    <a:gd name="T79" fmla="*/ 150 h 183"/>
                    <a:gd name="T80" fmla="*/ 122 w 123"/>
                    <a:gd name="T81" fmla="*/ 180 h 183"/>
                    <a:gd name="T82" fmla="*/ 118 w 123"/>
                    <a:gd name="T8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3" h="183">
                      <a:moveTo>
                        <a:pt x="118" y="183"/>
                      </a:moveTo>
                      <a:cubicBezTo>
                        <a:pt x="4" y="183"/>
                        <a:pt x="4" y="183"/>
                        <a:pt x="4" y="183"/>
                      </a:cubicBezTo>
                      <a:cubicBezTo>
                        <a:pt x="2" y="183"/>
                        <a:pt x="0" y="182"/>
                        <a:pt x="0" y="180"/>
                      </a:cubicBezTo>
                      <a:cubicBezTo>
                        <a:pt x="0" y="157"/>
                        <a:pt x="0" y="157"/>
                        <a:pt x="0" y="157"/>
                      </a:cubicBezTo>
                      <a:cubicBezTo>
                        <a:pt x="0" y="155"/>
                        <a:pt x="2" y="154"/>
                        <a:pt x="4" y="154"/>
                      </a:cubicBezTo>
                      <a:cubicBezTo>
                        <a:pt x="6" y="154"/>
                        <a:pt x="7" y="155"/>
                        <a:pt x="7" y="157"/>
                      </a:cubicBezTo>
                      <a:cubicBezTo>
                        <a:pt x="7" y="176"/>
                        <a:pt x="7" y="176"/>
                        <a:pt x="7" y="176"/>
                      </a:cubicBezTo>
                      <a:cubicBezTo>
                        <a:pt x="115" y="176"/>
                        <a:pt x="115" y="176"/>
                        <a:pt x="115" y="176"/>
                      </a:cubicBezTo>
                      <a:cubicBezTo>
                        <a:pt x="115" y="153"/>
                        <a:pt x="115" y="153"/>
                        <a:pt x="115" y="153"/>
                      </a:cubicBezTo>
                      <a:cubicBezTo>
                        <a:pt x="55" y="153"/>
                        <a:pt x="55" y="153"/>
                        <a:pt x="55" y="153"/>
                      </a:cubicBezTo>
                      <a:cubicBezTo>
                        <a:pt x="54" y="153"/>
                        <a:pt x="52" y="153"/>
                        <a:pt x="52" y="151"/>
                      </a:cubicBezTo>
                      <a:cubicBezTo>
                        <a:pt x="51" y="150"/>
                        <a:pt x="52" y="148"/>
                        <a:pt x="53" y="147"/>
                      </a:cubicBezTo>
                      <a:cubicBezTo>
                        <a:pt x="84" y="116"/>
                        <a:pt x="84" y="116"/>
                        <a:pt x="84" y="116"/>
                      </a:cubicBezTo>
                      <a:cubicBezTo>
                        <a:pt x="87" y="113"/>
                        <a:pt x="91" y="109"/>
                        <a:pt x="95" y="105"/>
                      </a:cubicBezTo>
                      <a:cubicBezTo>
                        <a:pt x="98" y="101"/>
                        <a:pt x="102" y="97"/>
                        <a:pt x="105" y="92"/>
                      </a:cubicBezTo>
                      <a:cubicBezTo>
                        <a:pt x="108" y="87"/>
                        <a:pt x="111" y="82"/>
                        <a:pt x="113" y="77"/>
                      </a:cubicBezTo>
                      <a:cubicBezTo>
                        <a:pt x="114" y="72"/>
                        <a:pt x="115" y="66"/>
                        <a:pt x="115" y="61"/>
                      </a:cubicBezTo>
                      <a:cubicBezTo>
                        <a:pt x="115" y="53"/>
                        <a:pt x="114" y="47"/>
                        <a:pt x="111" y="40"/>
                      </a:cubicBezTo>
                      <a:cubicBezTo>
                        <a:pt x="108" y="34"/>
                        <a:pt x="104" y="29"/>
                        <a:pt x="100" y="24"/>
                      </a:cubicBezTo>
                      <a:cubicBezTo>
                        <a:pt x="95" y="20"/>
                        <a:pt x="89" y="16"/>
                        <a:pt x="82" y="13"/>
                      </a:cubicBezTo>
                      <a:cubicBezTo>
                        <a:pt x="70" y="8"/>
                        <a:pt x="55" y="8"/>
                        <a:pt x="41" y="13"/>
                      </a:cubicBezTo>
                      <a:cubicBezTo>
                        <a:pt x="35" y="15"/>
                        <a:pt x="29" y="19"/>
                        <a:pt x="24" y="24"/>
                      </a:cubicBezTo>
                      <a:cubicBezTo>
                        <a:pt x="19" y="29"/>
                        <a:pt x="15" y="36"/>
                        <a:pt x="12" y="43"/>
                      </a:cubicBezTo>
                      <a:cubicBezTo>
                        <a:pt x="9" y="51"/>
                        <a:pt x="7" y="61"/>
                        <a:pt x="7" y="71"/>
                      </a:cubicBezTo>
                      <a:cubicBezTo>
                        <a:pt x="7" y="74"/>
                        <a:pt x="5" y="75"/>
                        <a:pt x="3" y="75"/>
                      </a:cubicBezTo>
                      <a:cubicBezTo>
                        <a:pt x="1" y="75"/>
                        <a:pt x="0" y="73"/>
                        <a:pt x="0" y="71"/>
                      </a:cubicBezTo>
                      <a:cubicBezTo>
                        <a:pt x="0" y="60"/>
                        <a:pt x="2" y="49"/>
                        <a:pt x="5" y="41"/>
                      </a:cubicBezTo>
                      <a:cubicBezTo>
                        <a:pt x="9" y="32"/>
                        <a:pt x="13" y="25"/>
                        <a:pt x="19" y="19"/>
                      </a:cubicBezTo>
                      <a:cubicBezTo>
                        <a:pt x="25" y="13"/>
                        <a:pt x="31" y="9"/>
                        <a:pt x="39" y="6"/>
                      </a:cubicBezTo>
                      <a:cubicBezTo>
                        <a:pt x="54" y="0"/>
                        <a:pt x="71" y="1"/>
                        <a:pt x="85" y="6"/>
                      </a:cubicBezTo>
                      <a:cubicBezTo>
                        <a:pt x="93" y="9"/>
                        <a:pt x="99" y="14"/>
                        <a:pt x="105" y="19"/>
                      </a:cubicBezTo>
                      <a:cubicBezTo>
                        <a:pt x="110" y="24"/>
                        <a:pt x="115" y="30"/>
                        <a:pt x="118" y="37"/>
                      </a:cubicBezTo>
                      <a:cubicBezTo>
                        <a:pt x="121" y="45"/>
                        <a:pt x="123" y="52"/>
                        <a:pt x="123" y="61"/>
                      </a:cubicBezTo>
                      <a:cubicBezTo>
                        <a:pt x="123" y="67"/>
                        <a:pt x="122" y="73"/>
                        <a:pt x="119" y="79"/>
                      </a:cubicBezTo>
                      <a:cubicBezTo>
                        <a:pt x="117" y="85"/>
                        <a:pt x="115" y="91"/>
                        <a:pt x="111" y="96"/>
                      </a:cubicBezTo>
                      <a:cubicBezTo>
                        <a:pt x="108" y="101"/>
                        <a:pt x="104" y="106"/>
                        <a:pt x="100" y="110"/>
                      </a:cubicBezTo>
                      <a:cubicBezTo>
                        <a:pt x="96" y="114"/>
                        <a:pt x="93" y="118"/>
                        <a:pt x="89" y="122"/>
                      </a:cubicBezTo>
                      <a:cubicBezTo>
                        <a:pt x="64" y="146"/>
                        <a:pt x="64" y="146"/>
                        <a:pt x="64" y="146"/>
                      </a:cubicBezTo>
                      <a:cubicBezTo>
                        <a:pt x="118" y="146"/>
                        <a:pt x="118" y="146"/>
                        <a:pt x="118" y="146"/>
                      </a:cubicBezTo>
                      <a:cubicBezTo>
                        <a:pt x="120" y="146"/>
                        <a:pt x="122" y="148"/>
                        <a:pt x="122" y="150"/>
                      </a:cubicBezTo>
                      <a:cubicBezTo>
                        <a:pt x="122" y="180"/>
                        <a:pt x="122" y="180"/>
                        <a:pt x="122" y="180"/>
                      </a:cubicBezTo>
                      <a:cubicBezTo>
                        <a:pt x="122" y="182"/>
                        <a:pt x="120" y="183"/>
                        <a:pt x="118" y="1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Oval 14"/>
                <p:cNvSpPr>
                  <a:spLocks noChangeArrowheads="1"/>
                </p:cNvSpPr>
                <p:nvPr/>
              </p:nvSpPr>
              <p:spPr bwMode="auto">
                <a:xfrm>
                  <a:off x="3081338" y="2794000"/>
                  <a:ext cx="117475"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 name="Oval 15"/>
                <p:cNvSpPr>
                  <a:spLocks noChangeArrowheads="1"/>
                </p:cNvSpPr>
                <p:nvPr/>
              </p:nvSpPr>
              <p:spPr bwMode="auto">
                <a:xfrm>
                  <a:off x="2638425" y="3417888"/>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Oval 16"/>
                <p:cNvSpPr>
                  <a:spLocks noChangeArrowheads="1"/>
                </p:cNvSpPr>
                <p:nvPr/>
              </p:nvSpPr>
              <p:spPr bwMode="auto">
                <a:xfrm>
                  <a:off x="3571875" y="21463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Oval 17"/>
                <p:cNvSpPr>
                  <a:spLocks noChangeArrowheads="1"/>
                </p:cNvSpPr>
                <p:nvPr/>
              </p:nvSpPr>
              <p:spPr bwMode="auto">
                <a:xfrm>
                  <a:off x="3081338" y="2262188"/>
                  <a:ext cx="117475"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Oval 18"/>
                <p:cNvSpPr>
                  <a:spLocks noChangeArrowheads="1"/>
                </p:cNvSpPr>
                <p:nvPr/>
              </p:nvSpPr>
              <p:spPr bwMode="auto">
                <a:xfrm>
                  <a:off x="3489325" y="2389188"/>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8" name="组合 297"/>
              <p:cNvGrpSpPr/>
              <p:nvPr/>
            </p:nvGrpSpPr>
            <p:grpSpPr>
              <a:xfrm>
                <a:off x="4411926" y="1285643"/>
                <a:ext cx="1558925" cy="2127251"/>
                <a:chOff x="4424363" y="1649412"/>
                <a:chExt cx="1558925" cy="2127251"/>
              </a:xfrm>
            </p:grpSpPr>
            <p:sp>
              <p:nvSpPr>
                <p:cNvPr id="325"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4"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9" name="组合 298"/>
              <p:cNvGrpSpPr/>
              <p:nvPr/>
            </p:nvGrpSpPr>
            <p:grpSpPr>
              <a:xfrm>
                <a:off x="6497901" y="1307869"/>
                <a:ext cx="841375" cy="2081213"/>
                <a:chOff x="6510338" y="1671638"/>
                <a:chExt cx="841375" cy="2081213"/>
              </a:xfrm>
            </p:grpSpPr>
            <p:sp>
              <p:nvSpPr>
                <p:cNvPr id="316" name="Freeform 37"/>
                <p:cNvSpPr/>
                <p:nvPr/>
              </p:nvSpPr>
              <p:spPr bwMode="auto">
                <a:xfrm>
                  <a:off x="7280276" y="1706563"/>
                  <a:ext cx="23813" cy="2011363"/>
                </a:xfrm>
                <a:custGeom>
                  <a:avLst/>
                  <a:gdLst>
                    <a:gd name="T0" fmla="*/ 1 w 2"/>
                    <a:gd name="T1" fmla="*/ 174 h 174"/>
                    <a:gd name="T2" fmla="*/ 0 w 2"/>
                    <a:gd name="T3" fmla="*/ 173 h 174"/>
                    <a:gd name="T4" fmla="*/ 0 w 2"/>
                    <a:gd name="T5" fmla="*/ 1 h 174"/>
                    <a:gd name="T6" fmla="*/ 1 w 2"/>
                    <a:gd name="T7" fmla="*/ 0 h 174"/>
                    <a:gd name="T8" fmla="*/ 2 w 2"/>
                    <a:gd name="T9" fmla="*/ 1 h 174"/>
                    <a:gd name="T10" fmla="*/ 2 w 2"/>
                    <a:gd name="T11" fmla="*/ 173 h 174"/>
                    <a:gd name="T12" fmla="*/ 1 w 2"/>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2" h="174">
                      <a:moveTo>
                        <a:pt x="1" y="174"/>
                      </a:moveTo>
                      <a:cubicBezTo>
                        <a:pt x="0" y="174"/>
                        <a:pt x="0" y="174"/>
                        <a:pt x="0" y="173"/>
                      </a:cubicBezTo>
                      <a:cubicBezTo>
                        <a:pt x="0" y="1"/>
                        <a:pt x="0" y="1"/>
                        <a:pt x="0" y="1"/>
                      </a:cubicBezTo>
                      <a:cubicBezTo>
                        <a:pt x="0" y="0"/>
                        <a:pt x="0" y="0"/>
                        <a:pt x="1" y="0"/>
                      </a:cubicBezTo>
                      <a:cubicBezTo>
                        <a:pt x="1" y="0"/>
                        <a:pt x="2" y="0"/>
                        <a:pt x="2" y="1"/>
                      </a:cubicBezTo>
                      <a:cubicBezTo>
                        <a:pt x="2" y="173"/>
                        <a:pt x="2" y="173"/>
                        <a:pt x="2" y="173"/>
                      </a:cubicBezTo>
                      <a:cubicBezTo>
                        <a:pt x="2"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38"/>
                <p:cNvSpPr/>
                <p:nvPr/>
              </p:nvSpPr>
              <p:spPr bwMode="auto">
                <a:xfrm>
                  <a:off x="6900863" y="1706563"/>
                  <a:ext cx="403225" cy="369888"/>
                </a:xfrm>
                <a:custGeom>
                  <a:avLst/>
                  <a:gdLst>
                    <a:gd name="T0" fmla="*/ 1 w 34"/>
                    <a:gd name="T1" fmla="*/ 32 h 32"/>
                    <a:gd name="T2" fmla="*/ 0 w 34"/>
                    <a:gd name="T3" fmla="*/ 32 h 32"/>
                    <a:gd name="T4" fmla="*/ 0 w 34"/>
                    <a:gd name="T5" fmla="*/ 31 h 32"/>
                    <a:gd name="T6" fmla="*/ 32 w 34"/>
                    <a:gd name="T7" fmla="*/ 0 h 32"/>
                    <a:gd name="T8" fmla="*/ 33 w 34"/>
                    <a:gd name="T9" fmla="*/ 0 h 32"/>
                    <a:gd name="T10" fmla="*/ 33 w 34"/>
                    <a:gd name="T11" fmla="*/ 2 h 32"/>
                    <a:gd name="T12" fmla="*/ 1 w 34"/>
                    <a:gd name="T13" fmla="*/ 32 h 32"/>
                    <a:gd name="T14" fmla="*/ 1 w 34"/>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2">
                      <a:moveTo>
                        <a:pt x="1" y="32"/>
                      </a:moveTo>
                      <a:cubicBezTo>
                        <a:pt x="0" y="32"/>
                        <a:pt x="0" y="32"/>
                        <a:pt x="0" y="32"/>
                      </a:cubicBezTo>
                      <a:cubicBezTo>
                        <a:pt x="0" y="32"/>
                        <a:pt x="0" y="31"/>
                        <a:pt x="0" y="31"/>
                      </a:cubicBezTo>
                      <a:cubicBezTo>
                        <a:pt x="32" y="0"/>
                        <a:pt x="32" y="0"/>
                        <a:pt x="32" y="0"/>
                      </a:cubicBezTo>
                      <a:cubicBezTo>
                        <a:pt x="32" y="0"/>
                        <a:pt x="33" y="0"/>
                        <a:pt x="33" y="0"/>
                      </a:cubicBezTo>
                      <a:cubicBezTo>
                        <a:pt x="34" y="1"/>
                        <a:pt x="34" y="1"/>
                        <a:pt x="33" y="2"/>
                      </a:cubicBezTo>
                      <a:cubicBezTo>
                        <a:pt x="1" y="32"/>
                        <a:pt x="1" y="32"/>
                        <a:pt x="1" y="32"/>
                      </a:cubicBezTo>
                      <a:cubicBezTo>
                        <a:pt x="1" y="32"/>
                        <a:pt x="1" y="32"/>
                        <a:pt x="1"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39"/>
                <p:cNvSpPr/>
                <p:nvPr/>
              </p:nvSpPr>
              <p:spPr bwMode="auto">
                <a:xfrm>
                  <a:off x="6534151" y="1706563"/>
                  <a:ext cx="390525" cy="369888"/>
                </a:xfrm>
                <a:custGeom>
                  <a:avLst/>
                  <a:gdLst>
                    <a:gd name="T0" fmla="*/ 32 w 33"/>
                    <a:gd name="T1" fmla="*/ 32 h 32"/>
                    <a:gd name="T2" fmla="*/ 31 w 33"/>
                    <a:gd name="T3" fmla="*/ 32 h 32"/>
                    <a:gd name="T4" fmla="*/ 1 w 33"/>
                    <a:gd name="T5" fmla="*/ 2 h 32"/>
                    <a:gd name="T6" fmla="*/ 1 w 33"/>
                    <a:gd name="T7" fmla="*/ 0 h 32"/>
                    <a:gd name="T8" fmla="*/ 2 w 33"/>
                    <a:gd name="T9" fmla="*/ 0 h 32"/>
                    <a:gd name="T10" fmla="*/ 32 w 33"/>
                    <a:gd name="T11" fmla="*/ 31 h 32"/>
                    <a:gd name="T12" fmla="*/ 32 w 33"/>
                    <a:gd name="T13" fmla="*/ 32 h 32"/>
                    <a:gd name="T14" fmla="*/ 32 w 33"/>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2">
                      <a:moveTo>
                        <a:pt x="32" y="32"/>
                      </a:moveTo>
                      <a:cubicBezTo>
                        <a:pt x="31" y="32"/>
                        <a:pt x="31" y="32"/>
                        <a:pt x="31" y="32"/>
                      </a:cubicBezTo>
                      <a:cubicBezTo>
                        <a:pt x="1" y="2"/>
                        <a:pt x="1" y="2"/>
                        <a:pt x="1" y="2"/>
                      </a:cubicBezTo>
                      <a:cubicBezTo>
                        <a:pt x="0" y="1"/>
                        <a:pt x="0" y="1"/>
                        <a:pt x="1" y="0"/>
                      </a:cubicBezTo>
                      <a:cubicBezTo>
                        <a:pt x="1" y="0"/>
                        <a:pt x="2" y="0"/>
                        <a:pt x="2" y="0"/>
                      </a:cubicBezTo>
                      <a:cubicBezTo>
                        <a:pt x="32" y="31"/>
                        <a:pt x="32" y="31"/>
                        <a:pt x="32" y="31"/>
                      </a:cubicBezTo>
                      <a:cubicBezTo>
                        <a:pt x="33" y="31"/>
                        <a:pt x="33" y="32"/>
                        <a:pt x="32" y="32"/>
                      </a:cubicBezTo>
                      <a:cubicBezTo>
                        <a:pt x="32" y="32"/>
                        <a:pt x="32" y="32"/>
                        <a:pt x="32"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Freeform 40"/>
                <p:cNvSpPr/>
                <p:nvPr/>
              </p:nvSpPr>
              <p:spPr bwMode="auto">
                <a:xfrm>
                  <a:off x="6900863" y="1706563"/>
                  <a:ext cx="403225" cy="2011363"/>
                </a:xfrm>
                <a:custGeom>
                  <a:avLst/>
                  <a:gdLst>
                    <a:gd name="T0" fmla="*/ 1 w 34"/>
                    <a:gd name="T1" fmla="*/ 174 h 174"/>
                    <a:gd name="T2" fmla="*/ 0 w 34"/>
                    <a:gd name="T3" fmla="*/ 174 h 174"/>
                    <a:gd name="T4" fmla="*/ 0 w 34"/>
                    <a:gd name="T5" fmla="*/ 173 h 174"/>
                    <a:gd name="T6" fmla="*/ 32 w 34"/>
                    <a:gd name="T7" fmla="*/ 1 h 174"/>
                    <a:gd name="T8" fmla="*/ 33 w 34"/>
                    <a:gd name="T9" fmla="*/ 0 h 174"/>
                    <a:gd name="T10" fmla="*/ 34 w 34"/>
                    <a:gd name="T11" fmla="*/ 1 h 174"/>
                    <a:gd name="T12" fmla="*/ 1 w 34"/>
                    <a:gd name="T13" fmla="*/ 173 h 174"/>
                    <a:gd name="T14" fmla="*/ 1 w 34"/>
                    <a:gd name="T15" fmla="*/ 174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74">
                      <a:moveTo>
                        <a:pt x="1" y="174"/>
                      </a:moveTo>
                      <a:cubicBezTo>
                        <a:pt x="0" y="174"/>
                        <a:pt x="0" y="174"/>
                        <a:pt x="0" y="174"/>
                      </a:cubicBezTo>
                      <a:cubicBezTo>
                        <a:pt x="0" y="174"/>
                        <a:pt x="0" y="173"/>
                        <a:pt x="0" y="173"/>
                      </a:cubicBezTo>
                      <a:cubicBezTo>
                        <a:pt x="32" y="1"/>
                        <a:pt x="32" y="1"/>
                        <a:pt x="32" y="1"/>
                      </a:cubicBezTo>
                      <a:cubicBezTo>
                        <a:pt x="32" y="0"/>
                        <a:pt x="32" y="0"/>
                        <a:pt x="33" y="0"/>
                      </a:cubicBezTo>
                      <a:cubicBezTo>
                        <a:pt x="33" y="0"/>
                        <a:pt x="34" y="1"/>
                        <a:pt x="34" y="1"/>
                      </a:cubicBezTo>
                      <a:cubicBezTo>
                        <a:pt x="1" y="173"/>
                        <a:pt x="1" y="173"/>
                        <a:pt x="1" y="173"/>
                      </a:cubicBezTo>
                      <a:cubicBezTo>
                        <a:pt x="1"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41"/>
                <p:cNvSpPr/>
                <p:nvPr/>
              </p:nvSpPr>
              <p:spPr bwMode="auto">
                <a:xfrm>
                  <a:off x="6900863" y="2065338"/>
                  <a:ext cx="403225" cy="1652588"/>
                </a:xfrm>
                <a:custGeom>
                  <a:avLst/>
                  <a:gdLst>
                    <a:gd name="T0" fmla="*/ 33 w 34"/>
                    <a:gd name="T1" fmla="*/ 143 h 143"/>
                    <a:gd name="T2" fmla="*/ 32 w 34"/>
                    <a:gd name="T3" fmla="*/ 142 h 143"/>
                    <a:gd name="T4" fmla="*/ 0 w 34"/>
                    <a:gd name="T5" fmla="*/ 1 h 143"/>
                    <a:gd name="T6" fmla="*/ 0 w 34"/>
                    <a:gd name="T7" fmla="*/ 0 h 143"/>
                    <a:gd name="T8" fmla="*/ 1 w 34"/>
                    <a:gd name="T9" fmla="*/ 0 h 143"/>
                    <a:gd name="T10" fmla="*/ 34 w 34"/>
                    <a:gd name="T11" fmla="*/ 142 h 143"/>
                    <a:gd name="T12" fmla="*/ 33 w 34"/>
                    <a:gd name="T13" fmla="*/ 143 h 143"/>
                    <a:gd name="T14" fmla="*/ 33 w 34"/>
                    <a:gd name="T15" fmla="*/ 143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43">
                      <a:moveTo>
                        <a:pt x="33" y="143"/>
                      </a:moveTo>
                      <a:cubicBezTo>
                        <a:pt x="32" y="143"/>
                        <a:pt x="32" y="143"/>
                        <a:pt x="32" y="142"/>
                      </a:cubicBezTo>
                      <a:cubicBezTo>
                        <a:pt x="0" y="1"/>
                        <a:pt x="0" y="1"/>
                        <a:pt x="0" y="1"/>
                      </a:cubicBezTo>
                      <a:cubicBezTo>
                        <a:pt x="0" y="0"/>
                        <a:pt x="0" y="0"/>
                        <a:pt x="0" y="0"/>
                      </a:cubicBezTo>
                      <a:cubicBezTo>
                        <a:pt x="1" y="0"/>
                        <a:pt x="1" y="0"/>
                        <a:pt x="1" y="0"/>
                      </a:cubicBezTo>
                      <a:cubicBezTo>
                        <a:pt x="34" y="142"/>
                        <a:pt x="34" y="142"/>
                        <a:pt x="34" y="142"/>
                      </a:cubicBezTo>
                      <a:cubicBezTo>
                        <a:pt x="34" y="142"/>
                        <a:pt x="33" y="143"/>
                        <a:pt x="33" y="143"/>
                      </a:cubicBezTo>
                      <a:cubicBezTo>
                        <a:pt x="33" y="143"/>
                        <a:pt x="33" y="143"/>
                        <a:pt x="33" y="14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42"/>
                <p:cNvSpPr/>
                <p:nvPr/>
              </p:nvSpPr>
              <p:spPr bwMode="auto">
                <a:xfrm>
                  <a:off x="6510338" y="1671638"/>
                  <a:ext cx="817563" cy="2081213"/>
                </a:xfrm>
                <a:custGeom>
                  <a:avLst/>
                  <a:gdLst>
                    <a:gd name="T0" fmla="*/ 66 w 69"/>
                    <a:gd name="T1" fmla="*/ 180 h 180"/>
                    <a:gd name="T2" fmla="*/ 34 w 69"/>
                    <a:gd name="T3" fmla="*/ 180 h 180"/>
                    <a:gd name="T4" fmla="*/ 30 w 69"/>
                    <a:gd name="T5" fmla="*/ 176 h 180"/>
                    <a:gd name="T6" fmla="*/ 30 w 69"/>
                    <a:gd name="T7" fmla="*/ 38 h 180"/>
                    <a:gd name="T8" fmla="*/ 3 w 69"/>
                    <a:gd name="T9" fmla="*/ 38 h 180"/>
                    <a:gd name="T10" fmla="*/ 0 w 69"/>
                    <a:gd name="T11" fmla="*/ 35 h 180"/>
                    <a:gd name="T12" fmla="*/ 0 w 69"/>
                    <a:gd name="T13" fmla="*/ 4 h 180"/>
                    <a:gd name="T14" fmla="*/ 3 w 69"/>
                    <a:gd name="T15" fmla="*/ 0 h 180"/>
                    <a:gd name="T16" fmla="*/ 66 w 69"/>
                    <a:gd name="T17" fmla="*/ 0 h 180"/>
                    <a:gd name="T18" fmla="*/ 69 w 69"/>
                    <a:gd name="T19" fmla="*/ 4 h 180"/>
                    <a:gd name="T20" fmla="*/ 66 w 69"/>
                    <a:gd name="T21" fmla="*/ 8 h 180"/>
                    <a:gd name="T22" fmla="*/ 7 w 69"/>
                    <a:gd name="T23" fmla="*/ 8 h 180"/>
                    <a:gd name="T24" fmla="*/ 7 w 69"/>
                    <a:gd name="T25" fmla="*/ 31 h 180"/>
                    <a:gd name="T26" fmla="*/ 34 w 69"/>
                    <a:gd name="T27" fmla="*/ 31 h 180"/>
                    <a:gd name="T28" fmla="*/ 37 w 69"/>
                    <a:gd name="T29" fmla="*/ 35 h 180"/>
                    <a:gd name="T30" fmla="*/ 37 w 69"/>
                    <a:gd name="T31" fmla="*/ 172 h 180"/>
                    <a:gd name="T32" fmla="*/ 66 w 69"/>
                    <a:gd name="T33" fmla="*/ 172 h 180"/>
                    <a:gd name="T34" fmla="*/ 69 w 69"/>
                    <a:gd name="T35" fmla="*/ 176 h 180"/>
                    <a:gd name="T36" fmla="*/ 66 w 69"/>
                    <a:gd name="T3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180">
                      <a:moveTo>
                        <a:pt x="66" y="180"/>
                      </a:moveTo>
                      <a:cubicBezTo>
                        <a:pt x="34" y="180"/>
                        <a:pt x="34" y="180"/>
                        <a:pt x="34" y="180"/>
                      </a:cubicBezTo>
                      <a:cubicBezTo>
                        <a:pt x="32" y="180"/>
                        <a:pt x="30" y="178"/>
                        <a:pt x="30" y="176"/>
                      </a:cubicBezTo>
                      <a:cubicBezTo>
                        <a:pt x="30" y="38"/>
                        <a:pt x="30" y="38"/>
                        <a:pt x="30" y="38"/>
                      </a:cubicBezTo>
                      <a:cubicBezTo>
                        <a:pt x="3" y="38"/>
                        <a:pt x="3" y="38"/>
                        <a:pt x="3" y="38"/>
                      </a:cubicBezTo>
                      <a:cubicBezTo>
                        <a:pt x="1" y="38"/>
                        <a:pt x="0" y="37"/>
                        <a:pt x="0" y="35"/>
                      </a:cubicBezTo>
                      <a:cubicBezTo>
                        <a:pt x="0" y="4"/>
                        <a:pt x="0" y="4"/>
                        <a:pt x="0" y="4"/>
                      </a:cubicBezTo>
                      <a:cubicBezTo>
                        <a:pt x="0" y="2"/>
                        <a:pt x="1" y="0"/>
                        <a:pt x="3" y="0"/>
                      </a:cubicBezTo>
                      <a:cubicBezTo>
                        <a:pt x="66" y="0"/>
                        <a:pt x="66" y="0"/>
                        <a:pt x="66" y="0"/>
                      </a:cubicBezTo>
                      <a:cubicBezTo>
                        <a:pt x="68" y="0"/>
                        <a:pt x="69" y="2"/>
                        <a:pt x="69" y="4"/>
                      </a:cubicBezTo>
                      <a:cubicBezTo>
                        <a:pt x="69" y="6"/>
                        <a:pt x="68" y="8"/>
                        <a:pt x="66" y="8"/>
                      </a:cubicBezTo>
                      <a:cubicBezTo>
                        <a:pt x="7" y="8"/>
                        <a:pt x="7" y="8"/>
                        <a:pt x="7" y="8"/>
                      </a:cubicBezTo>
                      <a:cubicBezTo>
                        <a:pt x="7" y="31"/>
                        <a:pt x="7" y="31"/>
                        <a:pt x="7" y="31"/>
                      </a:cubicBezTo>
                      <a:cubicBezTo>
                        <a:pt x="34" y="31"/>
                        <a:pt x="34" y="31"/>
                        <a:pt x="34" y="31"/>
                      </a:cubicBezTo>
                      <a:cubicBezTo>
                        <a:pt x="36" y="31"/>
                        <a:pt x="37" y="33"/>
                        <a:pt x="37" y="35"/>
                      </a:cubicBezTo>
                      <a:cubicBezTo>
                        <a:pt x="37" y="172"/>
                        <a:pt x="37" y="172"/>
                        <a:pt x="37" y="172"/>
                      </a:cubicBezTo>
                      <a:cubicBezTo>
                        <a:pt x="66" y="172"/>
                        <a:pt x="66" y="172"/>
                        <a:pt x="66" y="172"/>
                      </a:cubicBezTo>
                      <a:cubicBezTo>
                        <a:pt x="68" y="172"/>
                        <a:pt x="69" y="174"/>
                        <a:pt x="69" y="176"/>
                      </a:cubicBezTo>
                      <a:cubicBezTo>
                        <a:pt x="69" y="178"/>
                        <a:pt x="68" y="180"/>
                        <a:pt x="66" y="1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Oval 43"/>
                <p:cNvSpPr>
                  <a:spLocks noChangeArrowheads="1"/>
                </p:cNvSpPr>
                <p:nvPr/>
              </p:nvSpPr>
              <p:spPr bwMode="auto">
                <a:xfrm>
                  <a:off x="7019926" y="2747963"/>
                  <a:ext cx="119063" cy="1143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Oval 44"/>
                <p:cNvSpPr>
                  <a:spLocks noChangeArrowheads="1"/>
                </p:cNvSpPr>
                <p:nvPr/>
              </p:nvSpPr>
              <p:spPr bwMode="auto">
                <a:xfrm>
                  <a:off x="7019926" y="1857375"/>
                  <a:ext cx="119063"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Oval 45"/>
                <p:cNvSpPr>
                  <a:spLocks noChangeArrowheads="1"/>
                </p:cNvSpPr>
                <p:nvPr/>
              </p:nvSpPr>
              <p:spPr bwMode="auto">
                <a:xfrm>
                  <a:off x="7234238" y="3140075"/>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75" name="[动画大师]_Oval 426"/>
            <p:cNvSpPr>
              <a:spLocks noChangeArrowheads="1"/>
            </p:cNvSpPr>
            <p:nvPr/>
          </p:nvSpPr>
          <p:spPr bwMode="auto">
            <a:xfrm>
              <a:off x="10428288" y="-8147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7" name="[动画大师]_Oval 426"/>
            <p:cNvSpPr>
              <a:spLocks noChangeArrowheads="1"/>
            </p:cNvSpPr>
            <p:nvPr/>
          </p:nvSpPr>
          <p:spPr bwMode="auto">
            <a:xfrm>
              <a:off x="10058350" y="-71949"/>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8" name="[动画大师]_Oval 426"/>
            <p:cNvSpPr>
              <a:spLocks noChangeArrowheads="1"/>
            </p:cNvSpPr>
            <p:nvPr/>
          </p:nvSpPr>
          <p:spPr bwMode="auto">
            <a:xfrm>
              <a:off x="8960803" y="-122749"/>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0" name="[动画大师]_Oval 426"/>
            <p:cNvSpPr>
              <a:spLocks noChangeArrowheads="1"/>
            </p:cNvSpPr>
            <p:nvPr/>
          </p:nvSpPr>
          <p:spPr bwMode="auto">
            <a:xfrm>
              <a:off x="8265478" y="-15449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1" name="[动画大师]_Oval 426"/>
            <p:cNvSpPr>
              <a:spLocks noChangeArrowheads="1"/>
            </p:cNvSpPr>
            <p:nvPr/>
          </p:nvSpPr>
          <p:spPr bwMode="auto">
            <a:xfrm>
              <a:off x="7700328" y="-11957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2" name="[动画大师]_Oval 426"/>
            <p:cNvSpPr>
              <a:spLocks noChangeArrowheads="1"/>
            </p:cNvSpPr>
            <p:nvPr/>
          </p:nvSpPr>
          <p:spPr bwMode="auto">
            <a:xfrm>
              <a:off x="9356040" y="-12592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3" name="[动画大师]_Oval 426"/>
            <p:cNvSpPr>
              <a:spLocks noChangeArrowheads="1"/>
            </p:cNvSpPr>
            <p:nvPr/>
          </p:nvSpPr>
          <p:spPr bwMode="auto">
            <a:xfrm>
              <a:off x="7330390" y="-110049"/>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5" name="[动画大师]_Oval 426"/>
            <p:cNvSpPr>
              <a:spLocks noChangeArrowheads="1"/>
            </p:cNvSpPr>
            <p:nvPr/>
          </p:nvSpPr>
          <p:spPr bwMode="auto">
            <a:xfrm>
              <a:off x="6161088" y="-17989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6" name="[动画大师]_Oval 426"/>
            <p:cNvSpPr>
              <a:spLocks noChangeArrowheads="1"/>
            </p:cNvSpPr>
            <p:nvPr/>
          </p:nvSpPr>
          <p:spPr bwMode="auto">
            <a:xfrm>
              <a:off x="5792788" y="-18624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7" name="[动画大师]_Oval 426"/>
            <p:cNvSpPr>
              <a:spLocks noChangeArrowheads="1"/>
            </p:cNvSpPr>
            <p:nvPr/>
          </p:nvSpPr>
          <p:spPr bwMode="auto">
            <a:xfrm>
              <a:off x="5227638" y="-15132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8" name="[动画大师]_Oval 426"/>
            <p:cNvSpPr>
              <a:spLocks noChangeArrowheads="1"/>
            </p:cNvSpPr>
            <p:nvPr/>
          </p:nvSpPr>
          <p:spPr bwMode="auto">
            <a:xfrm>
              <a:off x="6883350" y="-15767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3" name="[动画大师]_Oval 426"/>
            <p:cNvSpPr>
              <a:spLocks noChangeArrowheads="1"/>
            </p:cNvSpPr>
            <p:nvPr/>
          </p:nvSpPr>
          <p:spPr bwMode="auto">
            <a:xfrm>
              <a:off x="2499678" y="-18942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4" name="[动画大师]_Oval 426"/>
            <p:cNvSpPr>
              <a:spLocks noChangeArrowheads="1"/>
            </p:cNvSpPr>
            <p:nvPr/>
          </p:nvSpPr>
          <p:spPr bwMode="auto">
            <a:xfrm>
              <a:off x="4155390" y="-19577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grpSp>
          <p:nvGrpSpPr>
            <p:cNvPr id="163" name="组合 162"/>
            <p:cNvGrpSpPr/>
            <p:nvPr/>
          </p:nvGrpSpPr>
          <p:grpSpPr>
            <a:xfrm>
              <a:off x="8061580" y="762518"/>
              <a:ext cx="1578770" cy="2400818"/>
              <a:chOff x="9437688" y="3376613"/>
              <a:chExt cx="460375" cy="700087"/>
            </a:xfrm>
          </p:grpSpPr>
          <p:sp>
            <p:nvSpPr>
              <p:cNvPr id="164" name="Freeform 134"/>
              <p:cNvSpPr/>
              <p:nvPr/>
            </p:nvSpPr>
            <p:spPr bwMode="auto">
              <a:xfrm>
                <a:off x="9518651" y="3706813"/>
                <a:ext cx="303213" cy="7937"/>
              </a:xfrm>
              <a:custGeom>
                <a:avLst/>
                <a:gdLst>
                  <a:gd name="T0" fmla="*/ 78 w 79"/>
                  <a:gd name="T1" fmla="*/ 2 h 2"/>
                  <a:gd name="T2" fmla="*/ 1 w 79"/>
                  <a:gd name="T3" fmla="*/ 2 h 2"/>
                  <a:gd name="T4" fmla="*/ 0 w 79"/>
                  <a:gd name="T5" fmla="*/ 1 h 2"/>
                  <a:gd name="T6" fmla="*/ 1 w 79"/>
                  <a:gd name="T7" fmla="*/ 0 h 2"/>
                  <a:gd name="T8" fmla="*/ 78 w 79"/>
                  <a:gd name="T9" fmla="*/ 0 h 2"/>
                  <a:gd name="T10" fmla="*/ 79 w 79"/>
                  <a:gd name="T11" fmla="*/ 1 h 2"/>
                  <a:gd name="T12" fmla="*/ 78 w 79"/>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9" h="2">
                    <a:moveTo>
                      <a:pt x="78" y="2"/>
                    </a:moveTo>
                    <a:cubicBezTo>
                      <a:pt x="1" y="2"/>
                      <a:pt x="1" y="2"/>
                      <a:pt x="1" y="2"/>
                    </a:cubicBezTo>
                    <a:cubicBezTo>
                      <a:pt x="0" y="2"/>
                      <a:pt x="0" y="1"/>
                      <a:pt x="0" y="1"/>
                    </a:cubicBezTo>
                    <a:cubicBezTo>
                      <a:pt x="0" y="0"/>
                      <a:pt x="0" y="0"/>
                      <a:pt x="1" y="0"/>
                    </a:cubicBezTo>
                    <a:cubicBezTo>
                      <a:pt x="78" y="0"/>
                      <a:pt x="78" y="0"/>
                      <a:pt x="78" y="0"/>
                    </a:cubicBezTo>
                    <a:cubicBezTo>
                      <a:pt x="78" y="0"/>
                      <a:pt x="79" y="0"/>
                      <a:pt x="79" y="1"/>
                    </a:cubicBezTo>
                    <a:cubicBezTo>
                      <a:pt x="79" y="1"/>
                      <a:pt x="78" y="2"/>
                      <a:pt x="78"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35"/>
              <p:cNvSpPr/>
              <p:nvPr/>
            </p:nvSpPr>
            <p:spPr bwMode="auto">
              <a:xfrm>
                <a:off x="9664701" y="3382963"/>
                <a:ext cx="157163" cy="331787"/>
              </a:xfrm>
              <a:custGeom>
                <a:avLst/>
                <a:gdLst>
                  <a:gd name="T0" fmla="*/ 40 w 41"/>
                  <a:gd name="T1" fmla="*/ 87 h 87"/>
                  <a:gd name="T2" fmla="*/ 39 w 41"/>
                  <a:gd name="T3" fmla="*/ 86 h 87"/>
                  <a:gd name="T4" fmla="*/ 0 w 41"/>
                  <a:gd name="T5" fmla="*/ 2 h 87"/>
                  <a:gd name="T6" fmla="*/ 1 w 41"/>
                  <a:gd name="T7" fmla="*/ 1 h 87"/>
                  <a:gd name="T8" fmla="*/ 2 w 41"/>
                  <a:gd name="T9" fmla="*/ 1 h 87"/>
                  <a:gd name="T10" fmla="*/ 41 w 41"/>
                  <a:gd name="T11" fmla="*/ 86 h 87"/>
                  <a:gd name="T12" fmla="*/ 40 w 41"/>
                  <a:gd name="T13" fmla="*/ 87 h 87"/>
                  <a:gd name="T14" fmla="*/ 40 w 41"/>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87">
                    <a:moveTo>
                      <a:pt x="40" y="87"/>
                    </a:moveTo>
                    <a:cubicBezTo>
                      <a:pt x="40" y="87"/>
                      <a:pt x="39" y="87"/>
                      <a:pt x="39" y="86"/>
                    </a:cubicBezTo>
                    <a:cubicBezTo>
                      <a:pt x="0" y="2"/>
                      <a:pt x="0" y="2"/>
                      <a:pt x="0" y="2"/>
                    </a:cubicBezTo>
                    <a:cubicBezTo>
                      <a:pt x="0" y="1"/>
                      <a:pt x="0" y="1"/>
                      <a:pt x="1" y="1"/>
                    </a:cubicBezTo>
                    <a:cubicBezTo>
                      <a:pt x="1" y="0"/>
                      <a:pt x="2" y="1"/>
                      <a:pt x="2" y="1"/>
                    </a:cubicBezTo>
                    <a:cubicBezTo>
                      <a:pt x="41" y="86"/>
                      <a:pt x="41" y="86"/>
                      <a:pt x="41" y="86"/>
                    </a:cubicBezTo>
                    <a:cubicBezTo>
                      <a:pt x="41" y="86"/>
                      <a:pt x="41" y="87"/>
                      <a:pt x="40" y="87"/>
                    </a:cubicBezTo>
                    <a:cubicBezTo>
                      <a:pt x="40" y="87"/>
                      <a:pt x="40" y="87"/>
                      <a:pt x="40" y="8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36"/>
              <p:cNvSpPr/>
              <p:nvPr/>
            </p:nvSpPr>
            <p:spPr bwMode="auto">
              <a:xfrm>
                <a:off x="9664701" y="3382963"/>
                <a:ext cx="7938" cy="331787"/>
              </a:xfrm>
              <a:custGeom>
                <a:avLst/>
                <a:gdLst>
                  <a:gd name="T0" fmla="*/ 1 w 2"/>
                  <a:gd name="T1" fmla="*/ 87 h 87"/>
                  <a:gd name="T2" fmla="*/ 0 w 2"/>
                  <a:gd name="T3" fmla="*/ 86 h 87"/>
                  <a:gd name="T4" fmla="*/ 0 w 2"/>
                  <a:gd name="T5" fmla="*/ 1 h 87"/>
                  <a:gd name="T6" fmla="*/ 1 w 2"/>
                  <a:gd name="T7" fmla="*/ 0 h 87"/>
                  <a:gd name="T8" fmla="*/ 2 w 2"/>
                  <a:gd name="T9" fmla="*/ 1 h 87"/>
                  <a:gd name="T10" fmla="*/ 2 w 2"/>
                  <a:gd name="T11" fmla="*/ 86 h 87"/>
                  <a:gd name="T12" fmla="*/ 1 w 2"/>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2" h="87">
                    <a:moveTo>
                      <a:pt x="1" y="87"/>
                    </a:moveTo>
                    <a:cubicBezTo>
                      <a:pt x="1" y="87"/>
                      <a:pt x="0" y="86"/>
                      <a:pt x="0" y="86"/>
                    </a:cubicBezTo>
                    <a:cubicBezTo>
                      <a:pt x="0" y="1"/>
                      <a:pt x="0" y="1"/>
                      <a:pt x="0" y="1"/>
                    </a:cubicBezTo>
                    <a:cubicBezTo>
                      <a:pt x="0" y="1"/>
                      <a:pt x="1" y="0"/>
                      <a:pt x="1" y="0"/>
                    </a:cubicBezTo>
                    <a:cubicBezTo>
                      <a:pt x="2" y="0"/>
                      <a:pt x="2" y="1"/>
                      <a:pt x="2" y="1"/>
                    </a:cubicBezTo>
                    <a:cubicBezTo>
                      <a:pt x="2" y="86"/>
                      <a:pt x="2" y="86"/>
                      <a:pt x="2" y="86"/>
                    </a:cubicBezTo>
                    <a:cubicBezTo>
                      <a:pt x="2" y="86"/>
                      <a:pt x="2" y="87"/>
                      <a:pt x="1" y="8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37"/>
              <p:cNvSpPr/>
              <p:nvPr/>
            </p:nvSpPr>
            <p:spPr bwMode="auto">
              <a:xfrm>
                <a:off x="9664701" y="3513138"/>
                <a:ext cx="203200" cy="201612"/>
              </a:xfrm>
              <a:custGeom>
                <a:avLst/>
                <a:gdLst>
                  <a:gd name="T0" fmla="*/ 1 w 53"/>
                  <a:gd name="T1" fmla="*/ 53 h 53"/>
                  <a:gd name="T2" fmla="*/ 1 w 53"/>
                  <a:gd name="T3" fmla="*/ 53 h 53"/>
                  <a:gd name="T4" fmla="*/ 1 w 53"/>
                  <a:gd name="T5" fmla="*/ 51 h 53"/>
                  <a:gd name="T6" fmla="*/ 52 w 53"/>
                  <a:gd name="T7" fmla="*/ 0 h 53"/>
                  <a:gd name="T8" fmla="*/ 53 w 53"/>
                  <a:gd name="T9" fmla="*/ 0 h 53"/>
                  <a:gd name="T10" fmla="*/ 53 w 53"/>
                  <a:gd name="T11" fmla="*/ 1 h 53"/>
                  <a:gd name="T12" fmla="*/ 2 w 53"/>
                  <a:gd name="T13" fmla="*/ 53 h 53"/>
                  <a:gd name="T14" fmla="*/ 1 w 53"/>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3">
                    <a:moveTo>
                      <a:pt x="1" y="53"/>
                    </a:moveTo>
                    <a:cubicBezTo>
                      <a:pt x="1" y="53"/>
                      <a:pt x="1" y="53"/>
                      <a:pt x="1" y="53"/>
                    </a:cubicBezTo>
                    <a:cubicBezTo>
                      <a:pt x="0" y="52"/>
                      <a:pt x="0" y="52"/>
                      <a:pt x="1" y="51"/>
                    </a:cubicBezTo>
                    <a:cubicBezTo>
                      <a:pt x="52" y="0"/>
                      <a:pt x="52" y="0"/>
                      <a:pt x="52" y="0"/>
                    </a:cubicBezTo>
                    <a:cubicBezTo>
                      <a:pt x="52" y="0"/>
                      <a:pt x="53" y="0"/>
                      <a:pt x="53" y="0"/>
                    </a:cubicBezTo>
                    <a:cubicBezTo>
                      <a:pt x="53" y="1"/>
                      <a:pt x="53" y="1"/>
                      <a:pt x="53" y="1"/>
                    </a:cubicBezTo>
                    <a:cubicBezTo>
                      <a:pt x="2" y="53"/>
                      <a:pt x="2" y="53"/>
                      <a:pt x="2" y="53"/>
                    </a:cubicBezTo>
                    <a:cubicBezTo>
                      <a:pt x="2" y="53"/>
                      <a:pt x="1" y="53"/>
                      <a:pt x="1" y="5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38"/>
              <p:cNvSpPr/>
              <p:nvPr/>
            </p:nvSpPr>
            <p:spPr bwMode="auto">
              <a:xfrm>
                <a:off x="9664701" y="3706813"/>
                <a:ext cx="160338" cy="301625"/>
              </a:xfrm>
              <a:custGeom>
                <a:avLst/>
                <a:gdLst>
                  <a:gd name="T0" fmla="*/ 41 w 42"/>
                  <a:gd name="T1" fmla="*/ 79 h 79"/>
                  <a:gd name="T2" fmla="*/ 40 w 42"/>
                  <a:gd name="T3" fmla="*/ 79 h 79"/>
                  <a:gd name="T4" fmla="*/ 0 w 42"/>
                  <a:gd name="T5" fmla="*/ 1 h 79"/>
                  <a:gd name="T6" fmla="*/ 1 w 42"/>
                  <a:gd name="T7" fmla="*/ 0 h 79"/>
                  <a:gd name="T8" fmla="*/ 2 w 42"/>
                  <a:gd name="T9" fmla="*/ 1 h 79"/>
                  <a:gd name="T10" fmla="*/ 41 w 42"/>
                  <a:gd name="T11" fmla="*/ 78 h 79"/>
                  <a:gd name="T12" fmla="*/ 41 w 42"/>
                  <a:gd name="T13" fmla="*/ 79 h 79"/>
                  <a:gd name="T14" fmla="*/ 41 w 42"/>
                  <a:gd name="T15" fmla="*/ 79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79">
                    <a:moveTo>
                      <a:pt x="41" y="79"/>
                    </a:moveTo>
                    <a:cubicBezTo>
                      <a:pt x="40" y="79"/>
                      <a:pt x="40" y="79"/>
                      <a:pt x="40" y="79"/>
                    </a:cubicBezTo>
                    <a:cubicBezTo>
                      <a:pt x="0" y="1"/>
                      <a:pt x="0" y="1"/>
                      <a:pt x="0" y="1"/>
                    </a:cubicBezTo>
                    <a:cubicBezTo>
                      <a:pt x="0" y="1"/>
                      <a:pt x="0" y="0"/>
                      <a:pt x="1" y="0"/>
                    </a:cubicBezTo>
                    <a:cubicBezTo>
                      <a:pt x="1" y="0"/>
                      <a:pt x="2" y="0"/>
                      <a:pt x="2" y="1"/>
                    </a:cubicBezTo>
                    <a:cubicBezTo>
                      <a:pt x="41" y="78"/>
                      <a:pt x="41" y="78"/>
                      <a:pt x="41" y="78"/>
                    </a:cubicBezTo>
                    <a:cubicBezTo>
                      <a:pt x="42" y="79"/>
                      <a:pt x="41" y="79"/>
                      <a:pt x="41" y="79"/>
                    </a:cubicBezTo>
                    <a:cubicBezTo>
                      <a:pt x="41" y="79"/>
                      <a:pt x="41" y="79"/>
                      <a:pt x="41"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39"/>
              <p:cNvSpPr/>
              <p:nvPr/>
            </p:nvSpPr>
            <p:spPr bwMode="auto">
              <a:xfrm>
                <a:off x="9518651" y="3706813"/>
                <a:ext cx="306388" cy="301625"/>
              </a:xfrm>
              <a:custGeom>
                <a:avLst/>
                <a:gdLst>
                  <a:gd name="T0" fmla="*/ 79 w 80"/>
                  <a:gd name="T1" fmla="*/ 79 h 79"/>
                  <a:gd name="T2" fmla="*/ 78 w 80"/>
                  <a:gd name="T3" fmla="*/ 79 h 79"/>
                  <a:gd name="T4" fmla="*/ 0 w 80"/>
                  <a:gd name="T5" fmla="*/ 2 h 79"/>
                  <a:gd name="T6" fmla="*/ 0 w 80"/>
                  <a:gd name="T7" fmla="*/ 0 h 79"/>
                  <a:gd name="T8" fmla="*/ 1 w 80"/>
                  <a:gd name="T9" fmla="*/ 0 h 79"/>
                  <a:gd name="T10" fmla="*/ 79 w 80"/>
                  <a:gd name="T11" fmla="*/ 78 h 79"/>
                  <a:gd name="T12" fmla="*/ 79 w 80"/>
                  <a:gd name="T13" fmla="*/ 79 h 79"/>
                  <a:gd name="T14" fmla="*/ 79 w 80"/>
                  <a:gd name="T15" fmla="*/ 79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79">
                    <a:moveTo>
                      <a:pt x="79" y="79"/>
                    </a:moveTo>
                    <a:cubicBezTo>
                      <a:pt x="78" y="79"/>
                      <a:pt x="78" y="79"/>
                      <a:pt x="78" y="79"/>
                    </a:cubicBezTo>
                    <a:cubicBezTo>
                      <a:pt x="0" y="2"/>
                      <a:pt x="0" y="2"/>
                      <a:pt x="0" y="2"/>
                    </a:cubicBezTo>
                    <a:cubicBezTo>
                      <a:pt x="0" y="1"/>
                      <a:pt x="0" y="1"/>
                      <a:pt x="0" y="0"/>
                    </a:cubicBezTo>
                    <a:cubicBezTo>
                      <a:pt x="0" y="0"/>
                      <a:pt x="1" y="0"/>
                      <a:pt x="1" y="0"/>
                    </a:cubicBezTo>
                    <a:cubicBezTo>
                      <a:pt x="79" y="78"/>
                      <a:pt x="79" y="78"/>
                      <a:pt x="79" y="78"/>
                    </a:cubicBezTo>
                    <a:cubicBezTo>
                      <a:pt x="80" y="78"/>
                      <a:pt x="80" y="79"/>
                      <a:pt x="79" y="79"/>
                    </a:cubicBezTo>
                    <a:cubicBezTo>
                      <a:pt x="79" y="79"/>
                      <a:pt x="79" y="79"/>
                      <a:pt x="79"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40"/>
              <p:cNvSpPr/>
              <p:nvPr/>
            </p:nvSpPr>
            <p:spPr bwMode="auto">
              <a:xfrm>
                <a:off x="9518651" y="3706813"/>
                <a:ext cx="3175" cy="301625"/>
              </a:xfrm>
              <a:custGeom>
                <a:avLst/>
                <a:gdLst>
                  <a:gd name="T0" fmla="*/ 1 w 1"/>
                  <a:gd name="T1" fmla="*/ 79 h 79"/>
                  <a:gd name="T2" fmla="*/ 0 w 1"/>
                  <a:gd name="T3" fmla="*/ 79 h 79"/>
                  <a:gd name="T4" fmla="*/ 0 w 1"/>
                  <a:gd name="T5" fmla="*/ 1 h 79"/>
                  <a:gd name="T6" fmla="*/ 1 w 1"/>
                  <a:gd name="T7" fmla="*/ 0 h 79"/>
                  <a:gd name="T8" fmla="*/ 1 w 1"/>
                  <a:gd name="T9" fmla="*/ 1 h 79"/>
                  <a:gd name="T10" fmla="*/ 1 w 1"/>
                  <a:gd name="T11" fmla="*/ 79 h 79"/>
                  <a:gd name="T12" fmla="*/ 1 w 1"/>
                  <a:gd name="T13" fmla="*/ 79 h 79"/>
                </a:gdLst>
                <a:ahLst/>
                <a:cxnLst>
                  <a:cxn ang="0">
                    <a:pos x="T0" y="T1"/>
                  </a:cxn>
                  <a:cxn ang="0">
                    <a:pos x="T2" y="T3"/>
                  </a:cxn>
                  <a:cxn ang="0">
                    <a:pos x="T4" y="T5"/>
                  </a:cxn>
                  <a:cxn ang="0">
                    <a:pos x="T6" y="T7"/>
                  </a:cxn>
                  <a:cxn ang="0">
                    <a:pos x="T8" y="T9"/>
                  </a:cxn>
                  <a:cxn ang="0">
                    <a:pos x="T10" y="T11"/>
                  </a:cxn>
                  <a:cxn ang="0">
                    <a:pos x="T12" y="T13"/>
                  </a:cxn>
                </a:cxnLst>
                <a:rect l="0" t="0" r="r" b="b"/>
                <a:pathLst>
                  <a:path w="1" h="79">
                    <a:moveTo>
                      <a:pt x="1" y="79"/>
                    </a:moveTo>
                    <a:cubicBezTo>
                      <a:pt x="0" y="79"/>
                      <a:pt x="0" y="79"/>
                      <a:pt x="0" y="79"/>
                    </a:cubicBezTo>
                    <a:cubicBezTo>
                      <a:pt x="0" y="1"/>
                      <a:pt x="0" y="1"/>
                      <a:pt x="0" y="1"/>
                    </a:cubicBezTo>
                    <a:cubicBezTo>
                      <a:pt x="0" y="0"/>
                      <a:pt x="0" y="0"/>
                      <a:pt x="1" y="0"/>
                    </a:cubicBezTo>
                    <a:cubicBezTo>
                      <a:pt x="1" y="0"/>
                      <a:pt x="1" y="0"/>
                      <a:pt x="1" y="1"/>
                    </a:cubicBezTo>
                    <a:cubicBezTo>
                      <a:pt x="1" y="79"/>
                      <a:pt x="1" y="79"/>
                      <a:pt x="1" y="79"/>
                    </a:cubicBezTo>
                    <a:cubicBezTo>
                      <a:pt x="1" y="79"/>
                      <a:pt x="1" y="79"/>
                      <a:pt x="1"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41"/>
              <p:cNvSpPr/>
              <p:nvPr/>
            </p:nvSpPr>
            <p:spPr bwMode="auto">
              <a:xfrm>
                <a:off x="9513888" y="3513138"/>
                <a:ext cx="354013" cy="201612"/>
              </a:xfrm>
              <a:custGeom>
                <a:avLst/>
                <a:gdLst>
                  <a:gd name="T0" fmla="*/ 2 w 92"/>
                  <a:gd name="T1" fmla="*/ 53 h 53"/>
                  <a:gd name="T2" fmla="*/ 1 w 92"/>
                  <a:gd name="T3" fmla="*/ 52 h 53"/>
                  <a:gd name="T4" fmla="*/ 1 w 92"/>
                  <a:gd name="T5" fmla="*/ 51 h 53"/>
                  <a:gd name="T6" fmla="*/ 91 w 92"/>
                  <a:gd name="T7" fmla="*/ 0 h 53"/>
                  <a:gd name="T8" fmla="*/ 92 w 92"/>
                  <a:gd name="T9" fmla="*/ 0 h 53"/>
                  <a:gd name="T10" fmla="*/ 92 w 92"/>
                  <a:gd name="T11" fmla="*/ 2 h 53"/>
                  <a:gd name="T12" fmla="*/ 2 w 92"/>
                  <a:gd name="T13" fmla="*/ 53 h 53"/>
                  <a:gd name="T14" fmla="*/ 2 w 92"/>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53">
                    <a:moveTo>
                      <a:pt x="2" y="53"/>
                    </a:moveTo>
                    <a:cubicBezTo>
                      <a:pt x="1" y="53"/>
                      <a:pt x="1" y="53"/>
                      <a:pt x="1" y="52"/>
                    </a:cubicBezTo>
                    <a:cubicBezTo>
                      <a:pt x="0" y="52"/>
                      <a:pt x="1" y="51"/>
                      <a:pt x="1" y="51"/>
                    </a:cubicBezTo>
                    <a:cubicBezTo>
                      <a:pt x="91" y="0"/>
                      <a:pt x="91" y="0"/>
                      <a:pt x="91" y="0"/>
                    </a:cubicBezTo>
                    <a:cubicBezTo>
                      <a:pt x="91" y="0"/>
                      <a:pt x="92" y="0"/>
                      <a:pt x="92" y="0"/>
                    </a:cubicBezTo>
                    <a:cubicBezTo>
                      <a:pt x="92" y="1"/>
                      <a:pt x="92" y="1"/>
                      <a:pt x="92" y="2"/>
                    </a:cubicBezTo>
                    <a:cubicBezTo>
                      <a:pt x="2" y="53"/>
                      <a:pt x="2" y="53"/>
                      <a:pt x="2" y="53"/>
                    </a:cubicBezTo>
                    <a:cubicBezTo>
                      <a:pt x="2" y="53"/>
                      <a:pt x="2" y="53"/>
                      <a:pt x="2" y="5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42"/>
              <p:cNvSpPr>
                <a:spLocks noEditPoints="1"/>
              </p:cNvSpPr>
              <p:nvPr/>
            </p:nvSpPr>
            <p:spPr bwMode="auto">
              <a:xfrm>
                <a:off x="9437688" y="3376613"/>
                <a:ext cx="460375" cy="700087"/>
              </a:xfrm>
              <a:custGeom>
                <a:avLst/>
                <a:gdLst>
                  <a:gd name="T0" fmla="*/ 60 w 120"/>
                  <a:gd name="T1" fmla="*/ 184 h 184"/>
                  <a:gd name="T2" fmla="*/ 37 w 120"/>
                  <a:gd name="T3" fmla="*/ 180 h 184"/>
                  <a:gd name="T4" fmla="*/ 18 w 120"/>
                  <a:gd name="T5" fmla="*/ 168 h 184"/>
                  <a:gd name="T6" fmla="*/ 5 w 120"/>
                  <a:gd name="T7" fmla="*/ 151 h 184"/>
                  <a:gd name="T8" fmla="*/ 0 w 120"/>
                  <a:gd name="T9" fmla="*/ 128 h 184"/>
                  <a:gd name="T10" fmla="*/ 16 w 120"/>
                  <a:gd name="T11" fmla="*/ 88 h 184"/>
                  <a:gd name="T12" fmla="*/ 4 w 120"/>
                  <a:gd name="T13" fmla="*/ 54 h 184"/>
                  <a:gd name="T14" fmla="*/ 8 w 120"/>
                  <a:gd name="T15" fmla="*/ 33 h 184"/>
                  <a:gd name="T16" fmla="*/ 20 w 120"/>
                  <a:gd name="T17" fmla="*/ 15 h 184"/>
                  <a:gd name="T18" fmla="*/ 38 w 120"/>
                  <a:gd name="T19" fmla="*/ 4 h 184"/>
                  <a:gd name="T20" fmla="*/ 60 w 120"/>
                  <a:gd name="T21" fmla="*/ 0 h 184"/>
                  <a:gd name="T22" fmla="*/ 82 w 120"/>
                  <a:gd name="T23" fmla="*/ 4 h 184"/>
                  <a:gd name="T24" fmla="*/ 100 w 120"/>
                  <a:gd name="T25" fmla="*/ 15 h 184"/>
                  <a:gd name="T26" fmla="*/ 112 w 120"/>
                  <a:gd name="T27" fmla="*/ 33 h 184"/>
                  <a:gd name="T28" fmla="*/ 117 w 120"/>
                  <a:gd name="T29" fmla="*/ 54 h 184"/>
                  <a:gd name="T30" fmla="*/ 104 w 120"/>
                  <a:gd name="T31" fmla="*/ 88 h 184"/>
                  <a:gd name="T32" fmla="*/ 120 w 120"/>
                  <a:gd name="T33" fmla="*/ 128 h 184"/>
                  <a:gd name="T34" fmla="*/ 115 w 120"/>
                  <a:gd name="T35" fmla="*/ 151 h 184"/>
                  <a:gd name="T36" fmla="*/ 102 w 120"/>
                  <a:gd name="T37" fmla="*/ 168 h 184"/>
                  <a:gd name="T38" fmla="*/ 83 w 120"/>
                  <a:gd name="T39" fmla="*/ 180 h 184"/>
                  <a:gd name="T40" fmla="*/ 60 w 120"/>
                  <a:gd name="T41" fmla="*/ 184 h 184"/>
                  <a:gd name="T42" fmla="*/ 60 w 120"/>
                  <a:gd name="T43" fmla="*/ 7 h 184"/>
                  <a:gd name="T44" fmla="*/ 41 w 120"/>
                  <a:gd name="T45" fmla="*/ 11 h 184"/>
                  <a:gd name="T46" fmla="*/ 25 w 120"/>
                  <a:gd name="T47" fmla="*/ 21 h 184"/>
                  <a:gd name="T48" fmla="*/ 15 w 120"/>
                  <a:gd name="T49" fmla="*/ 36 h 184"/>
                  <a:gd name="T50" fmla="*/ 11 w 120"/>
                  <a:gd name="T51" fmla="*/ 54 h 184"/>
                  <a:gd name="T52" fmla="*/ 24 w 120"/>
                  <a:gd name="T53" fmla="*/ 85 h 184"/>
                  <a:gd name="T54" fmla="*/ 25 w 120"/>
                  <a:gd name="T55" fmla="*/ 88 h 184"/>
                  <a:gd name="T56" fmla="*/ 24 w 120"/>
                  <a:gd name="T57" fmla="*/ 91 h 184"/>
                  <a:gd name="T58" fmla="*/ 8 w 120"/>
                  <a:gd name="T59" fmla="*/ 128 h 184"/>
                  <a:gd name="T60" fmla="*/ 12 w 120"/>
                  <a:gd name="T61" fmla="*/ 147 h 184"/>
                  <a:gd name="T62" fmla="*/ 23 w 120"/>
                  <a:gd name="T63" fmla="*/ 163 h 184"/>
                  <a:gd name="T64" fmla="*/ 40 w 120"/>
                  <a:gd name="T65" fmla="*/ 173 h 184"/>
                  <a:gd name="T66" fmla="*/ 80 w 120"/>
                  <a:gd name="T67" fmla="*/ 173 h 184"/>
                  <a:gd name="T68" fmla="*/ 97 w 120"/>
                  <a:gd name="T69" fmla="*/ 163 h 184"/>
                  <a:gd name="T70" fmla="*/ 109 w 120"/>
                  <a:gd name="T71" fmla="*/ 147 h 184"/>
                  <a:gd name="T72" fmla="*/ 113 w 120"/>
                  <a:gd name="T73" fmla="*/ 128 h 184"/>
                  <a:gd name="T74" fmla="*/ 97 w 120"/>
                  <a:gd name="T75" fmla="*/ 91 h 184"/>
                  <a:gd name="T76" fmla="*/ 95 w 120"/>
                  <a:gd name="T77" fmla="*/ 88 h 184"/>
                  <a:gd name="T78" fmla="*/ 96 w 120"/>
                  <a:gd name="T79" fmla="*/ 85 h 184"/>
                  <a:gd name="T80" fmla="*/ 109 w 120"/>
                  <a:gd name="T81" fmla="*/ 54 h 184"/>
                  <a:gd name="T82" fmla="*/ 105 w 120"/>
                  <a:gd name="T83" fmla="*/ 36 h 184"/>
                  <a:gd name="T84" fmla="*/ 95 w 120"/>
                  <a:gd name="T85" fmla="*/ 21 h 184"/>
                  <a:gd name="T86" fmla="*/ 80 w 120"/>
                  <a:gd name="T87" fmla="*/ 11 h 184"/>
                  <a:gd name="T88" fmla="*/ 60 w 120"/>
                  <a:gd name="T89"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0" h="184">
                    <a:moveTo>
                      <a:pt x="60" y="184"/>
                    </a:moveTo>
                    <a:cubicBezTo>
                      <a:pt x="52" y="184"/>
                      <a:pt x="45" y="183"/>
                      <a:pt x="37" y="180"/>
                    </a:cubicBezTo>
                    <a:cubicBezTo>
                      <a:pt x="30" y="177"/>
                      <a:pt x="24" y="173"/>
                      <a:pt x="18" y="168"/>
                    </a:cubicBezTo>
                    <a:cubicBezTo>
                      <a:pt x="13" y="163"/>
                      <a:pt x="8" y="157"/>
                      <a:pt x="5" y="151"/>
                    </a:cubicBezTo>
                    <a:cubicBezTo>
                      <a:pt x="2" y="144"/>
                      <a:pt x="0" y="136"/>
                      <a:pt x="0" y="128"/>
                    </a:cubicBezTo>
                    <a:cubicBezTo>
                      <a:pt x="0" y="112"/>
                      <a:pt x="6" y="98"/>
                      <a:pt x="16" y="88"/>
                    </a:cubicBezTo>
                    <a:cubicBezTo>
                      <a:pt x="8" y="78"/>
                      <a:pt x="4" y="67"/>
                      <a:pt x="4" y="54"/>
                    </a:cubicBezTo>
                    <a:cubicBezTo>
                      <a:pt x="4" y="47"/>
                      <a:pt x="5" y="40"/>
                      <a:pt x="8" y="33"/>
                    </a:cubicBezTo>
                    <a:cubicBezTo>
                      <a:pt x="11" y="26"/>
                      <a:pt x="15" y="20"/>
                      <a:pt x="20" y="15"/>
                    </a:cubicBezTo>
                    <a:cubicBezTo>
                      <a:pt x="25" y="11"/>
                      <a:pt x="31" y="7"/>
                      <a:pt x="38" y="4"/>
                    </a:cubicBezTo>
                    <a:cubicBezTo>
                      <a:pt x="45" y="1"/>
                      <a:pt x="52" y="0"/>
                      <a:pt x="60" y="0"/>
                    </a:cubicBezTo>
                    <a:cubicBezTo>
                      <a:pt x="68" y="0"/>
                      <a:pt x="76" y="1"/>
                      <a:pt x="82" y="4"/>
                    </a:cubicBezTo>
                    <a:cubicBezTo>
                      <a:pt x="89" y="7"/>
                      <a:pt x="95" y="10"/>
                      <a:pt x="100" y="15"/>
                    </a:cubicBezTo>
                    <a:cubicBezTo>
                      <a:pt x="105" y="20"/>
                      <a:pt x="109" y="26"/>
                      <a:pt x="112" y="33"/>
                    </a:cubicBezTo>
                    <a:cubicBezTo>
                      <a:pt x="115" y="40"/>
                      <a:pt x="117" y="47"/>
                      <a:pt x="117" y="54"/>
                    </a:cubicBezTo>
                    <a:cubicBezTo>
                      <a:pt x="117" y="67"/>
                      <a:pt x="112" y="78"/>
                      <a:pt x="104" y="88"/>
                    </a:cubicBezTo>
                    <a:cubicBezTo>
                      <a:pt x="115" y="98"/>
                      <a:pt x="120" y="112"/>
                      <a:pt x="120" y="128"/>
                    </a:cubicBezTo>
                    <a:cubicBezTo>
                      <a:pt x="120" y="136"/>
                      <a:pt x="119" y="144"/>
                      <a:pt x="115" y="151"/>
                    </a:cubicBezTo>
                    <a:cubicBezTo>
                      <a:pt x="112" y="157"/>
                      <a:pt x="108" y="163"/>
                      <a:pt x="102" y="168"/>
                    </a:cubicBezTo>
                    <a:cubicBezTo>
                      <a:pt x="97" y="173"/>
                      <a:pt x="90" y="177"/>
                      <a:pt x="83" y="180"/>
                    </a:cubicBezTo>
                    <a:cubicBezTo>
                      <a:pt x="76" y="183"/>
                      <a:pt x="68" y="184"/>
                      <a:pt x="60" y="184"/>
                    </a:cubicBezTo>
                    <a:close/>
                    <a:moveTo>
                      <a:pt x="60" y="7"/>
                    </a:moveTo>
                    <a:cubicBezTo>
                      <a:pt x="53" y="7"/>
                      <a:pt x="47" y="8"/>
                      <a:pt x="41" y="11"/>
                    </a:cubicBezTo>
                    <a:cubicBezTo>
                      <a:pt x="35" y="13"/>
                      <a:pt x="30" y="16"/>
                      <a:pt x="25" y="21"/>
                    </a:cubicBezTo>
                    <a:cubicBezTo>
                      <a:pt x="21" y="25"/>
                      <a:pt x="18" y="30"/>
                      <a:pt x="15" y="36"/>
                    </a:cubicBezTo>
                    <a:cubicBezTo>
                      <a:pt x="13" y="42"/>
                      <a:pt x="11" y="48"/>
                      <a:pt x="11" y="54"/>
                    </a:cubicBezTo>
                    <a:cubicBezTo>
                      <a:pt x="11" y="66"/>
                      <a:pt x="15" y="76"/>
                      <a:pt x="24" y="85"/>
                    </a:cubicBezTo>
                    <a:cubicBezTo>
                      <a:pt x="25" y="86"/>
                      <a:pt x="25" y="87"/>
                      <a:pt x="25" y="88"/>
                    </a:cubicBezTo>
                    <a:cubicBezTo>
                      <a:pt x="25" y="89"/>
                      <a:pt x="25" y="90"/>
                      <a:pt x="24" y="91"/>
                    </a:cubicBezTo>
                    <a:cubicBezTo>
                      <a:pt x="13" y="100"/>
                      <a:pt x="8" y="112"/>
                      <a:pt x="8" y="128"/>
                    </a:cubicBezTo>
                    <a:cubicBezTo>
                      <a:pt x="8" y="135"/>
                      <a:pt x="9" y="141"/>
                      <a:pt x="12" y="147"/>
                    </a:cubicBezTo>
                    <a:cubicBezTo>
                      <a:pt x="15" y="153"/>
                      <a:pt x="19" y="158"/>
                      <a:pt x="23" y="163"/>
                    </a:cubicBezTo>
                    <a:cubicBezTo>
                      <a:pt x="28" y="167"/>
                      <a:pt x="34" y="171"/>
                      <a:pt x="40" y="173"/>
                    </a:cubicBezTo>
                    <a:cubicBezTo>
                      <a:pt x="52" y="178"/>
                      <a:pt x="67" y="178"/>
                      <a:pt x="80" y="173"/>
                    </a:cubicBezTo>
                    <a:cubicBezTo>
                      <a:pt x="87" y="171"/>
                      <a:pt x="92" y="167"/>
                      <a:pt x="97" y="163"/>
                    </a:cubicBezTo>
                    <a:cubicBezTo>
                      <a:pt x="102" y="158"/>
                      <a:pt x="106" y="153"/>
                      <a:pt x="109" y="147"/>
                    </a:cubicBezTo>
                    <a:cubicBezTo>
                      <a:pt x="111" y="141"/>
                      <a:pt x="113" y="135"/>
                      <a:pt x="113" y="128"/>
                    </a:cubicBezTo>
                    <a:cubicBezTo>
                      <a:pt x="113" y="112"/>
                      <a:pt x="107" y="100"/>
                      <a:pt x="97" y="91"/>
                    </a:cubicBezTo>
                    <a:cubicBezTo>
                      <a:pt x="96" y="90"/>
                      <a:pt x="95" y="89"/>
                      <a:pt x="95" y="88"/>
                    </a:cubicBezTo>
                    <a:cubicBezTo>
                      <a:pt x="95" y="87"/>
                      <a:pt x="96" y="86"/>
                      <a:pt x="96" y="85"/>
                    </a:cubicBezTo>
                    <a:cubicBezTo>
                      <a:pt x="105" y="76"/>
                      <a:pt x="109" y="66"/>
                      <a:pt x="109" y="54"/>
                    </a:cubicBezTo>
                    <a:cubicBezTo>
                      <a:pt x="109" y="48"/>
                      <a:pt x="108" y="42"/>
                      <a:pt x="105" y="36"/>
                    </a:cubicBezTo>
                    <a:cubicBezTo>
                      <a:pt x="103" y="30"/>
                      <a:pt x="100" y="25"/>
                      <a:pt x="95" y="21"/>
                    </a:cubicBezTo>
                    <a:cubicBezTo>
                      <a:pt x="91" y="16"/>
                      <a:pt x="86" y="13"/>
                      <a:pt x="80" y="11"/>
                    </a:cubicBezTo>
                    <a:cubicBezTo>
                      <a:pt x="74" y="8"/>
                      <a:pt x="67" y="7"/>
                      <a:pt x="6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Oval 143"/>
              <p:cNvSpPr>
                <a:spLocks noChangeArrowheads="1"/>
              </p:cNvSpPr>
              <p:nvPr/>
            </p:nvSpPr>
            <p:spPr bwMode="auto">
              <a:xfrm>
                <a:off x="9652001" y="3692525"/>
                <a:ext cx="34925"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Oval 144"/>
              <p:cNvSpPr>
                <a:spLocks noChangeArrowheads="1"/>
              </p:cNvSpPr>
              <p:nvPr/>
            </p:nvSpPr>
            <p:spPr bwMode="auto">
              <a:xfrm>
                <a:off x="9502776" y="3840163"/>
                <a:ext cx="34925"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145"/>
              <p:cNvSpPr>
                <a:spLocks noChangeArrowheads="1"/>
              </p:cNvSpPr>
              <p:nvPr/>
            </p:nvSpPr>
            <p:spPr bwMode="auto">
              <a:xfrm>
                <a:off x="9705976" y="38941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Oval 146"/>
              <p:cNvSpPr>
                <a:spLocks noChangeArrowheads="1"/>
              </p:cNvSpPr>
              <p:nvPr/>
            </p:nvSpPr>
            <p:spPr bwMode="auto">
              <a:xfrm>
                <a:off x="9559926" y="3521075"/>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Oval 147"/>
              <p:cNvSpPr>
                <a:spLocks noChangeArrowheads="1"/>
              </p:cNvSpPr>
              <p:nvPr/>
            </p:nvSpPr>
            <p:spPr bwMode="auto">
              <a:xfrm>
                <a:off x="9752013" y="35893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Oval 148"/>
              <p:cNvSpPr>
                <a:spLocks noChangeArrowheads="1"/>
              </p:cNvSpPr>
              <p:nvPr/>
            </p:nvSpPr>
            <p:spPr bwMode="auto">
              <a:xfrm>
                <a:off x="9648826" y="360838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22252403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750" fill="hold"/>
                                        <p:tgtEl>
                                          <p:spTgt spid="113"/>
                                        </p:tgtEl>
                                        <p:attrNameLst>
                                          <p:attrName>ppt_x</p:attrName>
                                        </p:attrNameLst>
                                      </p:cBhvr>
                                      <p:tavLst>
                                        <p:tav tm="0">
                                          <p:val>
                                            <p:strVal val="0-#ppt_w/2"/>
                                          </p:val>
                                        </p:tav>
                                        <p:tav tm="100000">
                                          <p:val>
                                            <p:strVal val="#ppt_x"/>
                                          </p:val>
                                        </p:tav>
                                      </p:tavLst>
                                    </p:anim>
                                    <p:anim calcmode="lin" valueType="num">
                                      <p:cBhvr additive="base">
                                        <p:cTn id="8" dur="750" fill="hold"/>
                                        <p:tgtEl>
                                          <p:spTgt spid="11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14"/>
                                        </p:tgtEl>
                                        <p:attrNameLst>
                                          <p:attrName>style.visibility</p:attrName>
                                        </p:attrNameLst>
                                      </p:cBhvr>
                                      <p:to>
                                        <p:strVal val="visible"/>
                                      </p:to>
                                    </p:set>
                                    <p:anim calcmode="lin" valueType="num">
                                      <p:cBhvr additive="base">
                                        <p:cTn id="11" dur="750" fill="hold"/>
                                        <p:tgtEl>
                                          <p:spTgt spid="114"/>
                                        </p:tgtEl>
                                        <p:attrNameLst>
                                          <p:attrName>ppt_x</p:attrName>
                                        </p:attrNameLst>
                                      </p:cBhvr>
                                      <p:tavLst>
                                        <p:tav tm="0">
                                          <p:val>
                                            <p:strVal val="1+#ppt_w/2"/>
                                          </p:val>
                                        </p:tav>
                                        <p:tav tm="100000">
                                          <p:val>
                                            <p:strVal val="#ppt_x"/>
                                          </p:val>
                                        </p:tav>
                                      </p:tavLst>
                                    </p:anim>
                                    <p:anim calcmode="lin" valueType="num">
                                      <p:cBhvr additive="base">
                                        <p:cTn id="12" dur="750" fill="hold"/>
                                        <p:tgtEl>
                                          <p:spTgt spid="114"/>
                                        </p:tgtEl>
                                        <p:attrNameLst>
                                          <p:attrName>ppt_y</p:attrName>
                                        </p:attrNameLst>
                                      </p:cBhvr>
                                      <p:tavLst>
                                        <p:tav tm="0">
                                          <p:val>
                                            <p:strVal val="#ppt_y"/>
                                          </p:val>
                                        </p:tav>
                                        <p:tav tm="100000">
                                          <p:val>
                                            <p:strVal val="#ppt_y"/>
                                          </p:val>
                                        </p:tav>
                                      </p:tavLst>
                                    </p:anim>
                                  </p:childTnLst>
                                </p:cTn>
                              </p:par>
                              <p:par>
                                <p:cTn id="13" presetID="22" presetClass="exit" presetSubtype="8" fill="hold" nodeType="withEffect">
                                  <p:stCondLst>
                                    <p:cond delay="500"/>
                                  </p:stCondLst>
                                  <p:childTnLst>
                                    <p:animEffect transition="out" filter="wipe(left)">
                                      <p:cBhvr>
                                        <p:cTn id="14" dur="750"/>
                                        <p:tgtEl>
                                          <p:spTgt spid="113"/>
                                        </p:tgtEl>
                                      </p:cBhvr>
                                    </p:animEffect>
                                    <p:set>
                                      <p:cBhvr>
                                        <p:cTn id="15" dur="1" fill="hold">
                                          <p:stCondLst>
                                            <p:cond delay="749"/>
                                          </p:stCondLst>
                                        </p:cTn>
                                        <p:tgtEl>
                                          <p:spTgt spid="113"/>
                                        </p:tgtEl>
                                        <p:attrNameLst>
                                          <p:attrName>style.visibility</p:attrName>
                                        </p:attrNameLst>
                                      </p:cBhvr>
                                      <p:to>
                                        <p:strVal val="hidden"/>
                                      </p:to>
                                    </p:set>
                                  </p:childTnLst>
                                </p:cTn>
                              </p:par>
                              <p:par>
                                <p:cTn id="16" presetID="22" presetClass="exit" presetSubtype="2" fill="hold" nodeType="withEffect">
                                  <p:stCondLst>
                                    <p:cond delay="500"/>
                                  </p:stCondLst>
                                  <p:childTnLst>
                                    <p:animEffect transition="out" filter="wipe(right)">
                                      <p:cBhvr>
                                        <p:cTn id="17" dur="750"/>
                                        <p:tgtEl>
                                          <p:spTgt spid="114"/>
                                        </p:tgtEl>
                                      </p:cBhvr>
                                    </p:animEffect>
                                    <p:set>
                                      <p:cBhvr>
                                        <p:cTn id="18" dur="1" fill="hold">
                                          <p:stCondLst>
                                            <p:cond delay="749"/>
                                          </p:stCondLst>
                                        </p:cTn>
                                        <p:tgtEl>
                                          <p:spTgt spid="114"/>
                                        </p:tgtEl>
                                        <p:attrNameLst>
                                          <p:attrName>style.visibility</p:attrName>
                                        </p:attrNameLst>
                                      </p:cBhvr>
                                      <p:to>
                                        <p:strVal val="hidden"/>
                                      </p:to>
                                    </p:set>
                                  </p:childTnLst>
                                </p:cTn>
                              </p:par>
                              <p:par>
                                <p:cTn id="19" presetID="10" presetClass="entr" presetSubtype="0" fill="hold" nodeType="withEffect">
                                  <p:stCondLst>
                                    <p:cond delay="1250"/>
                                  </p:stCondLst>
                                  <p:childTnLst>
                                    <p:set>
                                      <p:cBhvr>
                                        <p:cTn id="20" dur="1" fill="hold">
                                          <p:stCondLst>
                                            <p:cond delay="0"/>
                                          </p:stCondLst>
                                        </p:cTn>
                                        <p:tgtEl>
                                          <p:spTgt spid="117"/>
                                        </p:tgtEl>
                                        <p:attrNameLst>
                                          <p:attrName>style.visibility</p:attrName>
                                        </p:attrNameLst>
                                      </p:cBhvr>
                                      <p:to>
                                        <p:strVal val="visible"/>
                                      </p:to>
                                    </p:set>
                                    <p:animEffect transition="in" filter="fade">
                                      <p:cBhvr>
                                        <p:cTn id="21" dur="500"/>
                                        <p:tgtEl>
                                          <p:spTgt spid="117"/>
                                        </p:tgtEl>
                                      </p:cBhvr>
                                    </p:animEffect>
                                  </p:childTnLst>
                                </p:cTn>
                              </p:par>
                              <p:par>
                                <p:cTn id="22" presetID="8" presetClass="emph" presetSubtype="0" fill="hold" nodeType="withEffect">
                                  <p:stCondLst>
                                    <p:cond delay="1500"/>
                                  </p:stCondLst>
                                  <p:childTnLst>
                                    <p:animRot by="10800000">
                                      <p:cBhvr>
                                        <p:cTn id="23" dur="1000" fill="hold"/>
                                        <p:tgtEl>
                                          <p:spTgt spid="117"/>
                                        </p:tgtEl>
                                        <p:attrNameLst>
                                          <p:attrName>r</p:attrName>
                                        </p:attrNameLst>
                                      </p:cBhvr>
                                    </p:animRot>
                                  </p:childTnLst>
                                </p:cTn>
                              </p:par>
                              <p:par>
                                <p:cTn id="24" presetID="10" presetClass="exit" presetSubtype="0" fill="hold" nodeType="withEffect">
                                  <p:stCondLst>
                                    <p:cond delay="1500"/>
                                  </p:stCondLst>
                                  <p:childTnLst>
                                    <p:animEffect transition="out" filter="fade">
                                      <p:cBhvr>
                                        <p:cTn id="25" dur="1000"/>
                                        <p:tgtEl>
                                          <p:spTgt spid="117"/>
                                        </p:tgtEl>
                                      </p:cBhvr>
                                    </p:animEffect>
                                    <p:set>
                                      <p:cBhvr>
                                        <p:cTn id="26" dur="1" fill="hold">
                                          <p:stCondLst>
                                            <p:cond delay="999"/>
                                          </p:stCondLst>
                                        </p:cTn>
                                        <p:tgtEl>
                                          <p:spTgt spid="117"/>
                                        </p:tgtEl>
                                        <p:attrNameLst>
                                          <p:attrName>style.visibility</p:attrName>
                                        </p:attrNameLst>
                                      </p:cBhvr>
                                      <p:to>
                                        <p:strVal val="hidden"/>
                                      </p:to>
                                    </p:set>
                                  </p:childTnLst>
                                </p:cTn>
                              </p:par>
                              <p:par>
                                <p:cTn id="27" presetID="23" presetClass="entr" presetSubtype="528" repeatCount="indefinite" fill="hold" grpId="0" nodeType="withEffect">
                                  <p:stCondLst>
                                    <p:cond delay="2618"/>
                                  </p:stCondLst>
                                  <p:childTnLst>
                                    <p:set>
                                      <p:cBhvr>
                                        <p:cTn id="28" dur="1" fill="hold">
                                          <p:stCondLst>
                                            <p:cond delay="0"/>
                                          </p:stCondLst>
                                        </p:cTn>
                                        <p:tgtEl>
                                          <p:spTgt spid="547"/>
                                        </p:tgtEl>
                                        <p:attrNameLst>
                                          <p:attrName>style.visibility</p:attrName>
                                        </p:attrNameLst>
                                      </p:cBhvr>
                                      <p:to>
                                        <p:strVal val="visible"/>
                                      </p:to>
                                    </p:set>
                                    <p:anim calcmode="lin" valueType="num">
                                      <p:cBhvr>
                                        <p:cTn id="29" dur="3737" fill="hold"/>
                                        <p:tgtEl>
                                          <p:spTgt spid="547"/>
                                        </p:tgtEl>
                                        <p:attrNameLst>
                                          <p:attrName>ppt_w</p:attrName>
                                        </p:attrNameLst>
                                      </p:cBhvr>
                                      <p:tavLst>
                                        <p:tav tm="0">
                                          <p:val>
                                            <p:fltVal val="0"/>
                                          </p:val>
                                        </p:tav>
                                        <p:tav tm="100000">
                                          <p:val>
                                            <p:strVal val="#ppt_w"/>
                                          </p:val>
                                        </p:tav>
                                      </p:tavLst>
                                    </p:anim>
                                    <p:anim calcmode="lin" valueType="num">
                                      <p:cBhvr>
                                        <p:cTn id="30" dur="3737" fill="hold"/>
                                        <p:tgtEl>
                                          <p:spTgt spid="547"/>
                                        </p:tgtEl>
                                        <p:attrNameLst>
                                          <p:attrName>ppt_h</p:attrName>
                                        </p:attrNameLst>
                                      </p:cBhvr>
                                      <p:tavLst>
                                        <p:tav tm="0">
                                          <p:val>
                                            <p:fltVal val="0"/>
                                          </p:val>
                                        </p:tav>
                                        <p:tav tm="100000">
                                          <p:val>
                                            <p:strVal val="#ppt_h"/>
                                          </p:val>
                                        </p:tav>
                                      </p:tavLst>
                                    </p:anim>
                                    <p:anim calcmode="lin" valueType="num">
                                      <p:cBhvr>
                                        <p:cTn id="31" dur="3737" fill="hold"/>
                                        <p:tgtEl>
                                          <p:spTgt spid="547"/>
                                        </p:tgtEl>
                                        <p:attrNameLst>
                                          <p:attrName>ppt_x</p:attrName>
                                        </p:attrNameLst>
                                      </p:cBhvr>
                                      <p:tavLst>
                                        <p:tav tm="0">
                                          <p:val>
                                            <p:fltVal val="0.5"/>
                                          </p:val>
                                        </p:tav>
                                        <p:tav tm="100000">
                                          <p:val>
                                            <p:strVal val="#ppt_x"/>
                                          </p:val>
                                        </p:tav>
                                      </p:tavLst>
                                    </p:anim>
                                    <p:anim calcmode="lin" valueType="num">
                                      <p:cBhvr>
                                        <p:cTn id="32" dur="3737" fill="hold"/>
                                        <p:tgtEl>
                                          <p:spTgt spid="547"/>
                                        </p:tgtEl>
                                        <p:attrNameLst>
                                          <p:attrName>ppt_y</p:attrName>
                                        </p:attrNameLst>
                                      </p:cBhvr>
                                      <p:tavLst>
                                        <p:tav tm="0">
                                          <p:val>
                                            <p:fltVal val="0.5"/>
                                          </p:val>
                                        </p:tav>
                                        <p:tav tm="100000">
                                          <p:val>
                                            <p:strVal val="#ppt_y"/>
                                          </p:val>
                                        </p:tav>
                                      </p:tavLst>
                                    </p:anim>
                                  </p:childTnLst>
                                </p:cTn>
                              </p:par>
                              <p:par>
                                <p:cTn id="33" presetID="23" presetClass="entr" presetSubtype="528" repeatCount="indefinite" fill="hold" grpId="0" nodeType="withEffect">
                                  <p:stCondLst>
                                    <p:cond delay="2252"/>
                                  </p:stCondLst>
                                  <p:childTnLst>
                                    <p:set>
                                      <p:cBhvr>
                                        <p:cTn id="34" dur="1" fill="hold">
                                          <p:stCondLst>
                                            <p:cond delay="0"/>
                                          </p:stCondLst>
                                        </p:cTn>
                                        <p:tgtEl>
                                          <p:spTgt spid="472"/>
                                        </p:tgtEl>
                                        <p:attrNameLst>
                                          <p:attrName>style.visibility</p:attrName>
                                        </p:attrNameLst>
                                      </p:cBhvr>
                                      <p:to>
                                        <p:strVal val="visible"/>
                                      </p:to>
                                    </p:set>
                                    <p:anim calcmode="lin" valueType="num">
                                      <p:cBhvr>
                                        <p:cTn id="35" dur="4136" fill="hold"/>
                                        <p:tgtEl>
                                          <p:spTgt spid="472"/>
                                        </p:tgtEl>
                                        <p:attrNameLst>
                                          <p:attrName>ppt_w</p:attrName>
                                        </p:attrNameLst>
                                      </p:cBhvr>
                                      <p:tavLst>
                                        <p:tav tm="0">
                                          <p:val>
                                            <p:fltVal val="0"/>
                                          </p:val>
                                        </p:tav>
                                        <p:tav tm="100000">
                                          <p:val>
                                            <p:strVal val="#ppt_w"/>
                                          </p:val>
                                        </p:tav>
                                      </p:tavLst>
                                    </p:anim>
                                    <p:anim calcmode="lin" valueType="num">
                                      <p:cBhvr>
                                        <p:cTn id="36" dur="4136" fill="hold"/>
                                        <p:tgtEl>
                                          <p:spTgt spid="472"/>
                                        </p:tgtEl>
                                        <p:attrNameLst>
                                          <p:attrName>ppt_h</p:attrName>
                                        </p:attrNameLst>
                                      </p:cBhvr>
                                      <p:tavLst>
                                        <p:tav tm="0">
                                          <p:val>
                                            <p:fltVal val="0"/>
                                          </p:val>
                                        </p:tav>
                                        <p:tav tm="100000">
                                          <p:val>
                                            <p:strVal val="#ppt_h"/>
                                          </p:val>
                                        </p:tav>
                                      </p:tavLst>
                                    </p:anim>
                                    <p:anim calcmode="lin" valueType="num">
                                      <p:cBhvr>
                                        <p:cTn id="37" dur="4136" fill="hold"/>
                                        <p:tgtEl>
                                          <p:spTgt spid="472"/>
                                        </p:tgtEl>
                                        <p:attrNameLst>
                                          <p:attrName>ppt_x</p:attrName>
                                        </p:attrNameLst>
                                      </p:cBhvr>
                                      <p:tavLst>
                                        <p:tav tm="0">
                                          <p:val>
                                            <p:fltVal val="0.5"/>
                                          </p:val>
                                        </p:tav>
                                        <p:tav tm="100000">
                                          <p:val>
                                            <p:strVal val="#ppt_x"/>
                                          </p:val>
                                        </p:tav>
                                      </p:tavLst>
                                    </p:anim>
                                    <p:anim calcmode="lin" valueType="num">
                                      <p:cBhvr>
                                        <p:cTn id="38" dur="4136" fill="hold"/>
                                        <p:tgtEl>
                                          <p:spTgt spid="472"/>
                                        </p:tgtEl>
                                        <p:attrNameLst>
                                          <p:attrName>ppt_y</p:attrName>
                                        </p:attrNameLst>
                                      </p:cBhvr>
                                      <p:tavLst>
                                        <p:tav tm="0">
                                          <p:val>
                                            <p:fltVal val="0.5"/>
                                          </p:val>
                                        </p:tav>
                                        <p:tav tm="100000">
                                          <p:val>
                                            <p:strVal val="#ppt_y"/>
                                          </p:val>
                                        </p:tav>
                                      </p:tavLst>
                                    </p:anim>
                                  </p:childTnLst>
                                </p:cTn>
                              </p:par>
                              <p:par>
                                <p:cTn id="39" presetID="23" presetClass="entr" presetSubtype="528" repeatCount="indefinite" fill="hold" grpId="0" nodeType="withEffect">
                                  <p:stCondLst>
                                    <p:cond delay="819"/>
                                  </p:stCondLst>
                                  <p:childTnLst>
                                    <p:set>
                                      <p:cBhvr>
                                        <p:cTn id="40" dur="1" fill="hold">
                                          <p:stCondLst>
                                            <p:cond delay="0"/>
                                          </p:stCondLst>
                                        </p:cTn>
                                        <p:tgtEl>
                                          <p:spTgt spid="473"/>
                                        </p:tgtEl>
                                        <p:attrNameLst>
                                          <p:attrName>style.visibility</p:attrName>
                                        </p:attrNameLst>
                                      </p:cBhvr>
                                      <p:to>
                                        <p:strVal val="visible"/>
                                      </p:to>
                                    </p:set>
                                    <p:anim calcmode="lin" valueType="num">
                                      <p:cBhvr>
                                        <p:cTn id="41" dur="4192" fill="hold"/>
                                        <p:tgtEl>
                                          <p:spTgt spid="473"/>
                                        </p:tgtEl>
                                        <p:attrNameLst>
                                          <p:attrName>ppt_w</p:attrName>
                                        </p:attrNameLst>
                                      </p:cBhvr>
                                      <p:tavLst>
                                        <p:tav tm="0">
                                          <p:val>
                                            <p:fltVal val="0"/>
                                          </p:val>
                                        </p:tav>
                                        <p:tav tm="100000">
                                          <p:val>
                                            <p:strVal val="#ppt_w"/>
                                          </p:val>
                                        </p:tav>
                                      </p:tavLst>
                                    </p:anim>
                                    <p:anim calcmode="lin" valueType="num">
                                      <p:cBhvr>
                                        <p:cTn id="42" dur="4192" fill="hold"/>
                                        <p:tgtEl>
                                          <p:spTgt spid="473"/>
                                        </p:tgtEl>
                                        <p:attrNameLst>
                                          <p:attrName>ppt_h</p:attrName>
                                        </p:attrNameLst>
                                      </p:cBhvr>
                                      <p:tavLst>
                                        <p:tav tm="0">
                                          <p:val>
                                            <p:fltVal val="0"/>
                                          </p:val>
                                        </p:tav>
                                        <p:tav tm="100000">
                                          <p:val>
                                            <p:strVal val="#ppt_h"/>
                                          </p:val>
                                        </p:tav>
                                      </p:tavLst>
                                    </p:anim>
                                    <p:anim calcmode="lin" valueType="num">
                                      <p:cBhvr>
                                        <p:cTn id="43" dur="4192" fill="hold"/>
                                        <p:tgtEl>
                                          <p:spTgt spid="473"/>
                                        </p:tgtEl>
                                        <p:attrNameLst>
                                          <p:attrName>ppt_x</p:attrName>
                                        </p:attrNameLst>
                                      </p:cBhvr>
                                      <p:tavLst>
                                        <p:tav tm="0">
                                          <p:val>
                                            <p:fltVal val="0.5"/>
                                          </p:val>
                                        </p:tav>
                                        <p:tav tm="100000">
                                          <p:val>
                                            <p:strVal val="#ppt_x"/>
                                          </p:val>
                                        </p:tav>
                                      </p:tavLst>
                                    </p:anim>
                                    <p:anim calcmode="lin" valueType="num">
                                      <p:cBhvr>
                                        <p:cTn id="44" dur="4192" fill="hold"/>
                                        <p:tgtEl>
                                          <p:spTgt spid="473"/>
                                        </p:tgtEl>
                                        <p:attrNameLst>
                                          <p:attrName>ppt_y</p:attrName>
                                        </p:attrNameLst>
                                      </p:cBhvr>
                                      <p:tavLst>
                                        <p:tav tm="0">
                                          <p:val>
                                            <p:fltVal val="0.5"/>
                                          </p:val>
                                        </p:tav>
                                        <p:tav tm="100000">
                                          <p:val>
                                            <p:strVal val="#ppt_y"/>
                                          </p:val>
                                        </p:tav>
                                      </p:tavLst>
                                    </p:anim>
                                  </p:childTnLst>
                                </p:cTn>
                              </p:par>
                              <p:par>
                                <p:cTn id="45" presetID="23" presetClass="entr" presetSubtype="528" repeatCount="indefinite" fill="hold" grpId="0" nodeType="withEffect">
                                  <p:stCondLst>
                                    <p:cond delay="2021"/>
                                  </p:stCondLst>
                                  <p:childTnLst>
                                    <p:set>
                                      <p:cBhvr>
                                        <p:cTn id="46" dur="1" fill="hold">
                                          <p:stCondLst>
                                            <p:cond delay="0"/>
                                          </p:stCondLst>
                                        </p:cTn>
                                        <p:tgtEl>
                                          <p:spTgt spid="474"/>
                                        </p:tgtEl>
                                        <p:attrNameLst>
                                          <p:attrName>style.visibility</p:attrName>
                                        </p:attrNameLst>
                                      </p:cBhvr>
                                      <p:to>
                                        <p:strVal val="visible"/>
                                      </p:to>
                                    </p:set>
                                    <p:anim calcmode="lin" valueType="num">
                                      <p:cBhvr>
                                        <p:cTn id="47" dur="4580" fill="hold"/>
                                        <p:tgtEl>
                                          <p:spTgt spid="474"/>
                                        </p:tgtEl>
                                        <p:attrNameLst>
                                          <p:attrName>ppt_w</p:attrName>
                                        </p:attrNameLst>
                                      </p:cBhvr>
                                      <p:tavLst>
                                        <p:tav tm="0">
                                          <p:val>
                                            <p:fltVal val="0"/>
                                          </p:val>
                                        </p:tav>
                                        <p:tav tm="100000">
                                          <p:val>
                                            <p:strVal val="#ppt_w"/>
                                          </p:val>
                                        </p:tav>
                                      </p:tavLst>
                                    </p:anim>
                                    <p:anim calcmode="lin" valueType="num">
                                      <p:cBhvr>
                                        <p:cTn id="48" dur="4580" fill="hold"/>
                                        <p:tgtEl>
                                          <p:spTgt spid="474"/>
                                        </p:tgtEl>
                                        <p:attrNameLst>
                                          <p:attrName>ppt_h</p:attrName>
                                        </p:attrNameLst>
                                      </p:cBhvr>
                                      <p:tavLst>
                                        <p:tav tm="0">
                                          <p:val>
                                            <p:fltVal val="0"/>
                                          </p:val>
                                        </p:tav>
                                        <p:tav tm="100000">
                                          <p:val>
                                            <p:strVal val="#ppt_h"/>
                                          </p:val>
                                        </p:tav>
                                      </p:tavLst>
                                    </p:anim>
                                    <p:anim calcmode="lin" valueType="num">
                                      <p:cBhvr>
                                        <p:cTn id="49" dur="4580" fill="hold"/>
                                        <p:tgtEl>
                                          <p:spTgt spid="474"/>
                                        </p:tgtEl>
                                        <p:attrNameLst>
                                          <p:attrName>ppt_x</p:attrName>
                                        </p:attrNameLst>
                                      </p:cBhvr>
                                      <p:tavLst>
                                        <p:tav tm="0">
                                          <p:val>
                                            <p:fltVal val="0.5"/>
                                          </p:val>
                                        </p:tav>
                                        <p:tav tm="100000">
                                          <p:val>
                                            <p:strVal val="#ppt_x"/>
                                          </p:val>
                                        </p:tav>
                                      </p:tavLst>
                                    </p:anim>
                                    <p:anim calcmode="lin" valueType="num">
                                      <p:cBhvr>
                                        <p:cTn id="50" dur="4580" fill="hold"/>
                                        <p:tgtEl>
                                          <p:spTgt spid="474"/>
                                        </p:tgtEl>
                                        <p:attrNameLst>
                                          <p:attrName>ppt_y</p:attrName>
                                        </p:attrNameLst>
                                      </p:cBhvr>
                                      <p:tavLst>
                                        <p:tav tm="0">
                                          <p:val>
                                            <p:fltVal val="0.5"/>
                                          </p:val>
                                        </p:tav>
                                        <p:tav tm="100000">
                                          <p:val>
                                            <p:strVal val="#ppt_y"/>
                                          </p:val>
                                        </p:tav>
                                      </p:tavLst>
                                    </p:anim>
                                  </p:childTnLst>
                                </p:cTn>
                              </p:par>
                              <p:par>
                                <p:cTn id="51" presetID="23" presetClass="entr" presetSubtype="528" repeatCount="indefinite" fill="hold" grpId="0" nodeType="withEffect">
                                  <p:stCondLst>
                                    <p:cond delay="270"/>
                                  </p:stCondLst>
                                  <p:childTnLst>
                                    <p:set>
                                      <p:cBhvr>
                                        <p:cTn id="52" dur="1" fill="hold">
                                          <p:stCondLst>
                                            <p:cond delay="0"/>
                                          </p:stCondLst>
                                        </p:cTn>
                                        <p:tgtEl>
                                          <p:spTgt spid="476"/>
                                        </p:tgtEl>
                                        <p:attrNameLst>
                                          <p:attrName>style.visibility</p:attrName>
                                        </p:attrNameLst>
                                      </p:cBhvr>
                                      <p:to>
                                        <p:strVal val="visible"/>
                                      </p:to>
                                    </p:set>
                                    <p:anim calcmode="lin" valueType="num">
                                      <p:cBhvr>
                                        <p:cTn id="53" dur="4744" fill="hold"/>
                                        <p:tgtEl>
                                          <p:spTgt spid="476"/>
                                        </p:tgtEl>
                                        <p:attrNameLst>
                                          <p:attrName>ppt_w</p:attrName>
                                        </p:attrNameLst>
                                      </p:cBhvr>
                                      <p:tavLst>
                                        <p:tav tm="0">
                                          <p:val>
                                            <p:fltVal val="0"/>
                                          </p:val>
                                        </p:tav>
                                        <p:tav tm="100000">
                                          <p:val>
                                            <p:strVal val="#ppt_w"/>
                                          </p:val>
                                        </p:tav>
                                      </p:tavLst>
                                    </p:anim>
                                    <p:anim calcmode="lin" valueType="num">
                                      <p:cBhvr>
                                        <p:cTn id="54" dur="4744" fill="hold"/>
                                        <p:tgtEl>
                                          <p:spTgt spid="476"/>
                                        </p:tgtEl>
                                        <p:attrNameLst>
                                          <p:attrName>ppt_h</p:attrName>
                                        </p:attrNameLst>
                                      </p:cBhvr>
                                      <p:tavLst>
                                        <p:tav tm="0">
                                          <p:val>
                                            <p:fltVal val="0"/>
                                          </p:val>
                                        </p:tav>
                                        <p:tav tm="100000">
                                          <p:val>
                                            <p:strVal val="#ppt_h"/>
                                          </p:val>
                                        </p:tav>
                                      </p:tavLst>
                                    </p:anim>
                                    <p:anim calcmode="lin" valueType="num">
                                      <p:cBhvr>
                                        <p:cTn id="55" dur="4744" fill="hold"/>
                                        <p:tgtEl>
                                          <p:spTgt spid="476"/>
                                        </p:tgtEl>
                                        <p:attrNameLst>
                                          <p:attrName>ppt_x</p:attrName>
                                        </p:attrNameLst>
                                      </p:cBhvr>
                                      <p:tavLst>
                                        <p:tav tm="0">
                                          <p:val>
                                            <p:fltVal val="0.5"/>
                                          </p:val>
                                        </p:tav>
                                        <p:tav tm="100000">
                                          <p:val>
                                            <p:strVal val="#ppt_x"/>
                                          </p:val>
                                        </p:tav>
                                      </p:tavLst>
                                    </p:anim>
                                    <p:anim calcmode="lin" valueType="num">
                                      <p:cBhvr>
                                        <p:cTn id="56" dur="4744" fill="hold"/>
                                        <p:tgtEl>
                                          <p:spTgt spid="476"/>
                                        </p:tgtEl>
                                        <p:attrNameLst>
                                          <p:attrName>ppt_y</p:attrName>
                                        </p:attrNameLst>
                                      </p:cBhvr>
                                      <p:tavLst>
                                        <p:tav tm="0">
                                          <p:val>
                                            <p:fltVal val="0.5"/>
                                          </p:val>
                                        </p:tav>
                                        <p:tav tm="100000">
                                          <p:val>
                                            <p:strVal val="#ppt_y"/>
                                          </p:val>
                                        </p:tav>
                                      </p:tavLst>
                                    </p:anim>
                                  </p:childTnLst>
                                </p:cTn>
                              </p:par>
                              <p:par>
                                <p:cTn id="57" presetID="23" presetClass="entr" presetSubtype="528" repeatCount="indefinite" fill="hold" grpId="0" nodeType="withEffect">
                                  <p:stCondLst>
                                    <p:cond delay="2370"/>
                                  </p:stCondLst>
                                  <p:childTnLst>
                                    <p:set>
                                      <p:cBhvr>
                                        <p:cTn id="58" dur="1" fill="hold">
                                          <p:stCondLst>
                                            <p:cond delay="0"/>
                                          </p:stCondLst>
                                        </p:cTn>
                                        <p:tgtEl>
                                          <p:spTgt spid="479"/>
                                        </p:tgtEl>
                                        <p:attrNameLst>
                                          <p:attrName>style.visibility</p:attrName>
                                        </p:attrNameLst>
                                      </p:cBhvr>
                                      <p:to>
                                        <p:strVal val="visible"/>
                                      </p:to>
                                    </p:set>
                                    <p:anim calcmode="lin" valueType="num">
                                      <p:cBhvr>
                                        <p:cTn id="59" dur="5686" fill="hold"/>
                                        <p:tgtEl>
                                          <p:spTgt spid="479"/>
                                        </p:tgtEl>
                                        <p:attrNameLst>
                                          <p:attrName>ppt_w</p:attrName>
                                        </p:attrNameLst>
                                      </p:cBhvr>
                                      <p:tavLst>
                                        <p:tav tm="0">
                                          <p:val>
                                            <p:fltVal val="0"/>
                                          </p:val>
                                        </p:tav>
                                        <p:tav tm="100000">
                                          <p:val>
                                            <p:strVal val="#ppt_w"/>
                                          </p:val>
                                        </p:tav>
                                      </p:tavLst>
                                    </p:anim>
                                    <p:anim calcmode="lin" valueType="num">
                                      <p:cBhvr>
                                        <p:cTn id="60" dur="5686" fill="hold"/>
                                        <p:tgtEl>
                                          <p:spTgt spid="479"/>
                                        </p:tgtEl>
                                        <p:attrNameLst>
                                          <p:attrName>ppt_h</p:attrName>
                                        </p:attrNameLst>
                                      </p:cBhvr>
                                      <p:tavLst>
                                        <p:tav tm="0">
                                          <p:val>
                                            <p:fltVal val="0"/>
                                          </p:val>
                                        </p:tav>
                                        <p:tav tm="100000">
                                          <p:val>
                                            <p:strVal val="#ppt_h"/>
                                          </p:val>
                                        </p:tav>
                                      </p:tavLst>
                                    </p:anim>
                                    <p:anim calcmode="lin" valueType="num">
                                      <p:cBhvr>
                                        <p:cTn id="61" dur="5686" fill="hold"/>
                                        <p:tgtEl>
                                          <p:spTgt spid="479"/>
                                        </p:tgtEl>
                                        <p:attrNameLst>
                                          <p:attrName>ppt_x</p:attrName>
                                        </p:attrNameLst>
                                      </p:cBhvr>
                                      <p:tavLst>
                                        <p:tav tm="0">
                                          <p:val>
                                            <p:fltVal val="0.5"/>
                                          </p:val>
                                        </p:tav>
                                        <p:tav tm="100000">
                                          <p:val>
                                            <p:strVal val="#ppt_x"/>
                                          </p:val>
                                        </p:tav>
                                      </p:tavLst>
                                    </p:anim>
                                    <p:anim calcmode="lin" valueType="num">
                                      <p:cBhvr>
                                        <p:cTn id="62" dur="5686" fill="hold"/>
                                        <p:tgtEl>
                                          <p:spTgt spid="479"/>
                                        </p:tgtEl>
                                        <p:attrNameLst>
                                          <p:attrName>ppt_y</p:attrName>
                                        </p:attrNameLst>
                                      </p:cBhvr>
                                      <p:tavLst>
                                        <p:tav tm="0">
                                          <p:val>
                                            <p:fltVal val="0.5"/>
                                          </p:val>
                                        </p:tav>
                                        <p:tav tm="100000">
                                          <p:val>
                                            <p:strVal val="#ppt_y"/>
                                          </p:val>
                                        </p:tav>
                                      </p:tavLst>
                                    </p:anim>
                                  </p:childTnLst>
                                </p:cTn>
                              </p:par>
                              <p:par>
                                <p:cTn id="63" presetID="23" presetClass="entr" presetSubtype="528" repeatCount="indefinite" fill="hold" grpId="0" nodeType="withEffect">
                                  <p:stCondLst>
                                    <p:cond delay="1022"/>
                                  </p:stCondLst>
                                  <p:childTnLst>
                                    <p:set>
                                      <p:cBhvr>
                                        <p:cTn id="64" dur="1" fill="hold">
                                          <p:stCondLst>
                                            <p:cond delay="0"/>
                                          </p:stCondLst>
                                        </p:cTn>
                                        <p:tgtEl>
                                          <p:spTgt spid="484"/>
                                        </p:tgtEl>
                                        <p:attrNameLst>
                                          <p:attrName>style.visibility</p:attrName>
                                        </p:attrNameLst>
                                      </p:cBhvr>
                                      <p:to>
                                        <p:strVal val="visible"/>
                                      </p:to>
                                    </p:set>
                                    <p:anim calcmode="lin" valueType="num">
                                      <p:cBhvr>
                                        <p:cTn id="65" dur="5850" fill="hold"/>
                                        <p:tgtEl>
                                          <p:spTgt spid="484"/>
                                        </p:tgtEl>
                                        <p:attrNameLst>
                                          <p:attrName>ppt_w</p:attrName>
                                        </p:attrNameLst>
                                      </p:cBhvr>
                                      <p:tavLst>
                                        <p:tav tm="0">
                                          <p:val>
                                            <p:fltVal val="0"/>
                                          </p:val>
                                        </p:tav>
                                        <p:tav tm="100000">
                                          <p:val>
                                            <p:strVal val="#ppt_w"/>
                                          </p:val>
                                        </p:tav>
                                      </p:tavLst>
                                    </p:anim>
                                    <p:anim calcmode="lin" valueType="num">
                                      <p:cBhvr>
                                        <p:cTn id="66" dur="5850" fill="hold"/>
                                        <p:tgtEl>
                                          <p:spTgt spid="484"/>
                                        </p:tgtEl>
                                        <p:attrNameLst>
                                          <p:attrName>ppt_h</p:attrName>
                                        </p:attrNameLst>
                                      </p:cBhvr>
                                      <p:tavLst>
                                        <p:tav tm="0">
                                          <p:val>
                                            <p:fltVal val="0"/>
                                          </p:val>
                                        </p:tav>
                                        <p:tav tm="100000">
                                          <p:val>
                                            <p:strVal val="#ppt_h"/>
                                          </p:val>
                                        </p:tav>
                                      </p:tavLst>
                                    </p:anim>
                                    <p:anim calcmode="lin" valueType="num">
                                      <p:cBhvr>
                                        <p:cTn id="67" dur="5850" fill="hold"/>
                                        <p:tgtEl>
                                          <p:spTgt spid="484"/>
                                        </p:tgtEl>
                                        <p:attrNameLst>
                                          <p:attrName>ppt_x</p:attrName>
                                        </p:attrNameLst>
                                      </p:cBhvr>
                                      <p:tavLst>
                                        <p:tav tm="0">
                                          <p:val>
                                            <p:fltVal val="0.5"/>
                                          </p:val>
                                        </p:tav>
                                        <p:tav tm="100000">
                                          <p:val>
                                            <p:strVal val="#ppt_x"/>
                                          </p:val>
                                        </p:tav>
                                      </p:tavLst>
                                    </p:anim>
                                    <p:anim calcmode="lin" valueType="num">
                                      <p:cBhvr>
                                        <p:cTn id="68" dur="5850" fill="hold"/>
                                        <p:tgtEl>
                                          <p:spTgt spid="484"/>
                                        </p:tgtEl>
                                        <p:attrNameLst>
                                          <p:attrName>ppt_y</p:attrName>
                                        </p:attrNameLst>
                                      </p:cBhvr>
                                      <p:tavLst>
                                        <p:tav tm="0">
                                          <p:val>
                                            <p:fltVal val="0.5"/>
                                          </p:val>
                                        </p:tav>
                                        <p:tav tm="100000">
                                          <p:val>
                                            <p:strVal val="#ppt_y"/>
                                          </p:val>
                                        </p:tav>
                                      </p:tavLst>
                                    </p:anim>
                                  </p:childTnLst>
                                </p:cTn>
                              </p:par>
                              <p:par>
                                <p:cTn id="69" presetID="23" presetClass="entr" presetSubtype="528" repeatCount="indefinite" fill="hold" grpId="0" nodeType="withEffect">
                                  <p:stCondLst>
                                    <p:cond delay="1766"/>
                                  </p:stCondLst>
                                  <p:childTnLst>
                                    <p:set>
                                      <p:cBhvr>
                                        <p:cTn id="70" dur="1" fill="hold">
                                          <p:stCondLst>
                                            <p:cond delay="0"/>
                                          </p:stCondLst>
                                        </p:cTn>
                                        <p:tgtEl>
                                          <p:spTgt spid="489"/>
                                        </p:tgtEl>
                                        <p:attrNameLst>
                                          <p:attrName>style.visibility</p:attrName>
                                        </p:attrNameLst>
                                      </p:cBhvr>
                                      <p:to>
                                        <p:strVal val="visible"/>
                                      </p:to>
                                    </p:set>
                                    <p:anim calcmode="lin" valueType="num">
                                      <p:cBhvr>
                                        <p:cTn id="71" dur="5505" fill="hold"/>
                                        <p:tgtEl>
                                          <p:spTgt spid="489"/>
                                        </p:tgtEl>
                                        <p:attrNameLst>
                                          <p:attrName>ppt_w</p:attrName>
                                        </p:attrNameLst>
                                      </p:cBhvr>
                                      <p:tavLst>
                                        <p:tav tm="0">
                                          <p:val>
                                            <p:fltVal val="0"/>
                                          </p:val>
                                        </p:tav>
                                        <p:tav tm="100000">
                                          <p:val>
                                            <p:strVal val="#ppt_w"/>
                                          </p:val>
                                        </p:tav>
                                      </p:tavLst>
                                    </p:anim>
                                    <p:anim calcmode="lin" valueType="num">
                                      <p:cBhvr>
                                        <p:cTn id="72" dur="5505" fill="hold"/>
                                        <p:tgtEl>
                                          <p:spTgt spid="489"/>
                                        </p:tgtEl>
                                        <p:attrNameLst>
                                          <p:attrName>ppt_h</p:attrName>
                                        </p:attrNameLst>
                                      </p:cBhvr>
                                      <p:tavLst>
                                        <p:tav tm="0">
                                          <p:val>
                                            <p:fltVal val="0"/>
                                          </p:val>
                                        </p:tav>
                                        <p:tav tm="100000">
                                          <p:val>
                                            <p:strVal val="#ppt_h"/>
                                          </p:val>
                                        </p:tav>
                                      </p:tavLst>
                                    </p:anim>
                                    <p:anim calcmode="lin" valueType="num">
                                      <p:cBhvr>
                                        <p:cTn id="73" dur="5505" fill="hold"/>
                                        <p:tgtEl>
                                          <p:spTgt spid="489"/>
                                        </p:tgtEl>
                                        <p:attrNameLst>
                                          <p:attrName>ppt_x</p:attrName>
                                        </p:attrNameLst>
                                      </p:cBhvr>
                                      <p:tavLst>
                                        <p:tav tm="0">
                                          <p:val>
                                            <p:fltVal val="0.5"/>
                                          </p:val>
                                        </p:tav>
                                        <p:tav tm="100000">
                                          <p:val>
                                            <p:strVal val="#ppt_x"/>
                                          </p:val>
                                        </p:tav>
                                      </p:tavLst>
                                    </p:anim>
                                    <p:anim calcmode="lin" valueType="num">
                                      <p:cBhvr>
                                        <p:cTn id="74" dur="5505" fill="hold"/>
                                        <p:tgtEl>
                                          <p:spTgt spid="489"/>
                                        </p:tgtEl>
                                        <p:attrNameLst>
                                          <p:attrName>ppt_y</p:attrName>
                                        </p:attrNameLst>
                                      </p:cBhvr>
                                      <p:tavLst>
                                        <p:tav tm="0">
                                          <p:val>
                                            <p:fltVal val="0.5"/>
                                          </p:val>
                                        </p:tav>
                                        <p:tav tm="100000">
                                          <p:val>
                                            <p:strVal val="#ppt_y"/>
                                          </p:val>
                                        </p:tav>
                                      </p:tavLst>
                                    </p:anim>
                                  </p:childTnLst>
                                </p:cTn>
                              </p:par>
                              <p:par>
                                <p:cTn id="75" presetID="23" presetClass="entr" presetSubtype="528" repeatCount="indefinite" fill="hold" grpId="0" nodeType="withEffect">
                                  <p:stCondLst>
                                    <p:cond delay="2265"/>
                                  </p:stCondLst>
                                  <p:childTnLst>
                                    <p:set>
                                      <p:cBhvr>
                                        <p:cTn id="76" dur="1" fill="hold">
                                          <p:stCondLst>
                                            <p:cond delay="0"/>
                                          </p:stCondLst>
                                        </p:cTn>
                                        <p:tgtEl>
                                          <p:spTgt spid="490"/>
                                        </p:tgtEl>
                                        <p:attrNameLst>
                                          <p:attrName>style.visibility</p:attrName>
                                        </p:attrNameLst>
                                      </p:cBhvr>
                                      <p:to>
                                        <p:strVal val="visible"/>
                                      </p:to>
                                    </p:set>
                                    <p:anim calcmode="lin" valueType="num">
                                      <p:cBhvr>
                                        <p:cTn id="77" dur="4148" fill="hold"/>
                                        <p:tgtEl>
                                          <p:spTgt spid="490"/>
                                        </p:tgtEl>
                                        <p:attrNameLst>
                                          <p:attrName>ppt_w</p:attrName>
                                        </p:attrNameLst>
                                      </p:cBhvr>
                                      <p:tavLst>
                                        <p:tav tm="0">
                                          <p:val>
                                            <p:fltVal val="0"/>
                                          </p:val>
                                        </p:tav>
                                        <p:tav tm="100000">
                                          <p:val>
                                            <p:strVal val="#ppt_w"/>
                                          </p:val>
                                        </p:tav>
                                      </p:tavLst>
                                    </p:anim>
                                    <p:anim calcmode="lin" valueType="num">
                                      <p:cBhvr>
                                        <p:cTn id="78" dur="4148" fill="hold"/>
                                        <p:tgtEl>
                                          <p:spTgt spid="490"/>
                                        </p:tgtEl>
                                        <p:attrNameLst>
                                          <p:attrName>ppt_h</p:attrName>
                                        </p:attrNameLst>
                                      </p:cBhvr>
                                      <p:tavLst>
                                        <p:tav tm="0">
                                          <p:val>
                                            <p:fltVal val="0"/>
                                          </p:val>
                                        </p:tav>
                                        <p:tav tm="100000">
                                          <p:val>
                                            <p:strVal val="#ppt_h"/>
                                          </p:val>
                                        </p:tav>
                                      </p:tavLst>
                                    </p:anim>
                                    <p:anim calcmode="lin" valueType="num">
                                      <p:cBhvr>
                                        <p:cTn id="79" dur="4148" fill="hold"/>
                                        <p:tgtEl>
                                          <p:spTgt spid="490"/>
                                        </p:tgtEl>
                                        <p:attrNameLst>
                                          <p:attrName>ppt_x</p:attrName>
                                        </p:attrNameLst>
                                      </p:cBhvr>
                                      <p:tavLst>
                                        <p:tav tm="0">
                                          <p:val>
                                            <p:fltVal val="0.5"/>
                                          </p:val>
                                        </p:tav>
                                        <p:tav tm="100000">
                                          <p:val>
                                            <p:strVal val="#ppt_x"/>
                                          </p:val>
                                        </p:tav>
                                      </p:tavLst>
                                    </p:anim>
                                    <p:anim calcmode="lin" valueType="num">
                                      <p:cBhvr>
                                        <p:cTn id="80" dur="4148" fill="hold"/>
                                        <p:tgtEl>
                                          <p:spTgt spid="490"/>
                                        </p:tgtEl>
                                        <p:attrNameLst>
                                          <p:attrName>ppt_y</p:attrName>
                                        </p:attrNameLst>
                                      </p:cBhvr>
                                      <p:tavLst>
                                        <p:tav tm="0">
                                          <p:val>
                                            <p:fltVal val="0.5"/>
                                          </p:val>
                                        </p:tav>
                                        <p:tav tm="100000">
                                          <p:val>
                                            <p:strVal val="#ppt_y"/>
                                          </p:val>
                                        </p:tav>
                                      </p:tavLst>
                                    </p:anim>
                                  </p:childTnLst>
                                </p:cTn>
                              </p:par>
                              <p:par>
                                <p:cTn id="81" presetID="23" presetClass="entr" presetSubtype="528" repeatCount="indefinite" fill="hold" grpId="0" nodeType="withEffect">
                                  <p:stCondLst>
                                    <p:cond delay="1903"/>
                                  </p:stCondLst>
                                  <p:childTnLst>
                                    <p:set>
                                      <p:cBhvr>
                                        <p:cTn id="82" dur="1" fill="hold">
                                          <p:stCondLst>
                                            <p:cond delay="0"/>
                                          </p:stCondLst>
                                        </p:cTn>
                                        <p:tgtEl>
                                          <p:spTgt spid="495"/>
                                        </p:tgtEl>
                                        <p:attrNameLst>
                                          <p:attrName>style.visibility</p:attrName>
                                        </p:attrNameLst>
                                      </p:cBhvr>
                                      <p:to>
                                        <p:strVal val="visible"/>
                                      </p:to>
                                    </p:set>
                                    <p:anim calcmode="lin" valueType="num">
                                      <p:cBhvr>
                                        <p:cTn id="83" dur="4859" fill="hold"/>
                                        <p:tgtEl>
                                          <p:spTgt spid="495"/>
                                        </p:tgtEl>
                                        <p:attrNameLst>
                                          <p:attrName>ppt_w</p:attrName>
                                        </p:attrNameLst>
                                      </p:cBhvr>
                                      <p:tavLst>
                                        <p:tav tm="0">
                                          <p:val>
                                            <p:fltVal val="0"/>
                                          </p:val>
                                        </p:tav>
                                        <p:tav tm="100000">
                                          <p:val>
                                            <p:strVal val="#ppt_w"/>
                                          </p:val>
                                        </p:tav>
                                      </p:tavLst>
                                    </p:anim>
                                    <p:anim calcmode="lin" valueType="num">
                                      <p:cBhvr>
                                        <p:cTn id="84" dur="4859" fill="hold"/>
                                        <p:tgtEl>
                                          <p:spTgt spid="495"/>
                                        </p:tgtEl>
                                        <p:attrNameLst>
                                          <p:attrName>ppt_h</p:attrName>
                                        </p:attrNameLst>
                                      </p:cBhvr>
                                      <p:tavLst>
                                        <p:tav tm="0">
                                          <p:val>
                                            <p:fltVal val="0"/>
                                          </p:val>
                                        </p:tav>
                                        <p:tav tm="100000">
                                          <p:val>
                                            <p:strVal val="#ppt_h"/>
                                          </p:val>
                                        </p:tav>
                                      </p:tavLst>
                                    </p:anim>
                                    <p:anim calcmode="lin" valueType="num">
                                      <p:cBhvr>
                                        <p:cTn id="85" dur="4859" fill="hold"/>
                                        <p:tgtEl>
                                          <p:spTgt spid="495"/>
                                        </p:tgtEl>
                                        <p:attrNameLst>
                                          <p:attrName>ppt_x</p:attrName>
                                        </p:attrNameLst>
                                      </p:cBhvr>
                                      <p:tavLst>
                                        <p:tav tm="0">
                                          <p:val>
                                            <p:fltVal val="0.5"/>
                                          </p:val>
                                        </p:tav>
                                        <p:tav tm="100000">
                                          <p:val>
                                            <p:strVal val="#ppt_x"/>
                                          </p:val>
                                        </p:tav>
                                      </p:tavLst>
                                    </p:anim>
                                    <p:anim calcmode="lin" valueType="num">
                                      <p:cBhvr>
                                        <p:cTn id="86" dur="4859" fill="hold"/>
                                        <p:tgtEl>
                                          <p:spTgt spid="495"/>
                                        </p:tgtEl>
                                        <p:attrNameLst>
                                          <p:attrName>ppt_y</p:attrName>
                                        </p:attrNameLst>
                                      </p:cBhvr>
                                      <p:tavLst>
                                        <p:tav tm="0">
                                          <p:val>
                                            <p:fltVal val="0.5"/>
                                          </p:val>
                                        </p:tav>
                                        <p:tav tm="100000">
                                          <p:val>
                                            <p:strVal val="#ppt_y"/>
                                          </p:val>
                                        </p:tav>
                                      </p:tavLst>
                                    </p:anim>
                                  </p:childTnLst>
                                </p:cTn>
                              </p:par>
                              <p:par>
                                <p:cTn id="87" presetID="23" presetClass="entr" presetSubtype="528" repeatCount="indefinite" fill="hold" grpId="0" nodeType="withEffect">
                                  <p:stCondLst>
                                    <p:cond delay="1230"/>
                                  </p:stCondLst>
                                  <p:childTnLst>
                                    <p:set>
                                      <p:cBhvr>
                                        <p:cTn id="88" dur="1" fill="hold">
                                          <p:stCondLst>
                                            <p:cond delay="0"/>
                                          </p:stCondLst>
                                        </p:cTn>
                                        <p:tgtEl>
                                          <p:spTgt spid="496"/>
                                        </p:tgtEl>
                                        <p:attrNameLst>
                                          <p:attrName>style.visibility</p:attrName>
                                        </p:attrNameLst>
                                      </p:cBhvr>
                                      <p:to>
                                        <p:strVal val="visible"/>
                                      </p:to>
                                    </p:set>
                                    <p:anim calcmode="lin" valueType="num">
                                      <p:cBhvr>
                                        <p:cTn id="89" dur="3298" fill="hold"/>
                                        <p:tgtEl>
                                          <p:spTgt spid="496"/>
                                        </p:tgtEl>
                                        <p:attrNameLst>
                                          <p:attrName>ppt_w</p:attrName>
                                        </p:attrNameLst>
                                      </p:cBhvr>
                                      <p:tavLst>
                                        <p:tav tm="0">
                                          <p:val>
                                            <p:fltVal val="0"/>
                                          </p:val>
                                        </p:tav>
                                        <p:tav tm="100000">
                                          <p:val>
                                            <p:strVal val="#ppt_w"/>
                                          </p:val>
                                        </p:tav>
                                      </p:tavLst>
                                    </p:anim>
                                    <p:anim calcmode="lin" valueType="num">
                                      <p:cBhvr>
                                        <p:cTn id="90" dur="3298" fill="hold"/>
                                        <p:tgtEl>
                                          <p:spTgt spid="496"/>
                                        </p:tgtEl>
                                        <p:attrNameLst>
                                          <p:attrName>ppt_h</p:attrName>
                                        </p:attrNameLst>
                                      </p:cBhvr>
                                      <p:tavLst>
                                        <p:tav tm="0">
                                          <p:val>
                                            <p:fltVal val="0"/>
                                          </p:val>
                                        </p:tav>
                                        <p:tav tm="100000">
                                          <p:val>
                                            <p:strVal val="#ppt_h"/>
                                          </p:val>
                                        </p:tav>
                                      </p:tavLst>
                                    </p:anim>
                                    <p:anim calcmode="lin" valueType="num">
                                      <p:cBhvr>
                                        <p:cTn id="91" dur="3298" fill="hold"/>
                                        <p:tgtEl>
                                          <p:spTgt spid="496"/>
                                        </p:tgtEl>
                                        <p:attrNameLst>
                                          <p:attrName>ppt_x</p:attrName>
                                        </p:attrNameLst>
                                      </p:cBhvr>
                                      <p:tavLst>
                                        <p:tav tm="0">
                                          <p:val>
                                            <p:fltVal val="0.5"/>
                                          </p:val>
                                        </p:tav>
                                        <p:tav tm="100000">
                                          <p:val>
                                            <p:strVal val="#ppt_x"/>
                                          </p:val>
                                        </p:tav>
                                      </p:tavLst>
                                    </p:anim>
                                    <p:anim calcmode="lin" valueType="num">
                                      <p:cBhvr>
                                        <p:cTn id="92" dur="3298" fill="hold"/>
                                        <p:tgtEl>
                                          <p:spTgt spid="496"/>
                                        </p:tgtEl>
                                        <p:attrNameLst>
                                          <p:attrName>ppt_y</p:attrName>
                                        </p:attrNameLst>
                                      </p:cBhvr>
                                      <p:tavLst>
                                        <p:tav tm="0">
                                          <p:val>
                                            <p:fltVal val="0.5"/>
                                          </p:val>
                                        </p:tav>
                                        <p:tav tm="100000">
                                          <p:val>
                                            <p:strVal val="#ppt_y"/>
                                          </p:val>
                                        </p:tav>
                                      </p:tavLst>
                                    </p:anim>
                                  </p:childTnLst>
                                </p:cTn>
                              </p:par>
                              <p:par>
                                <p:cTn id="93" presetID="23" presetClass="entr" presetSubtype="528" repeatCount="indefinite" fill="hold" grpId="0" nodeType="withEffect">
                                  <p:stCondLst>
                                    <p:cond delay="2881"/>
                                  </p:stCondLst>
                                  <p:childTnLst>
                                    <p:set>
                                      <p:cBhvr>
                                        <p:cTn id="94" dur="1" fill="hold">
                                          <p:stCondLst>
                                            <p:cond delay="0"/>
                                          </p:stCondLst>
                                        </p:cTn>
                                        <p:tgtEl>
                                          <p:spTgt spid="497"/>
                                        </p:tgtEl>
                                        <p:attrNameLst>
                                          <p:attrName>style.visibility</p:attrName>
                                        </p:attrNameLst>
                                      </p:cBhvr>
                                      <p:to>
                                        <p:strVal val="visible"/>
                                      </p:to>
                                    </p:set>
                                    <p:anim calcmode="lin" valueType="num">
                                      <p:cBhvr>
                                        <p:cTn id="95" dur="3615" fill="hold"/>
                                        <p:tgtEl>
                                          <p:spTgt spid="497"/>
                                        </p:tgtEl>
                                        <p:attrNameLst>
                                          <p:attrName>ppt_w</p:attrName>
                                        </p:attrNameLst>
                                      </p:cBhvr>
                                      <p:tavLst>
                                        <p:tav tm="0">
                                          <p:val>
                                            <p:fltVal val="0"/>
                                          </p:val>
                                        </p:tav>
                                        <p:tav tm="100000">
                                          <p:val>
                                            <p:strVal val="#ppt_w"/>
                                          </p:val>
                                        </p:tav>
                                      </p:tavLst>
                                    </p:anim>
                                    <p:anim calcmode="lin" valueType="num">
                                      <p:cBhvr>
                                        <p:cTn id="96" dur="3615" fill="hold"/>
                                        <p:tgtEl>
                                          <p:spTgt spid="497"/>
                                        </p:tgtEl>
                                        <p:attrNameLst>
                                          <p:attrName>ppt_h</p:attrName>
                                        </p:attrNameLst>
                                      </p:cBhvr>
                                      <p:tavLst>
                                        <p:tav tm="0">
                                          <p:val>
                                            <p:fltVal val="0"/>
                                          </p:val>
                                        </p:tav>
                                        <p:tav tm="100000">
                                          <p:val>
                                            <p:strVal val="#ppt_h"/>
                                          </p:val>
                                        </p:tav>
                                      </p:tavLst>
                                    </p:anim>
                                    <p:anim calcmode="lin" valueType="num">
                                      <p:cBhvr>
                                        <p:cTn id="97" dur="3615" fill="hold"/>
                                        <p:tgtEl>
                                          <p:spTgt spid="497"/>
                                        </p:tgtEl>
                                        <p:attrNameLst>
                                          <p:attrName>ppt_x</p:attrName>
                                        </p:attrNameLst>
                                      </p:cBhvr>
                                      <p:tavLst>
                                        <p:tav tm="0">
                                          <p:val>
                                            <p:fltVal val="0.5"/>
                                          </p:val>
                                        </p:tav>
                                        <p:tav tm="100000">
                                          <p:val>
                                            <p:strVal val="#ppt_x"/>
                                          </p:val>
                                        </p:tav>
                                      </p:tavLst>
                                    </p:anim>
                                    <p:anim calcmode="lin" valueType="num">
                                      <p:cBhvr>
                                        <p:cTn id="98" dur="3615" fill="hold"/>
                                        <p:tgtEl>
                                          <p:spTgt spid="497"/>
                                        </p:tgtEl>
                                        <p:attrNameLst>
                                          <p:attrName>ppt_y</p:attrName>
                                        </p:attrNameLst>
                                      </p:cBhvr>
                                      <p:tavLst>
                                        <p:tav tm="0">
                                          <p:val>
                                            <p:fltVal val="0.5"/>
                                          </p:val>
                                        </p:tav>
                                        <p:tav tm="100000">
                                          <p:val>
                                            <p:strVal val="#ppt_y"/>
                                          </p:val>
                                        </p:tav>
                                      </p:tavLst>
                                    </p:anim>
                                  </p:childTnLst>
                                </p:cTn>
                              </p:par>
                              <p:par>
                                <p:cTn id="99" presetID="23" presetClass="entr" presetSubtype="528" repeatCount="indefinite" fill="hold" grpId="0" nodeType="withEffect">
                                  <p:stCondLst>
                                    <p:cond delay="344"/>
                                  </p:stCondLst>
                                  <p:childTnLst>
                                    <p:set>
                                      <p:cBhvr>
                                        <p:cTn id="100" dur="1" fill="hold">
                                          <p:stCondLst>
                                            <p:cond delay="0"/>
                                          </p:stCondLst>
                                        </p:cTn>
                                        <p:tgtEl>
                                          <p:spTgt spid="498"/>
                                        </p:tgtEl>
                                        <p:attrNameLst>
                                          <p:attrName>style.visibility</p:attrName>
                                        </p:attrNameLst>
                                      </p:cBhvr>
                                      <p:to>
                                        <p:strVal val="visible"/>
                                      </p:to>
                                    </p:set>
                                    <p:anim calcmode="lin" valueType="num">
                                      <p:cBhvr>
                                        <p:cTn id="101" dur="5078" fill="hold"/>
                                        <p:tgtEl>
                                          <p:spTgt spid="498"/>
                                        </p:tgtEl>
                                        <p:attrNameLst>
                                          <p:attrName>ppt_w</p:attrName>
                                        </p:attrNameLst>
                                      </p:cBhvr>
                                      <p:tavLst>
                                        <p:tav tm="0">
                                          <p:val>
                                            <p:fltVal val="0"/>
                                          </p:val>
                                        </p:tav>
                                        <p:tav tm="100000">
                                          <p:val>
                                            <p:strVal val="#ppt_w"/>
                                          </p:val>
                                        </p:tav>
                                      </p:tavLst>
                                    </p:anim>
                                    <p:anim calcmode="lin" valueType="num">
                                      <p:cBhvr>
                                        <p:cTn id="102" dur="5078" fill="hold"/>
                                        <p:tgtEl>
                                          <p:spTgt spid="498"/>
                                        </p:tgtEl>
                                        <p:attrNameLst>
                                          <p:attrName>ppt_h</p:attrName>
                                        </p:attrNameLst>
                                      </p:cBhvr>
                                      <p:tavLst>
                                        <p:tav tm="0">
                                          <p:val>
                                            <p:fltVal val="0"/>
                                          </p:val>
                                        </p:tav>
                                        <p:tav tm="100000">
                                          <p:val>
                                            <p:strVal val="#ppt_h"/>
                                          </p:val>
                                        </p:tav>
                                      </p:tavLst>
                                    </p:anim>
                                    <p:anim calcmode="lin" valueType="num">
                                      <p:cBhvr>
                                        <p:cTn id="103" dur="5078" fill="hold"/>
                                        <p:tgtEl>
                                          <p:spTgt spid="498"/>
                                        </p:tgtEl>
                                        <p:attrNameLst>
                                          <p:attrName>ppt_x</p:attrName>
                                        </p:attrNameLst>
                                      </p:cBhvr>
                                      <p:tavLst>
                                        <p:tav tm="0">
                                          <p:val>
                                            <p:fltVal val="0.5"/>
                                          </p:val>
                                        </p:tav>
                                        <p:tav tm="100000">
                                          <p:val>
                                            <p:strVal val="#ppt_x"/>
                                          </p:val>
                                        </p:tav>
                                      </p:tavLst>
                                    </p:anim>
                                    <p:anim calcmode="lin" valueType="num">
                                      <p:cBhvr>
                                        <p:cTn id="104" dur="5078" fill="hold"/>
                                        <p:tgtEl>
                                          <p:spTgt spid="498"/>
                                        </p:tgtEl>
                                        <p:attrNameLst>
                                          <p:attrName>ppt_y</p:attrName>
                                        </p:attrNameLst>
                                      </p:cBhvr>
                                      <p:tavLst>
                                        <p:tav tm="0">
                                          <p:val>
                                            <p:fltVal val="0.5"/>
                                          </p:val>
                                        </p:tav>
                                        <p:tav tm="100000">
                                          <p:val>
                                            <p:strVal val="#ppt_y"/>
                                          </p:val>
                                        </p:tav>
                                      </p:tavLst>
                                    </p:anim>
                                  </p:childTnLst>
                                </p:cTn>
                              </p:par>
                              <p:par>
                                <p:cTn id="105" presetID="23" presetClass="entr" presetSubtype="528" repeatCount="indefinite" fill="hold" grpId="0" nodeType="withEffect">
                                  <p:stCondLst>
                                    <p:cond delay="2770"/>
                                  </p:stCondLst>
                                  <p:childTnLst>
                                    <p:set>
                                      <p:cBhvr>
                                        <p:cTn id="106" dur="1" fill="hold">
                                          <p:stCondLst>
                                            <p:cond delay="0"/>
                                          </p:stCondLst>
                                        </p:cTn>
                                        <p:tgtEl>
                                          <p:spTgt spid="499"/>
                                        </p:tgtEl>
                                        <p:attrNameLst>
                                          <p:attrName>style.visibility</p:attrName>
                                        </p:attrNameLst>
                                      </p:cBhvr>
                                      <p:to>
                                        <p:strVal val="visible"/>
                                      </p:to>
                                    </p:set>
                                    <p:anim calcmode="lin" valueType="num">
                                      <p:cBhvr>
                                        <p:cTn id="107" dur="4513" fill="hold"/>
                                        <p:tgtEl>
                                          <p:spTgt spid="499"/>
                                        </p:tgtEl>
                                        <p:attrNameLst>
                                          <p:attrName>ppt_w</p:attrName>
                                        </p:attrNameLst>
                                      </p:cBhvr>
                                      <p:tavLst>
                                        <p:tav tm="0">
                                          <p:val>
                                            <p:fltVal val="0"/>
                                          </p:val>
                                        </p:tav>
                                        <p:tav tm="100000">
                                          <p:val>
                                            <p:strVal val="#ppt_w"/>
                                          </p:val>
                                        </p:tav>
                                      </p:tavLst>
                                    </p:anim>
                                    <p:anim calcmode="lin" valueType="num">
                                      <p:cBhvr>
                                        <p:cTn id="108" dur="4513" fill="hold"/>
                                        <p:tgtEl>
                                          <p:spTgt spid="499"/>
                                        </p:tgtEl>
                                        <p:attrNameLst>
                                          <p:attrName>ppt_h</p:attrName>
                                        </p:attrNameLst>
                                      </p:cBhvr>
                                      <p:tavLst>
                                        <p:tav tm="0">
                                          <p:val>
                                            <p:fltVal val="0"/>
                                          </p:val>
                                        </p:tav>
                                        <p:tav tm="100000">
                                          <p:val>
                                            <p:strVal val="#ppt_h"/>
                                          </p:val>
                                        </p:tav>
                                      </p:tavLst>
                                    </p:anim>
                                    <p:anim calcmode="lin" valueType="num">
                                      <p:cBhvr>
                                        <p:cTn id="109" dur="4513" fill="hold"/>
                                        <p:tgtEl>
                                          <p:spTgt spid="499"/>
                                        </p:tgtEl>
                                        <p:attrNameLst>
                                          <p:attrName>ppt_x</p:attrName>
                                        </p:attrNameLst>
                                      </p:cBhvr>
                                      <p:tavLst>
                                        <p:tav tm="0">
                                          <p:val>
                                            <p:fltVal val="0.5"/>
                                          </p:val>
                                        </p:tav>
                                        <p:tav tm="100000">
                                          <p:val>
                                            <p:strVal val="#ppt_x"/>
                                          </p:val>
                                        </p:tav>
                                      </p:tavLst>
                                    </p:anim>
                                    <p:anim calcmode="lin" valueType="num">
                                      <p:cBhvr>
                                        <p:cTn id="110" dur="4513" fill="hold"/>
                                        <p:tgtEl>
                                          <p:spTgt spid="499"/>
                                        </p:tgtEl>
                                        <p:attrNameLst>
                                          <p:attrName>ppt_y</p:attrName>
                                        </p:attrNameLst>
                                      </p:cBhvr>
                                      <p:tavLst>
                                        <p:tav tm="0">
                                          <p:val>
                                            <p:fltVal val="0.5"/>
                                          </p:val>
                                        </p:tav>
                                        <p:tav tm="100000">
                                          <p:val>
                                            <p:strVal val="#ppt_y"/>
                                          </p:val>
                                        </p:tav>
                                      </p:tavLst>
                                    </p:anim>
                                  </p:childTnLst>
                                </p:cTn>
                              </p:par>
                              <p:par>
                                <p:cTn id="111" presetID="23" presetClass="entr" presetSubtype="528" repeatCount="indefinite" fill="hold" grpId="0" nodeType="withEffect">
                                  <p:stCondLst>
                                    <p:cond delay="1861"/>
                                  </p:stCondLst>
                                  <p:childTnLst>
                                    <p:set>
                                      <p:cBhvr>
                                        <p:cTn id="112" dur="1" fill="hold">
                                          <p:stCondLst>
                                            <p:cond delay="0"/>
                                          </p:stCondLst>
                                        </p:cTn>
                                        <p:tgtEl>
                                          <p:spTgt spid="500"/>
                                        </p:tgtEl>
                                        <p:attrNameLst>
                                          <p:attrName>style.visibility</p:attrName>
                                        </p:attrNameLst>
                                      </p:cBhvr>
                                      <p:to>
                                        <p:strVal val="visible"/>
                                      </p:to>
                                    </p:set>
                                    <p:anim calcmode="lin" valueType="num">
                                      <p:cBhvr>
                                        <p:cTn id="113" dur="3549" fill="hold"/>
                                        <p:tgtEl>
                                          <p:spTgt spid="500"/>
                                        </p:tgtEl>
                                        <p:attrNameLst>
                                          <p:attrName>ppt_w</p:attrName>
                                        </p:attrNameLst>
                                      </p:cBhvr>
                                      <p:tavLst>
                                        <p:tav tm="0">
                                          <p:val>
                                            <p:fltVal val="0"/>
                                          </p:val>
                                        </p:tav>
                                        <p:tav tm="100000">
                                          <p:val>
                                            <p:strVal val="#ppt_w"/>
                                          </p:val>
                                        </p:tav>
                                      </p:tavLst>
                                    </p:anim>
                                    <p:anim calcmode="lin" valueType="num">
                                      <p:cBhvr>
                                        <p:cTn id="114" dur="3549" fill="hold"/>
                                        <p:tgtEl>
                                          <p:spTgt spid="500"/>
                                        </p:tgtEl>
                                        <p:attrNameLst>
                                          <p:attrName>ppt_h</p:attrName>
                                        </p:attrNameLst>
                                      </p:cBhvr>
                                      <p:tavLst>
                                        <p:tav tm="0">
                                          <p:val>
                                            <p:fltVal val="0"/>
                                          </p:val>
                                        </p:tav>
                                        <p:tav tm="100000">
                                          <p:val>
                                            <p:strVal val="#ppt_h"/>
                                          </p:val>
                                        </p:tav>
                                      </p:tavLst>
                                    </p:anim>
                                    <p:anim calcmode="lin" valueType="num">
                                      <p:cBhvr>
                                        <p:cTn id="115" dur="3549" fill="hold"/>
                                        <p:tgtEl>
                                          <p:spTgt spid="500"/>
                                        </p:tgtEl>
                                        <p:attrNameLst>
                                          <p:attrName>ppt_x</p:attrName>
                                        </p:attrNameLst>
                                      </p:cBhvr>
                                      <p:tavLst>
                                        <p:tav tm="0">
                                          <p:val>
                                            <p:fltVal val="0.5"/>
                                          </p:val>
                                        </p:tav>
                                        <p:tav tm="100000">
                                          <p:val>
                                            <p:strVal val="#ppt_x"/>
                                          </p:val>
                                        </p:tav>
                                      </p:tavLst>
                                    </p:anim>
                                    <p:anim calcmode="lin" valueType="num">
                                      <p:cBhvr>
                                        <p:cTn id="116" dur="3549" fill="hold"/>
                                        <p:tgtEl>
                                          <p:spTgt spid="500"/>
                                        </p:tgtEl>
                                        <p:attrNameLst>
                                          <p:attrName>ppt_y</p:attrName>
                                        </p:attrNameLst>
                                      </p:cBhvr>
                                      <p:tavLst>
                                        <p:tav tm="0">
                                          <p:val>
                                            <p:fltVal val="0.5"/>
                                          </p:val>
                                        </p:tav>
                                        <p:tav tm="100000">
                                          <p:val>
                                            <p:strVal val="#ppt_y"/>
                                          </p:val>
                                        </p:tav>
                                      </p:tavLst>
                                    </p:anim>
                                  </p:childTnLst>
                                </p:cTn>
                              </p:par>
                              <p:par>
                                <p:cTn id="117" presetID="23" presetClass="entr" presetSubtype="528" repeatCount="indefinite" fill="hold" grpId="0" nodeType="withEffect">
                                  <p:stCondLst>
                                    <p:cond delay="1043"/>
                                  </p:stCondLst>
                                  <p:childTnLst>
                                    <p:set>
                                      <p:cBhvr>
                                        <p:cTn id="118" dur="1" fill="hold">
                                          <p:stCondLst>
                                            <p:cond delay="0"/>
                                          </p:stCondLst>
                                        </p:cTn>
                                        <p:tgtEl>
                                          <p:spTgt spid="501"/>
                                        </p:tgtEl>
                                        <p:attrNameLst>
                                          <p:attrName>style.visibility</p:attrName>
                                        </p:attrNameLst>
                                      </p:cBhvr>
                                      <p:to>
                                        <p:strVal val="visible"/>
                                      </p:to>
                                    </p:set>
                                    <p:anim calcmode="lin" valueType="num">
                                      <p:cBhvr>
                                        <p:cTn id="119" dur="5974" fill="hold"/>
                                        <p:tgtEl>
                                          <p:spTgt spid="501"/>
                                        </p:tgtEl>
                                        <p:attrNameLst>
                                          <p:attrName>ppt_w</p:attrName>
                                        </p:attrNameLst>
                                      </p:cBhvr>
                                      <p:tavLst>
                                        <p:tav tm="0">
                                          <p:val>
                                            <p:fltVal val="0"/>
                                          </p:val>
                                        </p:tav>
                                        <p:tav tm="100000">
                                          <p:val>
                                            <p:strVal val="#ppt_w"/>
                                          </p:val>
                                        </p:tav>
                                      </p:tavLst>
                                    </p:anim>
                                    <p:anim calcmode="lin" valueType="num">
                                      <p:cBhvr>
                                        <p:cTn id="120" dur="5974" fill="hold"/>
                                        <p:tgtEl>
                                          <p:spTgt spid="501"/>
                                        </p:tgtEl>
                                        <p:attrNameLst>
                                          <p:attrName>ppt_h</p:attrName>
                                        </p:attrNameLst>
                                      </p:cBhvr>
                                      <p:tavLst>
                                        <p:tav tm="0">
                                          <p:val>
                                            <p:fltVal val="0"/>
                                          </p:val>
                                        </p:tav>
                                        <p:tav tm="100000">
                                          <p:val>
                                            <p:strVal val="#ppt_h"/>
                                          </p:val>
                                        </p:tav>
                                      </p:tavLst>
                                    </p:anim>
                                    <p:anim calcmode="lin" valueType="num">
                                      <p:cBhvr>
                                        <p:cTn id="121" dur="5974" fill="hold"/>
                                        <p:tgtEl>
                                          <p:spTgt spid="501"/>
                                        </p:tgtEl>
                                        <p:attrNameLst>
                                          <p:attrName>ppt_x</p:attrName>
                                        </p:attrNameLst>
                                      </p:cBhvr>
                                      <p:tavLst>
                                        <p:tav tm="0">
                                          <p:val>
                                            <p:fltVal val="0.5"/>
                                          </p:val>
                                        </p:tav>
                                        <p:tav tm="100000">
                                          <p:val>
                                            <p:strVal val="#ppt_x"/>
                                          </p:val>
                                        </p:tav>
                                      </p:tavLst>
                                    </p:anim>
                                    <p:anim calcmode="lin" valueType="num">
                                      <p:cBhvr>
                                        <p:cTn id="122" dur="5974" fill="hold"/>
                                        <p:tgtEl>
                                          <p:spTgt spid="501"/>
                                        </p:tgtEl>
                                        <p:attrNameLst>
                                          <p:attrName>ppt_y</p:attrName>
                                        </p:attrNameLst>
                                      </p:cBhvr>
                                      <p:tavLst>
                                        <p:tav tm="0">
                                          <p:val>
                                            <p:fltVal val="0.5"/>
                                          </p:val>
                                        </p:tav>
                                        <p:tav tm="100000">
                                          <p:val>
                                            <p:strVal val="#ppt_y"/>
                                          </p:val>
                                        </p:tav>
                                      </p:tavLst>
                                    </p:anim>
                                  </p:childTnLst>
                                </p:cTn>
                              </p:par>
                              <p:par>
                                <p:cTn id="123" presetID="23" presetClass="entr" presetSubtype="528" repeatCount="indefinite" fill="hold" grpId="0" nodeType="withEffect">
                                  <p:stCondLst>
                                    <p:cond delay="448"/>
                                  </p:stCondLst>
                                  <p:childTnLst>
                                    <p:set>
                                      <p:cBhvr>
                                        <p:cTn id="124" dur="1" fill="hold">
                                          <p:stCondLst>
                                            <p:cond delay="0"/>
                                          </p:stCondLst>
                                        </p:cTn>
                                        <p:tgtEl>
                                          <p:spTgt spid="502"/>
                                        </p:tgtEl>
                                        <p:attrNameLst>
                                          <p:attrName>style.visibility</p:attrName>
                                        </p:attrNameLst>
                                      </p:cBhvr>
                                      <p:to>
                                        <p:strVal val="visible"/>
                                      </p:to>
                                    </p:set>
                                    <p:anim calcmode="lin" valueType="num">
                                      <p:cBhvr>
                                        <p:cTn id="125" dur="4414" fill="hold"/>
                                        <p:tgtEl>
                                          <p:spTgt spid="502"/>
                                        </p:tgtEl>
                                        <p:attrNameLst>
                                          <p:attrName>ppt_w</p:attrName>
                                        </p:attrNameLst>
                                      </p:cBhvr>
                                      <p:tavLst>
                                        <p:tav tm="0">
                                          <p:val>
                                            <p:fltVal val="0"/>
                                          </p:val>
                                        </p:tav>
                                        <p:tav tm="100000">
                                          <p:val>
                                            <p:strVal val="#ppt_w"/>
                                          </p:val>
                                        </p:tav>
                                      </p:tavLst>
                                    </p:anim>
                                    <p:anim calcmode="lin" valueType="num">
                                      <p:cBhvr>
                                        <p:cTn id="126" dur="4414" fill="hold"/>
                                        <p:tgtEl>
                                          <p:spTgt spid="502"/>
                                        </p:tgtEl>
                                        <p:attrNameLst>
                                          <p:attrName>ppt_h</p:attrName>
                                        </p:attrNameLst>
                                      </p:cBhvr>
                                      <p:tavLst>
                                        <p:tav tm="0">
                                          <p:val>
                                            <p:fltVal val="0"/>
                                          </p:val>
                                        </p:tav>
                                        <p:tav tm="100000">
                                          <p:val>
                                            <p:strVal val="#ppt_h"/>
                                          </p:val>
                                        </p:tav>
                                      </p:tavLst>
                                    </p:anim>
                                    <p:anim calcmode="lin" valueType="num">
                                      <p:cBhvr>
                                        <p:cTn id="127" dur="4414" fill="hold"/>
                                        <p:tgtEl>
                                          <p:spTgt spid="502"/>
                                        </p:tgtEl>
                                        <p:attrNameLst>
                                          <p:attrName>ppt_x</p:attrName>
                                        </p:attrNameLst>
                                      </p:cBhvr>
                                      <p:tavLst>
                                        <p:tav tm="0">
                                          <p:val>
                                            <p:fltVal val="0.5"/>
                                          </p:val>
                                        </p:tav>
                                        <p:tav tm="100000">
                                          <p:val>
                                            <p:strVal val="#ppt_x"/>
                                          </p:val>
                                        </p:tav>
                                      </p:tavLst>
                                    </p:anim>
                                    <p:anim calcmode="lin" valueType="num">
                                      <p:cBhvr>
                                        <p:cTn id="128" dur="4414" fill="hold"/>
                                        <p:tgtEl>
                                          <p:spTgt spid="502"/>
                                        </p:tgtEl>
                                        <p:attrNameLst>
                                          <p:attrName>ppt_y</p:attrName>
                                        </p:attrNameLst>
                                      </p:cBhvr>
                                      <p:tavLst>
                                        <p:tav tm="0">
                                          <p:val>
                                            <p:fltVal val="0.5"/>
                                          </p:val>
                                        </p:tav>
                                        <p:tav tm="100000">
                                          <p:val>
                                            <p:strVal val="#ppt_y"/>
                                          </p:val>
                                        </p:tav>
                                      </p:tavLst>
                                    </p:anim>
                                  </p:childTnLst>
                                </p:cTn>
                              </p:par>
                              <p:par>
                                <p:cTn id="129" presetID="23" presetClass="entr" presetSubtype="528" repeatCount="indefinite" fill="hold" grpId="0" nodeType="withEffect">
                                  <p:stCondLst>
                                    <p:cond delay="1440"/>
                                  </p:stCondLst>
                                  <p:childTnLst>
                                    <p:set>
                                      <p:cBhvr>
                                        <p:cTn id="130" dur="1" fill="hold">
                                          <p:stCondLst>
                                            <p:cond delay="0"/>
                                          </p:stCondLst>
                                        </p:cTn>
                                        <p:tgtEl>
                                          <p:spTgt spid="503"/>
                                        </p:tgtEl>
                                        <p:attrNameLst>
                                          <p:attrName>style.visibility</p:attrName>
                                        </p:attrNameLst>
                                      </p:cBhvr>
                                      <p:to>
                                        <p:strVal val="visible"/>
                                      </p:to>
                                    </p:set>
                                    <p:anim calcmode="lin" valueType="num">
                                      <p:cBhvr>
                                        <p:cTn id="131" dur="3012" fill="hold"/>
                                        <p:tgtEl>
                                          <p:spTgt spid="503"/>
                                        </p:tgtEl>
                                        <p:attrNameLst>
                                          <p:attrName>ppt_w</p:attrName>
                                        </p:attrNameLst>
                                      </p:cBhvr>
                                      <p:tavLst>
                                        <p:tav tm="0">
                                          <p:val>
                                            <p:fltVal val="0"/>
                                          </p:val>
                                        </p:tav>
                                        <p:tav tm="100000">
                                          <p:val>
                                            <p:strVal val="#ppt_w"/>
                                          </p:val>
                                        </p:tav>
                                      </p:tavLst>
                                    </p:anim>
                                    <p:anim calcmode="lin" valueType="num">
                                      <p:cBhvr>
                                        <p:cTn id="132" dur="3012" fill="hold"/>
                                        <p:tgtEl>
                                          <p:spTgt spid="503"/>
                                        </p:tgtEl>
                                        <p:attrNameLst>
                                          <p:attrName>ppt_h</p:attrName>
                                        </p:attrNameLst>
                                      </p:cBhvr>
                                      <p:tavLst>
                                        <p:tav tm="0">
                                          <p:val>
                                            <p:fltVal val="0"/>
                                          </p:val>
                                        </p:tav>
                                        <p:tav tm="100000">
                                          <p:val>
                                            <p:strVal val="#ppt_h"/>
                                          </p:val>
                                        </p:tav>
                                      </p:tavLst>
                                    </p:anim>
                                    <p:anim calcmode="lin" valueType="num">
                                      <p:cBhvr>
                                        <p:cTn id="133" dur="3012" fill="hold"/>
                                        <p:tgtEl>
                                          <p:spTgt spid="503"/>
                                        </p:tgtEl>
                                        <p:attrNameLst>
                                          <p:attrName>ppt_x</p:attrName>
                                        </p:attrNameLst>
                                      </p:cBhvr>
                                      <p:tavLst>
                                        <p:tav tm="0">
                                          <p:val>
                                            <p:fltVal val="0.5"/>
                                          </p:val>
                                        </p:tav>
                                        <p:tav tm="100000">
                                          <p:val>
                                            <p:strVal val="#ppt_x"/>
                                          </p:val>
                                        </p:tav>
                                      </p:tavLst>
                                    </p:anim>
                                    <p:anim calcmode="lin" valueType="num">
                                      <p:cBhvr>
                                        <p:cTn id="134" dur="3012" fill="hold"/>
                                        <p:tgtEl>
                                          <p:spTgt spid="503"/>
                                        </p:tgtEl>
                                        <p:attrNameLst>
                                          <p:attrName>ppt_y</p:attrName>
                                        </p:attrNameLst>
                                      </p:cBhvr>
                                      <p:tavLst>
                                        <p:tav tm="0">
                                          <p:val>
                                            <p:fltVal val="0.5"/>
                                          </p:val>
                                        </p:tav>
                                        <p:tav tm="100000">
                                          <p:val>
                                            <p:strVal val="#ppt_y"/>
                                          </p:val>
                                        </p:tav>
                                      </p:tavLst>
                                    </p:anim>
                                  </p:childTnLst>
                                </p:cTn>
                              </p:par>
                              <p:par>
                                <p:cTn id="135" presetID="23" presetClass="entr" presetSubtype="528" repeatCount="indefinite" fill="hold" grpId="0" nodeType="withEffect">
                                  <p:stCondLst>
                                    <p:cond delay="658"/>
                                  </p:stCondLst>
                                  <p:childTnLst>
                                    <p:set>
                                      <p:cBhvr>
                                        <p:cTn id="136" dur="1" fill="hold">
                                          <p:stCondLst>
                                            <p:cond delay="0"/>
                                          </p:stCondLst>
                                        </p:cTn>
                                        <p:tgtEl>
                                          <p:spTgt spid="504"/>
                                        </p:tgtEl>
                                        <p:attrNameLst>
                                          <p:attrName>style.visibility</p:attrName>
                                        </p:attrNameLst>
                                      </p:cBhvr>
                                      <p:to>
                                        <p:strVal val="visible"/>
                                      </p:to>
                                    </p:set>
                                    <p:anim calcmode="lin" valueType="num">
                                      <p:cBhvr>
                                        <p:cTn id="137" dur="4278" fill="hold"/>
                                        <p:tgtEl>
                                          <p:spTgt spid="504"/>
                                        </p:tgtEl>
                                        <p:attrNameLst>
                                          <p:attrName>ppt_w</p:attrName>
                                        </p:attrNameLst>
                                      </p:cBhvr>
                                      <p:tavLst>
                                        <p:tav tm="0">
                                          <p:val>
                                            <p:fltVal val="0"/>
                                          </p:val>
                                        </p:tav>
                                        <p:tav tm="100000">
                                          <p:val>
                                            <p:strVal val="#ppt_w"/>
                                          </p:val>
                                        </p:tav>
                                      </p:tavLst>
                                    </p:anim>
                                    <p:anim calcmode="lin" valueType="num">
                                      <p:cBhvr>
                                        <p:cTn id="138" dur="4278" fill="hold"/>
                                        <p:tgtEl>
                                          <p:spTgt spid="504"/>
                                        </p:tgtEl>
                                        <p:attrNameLst>
                                          <p:attrName>ppt_h</p:attrName>
                                        </p:attrNameLst>
                                      </p:cBhvr>
                                      <p:tavLst>
                                        <p:tav tm="0">
                                          <p:val>
                                            <p:fltVal val="0"/>
                                          </p:val>
                                        </p:tav>
                                        <p:tav tm="100000">
                                          <p:val>
                                            <p:strVal val="#ppt_h"/>
                                          </p:val>
                                        </p:tav>
                                      </p:tavLst>
                                    </p:anim>
                                    <p:anim calcmode="lin" valueType="num">
                                      <p:cBhvr>
                                        <p:cTn id="139" dur="4278" fill="hold"/>
                                        <p:tgtEl>
                                          <p:spTgt spid="504"/>
                                        </p:tgtEl>
                                        <p:attrNameLst>
                                          <p:attrName>ppt_x</p:attrName>
                                        </p:attrNameLst>
                                      </p:cBhvr>
                                      <p:tavLst>
                                        <p:tav tm="0">
                                          <p:val>
                                            <p:fltVal val="0.5"/>
                                          </p:val>
                                        </p:tav>
                                        <p:tav tm="100000">
                                          <p:val>
                                            <p:strVal val="#ppt_x"/>
                                          </p:val>
                                        </p:tav>
                                      </p:tavLst>
                                    </p:anim>
                                    <p:anim calcmode="lin" valueType="num">
                                      <p:cBhvr>
                                        <p:cTn id="140" dur="4278" fill="hold"/>
                                        <p:tgtEl>
                                          <p:spTgt spid="504"/>
                                        </p:tgtEl>
                                        <p:attrNameLst>
                                          <p:attrName>ppt_y</p:attrName>
                                        </p:attrNameLst>
                                      </p:cBhvr>
                                      <p:tavLst>
                                        <p:tav tm="0">
                                          <p:val>
                                            <p:fltVal val="0.5"/>
                                          </p:val>
                                        </p:tav>
                                        <p:tav tm="100000">
                                          <p:val>
                                            <p:strVal val="#ppt_y"/>
                                          </p:val>
                                        </p:tav>
                                      </p:tavLst>
                                    </p:anim>
                                  </p:childTnLst>
                                </p:cTn>
                              </p:par>
                              <p:par>
                                <p:cTn id="141" presetID="23" presetClass="entr" presetSubtype="528" repeatCount="indefinite" fill="hold" grpId="0" nodeType="withEffect">
                                  <p:stCondLst>
                                    <p:cond delay="2981"/>
                                  </p:stCondLst>
                                  <p:childTnLst>
                                    <p:set>
                                      <p:cBhvr>
                                        <p:cTn id="142" dur="1" fill="hold">
                                          <p:stCondLst>
                                            <p:cond delay="0"/>
                                          </p:stCondLst>
                                        </p:cTn>
                                        <p:tgtEl>
                                          <p:spTgt spid="505"/>
                                        </p:tgtEl>
                                        <p:attrNameLst>
                                          <p:attrName>style.visibility</p:attrName>
                                        </p:attrNameLst>
                                      </p:cBhvr>
                                      <p:to>
                                        <p:strVal val="visible"/>
                                      </p:to>
                                    </p:set>
                                    <p:anim calcmode="lin" valueType="num">
                                      <p:cBhvr>
                                        <p:cTn id="143" dur="3866" fill="hold"/>
                                        <p:tgtEl>
                                          <p:spTgt spid="505"/>
                                        </p:tgtEl>
                                        <p:attrNameLst>
                                          <p:attrName>ppt_w</p:attrName>
                                        </p:attrNameLst>
                                      </p:cBhvr>
                                      <p:tavLst>
                                        <p:tav tm="0">
                                          <p:val>
                                            <p:fltVal val="0"/>
                                          </p:val>
                                        </p:tav>
                                        <p:tav tm="100000">
                                          <p:val>
                                            <p:strVal val="#ppt_w"/>
                                          </p:val>
                                        </p:tav>
                                      </p:tavLst>
                                    </p:anim>
                                    <p:anim calcmode="lin" valueType="num">
                                      <p:cBhvr>
                                        <p:cTn id="144" dur="3866" fill="hold"/>
                                        <p:tgtEl>
                                          <p:spTgt spid="505"/>
                                        </p:tgtEl>
                                        <p:attrNameLst>
                                          <p:attrName>ppt_h</p:attrName>
                                        </p:attrNameLst>
                                      </p:cBhvr>
                                      <p:tavLst>
                                        <p:tav tm="0">
                                          <p:val>
                                            <p:fltVal val="0"/>
                                          </p:val>
                                        </p:tav>
                                        <p:tav tm="100000">
                                          <p:val>
                                            <p:strVal val="#ppt_h"/>
                                          </p:val>
                                        </p:tav>
                                      </p:tavLst>
                                    </p:anim>
                                    <p:anim calcmode="lin" valueType="num">
                                      <p:cBhvr>
                                        <p:cTn id="145" dur="3866" fill="hold"/>
                                        <p:tgtEl>
                                          <p:spTgt spid="505"/>
                                        </p:tgtEl>
                                        <p:attrNameLst>
                                          <p:attrName>ppt_x</p:attrName>
                                        </p:attrNameLst>
                                      </p:cBhvr>
                                      <p:tavLst>
                                        <p:tav tm="0">
                                          <p:val>
                                            <p:fltVal val="0.5"/>
                                          </p:val>
                                        </p:tav>
                                        <p:tav tm="100000">
                                          <p:val>
                                            <p:strVal val="#ppt_x"/>
                                          </p:val>
                                        </p:tav>
                                      </p:tavLst>
                                    </p:anim>
                                    <p:anim calcmode="lin" valueType="num">
                                      <p:cBhvr>
                                        <p:cTn id="146" dur="3866" fill="hold"/>
                                        <p:tgtEl>
                                          <p:spTgt spid="505"/>
                                        </p:tgtEl>
                                        <p:attrNameLst>
                                          <p:attrName>ppt_y</p:attrName>
                                        </p:attrNameLst>
                                      </p:cBhvr>
                                      <p:tavLst>
                                        <p:tav tm="0">
                                          <p:val>
                                            <p:fltVal val="0.5"/>
                                          </p:val>
                                        </p:tav>
                                        <p:tav tm="100000">
                                          <p:val>
                                            <p:strVal val="#ppt_y"/>
                                          </p:val>
                                        </p:tav>
                                      </p:tavLst>
                                    </p:anim>
                                  </p:childTnLst>
                                </p:cTn>
                              </p:par>
                              <p:par>
                                <p:cTn id="147" presetID="23" presetClass="entr" presetSubtype="528" repeatCount="indefinite" fill="hold" grpId="0" nodeType="withEffect">
                                  <p:stCondLst>
                                    <p:cond delay="391"/>
                                  </p:stCondLst>
                                  <p:childTnLst>
                                    <p:set>
                                      <p:cBhvr>
                                        <p:cTn id="148" dur="1" fill="hold">
                                          <p:stCondLst>
                                            <p:cond delay="0"/>
                                          </p:stCondLst>
                                        </p:cTn>
                                        <p:tgtEl>
                                          <p:spTgt spid="506"/>
                                        </p:tgtEl>
                                        <p:attrNameLst>
                                          <p:attrName>style.visibility</p:attrName>
                                        </p:attrNameLst>
                                      </p:cBhvr>
                                      <p:to>
                                        <p:strVal val="visible"/>
                                      </p:to>
                                    </p:set>
                                    <p:anim calcmode="lin" valueType="num">
                                      <p:cBhvr>
                                        <p:cTn id="149" dur="5258" fill="hold"/>
                                        <p:tgtEl>
                                          <p:spTgt spid="506"/>
                                        </p:tgtEl>
                                        <p:attrNameLst>
                                          <p:attrName>ppt_w</p:attrName>
                                        </p:attrNameLst>
                                      </p:cBhvr>
                                      <p:tavLst>
                                        <p:tav tm="0">
                                          <p:val>
                                            <p:fltVal val="0"/>
                                          </p:val>
                                        </p:tav>
                                        <p:tav tm="100000">
                                          <p:val>
                                            <p:strVal val="#ppt_w"/>
                                          </p:val>
                                        </p:tav>
                                      </p:tavLst>
                                    </p:anim>
                                    <p:anim calcmode="lin" valueType="num">
                                      <p:cBhvr>
                                        <p:cTn id="150" dur="5258" fill="hold"/>
                                        <p:tgtEl>
                                          <p:spTgt spid="506"/>
                                        </p:tgtEl>
                                        <p:attrNameLst>
                                          <p:attrName>ppt_h</p:attrName>
                                        </p:attrNameLst>
                                      </p:cBhvr>
                                      <p:tavLst>
                                        <p:tav tm="0">
                                          <p:val>
                                            <p:fltVal val="0"/>
                                          </p:val>
                                        </p:tav>
                                        <p:tav tm="100000">
                                          <p:val>
                                            <p:strVal val="#ppt_h"/>
                                          </p:val>
                                        </p:tav>
                                      </p:tavLst>
                                    </p:anim>
                                    <p:anim calcmode="lin" valueType="num">
                                      <p:cBhvr>
                                        <p:cTn id="151" dur="5258" fill="hold"/>
                                        <p:tgtEl>
                                          <p:spTgt spid="506"/>
                                        </p:tgtEl>
                                        <p:attrNameLst>
                                          <p:attrName>ppt_x</p:attrName>
                                        </p:attrNameLst>
                                      </p:cBhvr>
                                      <p:tavLst>
                                        <p:tav tm="0">
                                          <p:val>
                                            <p:fltVal val="0.5"/>
                                          </p:val>
                                        </p:tav>
                                        <p:tav tm="100000">
                                          <p:val>
                                            <p:strVal val="#ppt_x"/>
                                          </p:val>
                                        </p:tav>
                                      </p:tavLst>
                                    </p:anim>
                                    <p:anim calcmode="lin" valueType="num">
                                      <p:cBhvr>
                                        <p:cTn id="152" dur="5258" fill="hold"/>
                                        <p:tgtEl>
                                          <p:spTgt spid="506"/>
                                        </p:tgtEl>
                                        <p:attrNameLst>
                                          <p:attrName>ppt_y</p:attrName>
                                        </p:attrNameLst>
                                      </p:cBhvr>
                                      <p:tavLst>
                                        <p:tav tm="0">
                                          <p:val>
                                            <p:fltVal val="0.5"/>
                                          </p:val>
                                        </p:tav>
                                        <p:tav tm="100000">
                                          <p:val>
                                            <p:strVal val="#ppt_y"/>
                                          </p:val>
                                        </p:tav>
                                      </p:tavLst>
                                    </p:anim>
                                  </p:childTnLst>
                                </p:cTn>
                              </p:par>
                              <p:par>
                                <p:cTn id="153" presetID="23" presetClass="entr" presetSubtype="528" repeatCount="indefinite" fill="hold" grpId="0" nodeType="withEffect">
                                  <p:stCondLst>
                                    <p:cond delay="87"/>
                                  </p:stCondLst>
                                  <p:childTnLst>
                                    <p:set>
                                      <p:cBhvr>
                                        <p:cTn id="154" dur="1" fill="hold">
                                          <p:stCondLst>
                                            <p:cond delay="0"/>
                                          </p:stCondLst>
                                        </p:cTn>
                                        <p:tgtEl>
                                          <p:spTgt spid="507"/>
                                        </p:tgtEl>
                                        <p:attrNameLst>
                                          <p:attrName>style.visibility</p:attrName>
                                        </p:attrNameLst>
                                      </p:cBhvr>
                                      <p:to>
                                        <p:strVal val="visible"/>
                                      </p:to>
                                    </p:set>
                                    <p:anim calcmode="lin" valueType="num">
                                      <p:cBhvr>
                                        <p:cTn id="155" dur="5674" fill="hold"/>
                                        <p:tgtEl>
                                          <p:spTgt spid="507"/>
                                        </p:tgtEl>
                                        <p:attrNameLst>
                                          <p:attrName>ppt_w</p:attrName>
                                        </p:attrNameLst>
                                      </p:cBhvr>
                                      <p:tavLst>
                                        <p:tav tm="0">
                                          <p:val>
                                            <p:fltVal val="0"/>
                                          </p:val>
                                        </p:tav>
                                        <p:tav tm="100000">
                                          <p:val>
                                            <p:strVal val="#ppt_w"/>
                                          </p:val>
                                        </p:tav>
                                      </p:tavLst>
                                    </p:anim>
                                    <p:anim calcmode="lin" valueType="num">
                                      <p:cBhvr>
                                        <p:cTn id="156" dur="5674" fill="hold"/>
                                        <p:tgtEl>
                                          <p:spTgt spid="507"/>
                                        </p:tgtEl>
                                        <p:attrNameLst>
                                          <p:attrName>ppt_h</p:attrName>
                                        </p:attrNameLst>
                                      </p:cBhvr>
                                      <p:tavLst>
                                        <p:tav tm="0">
                                          <p:val>
                                            <p:fltVal val="0"/>
                                          </p:val>
                                        </p:tav>
                                        <p:tav tm="100000">
                                          <p:val>
                                            <p:strVal val="#ppt_h"/>
                                          </p:val>
                                        </p:tav>
                                      </p:tavLst>
                                    </p:anim>
                                    <p:anim calcmode="lin" valueType="num">
                                      <p:cBhvr>
                                        <p:cTn id="157" dur="5674" fill="hold"/>
                                        <p:tgtEl>
                                          <p:spTgt spid="507"/>
                                        </p:tgtEl>
                                        <p:attrNameLst>
                                          <p:attrName>ppt_x</p:attrName>
                                        </p:attrNameLst>
                                      </p:cBhvr>
                                      <p:tavLst>
                                        <p:tav tm="0">
                                          <p:val>
                                            <p:fltVal val="0.5"/>
                                          </p:val>
                                        </p:tav>
                                        <p:tav tm="100000">
                                          <p:val>
                                            <p:strVal val="#ppt_x"/>
                                          </p:val>
                                        </p:tav>
                                      </p:tavLst>
                                    </p:anim>
                                    <p:anim calcmode="lin" valueType="num">
                                      <p:cBhvr>
                                        <p:cTn id="158" dur="5674" fill="hold"/>
                                        <p:tgtEl>
                                          <p:spTgt spid="507"/>
                                        </p:tgtEl>
                                        <p:attrNameLst>
                                          <p:attrName>ppt_y</p:attrName>
                                        </p:attrNameLst>
                                      </p:cBhvr>
                                      <p:tavLst>
                                        <p:tav tm="0">
                                          <p:val>
                                            <p:fltVal val="0.5"/>
                                          </p:val>
                                        </p:tav>
                                        <p:tav tm="100000">
                                          <p:val>
                                            <p:strVal val="#ppt_y"/>
                                          </p:val>
                                        </p:tav>
                                      </p:tavLst>
                                    </p:anim>
                                  </p:childTnLst>
                                </p:cTn>
                              </p:par>
                              <p:par>
                                <p:cTn id="159" presetID="23" presetClass="entr" presetSubtype="528" repeatCount="indefinite" fill="hold" grpId="0" nodeType="withEffect">
                                  <p:stCondLst>
                                    <p:cond delay="1036"/>
                                  </p:stCondLst>
                                  <p:childTnLst>
                                    <p:set>
                                      <p:cBhvr>
                                        <p:cTn id="160" dur="1" fill="hold">
                                          <p:stCondLst>
                                            <p:cond delay="0"/>
                                          </p:stCondLst>
                                        </p:cTn>
                                        <p:tgtEl>
                                          <p:spTgt spid="508"/>
                                        </p:tgtEl>
                                        <p:attrNameLst>
                                          <p:attrName>style.visibility</p:attrName>
                                        </p:attrNameLst>
                                      </p:cBhvr>
                                      <p:to>
                                        <p:strVal val="visible"/>
                                      </p:to>
                                    </p:set>
                                    <p:anim calcmode="lin" valueType="num">
                                      <p:cBhvr>
                                        <p:cTn id="161" dur="5466" fill="hold"/>
                                        <p:tgtEl>
                                          <p:spTgt spid="508"/>
                                        </p:tgtEl>
                                        <p:attrNameLst>
                                          <p:attrName>ppt_w</p:attrName>
                                        </p:attrNameLst>
                                      </p:cBhvr>
                                      <p:tavLst>
                                        <p:tav tm="0">
                                          <p:val>
                                            <p:fltVal val="0"/>
                                          </p:val>
                                        </p:tav>
                                        <p:tav tm="100000">
                                          <p:val>
                                            <p:strVal val="#ppt_w"/>
                                          </p:val>
                                        </p:tav>
                                      </p:tavLst>
                                    </p:anim>
                                    <p:anim calcmode="lin" valueType="num">
                                      <p:cBhvr>
                                        <p:cTn id="162" dur="5466" fill="hold"/>
                                        <p:tgtEl>
                                          <p:spTgt spid="508"/>
                                        </p:tgtEl>
                                        <p:attrNameLst>
                                          <p:attrName>ppt_h</p:attrName>
                                        </p:attrNameLst>
                                      </p:cBhvr>
                                      <p:tavLst>
                                        <p:tav tm="0">
                                          <p:val>
                                            <p:fltVal val="0"/>
                                          </p:val>
                                        </p:tav>
                                        <p:tav tm="100000">
                                          <p:val>
                                            <p:strVal val="#ppt_h"/>
                                          </p:val>
                                        </p:tav>
                                      </p:tavLst>
                                    </p:anim>
                                    <p:anim calcmode="lin" valueType="num">
                                      <p:cBhvr>
                                        <p:cTn id="163" dur="5466" fill="hold"/>
                                        <p:tgtEl>
                                          <p:spTgt spid="508"/>
                                        </p:tgtEl>
                                        <p:attrNameLst>
                                          <p:attrName>ppt_x</p:attrName>
                                        </p:attrNameLst>
                                      </p:cBhvr>
                                      <p:tavLst>
                                        <p:tav tm="0">
                                          <p:val>
                                            <p:fltVal val="0.5"/>
                                          </p:val>
                                        </p:tav>
                                        <p:tav tm="100000">
                                          <p:val>
                                            <p:strVal val="#ppt_x"/>
                                          </p:val>
                                        </p:tav>
                                      </p:tavLst>
                                    </p:anim>
                                    <p:anim calcmode="lin" valueType="num">
                                      <p:cBhvr>
                                        <p:cTn id="164" dur="5466" fill="hold"/>
                                        <p:tgtEl>
                                          <p:spTgt spid="508"/>
                                        </p:tgtEl>
                                        <p:attrNameLst>
                                          <p:attrName>ppt_y</p:attrName>
                                        </p:attrNameLst>
                                      </p:cBhvr>
                                      <p:tavLst>
                                        <p:tav tm="0">
                                          <p:val>
                                            <p:fltVal val="0.5"/>
                                          </p:val>
                                        </p:tav>
                                        <p:tav tm="100000">
                                          <p:val>
                                            <p:strVal val="#ppt_y"/>
                                          </p:val>
                                        </p:tav>
                                      </p:tavLst>
                                    </p:anim>
                                  </p:childTnLst>
                                </p:cTn>
                              </p:par>
                              <p:par>
                                <p:cTn id="165" presetID="23" presetClass="entr" presetSubtype="528" repeatCount="indefinite" fill="hold" grpId="0" nodeType="withEffect">
                                  <p:stCondLst>
                                    <p:cond delay="1643"/>
                                  </p:stCondLst>
                                  <p:childTnLst>
                                    <p:set>
                                      <p:cBhvr>
                                        <p:cTn id="166" dur="1" fill="hold">
                                          <p:stCondLst>
                                            <p:cond delay="0"/>
                                          </p:stCondLst>
                                        </p:cTn>
                                        <p:tgtEl>
                                          <p:spTgt spid="509"/>
                                        </p:tgtEl>
                                        <p:attrNameLst>
                                          <p:attrName>style.visibility</p:attrName>
                                        </p:attrNameLst>
                                      </p:cBhvr>
                                      <p:to>
                                        <p:strVal val="visible"/>
                                      </p:to>
                                    </p:set>
                                    <p:anim calcmode="lin" valueType="num">
                                      <p:cBhvr>
                                        <p:cTn id="167" dur="3531" fill="hold"/>
                                        <p:tgtEl>
                                          <p:spTgt spid="509"/>
                                        </p:tgtEl>
                                        <p:attrNameLst>
                                          <p:attrName>ppt_w</p:attrName>
                                        </p:attrNameLst>
                                      </p:cBhvr>
                                      <p:tavLst>
                                        <p:tav tm="0">
                                          <p:val>
                                            <p:fltVal val="0"/>
                                          </p:val>
                                        </p:tav>
                                        <p:tav tm="100000">
                                          <p:val>
                                            <p:strVal val="#ppt_w"/>
                                          </p:val>
                                        </p:tav>
                                      </p:tavLst>
                                    </p:anim>
                                    <p:anim calcmode="lin" valueType="num">
                                      <p:cBhvr>
                                        <p:cTn id="168" dur="3531" fill="hold"/>
                                        <p:tgtEl>
                                          <p:spTgt spid="509"/>
                                        </p:tgtEl>
                                        <p:attrNameLst>
                                          <p:attrName>ppt_h</p:attrName>
                                        </p:attrNameLst>
                                      </p:cBhvr>
                                      <p:tavLst>
                                        <p:tav tm="0">
                                          <p:val>
                                            <p:fltVal val="0"/>
                                          </p:val>
                                        </p:tav>
                                        <p:tav tm="100000">
                                          <p:val>
                                            <p:strVal val="#ppt_h"/>
                                          </p:val>
                                        </p:tav>
                                      </p:tavLst>
                                    </p:anim>
                                    <p:anim calcmode="lin" valueType="num">
                                      <p:cBhvr>
                                        <p:cTn id="169" dur="3531" fill="hold"/>
                                        <p:tgtEl>
                                          <p:spTgt spid="509"/>
                                        </p:tgtEl>
                                        <p:attrNameLst>
                                          <p:attrName>ppt_x</p:attrName>
                                        </p:attrNameLst>
                                      </p:cBhvr>
                                      <p:tavLst>
                                        <p:tav tm="0">
                                          <p:val>
                                            <p:fltVal val="0.5"/>
                                          </p:val>
                                        </p:tav>
                                        <p:tav tm="100000">
                                          <p:val>
                                            <p:strVal val="#ppt_x"/>
                                          </p:val>
                                        </p:tav>
                                      </p:tavLst>
                                    </p:anim>
                                    <p:anim calcmode="lin" valueType="num">
                                      <p:cBhvr>
                                        <p:cTn id="170" dur="3531" fill="hold"/>
                                        <p:tgtEl>
                                          <p:spTgt spid="509"/>
                                        </p:tgtEl>
                                        <p:attrNameLst>
                                          <p:attrName>ppt_y</p:attrName>
                                        </p:attrNameLst>
                                      </p:cBhvr>
                                      <p:tavLst>
                                        <p:tav tm="0">
                                          <p:val>
                                            <p:fltVal val="0.5"/>
                                          </p:val>
                                        </p:tav>
                                        <p:tav tm="100000">
                                          <p:val>
                                            <p:strVal val="#ppt_y"/>
                                          </p:val>
                                        </p:tav>
                                      </p:tavLst>
                                    </p:anim>
                                  </p:childTnLst>
                                </p:cTn>
                              </p:par>
                              <p:par>
                                <p:cTn id="171" presetID="23" presetClass="entr" presetSubtype="528" repeatCount="indefinite" fill="hold" grpId="0" nodeType="withEffect">
                                  <p:stCondLst>
                                    <p:cond delay="2769"/>
                                  </p:stCondLst>
                                  <p:childTnLst>
                                    <p:set>
                                      <p:cBhvr>
                                        <p:cTn id="172" dur="1" fill="hold">
                                          <p:stCondLst>
                                            <p:cond delay="0"/>
                                          </p:stCondLst>
                                        </p:cTn>
                                        <p:tgtEl>
                                          <p:spTgt spid="510"/>
                                        </p:tgtEl>
                                        <p:attrNameLst>
                                          <p:attrName>style.visibility</p:attrName>
                                        </p:attrNameLst>
                                      </p:cBhvr>
                                      <p:to>
                                        <p:strVal val="visible"/>
                                      </p:to>
                                    </p:set>
                                    <p:anim calcmode="lin" valueType="num">
                                      <p:cBhvr>
                                        <p:cTn id="173" dur="3326" fill="hold"/>
                                        <p:tgtEl>
                                          <p:spTgt spid="510"/>
                                        </p:tgtEl>
                                        <p:attrNameLst>
                                          <p:attrName>ppt_w</p:attrName>
                                        </p:attrNameLst>
                                      </p:cBhvr>
                                      <p:tavLst>
                                        <p:tav tm="0">
                                          <p:val>
                                            <p:fltVal val="0"/>
                                          </p:val>
                                        </p:tav>
                                        <p:tav tm="100000">
                                          <p:val>
                                            <p:strVal val="#ppt_w"/>
                                          </p:val>
                                        </p:tav>
                                      </p:tavLst>
                                    </p:anim>
                                    <p:anim calcmode="lin" valueType="num">
                                      <p:cBhvr>
                                        <p:cTn id="174" dur="3326" fill="hold"/>
                                        <p:tgtEl>
                                          <p:spTgt spid="510"/>
                                        </p:tgtEl>
                                        <p:attrNameLst>
                                          <p:attrName>ppt_h</p:attrName>
                                        </p:attrNameLst>
                                      </p:cBhvr>
                                      <p:tavLst>
                                        <p:tav tm="0">
                                          <p:val>
                                            <p:fltVal val="0"/>
                                          </p:val>
                                        </p:tav>
                                        <p:tav tm="100000">
                                          <p:val>
                                            <p:strVal val="#ppt_h"/>
                                          </p:val>
                                        </p:tav>
                                      </p:tavLst>
                                    </p:anim>
                                    <p:anim calcmode="lin" valueType="num">
                                      <p:cBhvr>
                                        <p:cTn id="175" dur="3326" fill="hold"/>
                                        <p:tgtEl>
                                          <p:spTgt spid="510"/>
                                        </p:tgtEl>
                                        <p:attrNameLst>
                                          <p:attrName>ppt_x</p:attrName>
                                        </p:attrNameLst>
                                      </p:cBhvr>
                                      <p:tavLst>
                                        <p:tav tm="0">
                                          <p:val>
                                            <p:fltVal val="0.5"/>
                                          </p:val>
                                        </p:tav>
                                        <p:tav tm="100000">
                                          <p:val>
                                            <p:strVal val="#ppt_x"/>
                                          </p:val>
                                        </p:tav>
                                      </p:tavLst>
                                    </p:anim>
                                    <p:anim calcmode="lin" valueType="num">
                                      <p:cBhvr>
                                        <p:cTn id="176" dur="3326" fill="hold"/>
                                        <p:tgtEl>
                                          <p:spTgt spid="510"/>
                                        </p:tgtEl>
                                        <p:attrNameLst>
                                          <p:attrName>ppt_y</p:attrName>
                                        </p:attrNameLst>
                                      </p:cBhvr>
                                      <p:tavLst>
                                        <p:tav tm="0">
                                          <p:val>
                                            <p:fltVal val="0.5"/>
                                          </p:val>
                                        </p:tav>
                                        <p:tav tm="100000">
                                          <p:val>
                                            <p:strVal val="#ppt_y"/>
                                          </p:val>
                                        </p:tav>
                                      </p:tavLst>
                                    </p:anim>
                                  </p:childTnLst>
                                </p:cTn>
                              </p:par>
                              <p:par>
                                <p:cTn id="177" presetID="23" presetClass="entr" presetSubtype="528" repeatCount="indefinite" fill="hold" grpId="0" nodeType="withEffect">
                                  <p:stCondLst>
                                    <p:cond delay="1615"/>
                                  </p:stCondLst>
                                  <p:childTnLst>
                                    <p:set>
                                      <p:cBhvr>
                                        <p:cTn id="178" dur="1" fill="hold">
                                          <p:stCondLst>
                                            <p:cond delay="0"/>
                                          </p:stCondLst>
                                        </p:cTn>
                                        <p:tgtEl>
                                          <p:spTgt spid="511"/>
                                        </p:tgtEl>
                                        <p:attrNameLst>
                                          <p:attrName>style.visibility</p:attrName>
                                        </p:attrNameLst>
                                      </p:cBhvr>
                                      <p:to>
                                        <p:strVal val="visible"/>
                                      </p:to>
                                    </p:set>
                                    <p:anim calcmode="lin" valueType="num">
                                      <p:cBhvr>
                                        <p:cTn id="179" dur="3031" fill="hold"/>
                                        <p:tgtEl>
                                          <p:spTgt spid="511"/>
                                        </p:tgtEl>
                                        <p:attrNameLst>
                                          <p:attrName>ppt_w</p:attrName>
                                        </p:attrNameLst>
                                      </p:cBhvr>
                                      <p:tavLst>
                                        <p:tav tm="0">
                                          <p:val>
                                            <p:fltVal val="0"/>
                                          </p:val>
                                        </p:tav>
                                        <p:tav tm="100000">
                                          <p:val>
                                            <p:strVal val="#ppt_w"/>
                                          </p:val>
                                        </p:tav>
                                      </p:tavLst>
                                    </p:anim>
                                    <p:anim calcmode="lin" valueType="num">
                                      <p:cBhvr>
                                        <p:cTn id="180" dur="3031" fill="hold"/>
                                        <p:tgtEl>
                                          <p:spTgt spid="511"/>
                                        </p:tgtEl>
                                        <p:attrNameLst>
                                          <p:attrName>ppt_h</p:attrName>
                                        </p:attrNameLst>
                                      </p:cBhvr>
                                      <p:tavLst>
                                        <p:tav tm="0">
                                          <p:val>
                                            <p:fltVal val="0"/>
                                          </p:val>
                                        </p:tav>
                                        <p:tav tm="100000">
                                          <p:val>
                                            <p:strVal val="#ppt_h"/>
                                          </p:val>
                                        </p:tav>
                                      </p:tavLst>
                                    </p:anim>
                                    <p:anim calcmode="lin" valueType="num">
                                      <p:cBhvr>
                                        <p:cTn id="181" dur="3031" fill="hold"/>
                                        <p:tgtEl>
                                          <p:spTgt spid="511"/>
                                        </p:tgtEl>
                                        <p:attrNameLst>
                                          <p:attrName>ppt_x</p:attrName>
                                        </p:attrNameLst>
                                      </p:cBhvr>
                                      <p:tavLst>
                                        <p:tav tm="0">
                                          <p:val>
                                            <p:fltVal val="0.5"/>
                                          </p:val>
                                        </p:tav>
                                        <p:tav tm="100000">
                                          <p:val>
                                            <p:strVal val="#ppt_x"/>
                                          </p:val>
                                        </p:tav>
                                      </p:tavLst>
                                    </p:anim>
                                    <p:anim calcmode="lin" valueType="num">
                                      <p:cBhvr>
                                        <p:cTn id="182" dur="3031" fill="hold"/>
                                        <p:tgtEl>
                                          <p:spTgt spid="511"/>
                                        </p:tgtEl>
                                        <p:attrNameLst>
                                          <p:attrName>ppt_y</p:attrName>
                                        </p:attrNameLst>
                                      </p:cBhvr>
                                      <p:tavLst>
                                        <p:tav tm="0">
                                          <p:val>
                                            <p:fltVal val="0.5"/>
                                          </p:val>
                                        </p:tav>
                                        <p:tav tm="100000">
                                          <p:val>
                                            <p:strVal val="#ppt_y"/>
                                          </p:val>
                                        </p:tav>
                                      </p:tavLst>
                                    </p:anim>
                                  </p:childTnLst>
                                </p:cTn>
                              </p:par>
                              <p:par>
                                <p:cTn id="183" presetID="23" presetClass="entr" presetSubtype="528" repeatCount="indefinite" fill="hold" grpId="0" nodeType="withEffect">
                                  <p:stCondLst>
                                    <p:cond delay="1219"/>
                                  </p:stCondLst>
                                  <p:childTnLst>
                                    <p:set>
                                      <p:cBhvr>
                                        <p:cTn id="184" dur="1" fill="hold">
                                          <p:stCondLst>
                                            <p:cond delay="0"/>
                                          </p:stCondLst>
                                        </p:cTn>
                                        <p:tgtEl>
                                          <p:spTgt spid="512"/>
                                        </p:tgtEl>
                                        <p:attrNameLst>
                                          <p:attrName>style.visibility</p:attrName>
                                        </p:attrNameLst>
                                      </p:cBhvr>
                                      <p:to>
                                        <p:strVal val="visible"/>
                                      </p:to>
                                    </p:set>
                                    <p:anim calcmode="lin" valueType="num">
                                      <p:cBhvr>
                                        <p:cTn id="185" dur="3455" fill="hold"/>
                                        <p:tgtEl>
                                          <p:spTgt spid="512"/>
                                        </p:tgtEl>
                                        <p:attrNameLst>
                                          <p:attrName>ppt_w</p:attrName>
                                        </p:attrNameLst>
                                      </p:cBhvr>
                                      <p:tavLst>
                                        <p:tav tm="0">
                                          <p:val>
                                            <p:fltVal val="0"/>
                                          </p:val>
                                        </p:tav>
                                        <p:tav tm="100000">
                                          <p:val>
                                            <p:strVal val="#ppt_w"/>
                                          </p:val>
                                        </p:tav>
                                      </p:tavLst>
                                    </p:anim>
                                    <p:anim calcmode="lin" valueType="num">
                                      <p:cBhvr>
                                        <p:cTn id="186" dur="3455" fill="hold"/>
                                        <p:tgtEl>
                                          <p:spTgt spid="512"/>
                                        </p:tgtEl>
                                        <p:attrNameLst>
                                          <p:attrName>ppt_h</p:attrName>
                                        </p:attrNameLst>
                                      </p:cBhvr>
                                      <p:tavLst>
                                        <p:tav tm="0">
                                          <p:val>
                                            <p:fltVal val="0"/>
                                          </p:val>
                                        </p:tav>
                                        <p:tav tm="100000">
                                          <p:val>
                                            <p:strVal val="#ppt_h"/>
                                          </p:val>
                                        </p:tav>
                                      </p:tavLst>
                                    </p:anim>
                                    <p:anim calcmode="lin" valueType="num">
                                      <p:cBhvr>
                                        <p:cTn id="187" dur="3455" fill="hold"/>
                                        <p:tgtEl>
                                          <p:spTgt spid="512"/>
                                        </p:tgtEl>
                                        <p:attrNameLst>
                                          <p:attrName>ppt_x</p:attrName>
                                        </p:attrNameLst>
                                      </p:cBhvr>
                                      <p:tavLst>
                                        <p:tav tm="0">
                                          <p:val>
                                            <p:fltVal val="0.5"/>
                                          </p:val>
                                        </p:tav>
                                        <p:tav tm="100000">
                                          <p:val>
                                            <p:strVal val="#ppt_x"/>
                                          </p:val>
                                        </p:tav>
                                      </p:tavLst>
                                    </p:anim>
                                    <p:anim calcmode="lin" valueType="num">
                                      <p:cBhvr>
                                        <p:cTn id="188" dur="3455" fill="hold"/>
                                        <p:tgtEl>
                                          <p:spTgt spid="512"/>
                                        </p:tgtEl>
                                        <p:attrNameLst>
                                          <p:attrName>ppt_y</p:attrName>
                                        </p:attrNameLst>
                                      </p:cBhvr>
                                      <p:tavLst>
                                        <p:tav tm="0">
                                          <p:val>
                                            <p:fltVal val="0.5"/>
                                          </p:val>
                                        </p:tav>
                                        <p:tav tm="100000">
                                          <p:val>
                                            <p:strVal val="#ppt_y"/>
                                          </p:val>
                                        </p:tav>
                                      </p:tavLst>
                                    </p:anim>
                                  </p:childTnLst>
                                </p:cTn>
                              </p:par>
                              <p:par>
                                <p:cTn id="189" presetID="23" presetClass="entr" presetSubtype="528" repeatCount="indefinite" fill="hold" grpId="0" nodeType="withEffect">
                                  <p:stCondLst>
                                    <p:cond delay="2542"/>
                                  </p:stCondLst>
                                  <p:childTnLst>
                                    <p:set>
                                      <p:cBhvr>
                                        <p:cTn id="190" dur="1" fill="hold">
                                          <p:stCondLst>
                                            <p:cond delay="0"/>
                                          </p:stCondLst>
                                        </p:cTn>
                                        <p:tgtEl>
                                          <p:spTgt spid="513"/>
                                        </p:tgtEl>
                                        <p:attrNameLst>
                                          <p:attrName>style.visibility</p:attrName>
                                        </p:attrNameLst>
                                      </p:cBhvr>
                                      <p:to>
                                        <p:strVal val="visible"/>
                                      </p:to>
                                    </p:set>
                                    <p:anim calcmode="lin" valueType="num">
                                      <p:cBhvr>
                                        <p:cTn id="191" dur="4132" fill="hold"/>
                                        <p:tgtEl>
                                          <p:spTgt spid="513"/>
                                        </p:tgtEl>
                                        <p:attrNameLst>
                                          <p:attrName>ppt_w</p:attrName>
                                        </p:attrNameLst>
                                      </p:cBhvr>
                                      <p:tavLst>
                                        <p:tav tm="0">
                                          <p:val>
                                            <p:fltVal val="0"/>
                                          </p:val>
                                        </p:tav>
                                        <p:tav tm="100000">
                                          <p:val>
                                            <p:strVal val="#ppt_w"/>
                                          </p:val>
                                        </p:tav>
                                      </p:tavLst>
                                    </p:anim>
                                    <p:anim calcmode="lin" valueType="num">
                                      <p:cBhvr>
                                        <p:cTn id="192" dur="4132" fill="hold"/>
                                        <p:tgtEl>
                                          <p:spTgt spid="513"/>
                                        </p:tgtEl>
                                        <p:attrNameLst>
                                          <p:attrName>ppt_h</p:attrName>
                                        </p:attrNameLst>
                                      </p:cBhvr>
                                      <p:tavLst>
                                        <p:tav tm="0">
                                          <p:val>
                                            <p:fltVal val="0"/>
                                          </p:val>
                                        </p:tav>
                                        <p:tav tm="100000">
                                          <p:val>
                                            <p:strVal val="#ppt_h"/>
                                          </p:val>
                                        </p:tav>
                                      </p:tavLst>
                                    </p:anim>
                                    <p:anim calcmode="lin" valueType="num">
                                      <p:cBhvr>
                                        <p:cTn id="193" dur="4132" fill="hold"/>
                                        <p:tgtEl>
                                          <p:spTgt spid="513"/>
                                        </p:tgtEl>
                                        <p:attrNameLst>
                                          <p:attrName>ppt_x</p:attrName>
                                        </p:attrNameLst>
                                      </p:cBhvr>
                                      <p:tavLst>
                                        <p:tav tm="0">
                                          <p:val>
                                            <p:fltVal val="0.5"/>
                                          </p:val>
                                        </p:tav>
                                        <p:tav tm="100000">
                                          <p:val>
                                            <p:strVal val="#ppt_x"/>
                                          </p:val>
                                        </p:tav>
                                      </p:tavLst>
                                    </p:anim>
                                    <p:anim calcmode="lin" valueType="num">
                                      <p:cBhvr>
                                        <p:cTn id="194" dur="4132" fill="hold"/>
                                        <p:tgtEl>
                                          <p:spTgt spid="513"/>
                                        </p:tgtEl>
                                        <p:attrNameLst>
                                          <p:attrName>ppt_y</p:attrName>
                                        </p:attrNameLst>
                                      </p:cBhvr>
                                      <p:tavLst>
                                        <p:tav tm="0">
                                          <p:val>
                                            <p:fltVal val="0.5"/>
                                          </p:val>
                                        </p:tav>
                                        <p:tav tm="100000">
                                          <p:val>
                                            <p:strVal val="#ppt_y"/>
                                          </p:val>
                                        </p:tav>
                                      </p:tavLst>
                                    </p:anim>
                                  </p:childTnLst>
                                </p:cTn>
                              </p:par>
                              <p:par>
                                <p:cTn id="195" presetID="23" presetClass="entr" presetSubtype="528" repeatCount="indefinite" fill="hold" grpId="0" nodeType="withEffect">
                                  <p:stCondLst>
                                    <p:cond delay="2479"/>
                                  </p:stCondLst>
                                  <p:childTnLst>
                                    <p:set>
                                      <p:cBhvr>
                                        <p:cTn id="196" dur="1" fill="hold">
                                          <p:stCondLst>
                                            <p:cond delay="0"/>
                                          </p:stCondLst>
                                        </p:cTn>
                                        <p:tgtEl>
                                          <p:spTgt spid="514"/>
                                        </p:tgtEl>
                                        <p:attrNameLst>
                                          <p:attrName>style.visibility</p:attrName>
                                        </p:attrNameLst>
                                      </p:cBhvr>
                                      <p:to>
                                        <p:strVal val="visible"/>
                                      </p:to>
                                    </p:set>
                                    <p:anim calcmode="lin" valueType="num">
                                      <p:cBhvr>
                                        <p:cTn id="197" dur="3564" fill="hold"/>
                                        <p:tgtEl>
                                          <p:spTgt spid="514"/>
                                        </p:tgtEl>
                                        <p:attrNameLst>
                                          <p:attrName>ppt_w</p:attrName>
                                        </p:attrNameLst>
                                      </p:cBhvr>
                                      <p:tavLst>
                                        <p:tav tm="0">
                                          <p:val>
                                            <p:fltVal val="0"/>
                                          </p:val>
                                        </p:tav>
                                        <p:tav tm="100000">
                                          <p:val>
                                            <p:strVal val="#ppt_w"/>
                                          </p:val>
                                        </p:tav>
                                      </p:tavLst>
                                    </p:anim>
                                    <p:anim calcmode="lin" valueType="num">
                                      <p:cBhvr>
                                        <p:cTn id="198" dur="3564" fill="hold"/>
                                        <p:tgtEl>
                                          <p:spTgt spid="514"/>
                                        </p:tgtEl>
                                        <p:attrNameLst>
                                          <p:attrName>ppt_h</p:attrName>
                                        </p:attrNameLst>
                                      </p:cBhvr>
                                      <p:tavLst>
                                        <p:tav tm="0">
                                          <p:val>
                                            <p:fltVal val="0"/>
                                          </p:val>
                                        </p:tav>
                                        <p:tav tm="100000">
                                          <p:val>
                                            <p:strVal val="#ppt_h"/>
                                          </p:val>
                                        </p:tav>
                                      </p:tavLst>
                                    </p:anim>
                                    <p:anim calcmode="lin" valueType="num">
                                      <p:cBhvr>
                                        <p:cTn id="199" dur="3564" fill="hold"/>
                                        <p:tgtEl>
                                          <p:spTgt spid="514"/>
                                        </p:tgtEl>
                                        <p:attrNameLst>
                                          <p:attrName>ppt_x</p:attrName>
                                        </p:attrNameLst>
                                      </p:cBhvr>
                                      <p:tavLst>
                                        <p:tav tm="0">
                                          <p:val>
                                            <p:fltVal val="0.5"/>
                                          </p:val>
                                        </p:tav>
                                        <p:tav tm="100000">
                                          <p:val>
                                            <p:strVal val="#ppt_x"/>
                                          </p:val>
                                        </p:tav>
                                      </p:tavLst>
                                    </p:anim>
                                    <p:anim calcmode="lin" valueType="num">
                                      <p:cBhvr>
                                        <p:cTn id="200" dur="3564" fill="hold"/>
                                        <p:tgtEl>
                                          <p:spTgt spid="514"/>
                                        </p:tgtEl>
                                        <p:attrNameLst>
                                          <p:attrName>ppt_y</p:attrName>
                                        </p:attrNameLst>
                                      </p:cBhvr>
                                      <p:tavLst>
                                        <p:tav tm="0">
                                          <p:val>
                                            <p:fltVal val="0.5"/>
                                          </p:val>
                                        </p:tav>
                                        <p:tav tm="100000">
                                          <p:val>
                                            <p:strVal val="#ppt_y"/>
                                          </p:val>
                                        </p:tav>
                                      </p:tavLst>
                                    </p:anim>
                                  </p:childTnLst>
                                </p:cTn>
                              </p:par>
                              <p:par>
                                <p:cTn id="201" presetID="23" presetClass="entr" presetSubtype="528" repeatCount="indefinite" fill="hold" grpId="0" nodeType="withEffect">
                                  <p:stCondLst>
                                    <p:cond delay="2017"/>
                                  </p:stCondLst>
                                  <p:childTnLst>
                                    <p:set>
                                      <p:cBhvr>
                                        <p:cTn id="202" dur="1" fill="hold">
                                          <p:stCondLst>
                                            <p:cond delay="0"/>
                                          </p:stCondLst>
                                        </p:cTn>
                                        <p:tgtEl>
                                          <p:spTgt spid="515"/>
                                        </p:tgtEl>
                                        <p:attrNameLst>
                                          <p:attrName>style.visibility</p:attrName>
                                        </p:attrNameLst>
                                      </p:cBhvr>
                                      <p:to>
                                        <p:strVal val="visible"/>
                                      </p:to>
                                    </p:set>
                                    <p:anim calcmode="lin" valueType="num">
                                      <p:cBhvr>
                                        <p:cTn id="203" dur="5939" fill="hold"/>
                                        <p:tgtEl>
                                          <p:spTgt spid="515"/>
                                        </p:tgtEl>
                                        <p:attrNameLst>
                                          <p:attrName>ppt_w</p:attrName>
                                        </p:attrNameLst>
                                      </p:cBhvr>
                                      <p:tavLst>
                                        <p:tav tm="0">
                                          <p:val>
                                            <p:fltVal val="0"/>
                                          </p:val>
                                        </p:tav>
                                        <p:tav tm="100000">
                                          <p:val>
                                            <p:strVal val="#ppt_w"/>
                                          </p:val>
                                        </p:tav>
                                      </p:tavLst>
                                    </p:anim>
                                    <p:anim calcmode="lin" valueType="num">
                                      <p:cBhvr>
                                        <p:cTn id="204" dur="5939" fill="hold"/>
                                        <p:tgtEl>
                                          <p:spTgt spid="515"/>
                                        </p:tgtEl>
                                        <p:attrNameLst>
                                          <p:attrName>ppt_h</p:attrName>
                                        </p:attrNameLst>
                                      </p:cBhvr>
                                      <p:tavLst>
                                        <p:tav tm="0">
                                          <p:val>
                                            <p:fltVal val="0"/>
                                          </p:val>
                                        </p:tav>
                                        <p:tav tm="100000">
                                          <p:val>
                                            <p:strVal val="#ppt_h"/>
                                          </p:val>
                                        </p:tav>
                                      </p:tavLst>
                                    </p:anim>
                                    <p:anim calcmode="lin" valueType="num">
                                      <p:cBhvr>
                                        <p:cTn id="205" dur="5939" fill="hold"/>
                                        <p:tgtEl>
                                          <p:spTgt spid="515"/>
                                        </p:tgtEl>
                                        <p:attrNameLst>
                                          <p:attrName>ppt_x</p:attrName>
                                        </p:attrNameLst>
                                      </p:cBhvr>
                                      <p:tavLst>
                                        <p:tav tm="0">
                                          <p:val>
                                            <p:fltVal val="0.5"/>
                                          </p:val>
                                        </p:tav>
                                        <p:tav tm="100000">
                                          <p:val>
                                            <p:strVal val="#ppt_x"/>
                                          </p:val>
                                        </p:tav>
                                      </p:tavLst>
                                    </p:anim>
                                    <p:anim calcmode="lin" valueType="num">
                                      <p:cBhvr>
                                        <p:cTn id="206" dur="5939" fill="hold"/>
                                        <p:tgtEl>
                                          <p:spTgt spid="515"/>
                                        </p:tgtEl>
                                        <p:attrNameLst>
                                          <p:attrName>ppt_y</p:attrName>
                                        </p:attrNameLst>
                                      </p:cBhvr>
                                      <p:tavLst>
                                        <p:tav tm="0">
                                          <p:val>
                                            <p:fltVal val="0.5"/>
                                          </p:val>
                                        </p:tav>
                                        <p:tav tm="100000">
                                          <p:val>
                                            <p:strVal val="#ppt_y"/>
                                          </p:val>
                                        </p:tav>
                                      </p:tavLst>
                                    </p:anim>
                                  </p:childTnLst>
                                </p:cTn>
                              </p:par>
                              <p:par>
                                <p:cTn id="207" presetID="23" presetClass="entr" presetSubtype="528" repeatCount="indefinite" fill="hold" grpId="0" nodeType="withEffect">
                                  <p:stCondLst>
                                    <p:cond delay="2166"/>
                                  </p:stCondLst>
                                  <p:childTnLst>
                                    <p:set>
                                      <p:cBhvr>
                                        <p:cTn id="208" dur="1" fill="hold">
                                          <p:stCondLst>
                                            <p:cond delay="0"/>
                                          </p:stCondLst>
                                        </p:cTn>
                                        <p:tgtEl>
                                          <p:spTgt spid="516"/>
                                        </p:tgtEl>
                                        <p:attrNameLst>
                                          <p:attrName>style.visibility</p:attrName>
                                        </p:attrNameLst>
                                      </p:cBhvr>
                                      <p:to>
                                        <p:strVal val="visible"/>
                                      </p:to>
                                    </p:set>
                                    <p:anim calcmode="lin" valueType="num">
                                      <p:cBhvr>
                                        <p:cTn id="209" dur="5616" fill="hold"/>
                                        <p:tgtEl>
                                          <p:spTgt spid="516"/>
                                        </p:tgtEl>
                                        <p:attrNameLst>
                                          <p:attrName>ppt_w</p:attrName>
                                        </p:attrNameLst>
                                      </p:cBhvr>
                                      <p:tavLst>
                                        <p:tav tm="0">
                                          <p:val>
                                            <p:fltVal val="0"/>
                                          </p:val>
                                        </p:tav>
                                        <p:tav tm="100000">
                                          <p:val>
                                            <p:strVal val="#ppt_w"/>
                                          </p:val>
                                        </p:tav>
                                      </p:tavLst>
                                    </p:anim>
                                    <p:anim calcmode="lin" valueType="num">
                                      <p:cBhvr>
                                        <p:cTn id="210" dur="5616" fill="hold"/>
                                        <p:tgtEl>
                                          <p:spTgt spid="516"/>
                                        </p:tgtEl>
                                        <p:attrNameLst>
                                          <p:attrName>ppt_h</p:attrName>
                                        </p:attrNameLst>
                                      </p:cBhvr>
                                      <p:tavLst>
                                        <p:tav tm="0">
                                          <p:val>
                                            <p:fltVal val="0"/>
                                          </p:val>
                                        </p:tav>
                                        <p:tav tm="100000">
                                          <p:val>
                                            <p:strVal val="#ppt_h"/>
                                          </p:val>
                                        </p:tav>
                                      </p:tavLst>
                                    </p:anim>
                                    <p:anim calcmode="lin" valueType="num">
                                      <p:cBhvr>
                                        <p:cTn id="211" dur="5616" fill="hold"/>
                                        <p:tgtEl>
                                          <p:spTgt spid="516"/>
                                        </p:tgtEl>
                                        <p:attrNameLst>
                                          <p:attrName>ppt_x</p:attrName>
                                        </p:attrNameLst>
                                      </p:cBhvr>
                                      <p:tavLst>
                                        <p:tav tm="0">
                                          <p:val>
                                            <p:fltVal val="0.5"/>
                                          </p:val>
                                        </p:tav>
                                        <p:tav tm="100000">
                                          <p:val>
                                            <p:strVal val="#ppt_x"/>
                                          </p:val>
                                        </p:tav>
                                      </p:tavLst>
                                    </p:anim>
                                    <p:anim calcmode="lin" valueType="num">
                                      <p:cBhvr>
                                        <p:cTn id="212" dur="5616" fill="hold"/>
                                        <p:tgtEl>
                                          <p:spTgt spid="516"/>
                                        </p:tgtEl>
                                        <p:attrNameLst>
                                          <p:attrName>ppt_y</p:attrName>
                                        </p:attrNameLst>
                                      </p:cBhvr>
                                      <p:tavLst>
                                        <p:tav tm="0">
                                          <p:val>
                                            <p:fltVal val="0.5"/>
                                          </p:val>
                                        </p:tav>
                                        <p:tav tm="100000">
                                          <p:val>
                                            <p:strVal val="#ppt_y"/>
                                          </p:val>
                                        </p:tav>
                                      </p:tavLst>
                                    </p:anim>
                                  </p:childTnLst>
                                </p:cTn>
                              </p:par>
                              <p:par>
                                <p:cTn id="213" presetID="23" presetClass="entr" presetSubtype="528" repeatCount="indefinite" fill="hold" grpId="0" nodeType="withEffect">
                                  <p:stCondLst>
                                    <p:cond delay="2990"/>
                                  </p:stCondLst>
                                  <p:childTnLst>
                                    <p:set>
                                      <p:cBhvr>
                                        <p:cTn id="214" dur="1" fill="hold">
                                          <p:stCondLst>
                                            <p:cond delay="0"/>
                                          </p:stCondLst>
                                        </p:cTn>
                                        <p:tgtEl>
                                          <p:spTgt spid="517"/>
                                        </p:tgtEl>
                                        <p:attrNameLst>
                                          <p:attrName>style.visibility</p:attrName>
                                        </p:attrNameLst>
                                      </p:cBhvr>
                                      <p:to>
                                        <p:strVal val="visible"/>
                                      </p:to>
                                    </p:set>
                                    <p:anim calcmode="lin" valueType="num">
                                      <p:cBhvr>
                                        <p:cTn id="215" dur="4745" fill="hold"/>
                                        <p:tgtEl>
                                          <p:spTgt spid="517"/>
                                        </p:tgtEl>
                                        <p:attrNameLst>
                                          <p:attrName>ppt_w</p:attrName>
                                        </p:attrNameLst>
                                      </p:cBhvr>
                                      <p:tavLst>
                                        <p:tav tm="0">
                                          <p:val>
                                            <p:fltVal val="0"/>
                                          </p:val>
                                        </p:tav>
                                        <p:tav tm="100000">
                                          <p:val>
                                            <p:strVal val="#ppt_w"/>
                                          </p:val>
                                        </p:tav>
                                      </p:tavLst>
                                    </p:anim>
                                    <p:anim calcmode="lin" valueType="num">
                                      <p:cBhvr>
                                        <p:cTn id="216" dur="4745" fill="hold"/>
                                        <p:tgtEl>
                                          <p:spTgt spid="517"/>
                                        </p:tgtEl>
                                        <p:attrNameLst>
                                          <p:attrName>ppt_h</p:attrName>
                                        </p:attrNameLst>
                                      </p:cBhvr>
                                      <p:tavLst>
                                        <p:tav tm="0">
                                          <p:val>
                                            <p:fltVal val="0"/>
                                          </p:val>
                                        </p:tav>
                                        <p:tav tm="100000">
                                          <p:val>
                                            <p:strVal val="#ppt_h"/>
                                          </p:val>
                                        </p:tav>
                                      </p:tavLst>
                                    </p:anim>
                                    <p:anim calcmode="lin" valueType="num">
                                      <p:cBhvr>
                                        <p:cTn id="217" dur="4745" fill="hold"/>
                                        <p:tgtEl>
                                          <p:spTgt spid="517"/>
                                        </p:tgtEl>
                                        <p:attrNameLst>
                                          <p:attrName>ppt_x</p:attrName>
                                        </p:attrNameLst>
                                      </p:cBhvr>
                                      <p:tavLst>
                                        <p:tav tm="0">
                                          <p:val>
                                            <p:fltVal val="0.5"/>
                                          </p:val>
                                        </p:tav>
                                        <p:tav tm="100000">
                                          <p:val>
                                            <p:strVal val="#ppt_x"/>
                                          </p:val>
                                        </p:tav>
                                      </p:tavLst>
                                    </p:anim>
                                    <p:anim calcmode="lin" valueType="num">
                                      <p:cBhvr>
                                        <p:cTn id="218" dur="4745" fill="hold"/>
                                        <p:tgtEl>
                                          <p:spTgt spid="517"/>
                                        </p:tgtEl>
                                        <p:attrNameLst>
                                          <p:attrName>ppt_y</p:attrName>
                                        </p:attrNameLst>
                                      </p:cBhvr>
                                      <p:tavLst>
                                        <p:tav tm="0">
                                          <p:val>
                                            <p:fltVal val="0.5"/>
                                          </p:val>
                                        </p:tav>
                                        <p:tav tm="100000">
                                          <p:val>
                                            <p:strVal val="#ppt_y"/>
                                          </p:val>
                                        </p:tav>
                                      </p:tavLst>
                                    </p:anim>
                                  </p:childTnLst>
                                </p:cTn>
                              </p:par>
                              <p:par>
                                <p:cTn id="219" presetID="23" presetClass="entr" presetSubtype="528" repeatCount="indefinite" fill="hold" grpId="0" nodeType="withEffect">
                                  <p:stCondLst>
                                    <p:cond delay="1019"/>
                                  </p:stCondLst>
                                  <p:childTnLst>
                                    <p:set>
                                      <p:cBhvr>
                                        <p:cTn id="220" dur="1" fill="hold">
                                          <p:stCondLst>
                                            <p:cond delay="0"/>
                                          </p:stCondLst>
                                        </p:cTn>
                                        <p:tgtEl>
                                          <p:spTgt spid="518"/>
                                        </p:tgtEl>
                                        <p:attrNameLst>
                                          <p:attrName>style.visibility</p:attrName>
                                        </p:attrNameLst>
                                      </p:cBhvr>
                                      <p:to>
                                        <p:strVal val="visible"/>
                                      </p:to>
                                    </p:set>
                                    <p:anim calcmode="lin" valueType="num">
                                      <p:cBhvr>
                                        <p:cTn id="221" dur="5188" fill="hold"/>
                                        <p:tgtEl>
                                          <p:spTgt spid="518"/>
                                        </p:tgtEl>
                                        <p:attrNameLst>
                                          <p:attrName>ppt_w</p:attrName>
                                        </p:attrNameLst>
                                      </p:cBhvr>
                                      <p:tavLst>
                                        <p:tav tm="0">
                                          <p:val>
                                            <p:fltVal val="0"/>
                                          </p:val>
                                        </p:tav>
                                        <p:tav tm="100000">
                                          <p:val>
                                            <p:strVal val="#ppt_w"/>
                                          </p:val>
                                        </p:tav>
                                      </p:tavLst>
                                    </p:anim>
                                    <p:anim calcmode="lin" valueType="num">
                                      <p:cBhvr>
                                        <p:cTn id="222" dur="5188" fill="hold"/>
                                        <p:tgtEl>
                                          <p:spTgt spid="518"/>
                                        </p:tgtEl>
                                        <p:attrNameLst>
                                          <p:attrName>ppt_h</p:attrName>
                                        </p:attrNameLst>
                                      </p:cBhvr>
                                      <p:tavLst>
                                        <p:tav tm="0">
                                          <p:val>
                                            <p:fltVal val="0"/>
                                          </p:val>
                                        </p:tav>
                                        <p:tav tm="100000">
                                          <p:val>
                                            <p:strVal val="#ppt_h"/>
                                          </p:val>
                                        </p:tav>
                                      </p:tavLst>
                                    </p:anim>
                                    <p:anim calcmode="lin" valueType="num">
                                      <p:cBhvr>
                                        <p:cTn id="223" dur="5188" fill="hold"/>
                                        <p:tgtEl>
                                          <p:spTgt spid="518"/>
                                        </p:tgtEl>
                                        <p:attrNameLst>
                                          <p:attrName>ppt_x</p:attrName>
                                        </p:attrNameLst>
                                      </p:cBhvr>
                                      <p:tavLst>
                                        <p:tav tm="0">
                                          <p:val>
                                            <p:fltVal val="0.5"/>
                                          </p:val>
                                        </p:tav>
                                        <p:tav tm="100000">
                                          <p:val>
                                            <p:strVal val="#ppt_x"/>
                                          </p:val>
                                        </p:tav>
                                      </p:tavLst>
                                    </p:anim>
                                    <p:anim calcmode="lin" valueType="num">
                                      <p:cBhvr>
                                        <p:cTn id="224" dur="5188" fill="hold"/>
                                        <p:tgtEl>
                                          <p:spTgt spid="518"/>
                                        </p:tgtEl>
                                        <p:attrNameLst>
                                          <p:attrName>ppt_y</p:attrName>
                                        </p:attrNameLst>
                                      </p:cBhvr>
                                      <p:tavLst>
                                        <p:tav tm="0">
                                          <p:val>
                                            <p:fltVal val="0.5"/>
                                          </p:val>
                                        </p:tav>
                                        <p:tav tm="100000">
                                          <p:val>
                                            <p:strVal val="#ppt_y"/>
                                          </p:val>
                                        </p:tav>
                                      </p:tavLst>
                                    </p:anim>
                                  </p:childTnLst>
                                </p:cTn>
                              </p:par>
                              <p:par>
                                <p:cTn id="225" presetID="23" presetClass="entr" presetSubtype="528" repeatCount="indefinite" fill="hold" grpId="0" nodeType="withEffect">
                                  <p:stCondLst>
                                    <p:cond delay="1486"/>
                                  </p:stCondLst>
                                  <p:childTnLst>
                                    <p:set>
                                      <p:cBhvr>
                                        <p:cTn id="226" dur="1" fill="hold">
                                          <p:stCondLst>
                                            <p:cond delay="0"/>
                                          </p:stCondLst>
                                        </p:cTn>
                                        <p:tgtEl>
                                          <p:spTgt spid="519"/>
                                        </p:tgtEl>
                                        <p:attrNameLst>
                                          <p:attrName>style.visibility</p:attrName>
                                        </p:attrNameLst>
                                      </p:cBhvr>
                                      <p:to>
                                        <p:strVal val="visible"/>
                                      </p:to>
                                    </p:set>
                                    <p:anim calcmode="lin" valueType="num">
                                      <p:cBhvr>
                                        <p:cTn id="227" dur="3435" fill="hold"/>
                                        <p:tgtEl>
                                          <p:spTgt spid="519"/>
                                        </p:tgtEl>
                                        <p:attrNameLst>
                                          <p:attrName>ppt_w</p:attrName>
                                        </p:attrNameLst>
                                      </p:cBhvr>
                                      <p:tavLst>
                                        <p:tav tm="0">
                                          <p:val>
                                            <p:fltVal val="0"/>
                                          </p:val>
                                        </p:tav>
                                        <p:tav tm="100000">
                                          <p:val>
                                            <p:strVal val="#ppt_w"/>
                                          </p:val>
                                        </p:tav>
                                      </p:tavLst>
                                    </p:anim>
                                    <p:anim calcmode="lin" valueType="num">
                                      <p:cBhvr>
                                        <p:cTn id="228" dur="3435" fill="hold"/>
                                        <p:tgtEl>
                                          <p:spTgt spid="519"/>
                                        </p:tgtEl>
                                        <p:attrNameLst>
                                          <p:attrName>ppt_h</p:attrName>
                                        </p:attrNameLst>
                                      </p:cBhvr>
                                      <p:tavLst>
                                        <p:tav tm="0">
                                          <p:val>
                                            <p:fltVal val="0"/>
                                          </p:val>
                                        </p:tav>
                                        <p:tav tm="100000">
                                          <p:val>
                                            <p:strVal val="#ppt_h"/>
                                          </p:val>
                                        </p:tav>
                                      </p:tavLst>
                                    </p:anim>
                                    <p:anim calcmode="lin" valueType="num">
                                      <p:cBhvr>
                                        <p:cTn id="229" dur="3435" fill="hold"/>
                                        <p:tgtEl>
                                          <p:spTgt spid="519"/>
                                        </p:tgtEl>
                                        <p:attrNameLst>
                                          <p:attrName>ppt_x</p:attrName>
                                        </p:attrNameLst>
                                      </p:cBhvr>
                                      <p:tavLst>
                                        <p:tav tm="0">
                                          <p:val>
                                            <p:fltVal val="0.5"/>
                                          </p:val>
                                        </p:tav>
                                        <p:tav tm="100000">
                                          <p:val>
                                            <p:strVal val="#ppt_x"/>
                                          </p:val>
                                        </p:tav>
                                      </p:tavLst>
                                    </p:anim>
                                    <p:anim calcmode="lin" valueType="num">
                                      <p:cBhvr>
                                        <p:cTn id="230" dur="3435" fill="hold"/>
                                        <p:tgtEl>
                                          <p:spTgt spid="519"/>
                                        </p:tgtEl>
                                        <p:attrNameLst>
                                          <p:attrName>ppt_y</p:attrName>
                                        </p:attrNameLst>
                                      </p:cBhvr>
                                      <p:tavLst>
                                        <p:tav tm="0">
                                          <p:val>
                                            <p:fltVal val="0.5"/>
                                          </p:val>
                                        </p:tav>
                                        <p:tav tm="100000">
                                          <p:val>
                                            <p:strVal val="#ppt_y"/>
                                          </p:val>
                                        </p:tav>
                                      </p:tavLst>
                                    </p:anim>
                                  </p:childTnLst>
                                </p:cTn>
                              </p:par>
                              <p:par>
                                <p:cTn id="231" presetID="23" presetClass="entr" presetSubtype="528" repeatCount="indefinite" fill="hold" grpId="0" nodeType="withEffect">
                                  <p:stCondLst>
                                    <p:cond delay="1239"/>
                                  </p:stCondLst>
                                  <p:childTnLst>
                                    <p:set>
                                      <p:cBhvr>
                                        <p:cTn id="232" dur="1" fill="hold">
                                          <p:stCondLst>
                                            <p:cond delay="0"/>
                                          </p:stCondLst>
                                        </p:cTn>
                                        <p:tgtEl>
                                          <p:spTgt spid="520"/>
                                        </p:tgtEl>
                                        <p:attrNameLst>
                                          <p:attrName>style.visibility</p:attrName>
                                        </p:attrNameLst>
                                      </p:cBhvr>
                                      <p:to>
                                        <p:strVal val="visible"/>
                                      </p:to>
                                    </p:set>
                                    <p:anim calcmode="lin" valueType="num">
                                      <p:cBhvr>
                                        <p:cTn id="233" dur="3773" fill="hold"/>
                                        <p:tgtEl>
                                          <p:spTgt spid="520"/>
                                        </p:tgtEl>
                                        <p:attrNameLst>
                                          <p:attrName>ppt_w</p:attrName>
                                        </p:attrNameLst>
                                      </p:cBhvr>
                                      <p:tavLst>
                                        <p:tav tm="0">
                                          <p:val>
                                            <p:fltVal val="0"/>
                                          </p:val>
                                        </p:tav>
                                        <p:tav tm="100000">
                                          <p:val>
                                            <p:strVal val="#ppt_w"/>
                                          </p:val>
                                        </p:tav>
                                      </p:tavLst>
                                    </p:anim>
                                    <p:anim calcmode="lin" valueType="num">
                                      <p:cBhvr>
                                        <p:cTn id="234" dur="3773" fill="hold"/>
                                        <p:tgtEl>
                                          <p:spTgt spid="520"/>
                                        </p:tgtEl>
                                        <p:attrNameLst>
                                          <p:attrName>ppt_h</p:attrName>
                                        </p:attrNameLst>
                                      </p:cBhvr>
                                      <p:tavLst>
                                        <p:tav tm="0">
                                          <p:val>
                                            <p:fltVal val="0"/>
                                          </p:val>
                                        </p:tav>
                                        <p:tav tm="100000">
                                          <p:val>
                                            <p:strVal val="#ppt_h"/>
                                          </p:val>
                                        </p:tav>
                                      </p:tavLst>
                                    </p:anim>
                                    <p:anim calcmode="lin" valueType="num">
                                      <p:cBhvr>
                                        <p:cTn id="235" dur="3773" fill="hold"/>
                                        <p:tgtEl>
                                          <p:spTgt spid="520"/>
                                        </p:tgtEl>
                                        <p:attrNameLst>
                                          <p:attrName>ppt_x</p:attrName>
                                        </p:attrNameLst>
                                      </p:cBhvr>
                                      <p:tavLst>
                                        <p:tav tm="0">
                                          <p:val>
                                            <p:fltVal val="0.5"/>
                                          </p:val>
                                        </p:tav>
                                        <p:tav tm="100000">
                                          <p:val>
                                            <p:strVal val="#ppt_x"/>
                                          </p:val>
                                        </p:tav>
                                      </p:tavLst>
                                    </p:anim>
                                    <p:anim calcmode="lin" valueType="num">
                                      <p:cBhvr>
                                        <p:cTn id="236" dur="3773" fill="hold"/>
                                        <p:tgtEl>
                                          <p:spTgt spid="520"/>
                                        </p:tgtEl>
                                        <p:attrNameLst>
                                          <p:attrName>ppt_y</p:attrName>
                                        </p:attrNameLst>
                                      </p:cBhvr>
                                      <p:tavLst>
                                        <p:tav tm="0">
                                          <p:val>
                                            <p:fltVal val="0.5"/>
                                          </p:val>
                                        </p:tav>
                                        <p:tav tm="100000">
                                          <p:val>
                                            <p:strVal val="#ppt_y"/>
                                          </p:val>
                                        </p:tav>
                                      </p:tavLst>
                                    </p:anim>
                                  </p:childTnLst>
                                </p:cTn>
                              </p:par>
                              <p:par>
                                <p:cTn id="237" presetID="23" presetClass="entr" presetSubtype="528" repeatCount="indefinite" fill="hold" grpId="0" nodeType="withEffect">
                                  <p:stCondLst>
                                    <p:cond delay="2086"/>
                                  </p:stCondLst>
                                  <p:childTnLst>
                                    <p:set>
                                      <p:cBhvr>
                                        <p:cTn id="238" dur="1" fill="hold">
                                          <p:stCondLst>
                                            <p:cond delay="0"/>
                                          </p:stCondLst>
                                        </p:cTn>
                                        <p:tgtEl>
                                          <p:spTgt spid="521"/>
                                        </p:tgtEl>
                                        <p:attrNameLst>
                                          <p:attrName>style.visibility</p:attrName>
                                        </p:attrNameLst>
                                      </p:cBhvr>
                                      <p:to>
                                        <p:strVal val="visible"/>
                                      </p:to>
                                    </p:set>
                                    <p:anim calcmode="lin" valueType="num">
                                      <p:cBhvr>
                                        <p:cTn id="239" dur="3085" fill="hold"/>
                                        <p:tgtEl>
                                          <p:spTgt spid="521"/>
                                        </p:tgtEl>
                                        <p:attrNameLst>
                                          <p:attrName>ppt_w</p:attrName>
                                        </p:attrNameLst>
                                      </p:cBhvr>
                                      <p:tavLst>
                                        <p:tav tm="0">
                                          <p:val>
                                            <p:fltVal val="0"/>
                                          </p:val>
                                        </p:tav>
                                        <p:tav tm="100000">
                                          <p:val>
                                            <p:strVal val="#ppt_w"/>
                                          </p:val>
                                        </p:tav>
                                      </p:tavLst>
                                    </p:anim>
                                    <p:anim calcmode="lin" valueType="num">
                                      <p:cBhvr>
                                        <p:cTn id="240" dur="3085" fill="hold"/>
                                        <p:tgtEl>
                                          <p:spTgt spid="521"/>
                                        </p:tgtEl>
                                        <p:attrNameLst>
                                          <p:attrName>ppt_h</p:attrName>
                                        </p:attrNameLst>
                                      </p:cBhvr>
                                      <p:tavLst>
                                        <p:tav tm="0">
                                          <p:val>
                                            <p:fltVal val="0"/>
                                          </p:val>
                                        </p:tav>
                                        <p:tav tm="100000">
                                          <p:val>
                                            <p:strVal val="#ppt_h"/>
                                          </p:val>
                                        </p:tav>
                                      </p:tavLst>
                                    </p:anim>
                                    <p:anim calcmode="lin" valueType="num">
                                      <p:cBhvr>
                                        <p:cTn id="241" dur="3085" fill="hold"/>
                                        <p:tgtEl>
                                          <p:spTgt spid="521"/>
                                        </p:tgtEl>
                                        <p:attrNameLst>
                                          <p:attrName>ppt_x</p:attrName>
                                        </p:attrNameLst>
                                      </p:cBhvr>
                                      <p:tavLst>
                                        <p:tav tm="0">
                                          <p:val>
                                            <p:fltVal val="0.5"/>
                                          </p:val>
                                        </p:tav>
                                        <p:tav tm="100000">
                                          <p:val>
                                            <p:strVal val="#ppt_x"/>
                                          </p:val>
                                        </p:tav>
                                      </p:tavLst>
                                    </p:anim>
                                    <p:anim calcmode="lin" valueType="num">
                                      <p:cBhvr>
                                        <p:cTn id="242" dur="3085" fill="hold"/>
                                        <p:tgtEl>
                                          <p:spTgt spid="521"/>
                                        </p:tgtEl>
                                        <p:attrNameLst>
                                          <p:attrName>ppt_y</p:attrName>
                                        </p:attrNameLst>
                                      </p:cBhvr>
                                      <p:tavLst>
                                        <p:tav tm="0">
                                          <p:val>
                                            <p:fltVal val="0.5"/>
                                          </p:val>
                                        </p:tav>
                                        <p:tav tm="100000">
                                          <p:val>
                                            <p:strVal val="#ppt_y"/>
                                          </p:val>
                                        </p:tav>
                                      </p:tavLst>
                                    </p:anim>
                                  </p:childTnLst>
                                </p:cTn>
                              </p:par>
                              <p:par>
                                <p:cTn id="243" presetID="23" presetClass="entr" presetSubtype="528" repeatCount="indefinite" fill="hold" grpId="0" nodeType="withEffect">
                                  <p:stCondLst>
                                    <p:cond delay="537"/>
                                  </p:stCondLst>
                                  <p:childTnLst>
                                    <p:set>
                                      <p:cBhvr>
                                        <p:cTn id="244" dur="1" fill="hold">
                                          <p:stCondLst>
                                            <p:cond delay="0"/>
                                          </p:stCondLst>
                                        </p:cTn>
                                        <p:tgtEl>
                                          <p:spTgt spid="522"/>
                                        </p:tgtEl>
                                        <p:attrNameLst>
                                          <p:attrName>style.visibility</p:attrName>
                                        </p:attrNameLst>
                                      </p:cBhvr>
                                      <p:to>
                                        <p:strVal val="visible"/>
                                      </p:to>
                                    </p:set>
                                    <p:anim calcmode="lin" valueType="num">
                                      <p:cBhvr>
                                        <p:cTn id="245" dur="5484" fill="hold"/>
                                        <p:tgtEl>
                                          <p:spTgt spid="522"/>
                                        </p:tgtEl>
                                        <p:attrNameLst>
                                          <p:attrName>ppt_w</p:attrName>
                                        </p:attrNameLst>
                                      </p:cBhvr>
                                      <p:tavLst>
                                        <p:tav tm="0">
                                          <p:val>
                                            <p:fltVal val="0"/>
                                          </p:val>
                                        </p:tav>
                                        <p:tav tm="100000">
                                          <p:val>
                                            <p:strVal val="#ppt_w"/>
                                          </p:val>
                                        </p:tav>
                                      </p:tavLst>
                                    </p:anim>
                                    <p:anim calcmode="lin" valueType="num">
                                      <p:cBhvr>
                                        <p:cTn id="246" dur="5484" fill="hold"/>
                                        <p:tgtEl>
                                          <p:spTgt spid="522"/>
                                        </p:tgtEl>
                                        <p:attrNameLst>
                                          <p:attrName>ppt_h</p:attrName>
                                        </p:attrNameLst>
                                      </p:cBhvr>
                                      <p:tavLst>
                                        <p:tav tm="0">
                                          <p:val>
                                            <p:fltVal val="0"/>
                                          </p:val>
                                        </p:tav>
                                        <p:tav tm="100000">
                                          <p:val>
                                            <p:strVal val="#ppt_h"/>
                                          </p:val>
                                        </p:tav>
                                      </p:tavLst>
                                    </p:anim>
                                    <p:anim calcmode="lin" valueType="num">
                                      <p:cBhvr>
                                        <p:cTn id="247" dur="5484" fill="hold"/>
                                        <p:tgtEl>
                                          <p:spTgt spid="522"/>
                                        </p:tgtEl>
                                        <p:attrNameLst>
                                          <p:attrName>ppt_x</p:attrName>
                                        </p:attrNameLst>
                                      </p:cBhvr>
                                      <p:tavLst>
                                        <p:tav tm="0">
                                          <p:val>
                                            <p:fltVal val="0.5"/>
                                          </p:val>
                                        </p:tav>
                                        <p:tav tm="100000">
                                          <p:val>
                                            <p:strVal val="#ppt_x"/>
                                          </p:val>
                                        </p:tav>
                                      </p:tavLst>
                                    </p:anim>
                                    <p:anim calcmode="lin" valueType="num">
                                      <p:cBhvr>
                                        <p:cTn id="248" dur="5484" fill="hold"/>
                                        <p:tgtEl>
                                          <p:spTgt spid="522"/>
                                        </p:tgtEl>
                                        <p:attrNameLst>
                                          <p:attrName>ppt_y</p:attrName>
                                        </p:attrNameLst>
                                      </p:cBhvr>
                                      <p:tavLst>
                                        <p:tav tm="0">
                                          <p:val>
                                            <p:fltVal val="0.5"/>
                                          </p:val>
                                        </p:tav>
                                        <p:tav tm="100000">
                                          <p:val>
                                            <p:strVal val="#ppt_y"/>
                                          </p:val>
                                        </p:tav>
                                      </p:tavLst>
                                    </p:anim>
                                  </p:childTnLst>
                                </p:cTn>
                              </p:par>
                              <p:par>
                                <p:cTn id="249" presetID="23" presetClass="entr" presetSubtype="528" repeatCount="indefinite" fill="hold" grpId="0" nodeType="withEffect">
                                  <p:stCondLst>
                                    <p:cond delay="1269"/>
                                  </p:stCondLst>
                                  <p:childTnLst>
                                    <p:set>
                                      <p:cBhvr>
                                        <p:cTn id="250" dur="1" fill="hold">
                                          <p:stCondLst>
                                            <p:cond delay="0"/>
                                          </p:stCondLst>
                                        </p:cTn>
                                        <p:tgtEl>
                                          <p:spTgt spid="523"/>
                                        </p:tgtEl>
                                        <p:attrNameLst>
                                          <p:attrName>style.visibility</p:attrName>
                                        </p:attrNameLst>
                                      </p:cBhvr>
                                      <p:to>
                                        <p:strVal val="visible"/>
                                      </p:to>
                                    </p:set>
                                    <p:anim calcmode="lin" valueType="num">
                                      <p:cBhvr>
                                        <p:cTn id="251" dur="5350" fill="hold"/>
                                        <p:tgtEl>
                                          <p:spTgt spid="523"/>
                                        </p:tgtEl>
                                        <p:attrNameLst>
                                          <p:attrName>ppt_w</p:attrName>
                                        </p:attrNameLst>
                                      </p:cBhvr>
                                      <p:tavLst>
                                        <p:tav tm="0">
                                          <p:val>
                                            <p:fltVal val="0"/>
                                          </p:val>
                                        </p:tav>
                                        <p:tav tm="100000">
                                          <p:val>
                                            <p:strVal val="#ppt_w"/>
                                          </p:val>
                                        </p:tav>
                                      </p:tavLst>
                                    </p:anim>
                                    <p:anim calcmode="lin" valueType="num">
                                      <p:cBhvr>
                                        <p:cTn id="252" dur="5350" fill="hold"/>
                                        <p:tgtEl>
                                          <p:spTgt spid="523"/>
                                        </p:tgtEl>
                                        <p:attrNameLst>
                                          <p:attrName>ppt_h</p:attrName>
                                        </p:attrNameLst>
                                      </p:cBhvr>
                                      <p:tavLst>
                                        <p:tav tm="0">
                                          <p:val>
                                            <p:fltVal val="0"/>
                                          </p:val>
                                        </p:tav>
                                        <p:tav tm="100000">
                                          <p:val>
                                            <p:strVal val="#ppt_h"/>
                                          </p:val>
                                        </p:tav>
                                      </p:tavLst>
                                    </p:anim>
                                    <p:anim calcmode="lin" valueType="num">
                                      <p:cBhvr>
                                        <p:cTn id="253" dur="5350" fill="hold"/>
                                        <p:tgtEl>
                                          <p:spTgt spid="523"/>
                                        </p:tgtEl>
                                        <p:attrNameLst>
                                          <p:attrName>ppt_x</p:attrName>
                                        </p:attrNameLst>
                                      </p:cBhvr>
                                      <p:tavLst>
                                        <p:tav tm="0">
                                          <p:val>
                                            <p:fltVal val="0.5"/>
                                          </p:val>
                                        </p:tav>
                                        <p:tav tm="100000">
                                          <p:val>
                                            <p:strVal val="#ppt_x"/>
                                          </p:val>
                                        </p:tav>
                                      </p:tavLst>
                                    </p:anim>
                                    <p:anim calcmode="lin" valueType="num">
                                      <p:cBhvr>
                                        <p:cTn id="254" dur="5350" fill="hold"/>
                                        <p:tgtEl>
                                          <p:spTgt spid="523"/>
                                        </p:tgtEl>
                                        <p:attrNameLst>
                                          <p:attrName>ppt_y</p:attrName>
                                        </p:attrNameLst>
                                      </p:cBhvr>
                                      <p:tavLst>
                                        <p:tav tm="0">
                                          <p:val>
                                            <p:fltVal val="0.5"/>
                                          </p:val>
                                        </p:tav>
                                        <p:tav tm="100000">
                                          <p:val>
                                            <p:strVal val="#ppt_y"/>
                                          </p:val>
                                        </p:tav>
                                      </p:tavLst>
                                    </p:anim>
                                  </p:childTnLst>
                                </p:cTn>
                              </p:par>
                              <p:par>
                                <p:cTn id="255" presetID="23" presetClass="entr" presetSubtype="528" repeatCount="indefinite" fill="hold" grpId="0" nodeType="withEffect">
                                  <p:stCondLst>
                                    <p:cond delay="1630"/>
                                  </p:stCondLst>
                                  <p:childTnLst>
                                    <p:set>
                                      <p:cBhvr>
                                        <p:cTn id="256" dur="1" fill="hold">
                                          <p:stCondLst>
                                            <p:cond delay="0"/>
                                          </p:stCondLst>
                                        </p:cTn>
                                        <p:tgtEl>
                                          <p:spTgt spid="524"/>
                                        </p:tgtEl>
                                        <p:attrNameLst>
                                          <p:attrName>style.visibility</p:attrName>
                                        </p:attrNameLst>
                                      </p:cBhvr>
                                      <p:to>
                                        <p:strVal val="visible"/>
                                      </p:to>
                                    </p:set>
                                    <p:anim calcmode="lin" valueType="num">
                                      <p:cBhvr>
                                        <p:cTn id="257" dur="5373" fill="hold"/>
                                        <p:tgtEl>
                                          <p:spTgt spid="524"/>
                                        </p:tgtEl>
                                        <p:attrNameLst>
                                          <p:attrName>ppt_w</p:attrName>
                                        </p:attrNameLst>
                                      </p:cBhvr>
                                      <p:tavLst>
                                        <p:tav tm="0">
                                          <p:val>
                                            <p:fltVal val="0"/>
                                          </p:val>
                                        </p:tav>
                                        <p:tav tm="100000">
                                          <p:val>
                                            <p:strVal val="#ppt_w"/>
                                          </p:val>
                                        </p:tav>
                                      </p:tavLst>
                                    </p:anim>
                                    <p:anim calcmode="lin" valueType="num">
                                      <p:cBhvr>
                                        <p:cTn id="258" dur="5373" fill="hold"/>
                                        <p:tgtEl>
                                          <p:spTgt spid="524"/>
                                        </p:tgtEl>
                                        <p:attrNameLst>
                                          <p:attrName>ppt_h</p:attrName>
                                        </p:attrNameLst>
                                      </p:cBhvr>
                                      <p:tavLst>
                                        <p:tav tm="0">
                                          <p:val>
                                            <p:fltVal val="0"/>
                                          </p:val>
                                        </p:tav>
                                        <p:tav tm="100000">
                                          <p:val>
                                            <p:strVal val="#ppt_h"/>
                                          </p:val>
                                        </p:tav>
                                      </p:tavLst>
                                    </p:anim>
                                    <p:anim calcmode="lin" valueType="num">
                                      <p:cBhvr>
                                        <p:cTn id="259" dur="5373" fill="hold"/>
                                        <p:tgtEl>
                                          <p:spTgt spid="524"/>
                                        </p:tgtEl>
                                        <p:attrNameLst>
                                          <p:attrName>ppt_x</p:attrName>
                                        </p:attrNameLst>
                                      </p:cBhvr>
                                      <p:tavLst>
                                        <p:tav tm="0">
                                          <p:val>
                                            <p:fltVal val="0.5"/>
                                          </p:val>
                                        </p:tav>
                                        <p:tav tm="100000">
                                          <p:val>
                                            <p:strVal val="#ppt_x"/>
                                          </p:val>
                                        </p:tav>
                                      </p:tavLst>
                                    </p:anim>
                                    <p:anim calcmode="lin" valueType="num">
                                      <p:cBhvr>
                                        <p:cTn id="260" dur="5373" fill="hold"/>
                                        <p:tgtEl>
                                          <p:spTgt spid="524"/>
                                        </p:tgtEl>
                                        <p:attrNameLst>
                                          <p:attrName>ppt_y</p:attrName>
                                        </p:attrNameLst>
                                      </p:cBhvr>
                                      <p:tavLst>
                                        <p:tav tm="0">
                                          <p:val>
                                            <p:fltVal val="0.5"/>
                                          </p:val>
                                        </p:tav>
                                        <p:tav tm="100000">
                                          <p:val>
                                            <p:strVal val="#ppt_y"/>
                                          </p:val>
                                        </p:tav>
                                      </p:tavLst>
                                    </p:anim>
                                  </p:childTnLst>
                                </p:cTn>
                              </p:par>
                              <p:par>
                                <p:cTn id="261" presetID="23" presetClass="entr" presetSubtype="528" repeatCount="indefinite" fill="hold" grpId="0" nodeType="withEffect">
                                  <p:stCondLst>
                                    <p:cond delay="2444"/>
                                  </p:stCondLst>
                                  <p:childTnLst>
                                    <p:set>
                                      <p:cBhvr>
                                        <p:cTn id="262" dur="1" fill="hold">
                                          <p:stCondLst>
                                            <p:cond delay="0"/>
                                          </p:stCondLst>
                                        </p:cTn>
                                        <p:tgtEl>
                                          <p:spTgt spid="525"/>
                                        </p:tgtEl>
                                        <p:attrNameLst>
                                          <p:attrName>style.visibility</p:attrName>
                                        </p:attrNameLst>
                                      </p:cBhvr>
                                      <p:to>
                                        <p:strVal val="visible"/>
                                      </p:to>
                                    </p:set>
                                    <p:anim calcmode="lin" valueType="num">
                                      <p:cBhvr>
                                        <p:cTn id="263" dur="3998" fill="hold"/>
                                        <p:tgtEl>
                                          <p:spTgt spid="525"/>
                                        </p:tgtEl>
                                        <p:attrNameLst>
                                          <p:attrName>ppt_w</p:attrName>
                                        </p:attrNameLst>
                                      </p:cBhvr>
                                      <p:tavLst>
                                        <p:tav tm="0">
                                          <p:val>
                                            <p:fltVal val="0"/>
                                          </p:val>
                                        </p:tav>
                                        <p:tav tm="100000">
                                          <p:val>
                                            <p:strVal val="#ppt_w"/>
                                          </p:val>
                                        </p:tav>
                                      </p:tavLst>
                                    </p:anim>
                                    <p:anim calcmode="lin" valueType="num">
                                      <p:cBhvr>
                                        <p:cTn id="264" dur="3998" fill="hold"/>
                                        <p:tgtEl>
                                          <p:spTgt spid="525"/>
                                        </p:tgtEl>
                                        <p:attrNameLst>
                                          <p:attrName>ppt_h</p:attrName>
                                        </p:attrNameLst>
                                      </p:cBhvr>
                                      <p:tavLst>
                                        <p:tav tm="0">
                                          <p:val>
                                            <p:fltVal val="0"/>
                                          </p:val>
                                        </p:tav>
                                        <p:tav tm="100000">
                                          <p:val>
                                            <p:strVal val="#ppt_h"/>
                                          </p:val>
                                        </p:tav>
                                      </p:tavLst>
                                    </p:anim>
                                    <p:anim calcmode="lin" valueType="num">
                                      <p:cBhvr>
                                        <p:cTn id="265" dur="3998" fill="hold"/>
                                        <p:tgtEl>
                                          <p:spTgt spid="525"/>
                                        </p:tgtEl>
                                        <p:attrNameLst>
                                          <p:attrName>ppt_x</p:attrName>
                                        </p:attrNameLst>
                                      </p:cBhvr>
                                      <p:tavLst>
                                        <p:tav tm="0">
                                          <p:val>
                                            <p:fltVal val="0.5"/>
                                          </p:val>
                                        </p:tav>
                                        <p:tav tm="100000">
                                          <p:val>
                                            <p:strVal val="#ppt_x"/>
                                          </p:val>
                                        </p:tav>
                                      </p:tavLst>
                                    </p:anim>
                                    <p:anim calcmode="lin" valueType="num">
                                      <p:cBhvr>
                                        <p:cTn id="266" dur="3998" fill="hold"/>
                                        <p:tgtEl>
                                          <p:spTgt spid="525"/>
                                        </p:tgtEl>
                                        <p:attrNameLst>
                                          <p:attrName>ppt_y</p:attrName>
                                        </p:attrNameLst>
                                      </p:cBhvr>
                                      <p:tavLst>
                                        <p:tav tm="0">
                                          <p:val>
                                            <p:fltVal val="0.5"/>
                                          </p:val>
                                        </p:tav>
                                        <p:tav tm="100000">
                                          <p:val>
                                            <p:strVal val="#ppt_y"/>
                                          </p:val>
                                        </p:tav>
                                      </p:tavLst>
                                    </p:anim>
                                  </p:childTnLst>
                                </p:cTn>
                              </p:par>
                              <p:par>
                                <p:cTn id="267" presetID="23" presetClass="entr" presetSubtype="528" repeatCount="indefinite" fill="hold" grpId="0" nodeType="withEffect">
                                  <p:stCondLst>
                                    <p:cond delay="1623"/>
                                  </p:stCondLst>
                                  <p:childTnLst>
                                    <p:set>
                                      <p:cBhvr>
                                        <p:cTn id="268" dur="1" fill="hold">
                                          <p:stCondLst>
                                            <p:cond delay="0"/>
                                          </p:stCondLst>
                                        </p:cTn>
                                        <p:tgtEl>
                                          <p:spTgt spid="526"/>
                                        </p:tgtEl>
                                        <p:attrNameLst>
                                          <p:attrName>style.visibility</p:attrName>
                                        </p:attrNameLst>
                                      </p:cBhvr>
                                      <p:to>
                                        <p:strVal val="visible"/>
                                      </p:to>
                                    </p:set>
                                    <p:anim calcmode="lin" valueType="num">
                                      <p:cBhvr>
                                        <p:cTn id="269" dur="4353" fill="hold"/>
                                        <p:tgtEl>
                                          <p:spTgt spid="526"/>
                                        </p:tgtEl>
                                        <p:attrNameLst>
                                          <p:attrName>ppt_w</p:attrName>
                                        </p:attrNameLst>
                                      </p:cBhvr>
                                      <p:tavLst>
                                        <p:tav tm="0">
                                          <p:val>
                                            <p:fltVal val="0"/>
                                          </p:val>
                                        </p:tav>
                                        <p:tav tm="100000">
                                          <p:val>
                                            <p:strVal val="#ppt_w"/>
                                          </p:val>
                                        </p:tav>
                                      </p:tavLst>
                                    </p:anim>
                                    <p:anim calcmode="lin" valueType="num">
                                      <p:cBhvr>
                                        <p:cTn id="270" dur="4353" fill="hold"/>
                                        <p:tgtEl>
                                          <p:spTgt spid="526"/>
                                        </p:tgtEl>
                                        <p:attrNameLst>
                                          <p:attrName>ppt_h</p:attrName>
                                        </p:attrNameLst>
                                      </p:cBhvr>
                                      <p:tavLst>
                                        <p:tav tm="0">
                                          <p:val>
                                            <p:fltVal val="0"/>
                                          </p:val>
                                        </p:tav>
                                        <p:tav tm="100000">
                                          <p:val>
                                            <p:strVal val="#ppt_h"/>
                                          </p:val>
                                        </p:tav>
                                      </p:tavLst>
                                    </p:anim>
                                    <p:anim calcmode="lin" valueType="num">
                                      <p:cBhvr>
                                        <p:cTn id="271" dur="4353" fill="hold"/>
                                        <p:tgtEl>
                                          <p:spTgt spid="526"/>
                                        </p:tgtEl>
                                        <p:attrNameLst>
                                          <p:attrName>ppt_x</p:attrName>
                                        </p:attrNameLst>
                                      </p:cBhvr>
                                      <p:tavLst>
                                        <p:tav tm="0">
                                          <p:val>
                                            <p:fltVal val="0.5"/>
                                          </p:val>
                                        </p:tav>
                                        <p:tav tm="100000">
                                          <p:val>
                                            <p:strVal val="#ppt_x"/>
                                          </p:val>
                                        </p:tav>
                                      </p:tavLst>
                                    </p:anim>
                                    <p:anim calcmode="lin" valueType="num">
                                      <p:cBhvr>
                                        <p:cTn id="272" dur="4353" fill="hold"/>
                                        <p:tgtEl>
                                          <p:spTgt spid="526"/>
                                        </p:tgtEl>
                                        <p:attrNameLst>
                                          <p:attrName>ppt_y</p:attrName>
                                        </p:attrNameLst>
                                      </p:cBhvr>
                                      <p:tavLst>
                                        <p:tav tm="0">
                                          <p:val>
                                            <p:fltVal val="0.5"/>
                                          </p:val>
                                        </p:tav>
                                        <p:tav tm="100000">
                                          <p:val>
                                            <p:strVal val="#ppt_y"/>
                                          </p:val>
                                        </p:tav>
                                      </p:tavLst>
                                    </p:anim>
                                  </p:childTnLst>
                                </p:cTn>
                              </p:par>
                              <p:par>
                                <p:cTn id="273" presetID="23" presetClass="entr" presetSubtype="528" repeatCount="indefinite" fill="hold" grpId="0" nodeType="withEffect">
                                  <p:stCondLst>
                                    <p:cond delay="1283"/>
                                  </p:stCondLst>
                                  <p:childTnLst>
                                    <p:set>
                                      <p:cBhvr>
                                        <p:cTn id="274" dur="1" fill="hold">
                                          <p:stCondLst>
                                            <p:cond delay="0"/>
                                          </p:stCondLst>
                                        </p:cTn>
                                        <p:tgtEl>
                                          <p:spTgt spid="527"/>
                                        </p:tgtEl>
                                        <p:attrNameLst>
                                          <p:attrName>style.visibility</p:attrName>
                                        </p:attrNameLst>
                                      </p:cBhvr>
                                      <p:to>
                                        <p:strVal val="visible"/>
                                      </p:to>
                                    </p:set>
                                    <p:anim calcmode="lin" valueType="num">
                                      <p:cBhvr>
                                        <p:cTn id="275" dur="4665" fill="hold"/>
                                        <p:tgtEl>
                                          <p:spTgt spid="527"/>
                                        </p:tgtEl>
                                        <p:attrNameLst>
                                          <p:attrName>ppt_w</p:attrName>
                                        </p:attrNameLst>
                                      </p:cBhvr>
                                      <p:tavLst>
                                        <p:tav tm="0">
                                          <p:val>
                                            <p:fltVal val="0"/>
                                          </p:val>
                                        </p:tav>
                                        <p:tav tm="100000">
                                          <p:val>
                                            <p:strVal val="#ppt_w"/>
                                          </p:val>
                                        </p:tav>
                                      </p:tavLst>
                                    </p:anim>
                                    <p:anim calcmode="lin" valueType="num">
                                      <p:cBhvr>
                                        <p:cTn id="276" dur="4665" fill="hold"/>
                                        <p:tgtEl>
                                          <p:spTgt spid="527"/>
                                        </p:tgtEl>
                                        <p:attrNameLst>
                                          <p:attrName>ppt_h</p:attrName>
                                        </p:attrNameLst>
                                      </p:cBhvr>
                                      <p:tavLst>
                                        <p:tav tm="0">
                                          <p:val>
                                            <p:fltVal val="0"/>
                                          </p:val>
                                        </p:tav>
                                        <p:tav tm="100000">
                                          <p:val>
                                            <p:strVal val="#ppt_h"/>
                                          </p:val>
                                        </p:tav>
                                      </p:tavLst>
                                    </p:anim>
                                    <p:anim calcmode="lin" valueType="num">
                                      <p:cBhvr>
                                        <p:cTn id="277" dur="4665" fill="hold"/>
                                        <p:tgtEl>
                                          <p:spTgt spid="527"/>
                                        </p:tgtEl>
                                        <p:attrNameLst>
                                          <p:attrName>ppt_x</p:attrName>
                                        </p:attrNameLst>
                                      </p:cBhvr>
                                      <p:tavLst>
                                        <p:tav tm="0">
                                          <p:val>
                                            <p:fltVal val="0.5"/>
                                          </p:val>
                                        </p:tav>
                                        <p:tav tm="100000">
                                          <p:val>
                                            <p:strVal val="#ppt_x"/>
                                          </p:val>
                                        </p:tav>
                                      </p:tavLst>
                                    </p:anim>
                                    <p:anim calcmode="lin" valueType="num">
                                      <p:cBhvr>
                                        <p:cTn id="278" dur="4665" fill="hold"/>
                                        <p:tgtEl>
                                          <p:spTgt spid="527"/>
                                        </p:tgtEl>
                                        <p:attrNameLst>
                                          <p:attrName>ppt_y</p:attrName>
                                        </p:attrNameLst>
                                      </p:cBhvr>
                                      <p:tavLst>
                                        <p:tav tm="0">
                                          <p:val>
                                            <p:fltVal val="0.5"/>
                                          </p:val>
                                        </p:tav>
                                        <p:tav tm="100000">
                                          <p:val>
                                            <p:strVal val="#ppt_y"/>
                                          </p:val>
                                        </p:tav>
                                      </p:tavLst>
                                    </p:anim>
                                  </p:childTnLst>
                                </p:cTn>
                              </p:par>
                              <p:par>
                                <p:cTn id="279" presetID="23" presetClass="entr" presetSubtype="528" repeatCount="indefinite" fill="hold" grpId="0" nodeType="withEffect">
                                  <p:stCondLst>
                                    <p:cond delay="1527"/>
                                  </p:stCondLst>
                                  <p:childTnLst>
                                    <p:set>
                                      <p:cBhvr>
                                        <p:cTn id="280" dur="1" fill="hold">
                                          <p:stCondLst>
                                            <p:cond delay="0"/>
                                          </p:stCondLst>
                                        </p:cTn>
                                        <p:tgtEl>
                                          <p:spTgt spid="528"/>
                                        </p:tgtEl>
                                        <p:attrNameLst>
                                          <p:attrName>style.visibility</p:attrName>
                                        </p:attrNameLst>
                                      </p:cBhvr>
                                      <p:to>
                                        <p:strVal val="visible"/>
                                      </p:to>
                                    </p:set>
                                    <p:anim calcmode="lin" valueType="num">
                                      <p:cBhvr>
                                        <p:cTn id="281" dur="5410" fill="hold"/>
                                        <p:tgtEl>
                                          <p:spTgt spid="528"/>
                                        </p:tgtEl>
                                        <p:attrNameLst>
                                          <p:attrName>ppt_w</p:attrName>
                                        </p:attrNameLst>
                                      </p:cBhvr>
                                      <p:tavLst>
                                        <p:tav tm="0">
                                          <p:val>
                                            <p:fltVal val="0"/>
                                          </p:val>
                                        </p:tav>
                                        <p:tav tm="100000">
                                          <p:val>
                                            <p:strVal val="#ppt_w"/>
                                          </p:val>
                                        </p:tav>
                                      </p:tavLst>
                                    </p:anim>
                                    <p:anim calcmode="lin" valueType="num">
                                      <p:cBhvr>
                                        <p:cTn id="282" dur="5410" fill="hold"/>
                                        <p:tgtEl>
                                          <p:spTgt spid="528"/>
                                        </p:tgtEl>
                                        <p:attrNameLst>
                                          <p:attrName>ppt_h</p:attrName>
                                        </p:attrNameLst>
                                      </p:cBhvr>
                                      <p:tavLst>
                                        <p:tav tm="0">
                                          <p:val>
                                            <p:fltVal val="0"/>
                                          </p:val>
                                        </p:tav>
                                        <p:tav tm="100000">
                                          <p:val>
                                            <p:strVal val="#ppt_h"/>
                                          </p:val>
                                        </p:tav>
                                      </p:tavLst>
                                    </p:anim>
                                    <p:anim calcmode="lin" valueType="num">
                                      <p:cBhvr>
                                        <p:cTn id="283" dur="5410" fill="hold"/>
                                        <p:tgtEl>
                                          <p:spTgt spid="528"/>
                                        </p:tgtEl>
                                        <p:attrNameLst>
                                          <p:attrName>ppt_x</p:attrName>
                                        </p:attrNameLst>
                                      </p:cBhvr>
                                      <p:tavLst>
                                        <p:tav tm="0">
                                          <p:val>
                                            <p:fltVal val="0.5"/>
                                          </p:val>
                                        </p:tav>
                                        <p:tav tm="100000">
                                          <p:val>
                                            <p:strVal val="#ppt_x"/>
                                          </p:val>
                                        </p:tav>
                                      </p:tavLst>
                                    </p:anim>
                                    <p:anim calcmode="lin" valueType="num">
                                      <p:cBhvr>
                                        <p:cTn id="284" dur="5410" fill="hold"/>
                                        <p:tgtEl>
                                          <p:spTgt spid="528"/>
                                        </p:tgtEl>
                                        <p:attrNameLst>
                                          <p:attrName>ppt_y</p:attrName>
                                        </p:attrNameLst>
                                      </p:cBhvr>
                                      <p:tavLst>
                                        <p:tav tm="0">
                                          <p:val>
                                            <p:fltVal val="0.5"/>
                                          </p:val>
                                        </p:tav>
                                        <p:tav tm="100000">
                                          <p:val>
                                            <p:strVal val="#ppt_y"/>
                                          </p:val>
                                        </p:tav>
                                      </p:tavLst>
                                    </p:anim>
                                  </p:childTnLst>
                                </p:cTn>
                              </p:par>
                              <p:par>
                                <p:cTn id="285" presetID="23" presetClass="entr" presetSubtype="528" repeatCount="indefinite" fill="hold" grpId="0" nodeType="withEffect">
                                  <p:stCondLst>
                                    <p:cond delay="683"/>
                                  </p:stCondLst>
                                  <p:childTnLst>
                                    <p:set>
                                      <p:cBhvr>
                                        <p:cTn id="286" dur="1" fill="hold">
                                          <p:stCondLst>
                                            <p:cond delay="0"/>
                                          </p:stCondLst>
                                        </p:cTn>
                                        <p:tgtEl>
                                          <p:spTgt spid="529"/>
                                        </p:tgtEl>
                                        <p:attrNameLst>
                                          <p:attrName>style.visibility</p:attrName>
                                        </p:attrNameLst>
                                      </p:cBhvr>
                                      <p:to>
                                        <p:strVal val="visible"/>
                                      </p:to>
                                    </p:set>
                                    <p:anim calcmode="lin" valueType="num">
                                      <p:cBhvr>
                                        <p:cTn id="287" dur="4692" fill="hold"/>
                                        <p:tgtEl>
                                          <p:spTgt spid="529"/>
                                        </p:tgtEl>
                                        <p:attrNameLst>
                                          <p:attrName>ppt_w</p:attrName>
                                        </p:attrNameLst>
                                      </p:cBhvr>
                                      <p:tavLst>
                                        <p:tav tm="0">
                                          <p:val>
                                            <p:fltVal val="0"/>
                                          </p:val>
                                        </p:tav>
                                        <p:tav tm="100000">
                                          <p:val>
                                            <p:strVal val="#ppt_w"/>
                                          </p:val>
                                        </p:tav>
                                      </p:tavLst>
                                    </p:anim>
                                    <p:anim calcmode="lin" valueType="num">
                                      <p:cBhvr>
                                        <p:cTn id="288" dur="4692" fill="hold"/>
                                        <p:tgtEl>
                                          <p:spTgt spid="529"/>
                                        </p:tgtEl>
                                        <p:attrNameLst>
                                          <p:attrName>ppt_h</p:attrName>
                                        </p:attrNameLst>
                                      </p:cBhvr>
                                      <p:tavLst>
                                        <p:tav tm="0">
                                          <p:val>
                                            <p:fltVal val="0"/>
                                          </p:val>
                                        </p:tav>
                                        <p:tav tm="100000">
                                          <p:val>
                                            <p:strVal val="#ppt_h"/>
                                          </p:val>
                                        </p:tav>
                                      </p:tavLst>
                                    </p:anim>
                                    <p:anim calcmode="lin" valueType="num">
                                      <p:cBhvr>
                                        <p:cTn id="289" dur="4692" fill="hold"/>
                                        <p:tgtEl>
                                          <p:spTgt spid="529"/>
                                        </p:tgtEl>
                                        <p:attrNameLst>
                                          <p:attrName>ppt_x</p:attrName>
                                        </p:attrNameLst>
                                      </p:cBhvr>
                                      <p:tavLst>
                                        <p:tav tm="0">
                                          <p:val>
                                            <p:fltVal val="0.5"/>
                                          </p:val>
                                        </p:tav>
                                        <p:tav tm="100000">
                                          <p:val>
                                            <p:strVal val="#ppt_x"/>
                                          </p:val>
                                        </p:tav>
                                      </p:tavLst>
                                    </p:anim>
                                    <p:anim calcmode="lin" valueType="num">
                                      <p:cBhvr>
                                        <p:cTn id="290" dur="4692" fill="hold"/>
                                        <p:tgtEl>
                                          <p:spTgt spid="529"/>
                                        </p:tgtEl>
                                        <p:attrNameLst>
                                          <p:attrName>ppt_y</p:attrName>
                                        </p:attrNameLst>
                                      </p:cBhvr>
                                      <p:tavLst>
                                        <p:tav tm="0">
                                          <p:val>
                                            <p:fltVal val="0.5"/>
                                          </p:val>
                                        </p:tav>
                                        <p:tav tm="100000">
                                          <p:val>
                                            <p:strVal val="#ppt_y"/>
                                          </p:val>
                                        </p:tav>
                                      </p:tavLst>
                                    </p:anim>
                                  </p:childTnLst>
                                </p:cTn>
                              </p:par>
                              <p:par>
                                <p:cTn id="291" presetID="23" presetClass="entr" presetSubtype="528" repeatCount="indefinite" fill="hold" grpId="0" nodeType="withEffect">
                                  <p:stCondLst>
                                    <p:cond delay="1858"/>
                                  </p:stCondLst>
                                  <p:childTnLst>
                                    <p:set>
                                      <p:cBhvr>
                                        <p:cTn id="292" dur="1" fill="hold">
                                          <p:stCondLst>
                                            <p:cond delay="0"/>
                                          </p:stCondLst>
                                        </p:cTn>
                                        <p:tgtEl>
                                          <p:spTgt spid="530"/>
                                        </p:tgtEl>
                                        <p:attrNameLst>
                                          <p:attrName>style.visibility</p:attrName>
                                        </p:attrNameLst>
                                      </p:cBhvr>
                                      <p:to>
                                        <p:strVal val="visible"/>
                                      </p:to>
                                    </p:set>
                                    <p:anim calcmode="lin" valueType="num">
                                      <p:cBhvr>
                                        <p:cTn id="293" dur="3611" fill="hold"/>
                                        <p:tgtEl>
                                          <p:spTgt spid="530"/>
                                        </p:tgtEl>
                                        <p:attrNameLst>
                                          <p:attrName>ppt_w</p:attrName>
                                        </p:attrNameLst>
                                      </p:cBhvr>
                                      <p:tavLst>
                                        <p:tav tm="0">
                                          <p:val>
                                            <p:fltVal val="0"/>
                                          </p:val>
                                        </p:tav>
                                        <p:tav tm="100000">
                                          <p:val>
                                            <p:strVal val="#ppt_w"/>
                                          </p:val>
                                        </p:tav>
                                      </p:tavLst>
                                    </p:anim>
                                    <p:anim calcmode="lin" valueType="num">
                                      <p:cBhvr>
                                        <p:cTn id="294" dur="3611" fill="hold"/>
                                        <p:tgtEl>
                                          <p:spTgt spid="530"/>
                                        </p:tgtEl>
                                        <p:attrNameLst>
                                          <p:attrName>ppt_h</p:attrName>
                                        </p:attrNameLst>
                                      </p:cBhvr>
                                      <p:tavLst>
                                        <p:tav tm="0">
                                          <p:val>
                                            <p:fltVal val="0"/>
                                          </p:val>
                                        </p:tav>
                                        <p:tav tm="100000">
                                          <p:val>
                                            <p:strVal val="#ppt_h"/>
                                          </p:val>
                                        </p:tav>
                                      </p:tavLst>
                                    </p:anim>
                                    <p:anim calcmode="lin" valueType="num">
                                      <p:cBhvr>
                                        <p:cTn id="295" dur="3611" fill="hold"/>
                                        <p:tgtEl>
                                          <p:spTgt spid="530"/>
                                        </p:tgtEl>
                                        <p:attrNameLst>
                                          <p:attrName>ppt_x</p:attrName>
                                        </p:attrNameLst>
                                      </p:cBhvr>
                                      <p:tavLst>
                                        <p:tav tm="0">
                                          <p:val>
                                            <p:fltVal val="0.5"/>
                                          </p:val>
                                        </p:tav>
                                        <p:tav tm="100000">
                                          <p:val>
                                            <p:strVal val="#ppt_x"/>
                                          </p:val>
                                        </p:tav>
                                      </p:tavLst>
                                    </p:anim>
                                    <p:anim calcmode="lin" valueType="num">
                                      <p:cBhvr>
                                        <p:cTn id="296" dur="3611" fill="hold"/>
                                        <p:tgtEl>
                                          <p:spTgt spid="530"/>
                                        </p:tgtEl>
                                        <p:attrNameLst>
                                          <p:attrName>ppt_y</p:attrName>
                                        </p:attrNameLst>
                                      </p:cBhvr>
                                      <p:tavLst>
                                        <p:tav tm="0">
                                          <p:val>
                                            <p:fltVal val="0.5"/>
                                          </p:val>
                                        </p:tav>
                                        <p:tav tm="100000">
                                          <p:val>
                                            <p:strVal val="#ppt_y"/>
                                          </p:val>
                                        </p:tav>
                                      </p:tavLst>
                                    </p:anim>
                                  </p:childTnLst>
                                </p:cTn>
                              </p:par>
                              <p:par>
                                <p:cTn id="297" presetID="23" presetClass="entr" presetSubtype="528" repeatCount="indefinite" fill="hold" grpId="0" nodeType="withEffect">
                                  <p:stCondLst>
                                    <p:cond delay="1469"/>
                                  </p:stCondLst>
                                  <p:childTnLst>
                                    <p:set>
                                      <p:cBhvr>
                                        <p:cTn id="298" dur="1" fill="hold">
                                          <p:stCondLst>
                                            <p:cond delay="0"/>
                                          </p:stCondLst>
                                        </p:cTn>
                                        <p:tgtEl>
                                          <p:spTgt spid="531"/>
                                        </p:tgtEl>
                                        <p:attrNameLst>
                                          <p:attrName>style.visibility</p:attrName>
                                        </p:attrNameLst>
                                      </p:cBhvr>
                                      <p:to>
                                        <p:strVal val="visible"/>
                                      </p:to>
                                    </p:set>
                                    <p:anim calcmode="lin" valueType="num">
                                      <p:cBhvr>
                                        <p:cTn id="299" dur="3623" fill="hold"/>
                                        <p:tgtEl>
                                          <p:spTgt spid="531"/>
                                        </p:tgtEl>
                                        <p:attrNameLst>
                                          <p:attrName>ppt_w</p:attrName>
                                        </p:attrNameLst>
                                      </p:cBhvr>
                                      <p:tavLst>
                                        <p:tav tm="0">
                                          <p:val>
                                            <p:fltVal val="0"/>
                                          </p:val>
                                        </p:tav>
                                        <p:tav tm="100000">
                                          <p:val>
                                            <p:strVal val="#ppt_w"/>
                                          </p:val>
                                        </p:tav>
                                      </p:tavLst>
                                    </p:anim>
                                    <p:anim calcmode="lin" valueType="num">
                                      <p:cBhvr>
                                        <p:cTn id="300" dur="3623" fill="hold"/>
                                        <p:tgtEl>
                                          <p:spTgt spid="531"/>
                                        </p:tgtEl>
                                        <p:attrNameLst>
                                          <p:attrName>ppt_h</p:attrName>
                                        </p:attrNameLst>
                                      </p:cBhvr>
                                      <p:tavLst>
                                        <p:tav tm="0">
                                          <p:val>
                                            <p:fltVal val="0"/>
                                          </p:val>
                                        </p:tav>
                                        <p:tav tm="100000">
                                          <p:val>
                                            <p:strVal val="#ppt_h"/>
                                          </p:val>
                                        </p:tav>
                                      </p:tavLst>
                                    </p:anim>
                                    <p:anim calcmode="lin" valueType="num">
                                      <p:cBhvr>
                                        <p:cTn id="301" dur="3623" fill="hold"/>
                                        <p:tgtEl>
                                          <p:spTgt spid="531"/>
                                        </p:tgtEl>
                                        <p:attrNameLst>
                                          <p:attrName>ppt_x</p:attrName>
                                        </p:attrNameLst>
                                      </p:cBhvr>
                                      <p:tavLst>
                                        <p:tav tm="0">
                                          <p:val>
                                            <p:fltVal val="0.5"/>
                                          </p:val>
                                        </p:tav>
                                        <p:tav tm="100000">
                                          <p:val>
                                            <p:strVal val="#ppt_x"/>
                                          </p:val>
                                        </p:tav>
                                      </p:tavLst>
                                    </p:anim>
                                    <p:anim calcmode="lin" valueType="num">
                                      <p:cBhvr>
                                        <p:cTn id="302" dur="3623" fill="hold"/>
                                        <p:tgtEl>
                                          <p:spTgt spid="531"/>
                                        </p:tgtEl>
                                        <p:attrNameLst>
                                          <p:attrName>ppt_y</p:attrName>
                                        </p:attrNameLst>
                                      </p:cBhvr>
                                      <p:tavLst>
                                        <p:tav tm="0">
                                          <p:val>
                                            <p:fltVal val="0.5"/>
                                          </p:val>
                                        </p:tav>
                                        <p:tav tm="100000">
                                          <p:val>
                                            <p:strVal val="#ppt_y"/>
                                          </p:val>
                                        </p:tav>
                                      </p:tavLst>
                                    </p:anim>
                                  </p:childTnLst>
                                </p:cTn>
                              </p:par>
                              <p:par>
                                <p:cTn id="303" presetID="23" presetClass="entr" presetSubtype="528" repeatCount="indefinite" fill="hold" grpId="0" nodeType="withEffect">
                                  <p:stCondLst>
                                    <p:cond delay="2042"/>
                                  </p:stCondLst>
                                  <p:childTnLst>
                                    <p:set>
                                      <p:cBhvr>
                                        <p:cTn id="304" dur="1" fill="hold">
                                          <p:stCondLst>
                                            <p:cond delay="0"/>
                                          </p:stCondLst>
                                        </p:cTn>
                                        <p:tgtEl>
                                          <p:spTgt spid="532"/>
                                        </p:tgtEl>
                                        <p:attrNameLst>
                                          <p:attrName>style.visibility</p:attrName>
                                        </p:attrNameLst>
                                      </p:cBhvr>
                                      <p:to>
                                        <p:strVal val="visible"/>
                                      </p:to>
                                    </p:set>
                                    <p:anim calcmode="lin" valueType="num">
                                      <p:cBhvr>
                                        <p:cTn id="305" dur="4094" fill="hold"/>
                                        <p:tgtEl>
                                          <p:spTgt spid="532"/>
                                        </p:tgtEl>
                                        <p:attrNameLst>
                                          <p:attrName>ppt_w</p:attrName>
                                        </p:attrNameLst>
                                      </p:cBhvr>
                                      <p:tavLst>
                                        <p:tav tm="0">
                                          <p:val>
                                            <p:fltVal val="0"/>
                                          </p:val>
                                        </p:tav>
                                        <p:tav tm="100000">
                                          <p:val>
                                            <p:strVal val="#ppt_w"/>
                                          </p:val>
                                        </p:tav>
                                      </p:tavLst>
                                    </p:anim>
                                    <p:anim calcmode="lin" valueType="num">
                                      <p:cBhvr>
                                        <p:cTn id="306" dur="4094" fill="hold"/>
                                        <p:tgtEl>
                                          <p:spTgt spid="532"/>
                                        </p:tgtEl>
                                        <p:attrNameLst>
                                          <p:attrName>ppt_h</p:attrName>
                                        </p:attrNameLst>
                                      </p:cBhvr>
                                      <p:tavLst>
                                        <p:tav tm="0">
                                          <p:val>
                                            <p:fltVal val="0"/>
                                          </p:val>
                                        </p:tav>
                                        <p:tav tm="100000">
                                          <p:val>
                                            <p:strVal val="#ppt_h"/>
                                          </p:val>
                                        </p:tav>
                                      </p:tavLst>
                                    </p:anim>
                                    <p:anim calcmode="lin" valueType="num">
                                      <p:cBhvr>
                                        <p:cTn id="307" dur="4094" fill="hold"/>
                                        <p:tgtEl>
                                          <p:spTgt spid="532"/>
                                        </p:tgtEl>
                                        <p:attrNameLst>
                                          <p:attrName>ppt_x</p:attrName>
                                        </p:attrNameLst>
                                      </p:cBhvr>
                                      <p:tavLst>
                                        <p:tav tm="0">
                                          <p:val>
                                            <p:fltVal val="0.5"/>
                                          </p:val>
                                        </p:tav>
                                        <p:tav tm="100000">
                                          <p:val>
                                            <p:strVal val="#ppt_x"/>
                                          </p:val>
                                        </p:tav>
                                      </p:tavLst>
                                    </p:anim>
                                    <p:anim calcmode="lin" valueType="num">
                                      <p:cBhvr>
                                        <p:cTn id="308" dur="4094" fill="hold"/>
                                        <p:tgtEl>
                                          <p:spTgt spid="532"/>
                                        </p:tgtEl>
                                        <p:attrNameLst>
                                          <p:attrName>ppt_y</p:attrName>
                                        </p:attrNameLst>
                                      </p:cBhvr>
                                      <p:tavLst>
                                        <p:tav tm="0">
                                          <p:val>
                                            <p:fltVal val="0.5"/>
                                          </p:val>
                                        </p:tav>
                                        <p:tav tm="100000">
                                          <p:val>
                                            <p:strVal val="#ppt_y"/>
                                          </p:val>
                                        </p:tav>
                                      </p:tavLst>
                                    </p:anim>
                                  </p:childTnLst>
                                </p:cTn>
                              </p:par>
                              <p:par>
                                <p:cTn id="309" presetID="23" presetClass="entr" presetSubtype="528" repeatCount="indefinite" fill="hold" grpId="0" nodeType="withEffect">
                                  <p:stCondLst>
                                    <p:cond delay="2660"/>
                                  </p:stCondLst>
                                  <p:childTnLst>
                                    <p:set>
                                      <p:cBhvr>
                                        <p:cTn id="310" dur="1" fill="hold">
                                          <p:stCondLst>
                                            <p:cond delay="0"/>
                                          </p:stCondLst>
                                        </p:cTn>
                                        <p:tgtEl>
                                          <p:spTgt spid="533"/>
                                        </p:tgtEl>
                                        <p:attrNameLst>
                                          <p:attrName>style.visibility</p:attrName>
                                        </p:attrNameLst>
                                      </p:cBhvr>
                                      <p:to>
                                        <p:strVal val="visible"/>
                                      </p:to>
                                    </p:set>
                                    <p:anim calcmode="lin" valueType="num">
                                      <p:cBhvr>
                                        <p:cTn id="311" dur="4721" fill="hold"/>
                                        <p:tgtEl>
                                          <p:spTgt spid="533"/>
                                        </p:tgtEl>
                                        <p:attrNameLst>
                                          <p:attrName>ppt_w</p:attrName>
                                        </p:attrNameLst>
                                      </p:cBhvr>
                                      <p:tavLst>
                                        <p:tav tm="0">
                                          <p:val>
                                            <p:fltVal val="0"/>
                                          </p:val>
                                        </p:tav>
                                        <p:tav tm="100000">
                                          <p:val>
                                            <p:strVal val="#ppt_w"/>
                                          </p:val>
                                        </p:tav>
                                      </p:tavLst>
                                    </p:anim>
                                    <p:anim calcmode="lin" valueType="num">
                                      <p:cBhvr>
                                        <p:cTn id="312" dur="4721" fill="hold"/>
                                        <p:tgtEl>
                                          <p:spTgt spid="533"/>
                                        </p:tgtEl>
                                        <p:attrNameLst>
                                          <p:attrName>ppt_h</p:attrName>
                                        </p:attrNameLst>
                                      </p:cBhvr>
                                      <p:tavLst>
                                        <p:tav tm="0">
                                          <p:val>
                                            <p:fltVal val="0"/>
                                          </p:val>
                                        </p:tav>
                                        <p:tav tm="100000">
                                          <p:val>
                                            <p:strVal val="#ppt_h"/>
                                          </p:val>
                                        </p:tav>
                                      </p:tavLst>
                                    </p:anim>
                                    <p:anim calcmode="lin" valueType="num">
                                      <p:cBhvr>
                                        <p:cTn id="313" dur="4721" fill="hold"/>
                                        <p:tgtEl>
                                          <p:spTgt spid="533"/>
                                        </p:tgtEl>
                                        <p:attrNameLst>
                                          <p:attrName>ppt_x</p:attrName>
                                        </p:attrNameLst>
                                      </p:cBhvr>
                                      <p:tavLst>
                                        <p:tav tm="0">
                                          <p:val>
                                            <p:fltVal val="0.5"/>
                                          </p:val>
                                        </p:tav>
                                        <p:tav tm="100000">
                                          <p:val>
                                            <p:strVal val="#ppt_x"/>
                                          </p:val>
                                        </p:tav>
                                      </p:tavLst>
                                    </p:anim>
                                    <p:anim calcmode="lin" valueType="num">
                                      <p:cBhvr>
                                        <p:cTn id="314" dur="4721" fill="hold"/>
                                        <p:tgtEl>
                                          <p:spTgt spid="533"/>
                                        </p:tgtEl>
                                        <p:attrNameLst>
                                          <p:attrName>ppt_y</p:attrName>
                                        </p:attrNameLst>
                                      </p:cBhvr>
                                      <p:tavLst>
                                        <p:tav tm="0">
                                          <p:val>
                                            <p:fltVal val="0.5"/>
                                          </p:val>
                                        </p:tav>
                                        <p:tav tm="100000">
                                          <p:val>
                                            <p:strVal val="#ppt_y"/>
                                          </p:val>
                                        </p:tav>
                                      </p:tavLst>
                                    </p:anim>
                                  </p:childTnLst>
                                </p:cTn>
                              </p:par>
                              <p:par>
                                <p:cTn id="315" presetID="23" presetClass="entr" presetSubtype="528" repeatCount="indefinite" fill="hold" grpId="0" nodeType="withEffect">
                                  <p:stCondLst>
                                    <p:cond delay="1112"/>
                                  </p:stCondLst>
                                  <p:childTnLst>
                                    <p:set>
                                      <p:cBhvr>
                                        <p:cTn id="316" dur="1" fill="hold">
                                          <p:stCondLst>
                                            <p:cond delay="0"/>
                                          </p:stCondLst>
                                        </p:cTn>
                                        <p:tgtEl>
                                          <p:spTgt spid="534"/>
                                        </p:tgtEl>
                                        <p:attrNameLst>
                                          <p:attrName>style.visibility</p:attrName>
                                        </p:attrNameLst>
                                      </p:cBhvr>
                                      <p:to>
                                        <p:strVal val="visible"/>
                                      </p:to>
                                    </p:set>
                                    <p:anim calcmode="lin" valueType="num">
                                      <p:cBhvr>
                                        <p:cTn id="317" dur="4033" fill="hold"/>
                                        <p:tgtEl>
                                          <p:spTgt spid="534"/>
                                        </p:tgtEl>
                                        <p:attrNameLst>
                                          <p:attrName>ppt_w</p:attrName>
                                        </p:attrNameLst>
                                      </p:cBhvr>
                                      <p:tavLst>
                                        <p:tav tm="0">
                                          <p:val>
                                            <p:fltVal val="0"/>
                                          </p:val>
                                        </p:tav>
                                        <p:tav tm="100000">
                                          <p:val>
                                            <p:strVal val="#ppt_w"/>
                                          </p:val>
                                        </p:tav>
                                      </p:tavLst>
                                    </p:anim>
                                    <p:anim calcmode="lin" valueType="num">
                                      <p:cBhvr>
                                        <p:cTn id="318" dur="4033" fill="hold"/>
                                        <p:tgtEl>
                                          <p:spTgt spid="534"/>
                                        </p:tgtEl>
                                        <p:attrNameLst>
                                          <p:attrName>ppt_h</p:attrName>
                                        </p:attrNameLst>
                                      </p:cBhvr>
                                      <p:tavLst>
                                        <p:tav tm="0">
                                          <p:val>
                                            <p:fltVal val="0"/>
                                          </p:val>
                                        </p:tav>
                                        <p:tav tm="100000">
                                          <p:val>
                                            <p:strVal val="#ppt_h"/>
                                          </p:val>
                                        </p:tav>
                                      </p:tavLst>
                                    </p:anim>
                                    <p:anim calcmode="lin" valueType="num">
                                      <p:cBhvr>
                                        <p:cTn id="319" dur="4033" fill="hold"/>
                                        <p:tgtEl>
                                          <p:spTgt spid="534"/>
                                        </p:tgtEl>
                                        <p:attrNameLst>
                                          <p:attrName>ppt_x</p:attrName>
                                        </p:attrNameLst>
                                      </p:cBhvr>
                                      <p:tavLst>
                                        <p:tav tm="0">
                                          <p:val>
                                            <p:fltVal val="0.5"/>
                                          </p:val>
                                        </p:tav>
                                        <p:tav tm="100000">
                                          <p:val>
                                            <p:strVal val="#ppt_x"/>
                                          </p:val>
                                        </p:tav>
                                      </p:tavLst>
                                    </p:anim>
                                    <p:anim calcmode="lin" valueType="num">
                                      <p:cBhvr>
                                        <p:cTn id="320" dur="4033" fill="hold"/>
                                        <p:tgtEl>
                                          <p:spTgt spid="534"/>
                                        </p:tgtEl>
                                        <p:attrNameLst>
                                          <p:attrName>ppt_y</p:attrName>
                                        </p:attrNameLst>
                                      </p:cBhvr>
                                      <p:tavLst>
                                        <p:tav tm="0">
                                          <p:val>
                                            <p:fltVal val="0.5"/>
                                          </p:val>
                                        </p:tav>
                                        <p:tav tm="100000">
                                          <p:val>
                                            <p:strVal val="#ppt_y"/>
                                          </p:val>
                                        </p:tav>
                                      </p:tavLst>
                                    </p:anim>
                                  </p:childTnLst>
                                </p:cTn>
                              </p:par>
                              <p:par>
                                <p:cTn id="321" presetID="23" presetClass="entr" presetSubtype="528" repeatCount="indefinite" fill="hold" grpId="0" nodeType="withEffect">
                                  <p:stCondLst>
                                    <p:cond delay="907"/>
                                  </p:stCondLst>
                                  <p:childTnLst>
                                    <p:set>
                                      <p:cBhvr>
                                        <p:cTn id="322" dur="1" fill="hold">
                                          <p:stCondLst>
                                            <p:cond delay="0"/>
                                          </p:stCondLst>
                                        </p:cTn>
                                        <p:tgtEl>
                                          <p:spTgt spid="535"/>
                                        </p:tgtEl>
                                        <p:attrNameLst>
                                          <p:attrName>style.visibility</p:attrName>
                                        </p:attrNameLst>
                                      </p:cBhvr>
                                      <p:to>
                                        <p:strVal val="visible"/>
                                      </p:to>
                                    </p:set>
                                    <p:anim calcmode="lin" valueType="num">
                                      <p:cBhvr>
                                        <p:cTn id="323" dur="4585" fill="hold"/>
                                        <p:tgtEl>
                                          <p:spTgt spid="535"/>
                                        </p:tgtEl>
                                        <p:attrNameLst>
                                          <p:attrName>ppt_w</p:attrName>
                                        </p:attrNameLst>
                                      </p:cBhvr>
                                      <p:tavLst>
                                        <p:tav tm="0">
                                          <p:val>
                                            <p:fltVal val="0"/>
                                          </p:val>
                                        </p:tav>
                                        <p:tav tm="100000">
                                          <p:val>
                                            <p:strVal val="#ppt_w"/>
                                          </p:val>
                                        </p:tav>
                                      </p:tavLst>
                                    </p:anim>
                                    <p:anim calcmode="lin" valueType="num">
                                      <p:cBhvr>
                                        <p:cTn id="324" dur="4585" fill="hold"/>
                                        <p:tgtEl>
                                          <p:spTgt spid="535"/>
                                        </p:tgtEl>
                                        <p:attrNameLst>
                                          <p:attrName>ppt_h</p:attrName>
                                        </p:attrNameLst>
                                      </p:cBhvr>
                                      <p:tavLst>
                                        <p:tav tm="0">
                                          <p:val>
                                            <p:fltVal val="0"/>
                                          </p:val>
                                        </p:tav>
                                        <p:tav tm="100000">
                                          <p:val>
                                            <p:strVal val="#ppt_h"/>
                                          </p:val>
                                        </p:tav>
                                      </p:tavLst>
                                    </p:anim>
                                    <p:anim calcmode="lin" valueType="num">
                                      <p:cBhvr>
                                        <p:cTn id="325" dur="4585" fill="hold"/>
                                        <p:tgtEl>
                                          <p:spTgt spid="535"/>
                                        </p:tgtEl>
                                        <p:attrNameLst>
                                          <p:attrName>ppt_x</p:attrName>
                                        </p:attrNameLst>
                                      </p:cBhvr>
                                      <p:tavLst>
                                        <p:tav tm="0">
                                          <p:val>
                                            <p:fltVal val="0.5"/>
                                          </p:val>
                                        </p:tav>
                                        <p:tav tm="100000">
                                          <p:val>
                                            <p:strVal val="#ppt_x"/>
                                          </p:val>
                                        </p:tav>
                                      </p:tavLst>
                                    </p:anim>
                                    <p:anim calcmode="lin" valueType="num">
                                      <p:cBhvr>
                                        <p:cTn id="326" dur="4585" fill="hold"/>
                                        <p:tgtEl>
                                          <p:spTgt spid="535"/>
                                        </p:tgtEl>
                                        <p:attrNameLst>
                                          <p:attrName>ppt_y</p:attrName>
                                        </p:attrNameLst>
                                      </p:cBhvr>
                                      <p:tavLst>
                                        <p:tav tm="0">
                                          <p:val>
                                            <p:fltVal val="0.5"/>
                                          </p:val>
                                        </p:tav>
                                        <p:tav tm="100000">
                                          <p:val>
                                            <p:strVal val="#ppt_y"/>
                                          </p:val>
                                        </p:tav>
                                      </p:tavLst>
                                    </p:anim>
                                  </p:childTnLst>
                                </p:cTn>
                              </p:par>
                              <p:par>
                                <p:cTn id="327" presetID="23" presetClass="entr" presetSubtype="528" repeatCount="indefinite" fill="hold" grpId="0" nodeType="withEffect">
                                  <p:stCondLst>
                                    <p:cond delay="879"/>
                                  </p:stCondLst>
                                  <p:childTnLst>
                                    <p:set>
                                      <p:cBhvr>
                                        <p:cTn id="328" dur="1" fill="hold">
                                          <p:stCondLst>
                                            <p:cond delay="0"/>
                                          </p:stCondLst>
                                        </p:cTn>
                                        <p:tgtEl>
                                          <p:spTgt spid="536"/>
                                        </p:tgtEl>
                                        <p:attrNameLst>
                                          <p:attrName>style.visibility</p:attrName>
                                        </p:attrNameLst>
                                      </p:cBhvr>
                                      <p:to>
                                        <p:strVal val="visible"/>
                                      </p:to>
                                    </p:set>
                                    <p:anim calcmode="lin" valueType="num">
                                      <p:cBhvr>
                                        <p:cTn id="329" dur="4276" fill="hold"/>
                                        <p:tgtEl>
                                          <p:spTgt spid="536"/>
                                        </p:tgtEl>
                                        <p:attrNameLst>
                                          <p:attrName>ppt_w</p:attrName>
                                        </p:attrNameLst>
                                      </p:cBhvr>
                                      <p:tavLst>
                                        <p:tav tm="0">
                                          <p:val>
                                            <p:fltVal val="0"/>
                                          </p:val>
                                        </p:tav>
                                        <p:tav tm="100000">
                                          <p:val>
                                            <p:strVal val="#ppt_w"/>
                                          </p:val>
                                        </p:tav>
                                      </p:tavLst>
                                    </p:anim>
                                    <p:anim calcmode="lin" valueType="num">
                                      <p:cBhvr>
                                        <p:cTn id="330" dur="4276" fill="hold"/>
                                        <p:tgtEl>
                                          <p:spTgt spid="536"/>
                                        </p:tgtEl>
                                        <p:attrNameLst>
                                          <p:attrName>ppt_h</p:attrName>
                                        </p:attrNameLst>
                                      </p:cBhvr>
                                      <p:tavLst>
                                        <p:tav tm="0">
                                          <p:val>
                                            <p:fltVal val="0"/>
                                          </p:val>
                                        </p:tav>
                                        <p:tav tm="100000">
                                          <p:val>
                                            <p:strVal val="#ppt_h"/>
                                          </p:val>
                                        </p:tav>
                                      </p:tavLst>
                                    </p:anim>
                                    <p:anim calcmode="lin" valueType="num">
                                      <p:cBhvr>
                                        <p:cTn id="331" dur="4276" fill="hold"/>
                                        <p:tgtEl>
                                          <p:spTgt spid="536"/>
                                        </p:tgtEl>
                                        <p:attrNameLst>
                                          <p:attrName>ppt_x</p:attrName>
                                        </p:attrNameLst>
                                      </p:cBhvr>
                                      <p:tavLst>
                                        <p:tav tm="0">
                                          <p:val>
                                            <p:fltVal val="0.5"/>
                                          </p:val>
                                        </p:tav>
                                        <p:tav tm="100000">
                                          <p:val>
                                            <p:strVal val="#ppt_x"/>
                                          </p:val>
                                        </p:tav>
                                      </p:tavLst>
                                    </p:anim>
                                    <p:anim calcmode="lin" valueType="num">
                                      <p:cBhvr>
                                        <p:cTn id="332" dur="4276" fill="hold"/>
                                        <p:tgtEl>
                                          <p:spTgt spid="536"/>
                                        </p:tgtEl>
                                        <p:attrNameLst>
                                          <p:attrName>ppt_y</p:attrName>
                                        </p:attrNameLst>
                                      </p:cBhvr>
                                      <p:tavLst>
                                        <p:tav tm="0">
                                          <p:val>
                                            <p:fltVal val="0.5"/>
                                          </p:val>
                                        </p:tav>
                                        <p:tav tm="100000">
                                          <p:val>
                                            <p:strVal val="#ppt_y"/>
                                          </p:val>
                                        </p:tav>
                                      </p:tavLst>
                                    </p:anim>
                                  </p:childTnLst>
                                </p:cTn>
                              </p:par>
                              <p:par>
                                <p:cTn id="333" presetID="23" presetClass="entr" presetSubtype="528" repeatCount="indefinite" fill="hold" grpId="0" nodeType="withEffect">
                                  <p:stCondLst>
                                    <p:cond delay="451"/>
                                  </p:stCondLst>
                                  <p:childTnLst>
                                    <p:set>
                                      <p:cBhvr>
                                        <p:cTn id="334" dur="1" fill="hold">
                                          <p:stCondLst>
                                            <p:cond delay="0"/>
                                          </p:stCondLst>
                                        </p:cTn>
                                        <p:tgtEl>
                                          <p:spTgt spid="537"/>
                                        </p:tgtEl>
                                        <p:attrNameLst>
                                          <p:attrName>style.visibility</p:attrName>
                                        </p:attrNameLst>
                                      </p:cBhvr>
                                      <p:to>
                                        <p:strVal val="visible"/>
                                      </p:to>
                                    </p:set>
                                    <p:anim calcmode="lin" valueType="num">
                                      <p:cBhvr>
                                        <p:cTn id="335" dur="4719" fill="hold"/>
                                        <p:tgtEl>
                                          <p:spTgt spid="537"/>
                                        </p:tgtEl>
                                        <p:attrNameLst>
                                          <p:attrName>ppt_w</p:attrName>
                                        </p:attrNameLst>
                                      </p:cBhvr>
                                      <p:tavLst>
                                        <p:tav tm="0">
                                          <p:val>
                                            <p:fltVal val="0"/>
                                          </p:val>
                                        </p:tav>
                                        <p:tav tm="100000">
                                          <p:val>
                                            <p:strVal val="#ppt_w"/>
                                          </p:val>
                                        </p:tav>
                                      </p:tavLst>
                                    </p:anim>
                                    <p:anim calcmode="lin" valueType="num">
                                      <p:cBhvr>
                                        <p:cTn id="336" dur="4719" fill="hold"/>
                                        <p:tgtEl>
                                          <p:spTgt spid="537"/>
                                        </p:tgtEl>
                                        <p:attrNameLst>
                                          <p:attrName>ppt_h</p:attrName>
                                        </p:attrNameLst>
                                      </p:cBhvr>
                                      <p:tavLst>
                                        <p:tav tm="0">
                                          <p:val>
                                            <p:fltVal val="0"/>
                                          </p:val>
                                        </p:tav>
                                        <p:tav tm="100000">
                                          <p:val>
                                            <p:strVal val="#ppt_h"/>
                                          </p:val>
                                        </p:tav>
                                      </p:tavLst>
                                    </p:anim>
                                    <p:anim calcmode="lin" valueType="num">
                                      <p:cBhvr>
                                        <p:cTn id="337" dur="4719" fill="hold"/>
                                        <p:tgtEl>
                                          <p:spTgt spid="537"/>
                                        </p:tgtEl>
                                        <p:attrNameLst>
                                          <p:attrName>ppt_x</p:attrName>
                                        </p:attrNameLst>
                                      </p:cBhvr>
                                      <p:tavLst>
                                        <p:tav tm="0">
                                          <p:val>
                                            <p:fltVal val="0.5"/>
                                          </p:val>
                                        </p:tav>
                                        <p:tav tm="100000">
                                          <p:val>
                                            <p:strVal val="#ppt_x"/>
                                          </p:val>
                                        </p:tav>
                                      </p:tavLst>
                                    </p:anim>
                                    <p:anim calcmode="lin" valueType="num">
                                      <p:cBhvr>
                                        <p:cTn id="338" dur="4719" fill="hold"/>
                                        <p:tgtEl>
                                          <p:spTgt spid="537"/>
                                        </p:tgtEl>
                                        <p:attrNameLst>
                                          <p:attrName>ppt_y</p:attrName>
                                        </p:attrNameLst>
                                      </p:cBhvr>
                                      <p:tavLst>
                                        <p:tav tm="0">
                                          <p:val>
                                            <p:fltVal val="0.5"/>
                                          </p:val>
                                        </p:tav>
                                        <p:tav tm="100000">
                                          <p:val>
                                            <p:strVal val="#ppt_y"/>
                                          </p:val>
                                        </p:tav>
                                      </p:tavLst>
                                    </p:anim>
                                  </p:childTnLst>
                                </p:cTn>
                              </p:par>
                              <p:par>
                                <p:cTn id="339" presetID="23" presetClass="entr" presetSubtype="528" repeatCount="indefinite" fill="hold" grpId="0" nodeType="withEffect">
                                  <p:stCondLst>
                                    <p:cond delay="1589"/>
                                  </p:stCondLst>
                                  <p:childTnLst>
                                    <p:set>
                                      <p:cBhvr>
                                        <p:cTn id="340" dur="1" fill="hold">
                                          <p:stCondLst>
                                            <p:cond delay="0"/>
                                          </p:stCondLst>
                                        </p:cTn>
                                        <p:tgtEl>
                                          <p:spTgt spid="538"/>
                                        </p:tgtEl>
                                        <p:attrNameLst>
                                          <p:attrName>style.visibility</p:attrName>
                                        </p:attrNameLst>
                                      </p:cBhvr>
                                      <p:to>
                                        <p:strVal val="visible"/>
                                      </p:to>
                                    </p:set>
                                    <p:anim calcmode="lin" valueType="num">
                                      <p:cBhvr>
                                        <p:cTn id="341" dur="3150" fill="hold"/>
                                        <p:tgtEl>
                                          <p:spTgt spid="538"/>
                                        </p:tgtEl>
                                        <p:attrNameLst>
                                          <p:attrName>ppt_w</p:attrName>
                                        </p:attrNameLst>
                                      </p:cBhvr>
                                      <p:tavLst>
                                        <p:tav tm="0">
                                          <p:val>
                                            <p:fltVal val="0"/>
                                          </p:val>
                                        </p:tav>
                                        <p:tav tm="100000">
                                          <p:val>
                                            <p:strVal val="#ppt_w"/>
                                          </p:val>
                                        </p:tav>
                                      </p:tavLst>
                                    </p:anim>
                                    <p:anim calcmode="lin" valueType="num">
                                      <p:cBhvr>
                                        <p:cTn id="342" dur="3150" fill="hold"/>
                                        <p:tgtEl>
                                          <p:spTgt spid="538"/>
                                        </p:tgtEl>
                                        <p:attrNameLst>
                                          <p:attrName>ppt_h</p:attrName>
                                        </p:attrNameLst>
                                      </p:cBhvr>
                                      <p:tavLst>
                                        <p:tav tm="0">
                                          <p:val>
                                            <p:fltVal val="0"/>
                                          </p:val>
                                        </p:tav>
                                        <p:tav tm="100000">
                                          <p:val>
                                            <p:strVal val="#ppt_h"/>
                                          </p:val>
                                        </p:tav>
                                      </p:tavLst>
                                    </p:anim>
                                    <p:anim calcmode="lin" valueType="num">
                                      <p:cBhvr>
                                        <p:cTn id="343" dur="3150" fill="hold"/>
                                        <p:tgtEl>
                                          <p:spTgt spid="538"/>
                                        </p:tgtEl>
                                        <p:attrNameLst>
                                          <p:attrName>ppt_x</p:attrName>
                                        </p:attrNameLst>
                                      </p:cBhvr>
                                      <p:tavLst>
                                        <p:tav tm="0">
                                          <p:val>
                                            <p:fltVal val="0.5"/>
                                          </p:val>
                                        </p:tav>
                                        <p:tav tm="100000">
                                          <p:val>
                                            <p:strVal val="#ppt_x"/>
                                          </p:val>
                                        </p:tav>
                                      </p:tavLst>
                                    </p:anim>
                                    <p:anim calcmode="lin" valueType="num">
                                      <p:cBhvr>
                                        <p:cTn id="344" dur="3150" fill="hold"/>
                                        <p:tgtEl>
                                          <p:spTgt spid="538"/>
                                        </p:tgtEl>
                                        <p:attrNameLst>
                                          <p:attrName>ppt_y</p:attrName>
                                        </p:attrNameLst>
                                      </p:cBhvr>
                                      <p:tavLst>
                                        <p:tav tm="0">
                                          <p:val>
                                            <p:fltVal val="0.5"/>
                                          </p:val>
                                        </p:tav>
                                        <p:tav tm="100000">
                                          <p:val>
                                            <p:strVal val="#ppt_y"/>
                                          </p:val>
                                        </p:tav>
                                      </p:tavLst>
                                    </p:anim>
                                  </p:childTnLst>
                                </p:cTn>
                              </p:par>
                              <p:par>
                                <p:cTn id="345" presetID="23" presetClass="entr" presetSubtype="528" repeatCount="indefinite" fill="hold" grpId="0" nodeType="withEffect">
                                  <p:stCondLst>
                                    <p:cond delay="670"/>
                                  </p:stCondLst>
                                  <p:childTnLst>
                                    <p:set>
                                      <p:cBhvr>
                                        <p:cTn id="346" dur="1" fill="hold">
                                          <p:stCondLst>
                                            <p:cond delay="0"/>
                                          </p:stCondLst>
                                        </p:cTn>
                                        <p:tgtEl>
                                          <p:spTgt spid="539"/>
                                        </p:tgtEl>
                                        <p:attrNameLst>
                                          <p:attrName>style.visibility</p:attrName>
                                        </p:attrNameLst>
                                      </p:cBhvr>
                                      <p:to>
                                        <p:strVal val="visible"/>
                                      </p:to>
                                    </p:set>
                                    <p:anim calcmode="lin" valueType="num">
                                      <p:cBhvr>
                                        <p:cTn id="347" dur="4643" fill="hold"/>
                                        <p:tgtEl>
                                          <p:spTgt spid="539"/>
                                        </p:tgtEl>
                                        <p:attrNameLst>
                                          <p:attrName>ppt_w</p:attrName>
                                        </p:attrNameLst>
                                      </p:cBhvr>
                                      <p:tavLst>
                                        <p:tav tm="0">
                                          <p:val>
                                            <p:fltVal val="0"/>
                                          </p:val>
                                        </p:tav>
                                        <p:tav tm="100000">
                                          <p:val>
                                            <p:strVal val="#ppt_w"/>
                                          </p:val>
                                        </p:tav>
                                      </p:tavLst>
                                    </p:anim>
                                    <p:anim calcmode="lin" valueType="num">
                                      <p:cBhvr>
                                        <p:cTn id="348" dur="4643" fill="hold"/>
                                        <p:tgtEl>
                                          <p:spTgt spid="539"/>
                                        </p:tgtEl>
                                        <p:attrNameLst>
                                          <p:attrName>ppt_h</p:attrName>
                                        </p:attrNameLst>
                                      </p:cBhvr>
                                      <p:tavLst>
                                        <p:tav tm="0">
                                          <p:val>
                                            <p:fltVal val="0"/>
                                          </p:val>
                                        </p:tav>
                                        <p:tav tm="100000">
                                          <p:val>
                                            <p:strVal val="#ppt_h"/>
                                          </p:val>
                                        </p:tav>
                                      </p:tavLst>
                                    </p:anim>
                                    <p:anim calcmode="lin" valueType="num">
                                      <p:cBhvr>
                                        <p:cTn id="349" dur="4643" fill="hold"/>
                                        <p:tgtEl>
                                          <p:spTgt spid="539"/>
                                        </p:tgtEl>
                                        <p:attrNameLst>
                                          <p:attrName>ppt_x</p:attrName>
                                        </p:attrNameLst>
                                      </p:cBhvr>
                                      <p:tavLst>
                                        <p:tav tm="0">
                                          <p:val>
                                            <p:fltVal val="0.5"/>
                                          </p:val>
                                        </p:tav>
                                        <p:tav tm="100000">
                                          <p:val>
                                            <p:strVal val="#ppt_x"/>
                                          </p:val>
                                        </p:tav>
                                      </p:tavLst>
                                    </p:anim>
                                    <p:anim calcmode="lin" valueType="num">
                                      <p:cBhvr>
                                        <p:cTn id="350" dur="4643" fill="hold"/>
                                        <p:tgtEl>
                                          <p:spTgt spid="539"/>
                                        </p:tgtEl>
                                        <p:attrNameLst>
                                          <p:attrName>ppt_y</p:attrName>
                                        </p:attrNameLst>
                                      </p:cBhvr>
                                      <p:tavLst>
                                        <p:tav tm="0">
                                          <p:val>
                                            <p:fltVal val="0.5"/>
                                          </p:val>
                                        </p:tav>
                                        <p:tav tm="100000">
                                          <p:val>
                                            <p:strVal val="#ppt_y"/>
                                          </p:val>
                                        </p:tav>
                                      </p:tavLst>
                                    </p:anim>
                                  </p:childTnLst>
                                </p:cTn>
                              </p:par>
                              <p:par>
                                <p:cTn id="351" presetID="23" presetClass="entr" presetSubtype="528" repeatCount="indefinite" fill="hold" grpId="0" nodeType="withEffect">
                                  <p:stCondLst>
                                    <p:cond delay="1754"/>
                                  </p:stCondLst>
                                  <p:childTnLst>
                                    <p:set>
                                      <p:cBhvr>
                                        <p:cTn id="352" dur="1" fill="hold">
                                          <p:stCondLst>
                                            <p:cond delay="0"/>
                                          </p:stCondLst>
                                        </p:cTn>
                                        <p:tgtEl>
                                          <p:spTgt spid="540"/>
                                        </p:tgtEl>
                                        <p:attrNameLst>
                                          <p:attrName>style.visibility</p:attrName>
                                        </p:attrNameLst>
                                      </p:cBhvr>
                                      <p:to>
                                        <p:strVal val="visible"/>
                                      </p:to>
                                    </p:set>
                                    <p:anim calcmode="lin" valueType="num">
                                      <p:cBhvr>
                                        <p:cTn id="353" dur="3619" fill="hold"/>
                                        <p:tgtEl>
                                          <p:spTgt spid="540"/>
                                        </p:tgtEl>
                                        <p:attrNameLst>
                                          <p:attrName>ppt_w</p:attrName>
                                        </p:attrNameLst>
                                      </p:cBhvr>
                                      <p:tavLst>
                                        <p:tav tm="0">
                                          <p:val>
                                            <p:fltVal val="0"/>
                                          </p:val>
                                        </p:tav>
                                        <p:tav tm="100000">
                                          <p:val>
                                            <p:strVal val="#ppt_w"/>
                                          </p:val>
                                        </p:tav>
                                      </p:tavLst>
                                    </p:anim>
                                    <p:anim calcmode="lin" valueType="num">
                                      <p:cBhvr>
                                        <p:cTn id="354" dur="3619" fill="hold"/>
                                        <p:tgtEl>
                                          <p:spTgt spid="540"/>
                                        </p:tgtEl>
                                        <p:attrNameLst>
                                          <p:attrName>ppt_h</p:attrName>
                                        </p:attrNameLst>
                                      </p:cBhvr>
                                      <p:tavLst>
                                        <p:tav tm="0">
                                          <p:val>
                                            <p:fltVal val="0"/>
                                          </p:val>
                                        </p:tav>
                                        <p:tav tm="100000">
                                          <p:val>
                                            <p:strVal val="#ppt_h"/>
                                          </p:val>
                                        </p:tav>
                                      </p:tavLst>
                                    </p:anim>
                                    <p:anim calcmode="lin" valueType="num">
                                      <p:cBhvr>
                                        <p:cTn id="355" dur="3619" fill="hold"/>
                                        <p:tgtEl>
                                          <p:spTgt spid="540"/>
                                        </p:tgtEl>
                                        <p:attrNameLst>
                                          <p:attrName>ppt_x</p:attrName>
                                        </p:attrNameLst>
                                      </p:cBhvr>
                                      <p:tavLst>
                                        <p:tav tm="0">
                                          <p:val>
                                            <p:fltVal val="0.5"/>
                                          </p:val>
                                        </p:tav>
                                        <p:tav tm="100000">
                                          <p:val>
                                            <p:strVal val="#ppt_x"/>
                                          </p:val>
                                        </p:tav>
                                      </p:tavLst>
                                    </p:anim>
                                    <p:anim calcmode="lin" valueType="num">
                                      <p:cBhvr>
                                        <p:cTn id="356" dur="3619" fill="hold"/>
                                        <p:tgtEl>
                                          <p:spTgt spid="540"/>
                                        </p:tgtEl>
                                        <p:attrNameLst>
                                          <p:attrName>ppt_y</p:attrName>
                                        </p:attrNameLst>
                                      </p:cBhvr>
                                      <p:tavLst>
                                        <p:tav tm="0">
                                          <p:val>
                                            <p:fltVal val="0.5"/>
                                          </p:val>
                                        </p:tav>
                                        <p:tav tm="100000">
                                          <p:val>
                                            <p:strVal val="#ppt_y"/>
                                          </p:val>
                                        </p:tav>
                                      </p:tavLst>
                                    </p:anim>
                                  </p:childTnLst>
                                </p:cTn>
                              </p:par>
                              <p:par>
                                <p:cTn id="357" presetID="23" presetClass="entr" presetSubtype="528" repeatCount="indefinite" fill="hold" grpId="0" nodeType="withEffect">
                                  <p:stCondLst>
                                    <p:cond delay="1090"/>
                                  </p:stCondLst>
                                  <p:childTnLst>
                                    <p:set>
                                      <p:cBhvr>
                                        <p:cTn id="358" dur="1" fill="hold">
                                          <p:stCondLst>
                                            <p:cond delay="0"/>
                                          </p:stCondLst>
                                        </p:cTn>
                                        <p:tgtEl>
                                          <p:spTgt spid="541"/>
                                        </p:tgtEl>
                                        <p:attrNameLst>
                                          <p:attrName>style.visibility</p:attrName>
                                        </p:attrNameLst>
                                      </p:cBhvr>
                                      <p:to>
                                        <p:strVal val="visible"/>
                                      </p:to>
                                    </p:set>
                                    <p:anim calcmode="lin" valueType="num">
                                      <p:cBhvr>
                                        <p:cTn id="359" dur="5888" fill="hold"/>
                                        <p:tgtEl>
                                          <p:spTgt spid="541"/>
                                        </p:tgtEl>
                                        <p:attrNameLst>
                                          <p:attrName>ppt_w</p:attrName>
                                        </p:attrNameLst>
                                      </p:cBhvr>
                                      <p:tavLst>
                                        <p:tav tm="0">
                                          <p:val>
                                            <p:fltVal val="0"/>
                                          </p:val>
                                        </p:tav>
                                        <p:tav tm="100000">
                                          <p:val>
                                            <p:strVal val="#ppt_w"/>
                                          </p:val>
                                        </p:tav>
                                      </p:tavLst>
                                    </p:anim>
                                    <p:anim calcmode="lin" valueType="num">
                                      <p:cBhvr>
                                        <p:cTn id="360" dur="5888" fill="hold"/>
                                        <p:tgtEl>
                                          <p:spTgt spid="541"/>
                                        </p:tgtEl>
                                        <p:attrNameLst>
                                          <p:attrName>ppt_h</p:attrName>
                                        </p:attrNameLst>
                                      </p:cBhvr>
                                      <p:tavLst>
                                        <p:tav tm="0">
                                          <p:val>
                                            <p:fltVal val="0"/>
                                          </p:val>
                                        </p:tav>
                                        <p:tav tm="100000">
                                          <p:val>
                                            <p:strVal val="#ppt_h"/>
                                          </p:val>
                                        </p:tav>
                                      </p:tavLst>
                                    </p:anim>
                                    <p:anim calcmode="lin" valueType="num">
                                      <p:cBhvr>
                                        <p:cTn id="361" dur="5888" fill="hold"/>
                                        <p:tgtEl>
                                          <p:spTgt spid="541"/>
                                        </p:tgtEl>
                                        <p:attrNameLst>
                                          <p:attrName>ppt_x</p:attrName>
                                        </p:attrNameLst>
                                      </p:cBhvr>
                                      <p:tavLst>
                                        <p:tav tm="0">
                                          <p:val>
                                            <p:fltVal val="0.5"/>
                                          </p:val>
                                        </p:tav>
                                        <p:tav tm="100000">
                                          <p:val>
                                            <p:strVal val="#ppt_x"/>
                                          </p:val>
                                        </p:tav>
                                      </p:tavLst>
                                    </p:anim>
                                    <p:anim calcmode="lin" valueType="num">
                                      <p:cBhvr>
                                        <p:cTn id="362" dur="5888" fill="hold"/>
                                        <p:tgtEl>
                                          <p:spTgt spid="541"/>
                                        </p:tgtEl>
                                        <p:attrNameLst>
                                          <p:attrName>ppt_y</p:attrName>
                                        </p:attrNameLst>
                                      </p:cBhvr>
                                      <p:tavLst>
                                        <p:tav tm="0">
                                          <p:val>
                                            <p:fltVal val="0.5"/>
                                          </p:val>
                                        </p:tav>
                                        <p:tav tm="100000">
                                          <p:val>
                                            <p:strVal val="#ppt_y"/>
                                          </p:val>
                                        </p:tav>
                                      </p:tavLst>
                                    </p:anim>
                                  </p:childTnLst>
                                </p:cTn>
                              </p:par>
                              <p:par>
                                <p:cTn id="363" presetID="23" presetClass="entr" presetSubtype="528" repeatCount="indefinite" fill="hold" grpId="0" nodeType="withEffect">
                                  <p:stCondLst>
                                    <p:cond delay="2628"/>
                                  </p:stCondLst>
                                  <p:childTnLst>
                                    <p:set>
                                      <p:cBhvr>
                                        <p:cTn id="364" dur="1" fill="hold">
                                          <p:stCondLst>
                                            <p:cond delay="0"/>
                                          </p:stCondLst>
                                        </p:cTn>
                                        <p:tgtEl>
                                          <p:spTgt spid="542"/>
                                        </p:tgtEl>
                                        <p:attrNameLst>
                                          <p:attrName>style.visibility</p:attrName>
                                        </p:attrNameLst>
                                      </p:cBhvr>
                                      <p:to>
                                        <p:strVal val="visible"/>
                                      </p:to>
                                    </p:set>
                                    <p:anim calcmode="lin" valueType="num">
                                      <p:cBhvr>
                                        <p:cTn id="365" dur="5799" fill="hold"/>
                                        <p:tgtEl>
                                          <p:spTgt spid="542"/>
                                        </p:tgtEl>
                                        <p:attrNameLst>
                                          <p:attrName>ppt_w</p:attrName>
                                        </p:attrNameLst>
                                      </p:cBhvr>
                                      <p:tavLst>
                                        <p:tav tm="0">
                                          <p:val>
                                            <p:fltVal val="0"/>
                                          </p:val>
                                        </p:tav>
                                        <p:tav tm="100000">
                                          <p:val>
                                            <p:strVal val="#ppt_w"/>
                                          </p:val>
                                        </p:tav>
                                      </p:tavLst>
                                    </p:anim>
                                    <p:anim calcmode="lin" valueType="num">
                                      <p:cBhvr>
                                        <p:cTn id="366" dur="5799" fill="hold"/>
                                        <p:tgtEl>
                                          <p:spTgt spid="542"/>
                                        </p:tgtEl>
                                        <p:attrNameLst>
                                          <p:attrName>ppt_h</p:attrName>
                                        </p:attrNameLst>
                                      </p:cBhvr>
                                      <p:tavLst>
                                        <p:tav tm="0">
                                          <p:val>
                                            <p:fltVal val="0"/>
                                          </p:val>
                                        </p:tav>
                                        <p:tav tm="100000">
                                          <p:val>
                                            <p:strVal val="#ppt_h"/>
                                          </p:val>
                                        </p:tav>
                                      </p:tavLst>
                                    </p:anim>
                                    <p:anim calcmode="lin" valueType="num">
                                      <p:cBhvr>
                                        <p:cTn id="367" dur="5799" fill="hold"/>
                                        <p:tgtEl>
                                          <p:spTgt spid="542"/>
                                        </p:tgtEl>
                                        <p:attrNameLst>
                                          <p:attrName>ppt_x</p:attrName>
                                        </p:attrNameLst>
                                      </p:cBhvr>
                                      <p:tavLst>
                                        <p:tav tm="0">
                                          <p:val>
                                            <p:fltVal val="0.5"/>
                                          </p:val>
                                        </p:tav>
                                        <p:tav tm="100000">
                                          <p:val>
                                            <p:strVal val="#ppt_x"/>
                                          </p:val>
                                        </p:tav>
                                      </p:tavLst>
                                    </p:anim>
                                    <p:anim calcmode="lin" valueType="num">
                                      <p:cBhvr>
                                        <p:cTn id="368" dur="5799" fill="hold"/>
                                        <p:tgtEl>
                                          <p:spTgt spid="542"/>
                                        </p:tgtEl>
                                        <p:attrNameLst>
                                          <p:attrName>ppt_y</p:attrName>
                                        </p:attrNameLst>
                                      </p:cBhvr>
                                      <p:tavLst>
                                        <p:tav tm="0">
                                          <p:val>
                                            <p:fltVal val="0.5"/>
                                          </p:val>
                                        </p:tav>
                                        <p:tav tm="100000">
                                          <p:val>
                                            <p:strVal val="#ppt_y"/>
                                          </p:val>
                                        </p:tav>
                                      </p:tavLst>
                                    </p:anim>
                                  </p:childTnLst>
                                </p:cTn>
                              </p:par>
                              <p:par>
                                <p:cTn id="369" presetID="23" presetClass="entr" presetSubtype="528" repeatCount="indefinite" fill="hold" grpId="0" nodeType="withEffect">
                                  <p:stCondLst>
                                    <p:cond delay="1434"/>
                                  </p:stCondLst>
                                  <p:childTnLst>
                                    <p:set>
                                      <p:cBhvr>
                                        <p:cTn id="370" dur="1" fill="hold">
                                          <p:stCondLst>
                                            <p:cond delay="0"/>
                                          </p:stCondLst>
                                        </p:cTn>
                                        <p:tgtEl>
                                          <p:spTgt spid="543"/>
                                        </p:tgtEl>
                                        <p:attrNameLst>
                                          <p:attrName>style.visibility</p:attrName>
                                        </p:attrNameLst>
                                      </p:cBhvr>
                                      <p:to>
                                        <p:strVal val="visible"/>
                                      </p:to>
                                    </p:set>
                                    <p:anim calcmode="lin" valueType="num">
                                      <p:cBhvr>
                                        <p:cTn id="371" dur="5978" fill="hold"/>
                                        <p:tgtEl>
                                          <p:spTgt spid="543"/>
                                        </p:tgtEl>
                                        <p:attrNameLst>
                                          <p:attrName>ppt_w</p:attrName>
                                        </p:attrNameLst>
                                      </p:cBhvr>
                                      <p:tavLst>
                                        <p:tav tm="0">
                                          <p:val>
                                            <p:fltVal val="0"/>
                                          </p:val>
                                        </p:tav>
                                        <p:tav tm="100000">
                                          <p:val>
                                            <p:strVal val="#ppt_w"/>
                                          </p:val>
                                        </p:tav>
                                      </p:tavLst>
                                    </p:anim>
                                    <p:anim calcmode="lin" valueType="num">
                                      <p:cBhvr>
                                        <p:cTn id="372" dur="5978" fill="hold"/>
                                        <p:tgtEl>
                                          <p:spTgt spid="543"/>
                                        </p:tgtEl>
                                        <p:attrNameLst>
                                          <p:attrName>ppt_h</p:attrName>
                                        </p:attrNameLst>
                                      </p:cBhvr>
                                      <p:tavLst>
                                        <p:tav tm="0">
                                          <p:val>
                                            <p:fltVal val="0"/>
                                          </p:val>
                                        </p:tav>
                                        <p:tav tm="100000">
                                          <p:val>
                                            <p:strVal val="#ppt_h"/>
                                          </p:val>
                                        </p:tav>
                                      </p:tavLst>
                                    </p:anim>
                                    <p:anim calcmode="lin" valueType="num">
                                      <p:cBhvr>
                                        <p:cTn id="373" dur="5978" fill="hold"/>
                                        <p:tgtEl>
                                          <p:spTgt spid="543"/>
                                        </p:tgtEl>
                                        <p:attrNameLst>
                                          <p:attrName>ppt_x</p:attrName>
                                        </p:attrNameLst>
                                      </p:cBhvr>
                                      <p:tavLst>
                                        <p:tav tm="0">
                                          <p:val>
                                            <p:fltVal val="0.5"/>
                                          </p:val>
                                        </p:tav>
                                        <p:tav tm="100000">
                                          <p:val>
                                            <p:strVal val="#ppt_x"/>
                                          </p:val>
                                        </p:tav>
                                      </p:tavLst>
                                    </p:anim>
                                    <p:anim calcmode="lin" valueType="num">
                                      <p:cBhvr>
                                        <p:cTn id="374" dur="5978" fill="hold"/>
                                        <p:tgtEl>
                                          <p:spTgt spid="543"/>
                                        </p:tgtEl>
                                        <p:attrNameLst>
                                          <p:attrName>ppt_y</p:attrName>
                                        </p:attrNameLst>
                                      </p:cBhvr>
                                      <p:tavLst>
                                        <p:tav tm="0">
                                          <p:val>
                                            <p:fltVal val="0.5"/>
                                          </p:val>
                                        </p:tav>
                                        <p:tav tm="100000">
                                          <p:val>
                                            <p:strVal val="#ppt_y"/>
                                          </p:val>
                                        </p:tav>
                                      </p:tavLst>
                                    </p:anim>
                                  </p:childTnLst>
                                </p:cTn>
                              </p:par>
                              <p:par>
                                <p:cTn id="375" presetID="23" presetClass="entr" presetSubtype="528" repeatCount="indefinite" fill="hold" grpId="0" nodeType="withEffect">
                                  <p:stCondLst>
                                    <p:cond delay="572"/>
                                  </p:stCondLst>
                                  <p:childTnLst>
                                    <p:set>
                                      <p:cBhvr>
                                        <p:cTn id="376" dur="1" fill="hold">
                                          <p:stCondLst>
                                            <p:cond delay="0"/>
                                          </p:stCondLst>
                                        </p:cTn>
                                        <p:tgtEl>
                                          <p:spTgt spid="544"/>
                                        </p:tgtEl>
                                        <p:attrNameLst>
                                          <p:attrName>style.visibility</p:attrName>
                                        </p:attrNameLst>
                                      </p:cBhvr>
                                      <p:to>
                                        <p:strVal val="visible"/>
                                      </p:to>
                                    </p:set>
                                    <p:anim calcmode="lin" valueType="num">
                                      <p:cBhvr>
                                        <p:cTn id="377" dur="5519" fill="hold"/>
                                        <p:tgtEl>
                                          <p:spTgt spid="544"/>
                                        </p:tgtEl>
                                        <p:attrNameLst>
                                          <p:attrName>ppt_w</p:attrName>
                                        </p:attrNameLst>
                                      </p:cBhvr>
                                      <p:tavLst>
                                        <p:tav tm="0">
                                          <p:val>
                                            <p:fltVal val="0"/>
                                          </p:val>
                                        </p:tav>
                                        <p:tav tm="100000">
                                          <p:val>
                                            <p:strVal val="#ppt_w"/>
                                          </p:val>
                                        </p:tav>
                                      </p:tavLst>
                                    </p:anim>
                                    <p:anim calcmode="lin" valueType="num">
                                      <p:cBhvr>
                                        <p:cTn id="378" dur="5519" fill="hold"/>
                                        <p:tgtEl>
                                          <p:spTgt spid="544"/>
                                        </p:tgtEl>
                                        <p:attrNameLst>
                                          <p:attrName>ppt_h</p:attrName>
                                        </p:attrNameLst>
                                      </p:cBhvr>
                                      <p:tavLst>
                                        <p:tav tm="0">
                                          <p:val>
                                            <p:fltVal val="0"/>
                                          </p:val>
                                        </p:tav>
                                        <p:tav tm="100000">
                                          <p:val>
                                            <p:strVal val="#ppt_h"/>
                                          </p:val>
                                        </p:tav>
                                      </p:tavLst>
                                    </p:anim>
                                    <p:anim calcmode="lin" valueType="num">
                                      <p:cBhvr>
                                        <p:cTn id="379" dur="5519" fill="hold"/>
                                        <p:tgtEl>
                                          <p:spTgt spid="544"/>
                                        </p:tgtEl>
                                        <p:attrNameLst>
                                          <p:attrName>ppt_x</p:attrName>
                                        </p:attrNameLst>
                                      </p:cBhvr>
                                      <p:tavLst>
                                        <p:tav tm="0">
                                          <p:val>
                                            <p:fltVal val="0.5"/>
                                          </p:val>
                                        </p:tav>
                                        <p:tav tm="100000">
                                          <p:val>
                                            <p:strVal val="#ppt_x"/>
                                          </p:val>
                                        </p:tav>
                                      </p:tavLst>
                                    </p:anim>
                                    <p:anim calcmode="lin" valueType="num">
                                      <p:cBhvr>
                                        <p:cTn id="380" dur="5519" fill="hold"/>
                                        <p:tgtEl>
                                          <p:spTgt spid="544"/>
                                        </p:tgtEl>
                                        <p:attrNameLst>
                                          <p:attrName>ppt_y</p:attrName>
                                        </p:attrNameLst>
                                      </p:cBhvr>
                                      <p:tavLst>
                                        <p:tav tm="0">
                                          <p:val>
                                            <p:fltVal val="0.5"/>
                                          </p:val>
                                        </p:tav>
                                        <p:tav tm="100000">
                                          <p:val>
                                            <p:strVal val="#ppt_y"/>
                                          </p:val>
                                        </p:tav>
                                      </p:tavLst>
                                    </p:anim>
                                  </p:childTnLst>
                                </p:cTn>
                              </p:par>
                              <p:par>
                                <p:cTn id="381" presetID="23" presetClass="entr" presetSubtype="528" repeatCount="indefinite" fill="hold" grpId="0" nodeType="withEffect">
                                  <p:stCondLst>
                                    <p:cond delay="2052"/>
                                  </p:stCondLst>
                                  <p:childTnLst>
                                    <p:set>
                                      <p:cBhvr>
                                        <p:cTn id="382" dur="1" fill="hold">
                                          <p:stCondLst>
                                            <p:cond delay="0"/>
                                          </p:stCondLst>
                                        </p:cTn>
                                        <p:tgtEl>
                                          <p:spTgt spid="545"/>
                                        </p:tgtEl>
                                        <p:attrNameLst>
                                          <p:attrName>style.visibility</p:attrName>
                                        </p:attrNameLst>
                                      </p:cBhvr>
                                      <p:to>
                                        <p:strVal val="visible"/>
                                      </p:to>
                                    </p:set>
                                    <p:anim calcmode="lin" valueType="num">
                                      <p:cBhvr>
                                        <p:cTn id="383" dur="4228" fill="hold"/>
                                        <p:tgtEl>
                                          <p:spTgt spid="545"/>
                                        </p:tgtEl>
                                        <p:attrNameLst>
                                          <p:attrName>ppt_w</p:attrName>
                                        </p:attrNameLst>
                                      </p:cBhvr>
                                      <p:tavLst>
                                        <p:tav tm="0">
                                          <p:val>
                                            <p:fltVal val="0"/>
                                          </p:val>
                                        </p:tav>
                                        <p:tav tm="100000">
                                          <p:val>
                                            <p:strVal val="#ppt_w"/>
                                          </p:val>
                                        </p:tav>
                                      </p:tavLst>
                                    </p:anim>
                                    <p:anim calcmode="lin" valueType="num">
                                      <p:cBhvr>
                                        <p:cTn id="384" dur="4228" fill="hold"/>
                                        <p:tgtEl>
                                          <p:spTgt spid="545"/>
                                        </p:tgtEl>
                                        <p:attrNameLst>
                                          <p:attrName>ppt_h</p:attrName>
                                        </p:attrNameLst>
                                      </p:cBhvr>
                                      <p:tavLst>
                                        <p:tav tm="0">
                                          <p:val>
                                            <p:fltVal val="0"/>
                                          </p:val>
                                        </p:tav>
                                        <p:tav tm="100000">
                                          <p:val>
                                            <p:strVal val="#ppt_h"/>
                                          </p:val>
                                        </p:tav>
                                      </p:tavLst>
                                    </p:anim>
                                    <p:anim calcmode="lin" valueType="num">
                                      <p:cBhvr>
                                        <p:cTn id="385" dur="4228" fill="hold"/>
                                        <p:tgtEl>
                                          <p:spTgt spid="545"/>
                                        </p:tgtEl>
                                        <p:attrNameLst>
                                          <p:attrName>ppt_x</p:attrName>
                                        </p:attrNameLst>
                                      </p:cBhvr>
                                      <p:tavLst>
                                        <p:tav tm="0">
                                          <p:val>
                                            <p:fltVal val="0.5"/>
                                          </p:val>
                                        </p:tav>
                                        <p:tav tm="100000">
                                          <p:val>
                                            <p:strVal val="#ppt_x"/>
                                          </p:val>
                                        </p:tav>
                                      </p:tavLst>
                                    </p:anim>
                                    <p:anim calcmode="lin" valueType="num">
                                      <p:cBhvr>
                                        <p:cTn id="386" dur="4228" fill="hold"/>
                                        <p:tgtEl>
                                          <p:spTgt spid="545"/>
                                        </p:tgtEl>
                                        <p:attrNameLst>
                                          <p:attrName>ppt_y</p:attrName>
                                        </p:attrNameLst>
                                      </p:cBhvr>
                                      <p:tavLst>
                                        <p:tav tm="0">
                                          <p:val>
                                            <p:fltVal val="0.5"/>
                                          </p:val>
                                        </p:tav>
                                        <p:tav tm="100000">
                                          <p:val>
                                            <p:strVal val="#ppt_y"/>
                                          </p:val>
                                        </p:tav>
                                      </p:tavLst>
                                    </p:anim>
                                  </p:childTnLst>
                                </p:cTn>
                              </p:par>
                              <p:par>
                                <p:cTn id="387" presetID="23" presetClass="entr" presetSubtype="528" repeatCount="indefinite" fill="hold" grpId="0" nodeType="withEffect">
                                  <p:stCondLst>
                                    <p:cond delay="2242"/>
                                  </p:stCondLst>
                                  <p:childTnLst>
                                    <p:set>
                                      <p:cBhvr>
                                        <p:cTn id="388" dur="1" fill="hold">
                                          <p:stCondLst>
                                            <p:cond delay="0"/>
                                          </p:stCondLst>
                                        </p:cTn>
                                        <p:tgtEl>
                                          <p:spTgt spid="546"/>
                                        </p:tgtEl>
                                        <p:attrNameLst>
                                          <p:attrName>style.visibility</p:attrName>
                                        </p:attrNameLst>
                                      </p:cBhvr>
                                      <p:to>
                                        <p:strVal val="visible"/>
                                      </p:to>
                                    </p:set>
                                    <p:anim calcmode="lin" valueType="num">
                                      <p:cBhvr>
                                        <p:cTn id="389" dur="5416" fill="hold"/>
                                        <p:tgtEl>
                                          <p:spTgt spid="546"/>
                                        </p:tgtEl>
                                        <p:attrNameLst>
                                          <p:attrName>ppt_w</p:attrName>
                                        </p:attrNameLst>
                                      </p:cBhvr>
                                      <p:tavLst>
                                        <p:tav tm="0">
                                          <p:val>
                                            <p:fltVal val="0"/>
                                          </p:val>
                                        </p:tav>
                                        <p:tav tm="100000">
                                          <p:val>
                                            <p:strVal val="#ppt_w"/>
                                          </p:val>
                                        </p:tav>
                                      </p:tavLst>
                                    </p:anim>
                                    <p:anim calcmode="lin" valueType="num">
                                      <p:cBhvr>
                                        <p:cTn id="390" dur="5416" fill="hold"/>
                                        <p:tgtEl>
                                          <p:spTgt spid="546"/>
                                        </p:tgtEl>
                                        <p:attrNameLst>
                                          <p:attrName>ppt_h</p:attrName>
                                        </p:attrNameLst>
                                      </p:cBhvr>
                                      <p:tavLst>
                                        <p:tav tm="0">
                                          <p:val>
                                            <p:fltVal val="0"/>
                                          </p:val>
                                        </p:tav>
                                        <p:tav tm="100000">
                                          <p:val>
                                            <p:strVal val="#ppt_h"/>
                                          </p:val>
                                        </p:tav>
                                      </p:tavLst>
                                    </p:anim>
                                    <p:anim calcmode="lin" valueType="num">
                                      <p:cBhvr>
                                        <p:cTn id="391" dur="5416" fill="hold"/>
                                        <p:tgtEl>
                                          <p:spTgt spid="546"/>
                                        </p:tgtEl>
                                        <p:attrNameLst>
                                          <p:attrName>ppt_x</p:attrName>
                                        </p:attrNameLst>
                                      </p:cBhvr>
                                      <p:tavLst>
                                        <p:tav tm="0">
                                          <p:val>
                                            <p:fltVal val="0.5"/>
                                          </p:val>
                                        </p:tav>
                                        <p:tav tm="100000">
                                          <p:val>
                                            <p:strVal val="#ppt_x"/>
                                          </p:val>
                                        </p:tav>
                                      </p:tavLst>
                                    </p:anim>
                                    <p:anim calcmode="lin" valueType="num">
                                      <p:cBhvr>
                                        <p:cTn id="392" dur="5416" fill="hold"/>
                                        <p:tgtEl>
                                          <p:spTgt spid="546"/>
                                        </p:tgtEl>
                                        <p:attrNameLst>
                                          <p:attrName>ppt_y</p:attrName>
                                        </p:attrNameLst>
                                      </p:cBhvr>
                                      <p:tavLst>
                                        <p:tav tm="0">
                                          <p:val>
                                            <p:fltVal val="0.5"/>
                                          </p:val>
                                        </p:tav>
                                        <p:tav tm="100000">
                                          <p:val>
                                            <p:strVal val="#ppt_y"/>
                                          </p:val>
                                        </p:tav>
                                      </p:tavLst>
                                    </p:anim>
                                  </p:childTnLst>
                                </p:cTn>
                              </p:par>
                              <p:par>
                                <p:cTn id="393" presetID="10" presetClass="entr" presetSubtype="0" fill="hold" grpId="0" nodeType="withEffect">
                                  <p:stCondLst>
                                    <p:cond delay="2242"/>
                                  </p:stCondLst>
                                  <p:childTnLst>
                                    <p:set>
                                      <p:cBhvr>
                                        <p:cTn id="394" dur="1" fill="hold">
                                          <p:stCondLst>
                                            <p:cond delay="0"/>
                                          </p:stCondLst>
                                        </p:cTn>
                                        <p:tgtEl>
                                          <p:spTgt spid="353"/>
                                        </p:tgtEl>
                                        <p:attrNameLst>
                                          <p:attrName>style.visibility</p:attrName>
                                        </p:attrNameLst>
                                      </p:cBhvr>
                                      <p:to>
                                        <p:strVal val="visible"/>
                                      </p:to>
                                    </p:set>
                                    <p:animEffect transition="in" filter="fade">
                                      <p:cBhvr>
                                        <p:cTn id="395" dur="500"/>
                                        <p:tgtEl>
                                          <p:spTgt spid="353"/>
                                        </p:tgtEl>
                                      </p:cBhvr>
                                    </p:animEffect>
                                  </p:childTnLst>
                                </p:cTn>
                              </p:par>
                              <p:par>
                                <p:cTn id="396" presetID="22" presetClass="entr" presetSubtype="8" fill="hold" nodeType="withEffect">
                                  <p:stCondLst>
                                    <p:cond delay="2750"/>
                                  </p:stCondLst>
                                  <p:childTnLst>
                                    <p:set>
                                      <p:cBhvr>
                                        <p:cTn id="397" dur="1" fill="hold">
                                          <p:stCondLst>
                                            <p:cond delay="0"/>
                                          </p:stCondLst>
                                        </p:cTn>
                                        <p:tgtEl>
                                          <p:spTgt spid="354"/>
                                        </p:tgtEl>
                                        <p:attrNameLst>
                                          <p:attrName>style.visibility</p:attrName>
                                        </p:attrNameLst>
                                      </p:cBhvr>
                                      <p:to>
                                        <p:strVal val="visible"/>
                                      </p:to>
                                    </p:set>
                                    <p:animEffect transition="in" filter="wipe(left)">
                                      <p:cBhvr>
                                        <p:cTn id="398" dur="500"/>
                                        <p:tgtEl>
                                          <p:spTgt spid="354"/>
                                        </p:tgtEl>
                                      </p:cBhvr>
                                    </p:animEffect>
                                  </p:childTnLst>
                                </p:cTn>
                              </p:par>
                              <p:par>
                                <p:cTn id="399" presetID="22" presetClass="entr" presetSubtype="2" fill="hold" nodeType="withEffect">
                                  <p:stCondLst>
                                    <p:cond delay="2750"/>
                                  </p:stCondLst>
                                  <p:childTnLst>
                                    <p:set>
                                      <p:cBhvr>
                                        <p:cTn id="400" dur="1" fill="hold">
                                          <p:stCondLst>
                                            <p:cond delay="0"/>
                                          </p:stCondLst>
                                        </p:cTn>
                                        <p:tgtEl>
                                          <p:spTgt spid="352"/>
                                        </p:tgtEl>
                                        <p:attrNameLst>
                                          <p:attrName>style.visibility</p:attrName>
                                        </p:attrNameLst>
                                      </p:cBhvr>
                                      <p:to>
                                        <p:strVal val="visible"/>
                                      </p:to>
                                    </p:set>
                                    <p:animEffect transition="in" filter="wipe(right)">
                                      <p:cBhvr>
                                        <p:cTn id="401" dur="500"/>
                                        <p:tgtEl>
                                          <p:spTgt spid="352"/>
                                        </p:tgtEl>
                                      </p:cBhvr>
                                    </p:animEffect>
                                  </p:childTnLst>
                                </p:cTn>
                              </p:par>
                              <p:par>
                                <p:cTn id="402" presetID="16" presetClass="entr" presetSubtype="37" fill="hold" nodeType="withEffect">
                                  <p:stCondLst>
                                    <p:cond delay="2750"/>
                                  </p:stCondLst>
                                  <p:childTnLst>
                                    <p:set>
                                      <p:cBhvr>
                                        <p:cTn id="403" dur="1" fill="hold">
                                          <p:stCondLst>
                                            <p:cond delay="0"/>
                                          </p:stCondLst>
                                        </p:cTn>
                                        <p:tgtEl>
                                          <p:spTgt spid="355"/>
                                        </p:tgtEl>
                                        <p:attrNameLst>
                                          <p:attrName>style.visibility</p:attrName>
                                        </p:attrNameLst>
                                      </p:cBhvr>
                                      <p:to>
                                        <p:strVal val="visible"/>
                                      </p:to>
                                    </p:set>
                                    <p:animEffect transition="in" filter="barn(outVertical)">
                                      <p:cBhvr>
                                        <p:cTn id="404" dur="500"/>
                                        <p:tgtEl>
                                          <p:spTgt spid="355"/>
                                        </p:tgtEl>
                                      </p:cBhvr>
                                    </p:animEffect>
                                  </p:childTnLst>
                                </p:cTn>
                              </p:par>
                              <p:par>
                                <p:cTn id="405" presetID="2" presetClass="entr" presetSubtype="8" fill="hold" grpId="0" nodeType="withEffect">
                                  <p:stCondLst>
                                    <p:cond delay="3250"/>
                                  </p:stCondLst>
                                  <p:childTnLst>
                                    <p:set>
                                      <p:cBhvr>
                                        <p:cTn id="406" dur="1" fill="hold">
                                          <p:stCondLst>
                                            <p:cond delay="0"/>
                                          </p:stCondLst>
                                        </p:cTn>
                                        <p:tgtEl>
                                          <p:spTgt spid="351"/>
                                        </p:tgtEl>
                                        <p:attrNameLst>
                                          <p:attrName>style.visibility</p:attrName>
                                        </p:attrNameLst>
                                      </p:cBhvr>
                                      <p:to>
                                        <p:strVal val="visible"/>
                                      </p:to>
                                    </p:set>
                                    <p:anim calcmode="lin" valueType="num">
                                      <p:cBhvr additive="base">
                                        <p:cTn id="407" dur="500" fill="hold"/>
                                        <p:tgtEl>
                                          <p:spTgt spid="351"/>
                                        </p:tgtEl>
                                        <p:attrNameLst>
                                          <p:attrName>ppt_x</p:attrName>
                                        </p:attrNameLst>
                                      </p:cBhvr>
                                      <p:tavLst>
                                        <p:tav tm="0">
                                          <p:val>
                                            <p:strVal val="0-#ppt_w/2"/>
                                          </p:val>
                                        </p:tav>
                                        <p:tav tm="100000">
                                          <p:val>
                                            <p:strVal val="#ppt_x"/>
                                          </p:val>
                                        </p:tav>
                                      </p:tavLst>
                                    </p:anim>
                                    <p:anim calcmode="lin" valueType="num">
                                      <p:cBhvr additive="base">
                                        <p:cTn id="408" dur="500" fill="hold"/>
                                        <p:tgtEl>
                                          <p:spTgt spid="351"/>
                                        </p:tgtEl>
                                        <p:attrNameLst>
                                          <p:attrName>ppt_y</p:attrName>
                                        </p:attrNameLst>
                                      </p:cBhvr>
                                      <p:tavLst>
                                        <p:tav tm="0">
                                          <p:val>
                                            <p:strVal val="#ppt_y"/>
                                          </p:val>
                                        </p:tav>
                                        <p:tav tm="100000">
                                          <p:val>
                                            <p:strVal val="#ppt_y"/>
                                          </p:val>
                                        </p:tav>
                                      </p:tavLst>
                                    </p:anim>
                                  </p:childTnLst>
                                </p:cTn>
                              </p:par>
                            </p:childTnLst>
                          </p:cTn>
                        </p:par>
                        <p:par>
                          <p:cTn id="409" fill="hold">
                            <p:stCondLst>
                              <p:cond delay="8427"/>
                            </p:stCondLst>
                            <p:childTnLst>
                              <p:par>
                                <p:cTn id="410" presetID="22" presetClass="entr" presetSubtype="4" fill="hold" nodeType="afterEffect">
                                  <p:stCondLst>
                                    <p:cond delay="0"/>
                                  </p:stCondLst>
                                  <p:childTnLst>
                                    <p:set>
                                      <p:cBhvr>
                                        <p:cTn id="411" dur="1" fill="hold">
                                          <p:stCondLst>
                                            <p:cond delay="0"/>
                                          </p:stCondLst>
                                        </p:cTn>
                                        <p:tgtEl>
                                          <p:spTgt spid="162"/>
                                        </p:tgtEl>
                                        <p:attrNameLst>
                                          <p:attrName>style.visibility</p:attrName>
                                        </p:attrNameLst>
                                      </p:cBhvr>
                                      <p:to>
                                        <p:strVal val="visible"/>
                                      </p:to>
                                    </p:set>
                                    <p:animEffect transition="in" filter="wipe(down)">
                                      <p:cBhvr>
                                        <p:cTn id="412" dur="500"/>
                                        <p:tgtEl>
                                          <p:spTgt spid="162"/>
                                        </p:tgtEl>
                                      </p:cBhvr>
                                    </p:animEffect>
                                  </p:childTnLst>
                                </p:cTn>
                              </p:par>
                            </p:childTnLst>
                          </p:cTn>
                        </p:par>
                        <p:par>
                          <p:cTn id="413" fill="hold">
                            <p:stCondLst>
                              <p:cond delay="8927"/>
                            </p:stCondLst>
                            <p:childTnLst>
                              <p:par>
                                <p:cTn id="414" presetID="16" presetClass="entr" presetSubtype="21" fill="hold" nodeType="afterEffect">
                                  <p:stCondLst>
                                    <p:cond delay="0"/>
                                  </p:stCondLst>
                                  <p:childTnLst>
                                    <p:set>
                                      <p:cBhvr>
                                        <p:cTn id="415" dur="1" fill="hold">
                                          <p:stCondLst>
                                            <p:cond delay="0"/>
                                          </p:stCondLst>
                                        </p:cTn>
                                        <p:tgtEl>
                                          <p:spTgt spid="11"/>
                                        </p:tgtEl>
                                        <p:attrNameLst>
                                          <p:attrName>style.visibility</p:attrName>
                                        </p:attrNameLst>
                                      </p:cBhvr>
                                      <p:to>
                                        <p:strVal val="visible"/>
                                      </p:to>
                                    </p:set>
                                    <p:animEffect transition="in" filter="barn(inVertical)">
                                      <p:cBhvr>
                                        <p:cTn id="4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 grpId="0" animBg="1"/>
      <p:bldP spid="473" grpId="0" animBg="1"/>
      <p:bldP spid="474" grpId="0" animBg="1"/>
      <p:bldP spid="476" grpId="0" animBg="1"/>
      <p:bldP spid="479" grpId="0" animBg="1"/>
      <p:bldP spid="484" grpId="0" animBg="1"/>
      <p:bldP spid="489" grpId="0" animBg="1"/>
      <p:bldP spid="490" grpId="0" animBg="1"/>
      <p:bldP spid="495" grpId="0" animBg="1"/>
      <p:bldP spid="496" grpId="0" animBg="1"/>
      <p:bldP spid="497" grpId="0" animBg="1"/>
      <p:bldP spid="498" grpId="0" animBg="1"/>
      <p:bldP spid="499" grpId="0" animBg="1"/>
      <p:bldP spid="500" grpId="0" animBg="1"/>
      <p:bldP spid="501" grpId="0" animBg="1"/>
      <p:bldP spid="502" grpId="0" animBg="1"/>
      <p:bldP spid="503" grpId="0" animBg="1"/>
      <p:bldP spid="504" grpId="0" animBg="1"/>
      <p:bldP spid="505" grpId="0" animBg="1"/>
      <p:bldP spid="506" grpId="0" animBg="1"/>
      <p:bldP spid="507" grpId="0" animBg="1"/>
      <p:bldP spid="508" grpId="0" animBg="1"/>
      <p:bldP spid="509" grpId="0" animBg="1"/>
      <p:bldP spid="510" grpId="0" animBg="1"/>
      <p:bldP spid="511" grpId="0" animBg="1"/>
      <p:bldP spid="512" grpId="0" animBg="1"/>
      <p:bldP spid="513" grpId="0" animBg="1"/>
      <p:bldP spid="514" grpId="0" animBg="1"/>
      <p:bldP spid="515" grpId="0" animBg="1"/>
      <p:bldP spid="516" grpId="0" animBg="1"/>
      <p:bldP spid="517" grpId="0" animBg="1"/>
      <p:bldP spid="518" grpId="0" animBg="1"/>
      <p:bldP spid="519" grpId="0" animBg="1"/>
      <p:bldP spid="520" grpId="0" animBg="1"/>
      <p:bldP spid="521" grpId="0" animBg="1"/>
      <p:bldP spid="522" grpId="0" animBg="1"/>
      <p:bldP spid="523" grpId="0" animBg="1"/>
      <p:bldP spid="524" grpId="0" animBg="1"/>
      <p:bldP spid="525" grpId="0" animBg="1"/>
      <p:bldP spid="526" grpId="0" animBg="1"/>
      <p:bldP spid="527" grpId="0" animBg="1"/>
      <p:bldP spid="528" grpId="0" animBg="1"/>
      <p:bldP spid="529" grpId="0" animBg="1"/>
      <p:bldP spid="530" grpId="0" animBg="1"/>
      <p:bldP spid="531" grpId="0" animBg="1"/>
      <p:bldP spid="532" grpId="0" animBg="1"/>
      <p:bldP spid="533" grpId="0" animBg="1"/>
      <p:bldP spid="534" grpId="0" animBg="1"/>
      <p:bldP spid="535" grpId="0" animBg="1"/>
      <p:bldP spid="536" grpId="0" animBg="1"/>
      <p:bldP spid="537" grpId="0" animBg="1"/>
      <p:bldP spid="538" grpId="0" animBg="1"/>
      <p:bldP spid="539" grpId="0" animBg="1"/>
      <p:bldP spid="540" grpId="0" animBg="1"/>
      <p:bldP spid="541" grpId="0" animBg="1"/>
      <p:bldP spid="542" grpId="0" animBg="1"/>
      <p:bldP spid="543" grpId="0" animBg="1"/>
      <p:bldP spid="544" grpId="0" animBg="1"/>
      <p:bldP spid="545" grpId="0" animBg="1"/>
      <p:bldP spid="546" grpId="0" animBg="1"/>
      <p:bldP spid="547" grpId="0" animBg="1"/>
      <p:bldP spid="351" grpId="0"/>
      <p:bldP spid="35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高端质感区块链介绍"/>
</p:tagLst>
</file>

<file path=ppt/tags/tag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219112043"/>
  <p:tag name="MH_LIBRARY" val="GRAPHIC"/>
  <p:tag name="MH_TYPE" val="SubTitl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2573</Words>
  <Application>Microsoft Office PowerPoint</Application>
  <PresentationFormat>宽屏</PresentationFormat>
  <Paragraphs>205</Paragraphs>
  <Slides>28</Slides>
  <Notes>28</Notes>
  <HiddenSlides>0</HiddenSlides>
  <MMClips>1</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28</vt:i4>
      </vt:variant>
    </vt:vector>
  </HeadingPairs>
  <TitlesOfParts>
    <vt:vector size="46" baseType="lpstr">
      <vt:lpstr>Arial Unicode MS</vt:lpstr>
      <vt:lpstr>Gill Sans</vt:lpstr>
      <vt:lpstr>Kartika</vt:lpstr>
      <vt:lpstr>冬青黑体简体中文 W3</vt:lpstr>
      <vt:lpstr>方正姚体</vt:lpstr>
      <vt:lpstr>黑体</vt:lpstr>
      <vt:lpstr>宋体</vt:lpstr>
      <vt:lpstr>微软雅黑</vt:lpstr>
      <vt:lpstr>微软雅黑 Light</vt:lpstr>
      <vt:lpstr>幼圆</vt:lpstr>
      <vt:lpstr>Arial</vt:lpstr>
      <vt:lpstr>Calibri</vt:lpstr>
      <vt:lpstr>Calibri Light</vt:lpstr>
      <vt:lpstr>Impact</vt:lpstr>
      <vt:lpstr>Open Sans</vt:lpstr>
      <vt:lpstr>Segoe UI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简约高端质感区块链介绍</dc:title>
  <dc:creator/>
  <cp:keywords/>
  <cp:lastModifiedBy/>
  <cp:revision>1</cp:revision>
  <dcterms:created xsi:type="dcterms:W3CDTF">2018-03-06T04:41:49Z</dcterms:created>
  <dcterms:modified xsi:type="dcterms:W3CDTF">2018-12-01T01:57:21Z</dcterms:modified>
</cp:coreProperties>
</file>