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0" r:id="rId4"/>
    <p:sldId id="272" r:id="rId5"/>
    <p:sldId id="273" r:id="rId6"/>
    <p:sldId id="268" r:id="rId7"/>
    <p:sldId id="266" r:id="rId8"/>
    <p:sldId id="264" r:id="rId9"/>
    <p:sldId id="265" r:id="rId10"/>
    <p:sldId id="267" r:id="rId11"/>
    <p:sldId id="261" r:id="rId12"/>
    <p:sldId id="269" r:id="rId13"/>
    <p:sldId id="270" r:id="rId14"/>
    <p:sldId id="271" r:id="rId15"/>
    <p:sldId id="262" r:id="rId16"/>
    <p:sldId id="274" r:id="rId17"/>
    <p:sldId id="275" r:id="rId18"/>
    <p:sldId id="276" r:id="rId19"/>
    <p:sldId id="277" r:id="rId20"/>
    <p:sldId id="263" r:id="rId21"/>
    <p:sldId id="278" r:id="rId22"/>
    <p:sldId id="279" r:id="rId23"/>
    <p:sldId id="280" r:id="rId24"/>
    <p:sldId id="281" r:id="rId25"/>
    <p:sldId id="282" r:id="rId26"/>
    <p:sldId id="28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showGuides="1">
      <p:cViewPr varScale="1">
        <p:scale>
          <a:sx n="90" d="100"/>
          <a:sy n="90" d="100"/>
        </p:scale>
        <p:origin x="94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13A51-C5E4-47B6-8870-665410A7A8C3}" type="datetimeFigureOut">
              <a:rPr lang="zh-CN" altLang="en-US" smtClean="0"/>
              <a:t>2018/5/7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08899-20A8-46AD-AA03-3D1308691BC5}" type="slidenum">
              <a:rPr lang="zh-CN" altLang="en-US" smtClean="0"/>
              <a:t>‹#›</a:t>
            </a:fld>
            <a:endParaRPr lang="zh-CN" altLang="en-US"/>
          </a:p>
        </p:txBody>
      </p:sp>
    </p:spTree>
    <p:extLst>
      <p:ext uri="{BB962C8B-B14F-4D97-AF65-F5344CB8AC3E}">
        <p14:creationId xmlns:p14="http://schemas.microsoft.com/office/powerpoint/2010/main" val="258637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1</a:t>
            </a:fld>
            <a:endParaRPr lang="zh-CN" altLang="en-US"/>
          </a:p>
        </p:txBody>
      </p:sp>
    </p:spTree>
    <p:extLst>
      <p:ext uri="{BB962C8B-B14F-4D97-AF65-F5344CB8AC3E}">
        <p14:creationId xmlns:p14="http://schemas.microsoft.com/office/powerpoint/2010/main" val="4097826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2</a:t>
            </a:fld>
            <a:endParaRPr lang="zh-CN" altLang="en-US"/>
          </a:p>
        </p:txBody>
      </p:sp>
    </p:spTree>
    <p:extLst>
      <p:ext uri="{BB962C8B-B14F-4D97-AF65-F5344CB8AC3E}">
        <p14:creationId xmlns:p14="http://schemas.microsoft.com/office/powerpoint/2010/main" val="1127284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3</a:t>
            </a:fld>
            <a:endParaRPr lang="zh-CN" altLang="en-US"/>
          </a:p>
        </p:txBody>
      </p:sp>
    </p:spTree>
    <p:extLst>
      <p:ext uri="{BB962C8B-B14F-4D97-AF65-F5344CB8AC3E}">
        <p14:creationId xmlns:p14="http://schemas.microsoft.com/office/powerpoint/2010/main" val="2653214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4</a:t>
            </a:fld>
            <a:endParaRPr lang="zh-CN" altLang="en-US"/>
          </a:p>
        </p:txBody>
      </p:sp>
    </p:spTree>
    <p:extLst>
      <p:ext uri="{BB962C8B-B14F-4D97-AF65-F5344CB8AC3E}">
        <p14:creationId xmlns:p14="http://schemas.microsoft.com/office/powerpoint/2010/main" val="2728752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5</a:t>
            </a:fld>
            <a:endParaRPr lang="zh-CN" altLang="en-US"/>
          </a:p>
        </p:txBody>
      </p:sp>
    </p:spTree>
    <p:extLst>
      <p:ext uri="{BB962C8B-B14F-4D97-AF65-F5344CB8AC3E}">
        <p14:creationId xmlns:p14="http://schemas.microsoft.com/office/powerpoint/2010/main" val="929044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6</a:t>
            </a:fld>
            <a:endParaRPr lang="zh-CN" altLang="en-US"/>
          </a:p>
        </p:txBody>
      </p:sp>
    </p:spTree>
    <p:extLst>
      <p:ext uri="{BB962C8B-B14F-4D97-AF65-F5344CB8AC3E}">
        <p14:creationId xmlns:p14="http://schemas.microsoft.com/office/powerpoint/2010/main" val="2972810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7</a:t>
            </a:fld>
            <a:endParaRPr lang="zh-CN" altLang="en-US"/>
          </a:p>
        </p:txBody>
      </p:sp>
    </p:spTree>
    <p:extLst>
      <p:ext uri="{BB962C8B-B14F-4D97-AF65-F5344CB8AC3E}">
        <p14:creationId xmlns:p14="http://schemas.microsoft.com/office/powerpoint/2010/main" val="3275450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8</a:t>
            </a:fld>
            <a:endParaRPr lang="zh-CN" altLang="en-US"/>
          </a:p>
        </p:txBody>
      </p:sp>
    </p:spTree>
    <p:extLst>
      <p:ext uri="{BB962C8B-B14F-4D97-AF65-F5344CB8AC3E}">
        <p14:creationId xmlns:p14="http://schemas.microsoft.com/office/powerpoint/2010/main" val="3160079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9</a:t>
            </a:fld>
            <a:endParaRPr lang="zh-CN" altLang="en-US"/>
          </a:p>
        </p:txBody>
      </p:sp>
    </p:spTree>
    <p:extLst>
      <p:ext uri="{BB962C8B-B14F-4D97-AF65-F5344CB8AC3E}">
        <p14:creationId xmlns:p14="http://schemas.microsoft.com/office/powerpoint/2010/main" val="753386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10</a:t>
            </a:fld>
            <a:endParaRPr lang="zh-CN" altLang="en-US"/>
          </a:p>
        </p:txBody>
      </p:sp>
    </p:spTree>
    <p:extLst>
      <p:ext uri="{BB962C8B-B14F-4D97-AF65-F5344CB8AC3E}">
        <p14:creationId xmlns:p14="http://schemas.microsoft.com/office/powerpoint/2010/main" val="1594399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11</a:t>
            </a:fld>
            <a:endParaRPr lang="zh-CN" altLang="en-US"/>
          </a:p>
        </p:txBody>
      </p:sp>
    </p:spTree>
    <p:extLst>
      <p:ext uri="{BB962C8B-B14F-4D97-AF65-F5344CB8AC3E}">
        <p14:creationId xmlns:p14="http://schemas.microsoft.com/office/powerpoint/2010/main" val="716659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12</a:t>
            </a:fld>
            <a:endParaRPr lang="zh-CN" altLang="en-US"/>
          </a:p>
        </p:txBody>
      </p:sp>
    </p:spTree>
    <p:extLst>
      <p:ext uri="{BB962C8B-B14F-4D97-AF65-F5344CB8AC3E}">
        <p14:creationId xmlns:p14="http://schemas.microsoft.com/office/powerpoint/2010/main" val="4100324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13</a:t>
            </a:fld>
            <a:endParaRPr lang="zh-CN" altLang="en-US"/>
          </a:p>
        </p:txBody>
      </p:sp>
    </p:spTree>
    <p:extLst>
      <p:ext uri="{BB962C8B-B14F-4D97-AF65-F5344CB8AC3E}">
        <p14:creationId xmlns:p14="http://schemas.microsoft.com/office/powerpoint/2010/main" val="3208391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14</a:t>
            </a:fld>
            <a:endParaRPr lang="zh-CN" altLang="en-US"/>
          </a:p>
        </p:txBody>
      </p:sp>
    </p:spTree>
    <p:extLst>
      <p:ext uri="{BB962C8B-B14F-4D97-AF65-F5344CB8AC3E}">
        <p14:creationId xmlns:p14="http://schemas.microsoft.com/office/powerpoint/2010/main" val="1473648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15</a:t>
            </a:fld>
            <a:endParaRPr lang="zh-CN" altLang="en-US"/>
          </a:p>
        </p:txBody>
      </p:sp>
    </p:spTree>
    <p:extLst>
      <p:ext uri="{BB962C8B-B14F-4D97-AF65-F5344CB8AC3E}">
        <p14:creationId xmlns:p14="http://schemas.microsoft.com/office/powerpoint/2010/main" val="1125080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16</a:t>
            </a:fld>
            <a:endParaRPr lang="zh-CN" altLang="en-US"/>
          </a:p>
        </p:txBody>
      </p:sp>
    </p:spTree>
    <p:extLst>
      <p:ext uri="{BB962C8B-B14F-4D97-AF65-F5344CB8AC3E}">
        <p14:creationId xmlns:p14="http://schemas.microsoft.com/office/powerpoint/2010/main" val="1219683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17</a:t>
            </a:fld>
            <a:endParaRPr lang="zh-CN" altLang="en-US"/>
          </a:p>
        </p:txBody>
      </p:sp>
    </p:spTree>
    <p:extLst>
      <p:ext uri="{BB962C8B-B14F-4D97-AF65-F5344CB8AC3E}">
        <p14:creationId xmlns:p14="http://schemas.microsoft.com/office/powerpoint/2010/main" val="1251928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18</a:t>
            </a:fld>
            <a:endParaRPr lang="zh-CN" altLang="en-US"/>
          </a:p>
        </p:txBody>
      </p:sp>
    </p:spTree>
    <p:extLst>
      <p:ext uri="{BB962C8B-B14F-4D97-AF65-F5344CB8AC3E}">
        <p14:creationId xmlns:p14="http://schemas.microsoft.com/office/powerpoint/2010/main" val="219246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19</a:t>
            </a:fld>
            <a:endParaRPr lang="zh-CN" altLang="en-US"/>
          </a:p>
        </p:txBody>
      </p:sp>
    </p:spTree>
    <p:extLst>
      <p:ext uri="{BB962C8B-B14F-4D97-AF65-F5344CB8AC3E}">
        <p14:creationId xmlns:p14="http://schemas.microsoft.com/office/powerpoint/2010/main" val="3222779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20</a:t>
            </a:fld>
            <a:endParaRPr lang="zh-CN" altLang="en-US"/>
          </a:p>
        </p:txBody>
      </p:sp>
    </p:spTree>
    <p:extLst>
      <p:ext uri="{BB962C8B-B14F-4D97-AF65-F5344CB8AC3E}">
        <p14:creationId xmlns:p14="http://schemas.microsoft.com/office/powerpoint/2010/main" val="722243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21</a:t>
            </a:fld>
            <a:endParaRPr lang="zh-CN" altLang="en-US"/>
          </a:p>
        </p:txBody>
      </p:sp>
    </p:spTree>
    <p:extLst>
      <p:ext uri="{BB962C8B-B14F-4D97-AF65-F5344CB8AC3E}">
        <p14:creationId xmlns:p14="http://schemas.microsoft.com/office/powerpoint/2010/main" val="994169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22</a:t>
            </a:fld>
            <a:endParaRPr lang="zh-CN" altLang="en-US"/>
          </a:p>
        </p:txBody>
      </p:sp>
    </p:spTree>
    <p:extLst>
      <p:ext uri="{BB962C8B-B14F-4D97-AF65-F5344CB8AC3E}">
        <p14:creationId xmlns:p14="http://schemas.microsoft.com/office/powerpoint/2010/main" val="297014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23</a:t>
            </a:fld>
            <a:endParaRPr lang="zh-CN" altLang="en-US"/>
          </a:p>
        </p:txBody>
      </p:sp>
    </p:spTree>
    <p:extLst>
      <p:ext uri="{BB962C8B-B14F-4D97-AF65-F5344CB8AC3E}">
        <p14:creationId xmlns:p14="http://schemas.microsoft.com/office/powerpoint/2010/main" val="1278753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24</a:t>
            </a:fld>
            <a:endParaRPr lang="zh-CN" altLang="en-US"/>
          </a:p>
        </p:txBody>
      </p:sp>
    </p:spTree>
    <p:extLst>
      <p:ext uri="{BB962C8B-B14F-4D97-AF65-F5344CB8AC3E}">
        <p14:creationId xmlns:p14="http://schemas.microsoft.com/office/powerpoint/2010/main" val="2444614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25</a:t>
            </a:fld>
            <a:endParaRPr lang="zh-CN" altLang="en-US"/>
          </a:p>
        </p:txBody>
      </p:sp>
    </p:spTree>
    <p:extLst>
      <p:ext uri="{BB962C8B-B14F-4D97-AF65-F5344CB8AC3E}">
        <p14:creationId xmlns:p14="http://schemas.microsoft.com/office/powerpoint/2010/main" val="4171037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608899-20A8-46AD-AA03-3D1308691BC5}" type="slidenum">
              <a:rPr lang="zh-CN" altLang="en-US" smtClean="0"/>
              <a:t>26</a:t>
            </a:fld>
            <a:endParaRPr lang="zh-CN" altLang="en-US"/>
          </a:p>
        </p:txBody>
      </p:sp>
    </p:spTree>
    <p:extLst>
      <p:ext uri="{BB962C8B-B14F-4D97-AF65-F5344CB8AC3E}">
        <p14:creationId xmlns:p14="http://schemas.microsoft.com/office/powerpoint/2010/main" val="4190024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A388EB4-7D75-44C3-BF30-659125E2ED0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9FAD0266-92C5-45C2-83A6-488A7C2C37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10DC3318-8973-44EC-AD35-167DC8AEBBF2}"/>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A3A85E6E-4779-4D28-B7C4-E7A7DDF925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D3C64F2-C24D-4F87-982B-31BADC4A91EC}"/>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956964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DD99C82-B409-4C4F-B04C-D8922736136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77E98B40-4EB3-4547-A082-BFA54A9D096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AA97E4D-82B6-449D-B1E4-8E2217A6D5EC}"/>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24BF0727-23A9-469B-A916-53740C326C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EC8DDD8-9F84-4BBC-942A-1BCBD3E895A6}"/>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366924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F146DF5D-E15C-41AC-A5F5-6B60D19E9E26}"/>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5940DE1F-6A4A-462C-B648-A1325D44C4F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11EFEF4-44A2-40B4-BE02-D8BEEF7D74EA}"/>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
        <p:nvSpPr>
          <p:cNvPr id="7" name="矩形 6">
            <a:extLst>
              <a:ext uri="{FF2B5EF4-FFF2-40B4-BE49-F238E27FC236}">
                <a16:creationId xmlns="" xmlns:a16="http://schemas.microsoft.com/office/drawing/2014/main" id="{16B42F0E-6EFB-49D5-A5A9-A56B31BB7250}"/>
              </a:ext>
            </a:extLst>
          </p:cNvPr>
          <p:cNvSpPr/>
          <p:nvPr userDrawn="1"/>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1251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a:extLst>
              <a:ext uri="{FF2B5EF4-FFF2-40B4-BE49-F238E27FC236}">
                <a16:creationId xmlns="" xmlns:a16="http://schemas.microsoft.com/office/drawing/2014/main" id="{52767841-4872-4A66-B5B9-AEB6A690E05D}"/>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6" name="页脚占位符 5">
            <a:extLst>
              <a:ext uri="{FF2B5EF4-FFF2-40B4-BE49-F238E27FC236}">
                <a16:creationId xmlns="" xmlns:a16="http://schemas.microsoft.com/office/drawing/2014/main" id="{CA810C30-4121-4186-909E-993A5F4E27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7B0A69E-FCE1-4195-B112-8B07999C678F}"/>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pic>
        <p:nvPicPr>
          <p:cNvPr id="8" name="图形 7">
            <a:extLst>
              <a:ext uri="{FF2B5EF4-FFF2-40B4-BE49-F238E27FC236}">
                <a16:creationId xmlns="" xmlns:a16="http://schemas.microsoft.com/office/drawing/2014/main" id="{E42B5FA2-610F-4642-A8E4-46335746690C}"/>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9" name="图片 8">
            <a:extLst>
              <a:ext uri="{FF2B5EF4-FFF2-40B4-BE49-F238E27FC236}">
                <a16:creationId xmlns="" xmlns:a16="http://schemas.microsoft.com/office/drawing/2014/main" id="{2C717629-C331-46C8-B036-1C9B7366810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10" name="图形 9">
            <a:extLst>
              <a:ext uri="{FF2B5EF4-FFF2-40B4-BE49-F238E27FC236}">
                <a16:creationId xmlns="" xmlns:a16="http://schemas.microsoft.com/office/drawing/2014/main" id="{A8B1BA95-2F0F-4676-B009-396680CDD9BE}"/>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11" name="图形 10">
            <a:extLst>
              <a:ext uri="{FF2B5EF4-FFF2-40B4-BE49-F238E27FC236}">
                <a16:creationId xmlns="" xmlns:a16="http://schemas.microsoft.com/office/drawing/2014/main" id="{EA755D31-5996-4CCD-8E66-412F0A2D9A68}"/>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12" name="矩形 69">
            <a:extLst>
              <a:ext uri="{FF2B5EF4-FFF2-40B4-BE49-F238E27FC236}">
                <a16:creationId xmlns="" xmlns:a16="http://schemas.microsoft.com/office/drawing/2014/main" id="{35BEA5C7-08F1-4AA7-98AF-0CEC5286AE30}"/>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47293766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4000">
                                          <p:cBhvr additive="base">
                                            <p:cTn id="7" dur="750" fill="hold"/>
                                            <p:tgtEl>
                                              <p:spTgt spid="8"/>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14:bounceEnd="54000">
                                          <p:cBhvr additive="base">
                                            <p:cTn id="11"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206A5CD-5D03-4AF2-A862-6374BABCDEB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7884909-DFC1-4385-83A5-610F8BB301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4C8BB721-2A41-4394-9697-9D0E0D99835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B2D745DA-DBC4-4B58-B40B-9B89EFCE2D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E42B00AB-42A8-4FA3-864E-2C270D406F9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4789DEC5-DB7D-4B7A-A739-80F146131D0B}"/>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8" name="页脚占位符 7">
            <a:extLst>
              <a:ext uri="{FF2B5EF4-FFF2-40B4-BE49-F238E27FC236}">
                <a16:creationId xmlns="" xmlns:a16="http://schemas.microsoft.com/office/drawing/2014/main" id="{5DBFB16F-4C71-4C6E-9F0B-A1689B50B5C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DB45560D-2BBB-46D5-9D32-8571051D61CB}"/>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189140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532AD7E-EF58-48DD-ABF3-A58E3FAED85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33C195A-A4EC-461B-9BC5-C85ED43C0053}"/>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4" name="页脚占位符 3">
            <a:extLst>
              <a:ext uri="{FF2B5EF4-FFF2-40B4-BE49-F238E27FC236}">
                <a16:creationId xmlns="" xmlns:a16="http://schemas.microsoft.com/office/drawing/2014/main" id="{8F815663-A9ED-49D3-B841-D6E704C69B5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1414CDA0-E9F6-4F74-A641-31EC3990ADE7}"/>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198284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608CE1EE-1C71-477D-A315-A7E8E7B4B0A6}"/>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3" name="页脚占位符 2">
            <a:extLst>
              <a:ext uri="{FF2B5EF4-FFF2-40B4-BE49-F238E27FC236}">
                <a16:creationId xmlns="" xmlns:a16="http://schemas.microsoft.com/office/drawing/2014/main" id="{9FF734CE-6E42-4202-8D7A-E62352B23FF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3233A891-55B3-4419-BAAA-E5176E39D08F}"/>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250759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E46278C-7378-4C16-AEBD-97D0C7B5515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0DC71AC-0695-48D0-A5C1-A2DFE8CFBF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94A254-CB33-4221-A6DD-4FF609E86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91B497-8491-41A9-82AF-30CE8B9AD90F}"/>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6" name="页脚占位符 5">
            <a:extLst>
              <a:ext uri="{FF2B5EF4-FFF2-40B4-BE49-F238E27FC236}">
                <a16:creationId xmlns="" xmlns:a16="http://schemas.microsoft.com/office/drawing/2014/main" id="{964F5015-A16E-4533-99E7-B85E48090C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818662E-9695-4FCC-83D0-D7B9E5B2BFC9}"/>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320395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BAFB50-33D3-41F8-8B0D-C95D1F3DD8A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270E7E3E-6331-4432-B6A1-EDCE1D0ABC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352437C9-A6B4-4B1D-B141-2A7952D07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50DC2534-C80D-43F6-B18D-30D6AA35225C}"/>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6" name="页脚占位符 5">
            <a:extLst>
              <a:ext uri="{FF2B5EF4-FFF2-40B4-BE49-F238E27FC236}">
                <a16:creationId xmlns="" xmlns:a16="http://schemas.microsoft.com/office/drawing/2014/main" id="{87193401-AA28-41EF-A97D-F4FBB31CEFE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2196DFE-B28E-4476-ADE9-459885B140F0}"/>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815672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46EE738-C2D6-43FC-B20C-D2DDB4A4F98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8F027530-3133-4C3E-8F2D-090BB29F672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305AE87-AA2B-45C2-95E8-E9CD348EC73A}"/>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C729EEE9-9B1F-4C46-B497-92FC363073E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4AA111E-0F79-46EE-8487-4376EF9B5882}"/>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4075268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3A25EC82-AA27-4DC5-987C-F9927CBAB83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4F444811-7A43-4F7A-A72F-6DAE24BE3C7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E2159E8-1629-459E-8955-D70204D031C7}"/>
              </a:ext>
            </a:extLst>
          </p:cNvPr>
          <p:cNvSpPr>
            <a:spLocks noGrp="1"/>
          </p:cNvSpPr>
          <p:nvPr>
            <p:ph type="dt" sz="half" idx="10"/>
          </p:nvPr>
        </p:nvSpPr>
        <p:spPr/>
        <p:txBody>
          <a:body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40710FE1-5D36-4DF0-A165-6BD09660FD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0223D90-62AE-4492-AA8E-21AF0634222B}"/>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950144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
        <p:nvSpPr>
          <p:cNvPr id="17" name="图片占位符 16"/>
          <p:cNvSpPr>
            <a:spLocks noGrp="1"/>
          </p:cNvSpPr>
          <p:nvPr>
            <p:ph type="pic" sz="quarter" idx="11"/>
          </p:nvPr>
        </p:nvSpPr>
        <p:spPr>
          <a:xfrm>
            <a:off x="7952227" y="3954857"/>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1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1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70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4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7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2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2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7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8 h 2257169"/>
              <a:gd name="connsiteX136" fmla="*/ 250314 w 3316302"/>
              <a:gd name="connsiteY136" fmla="*/ 1565549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1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1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1"/>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1"/>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70"/>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4"/>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7"/>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2"/>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699" y="1779691"/>
                </a:lnTo>
                <a:lnTo>
                  <a:pt x="280699" y="1580018"/>
                </a:lnTo>
                <a:lnTo>
                  <a:pt x="250314"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1"/>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1406285" y="3954857"/>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1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70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4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7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2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2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7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8 h 2257169"/>
              <a:gd name="connsiteX136" fmla="*/ 250315 w 3316303"/>
              <a:gd name="connsiteY136" fmla="*/ 1565549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1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1"/>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70"/>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4"/>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7"/>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2"/>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700" y="1779691"/>
                </a:lnTo>
                <a:lnTo>
                  <a:pt x="280700" y="1580018"/>
                </a:lnTo>
                <a:lnTo>
                  <a:pt x="250315"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4"/>
          </p:nvPr>
        </p:nvSpPr>
        <p:spPr>
          <a:xfrm>
            <a:off x="1406285" y="1197143"/>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2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69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5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8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3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3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8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9 h 2257169"/>
              <a:gd name="connsiteX136" fmla="*/ 250315 w 3316303"/>
              <a:gd name="connsiteY136" fmla="*/ 1565550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2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2"/>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69"/>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5"/>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8"/>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3"/>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700" y="1779691"/>
                </a:lnTo>
                <a:lnTo>
                  <a:pt x="280700" y="1580019"/>
                </a:lnTo>
                <a:lnTo>
                  <a:pt x="250315"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5"/>
          </p:nvPr>
        </p:nvSpPr>
        <p:spPr>
          <a:xfrm>
            <a:off x="7952227" y="1197143"/>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2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2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69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5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8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3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3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8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9 h 2257169"/>
              <a:gd name="connsiteX136" fmla="*/ 250314 w 3316302"/>
              <a:gd name="connsiteY136" fmla="*/ 1565550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2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2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2"/>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2"/>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69"/>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5"/>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8"/>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3"/>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699" y="1779691"/>
                </a:lnTo>
                <a:lnTo>
                  <a:pt x="280699" y="1580019"/>
                </a:lnTo>
                <a:lnTo>
                  <a:pt x="250314"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2"/>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4679258" y="2576000"/>
            <a:ext cx="3316301" cy="2257169"/>
          </a:xfrm>
          <a:custGeom>
            <a:avLst/>
            <a:gdLst>
              <a:gd name="connsiteX0" fmla="*/ 1620531 w 3316301"/>
              <a:gd name="connsiteY0" fmla="*/ 0 h 2257169"/>
              <a:gd name="connsiteX1" fmla="*/ 1689982 w 3316301"/>
              <a:gd name="connsiteY1" fmla="*/ 0 h 2257169"/>
              <a:gd name="connsiteX2" fmla="*/ 1757987 w 3316301"/>
              <a:gd name="connsiteY2" fmla="*/ 0 h 2257169"/>
              <a:gd name="connsiteX3" fmla="*/ 1827438 w 3316301"/>
              <a:gd name="connsiteY3" fmla="*/ 2894 h 2257169"/>
              <a:gd name="connsiteX4" fmla="*/ 1893995 w 3316301"/>
              <a:gd name="connsiteY4" fmla="*/ 7235 h 2257169"/>
              <a:gd name="connsiteX5" fmla="*/ 1959106 w 3316301"/>
              <a:gd name="connsiteY5" fmla="*/ 14469 h 2257169"/>
              <a:gd name="connsiteX6" fmla="*/ 2024217 w 3316301"/>
              <a:gd name="connsiteY6" fmla="*/ 21704 h 2257169"/>
              <a:gd name="connsiteX7" fmla="*/ 2086434 w 3316301"/>
              <a:gd name="connsiteY7" fmla="*/ 31832 h 2257169"/>
              <a:gd name="connsiteX8" fmla="*/ 2147203 w 3316301"/>
              <a:gd name="connsiteY8" fmla="*/ 41960 h 2257169"/>
              <a:gd name="connsiteX9" fmla="*/ 2206526 w 3316301"/>
              <a:gd name="connsiteY9" fmla="*/ 54982 h 2257169"/>
              <a:gd name="connsiteX10" fmla="*/ 2264403 w 3316301"/>
              <a:gd name="connsiteY10" fmla="*/ 69451 h 2257169"/>
              <a:gd name="connsiteX11" fmla="*/ 2317938 w 3316301"/>
              <a:gd name="connsiteY11" fmla="*/ 85367 h 2257169"/>
              <a:gd name="connsiteX12" fmla="*/ 2371473 w 3316301"/>
              <a:gd name="connsiteY12" fmla="*/ 102730 h 2257169"/>
              <a:gd name="connsiteX13" fmla="*/ 2420668 w 3316301"/>
              <a:gd name="connsiteY13" fmla="*/ 121540 h 2257169"/>
              <a:gd name="connsiteX14" fmla="*/ 2468416 w 3316301"/>
              <a:gd name="connsiteY14" fmla="*/ 141797 h 2257169"/>
              <a:gd name="connsiteX15" fmla="*/ 2513270 w 3316301"/>
              <a:gd name="connsiteY15" fmla="*/ 162053 h 2257169"/>
              <a:gd name="connsiteX16" fmla="*/ 2553783 w 3316301"/>
              <a:gd name="connsiteY16" fmla="*/ 185204 h 2257169"/>
              <a:gd name="connsiteX17" fmla="*/ 2592850 w 3316301"/>
              <a:gd name="connsiteY17" fmla="*/ 209801 h 2257169"/>
              <a:gd name="connsiteX18" fmla="*/ 2737540 w 3316301"/>
              <a:gd name="connsiteY18" fmla="*/ 209801 h 2257169"/>
              <a:gd name="connsiteX19" fmla="*/ 2766478 w 3316301"/>
              <a:gd name="connsiteY19" fmla="*/ 211248 h 2257169"/>
              <a:gd name="connsiteX20" fmla="*/ 2795416 w 3316301"/>
              <a:gd name="connsiteY20" fmla="*/ 215589 h 2257169"/>
              <a:gd name="connsiteX21" fmla="*/ 2822907 w 3316301"/>
              <a:gd name="connsiteY21" fmla="*/ 222823 h 2257169"/>
              <a:gd name="connsiteX22" fmla="*/ 2848951 w 3316301"/>
              <a:gd name="connsiteY22" fmla="*/ 231505 h 2257169"/>
              <a:gd name="connsiteX23" fmla="*/ 2874996 w 3316301"/>
              <a:gd name="connsiteY23" fmla="*/ 244527 h 2257169"/>
              <a:gd name="connsiteX24" fmla="*/ 2898146 w 3316301"/>
              <a:gd name="connsiteY24" fmla="*/ 258996 h 2257169"/>
              <a:gd name="connsiteX25" fmla="*/ 2921297 w 3316301"/>
              <a:gd name="connsiteY25" fmla="*/ 274912 h 2257169"/>
              <a:gd name="connsiteX26" fmla="*/ 2941553 w 3316301"/>
              <a:gd name="connsiteY26" fmla="*/ 293721 h 2257169"/>
              <a:gd name="connsiteX27" fmla="*/ 2960363 w 3316301"/>
              <a:gd name="connsiteY27" fmla="*/ 313978 h 2257169"/>
              <a:gd name="connsiteX28" fmla="*/ 2976279 w 3316301"/>
              <a:gd name="connsiteY28" fmla="*/ 335682 h 2257169"/>
              <a:gd name="connsiteX29" fmla="*/ 2990748 w 3316301"/>
              <a:gd name="connsiteY29" fmla="*/ 360279 h 2257169"/>
              <a:gd name="connsiteX30" fmla="*/ 3002323 w 3316301"/>
              <a:gd name="connsiteY30" fmla="*/ 384876 h 2257169"/>
              <a:gd name="connsiteX31" fmla="*/ 3012451 w 3316301"/>
              <a:gd name="connsiteY31" fmla="*/ 410921 h 2257169"/>
              <a:gd name="connsiteX32" fmla="*/ 3019686 w 3316301"/>
              <a:gd name="connsiteY32" fmla="*/ 438412 h 2257169"/>
              <a:gd name="connsiteX33" fmla="*/ 3024027 w 3316301"/>
              <a:gd name="connsiteY33" fmla="*/ 467350 h 2257169"/>
              <a:gd name="connsiteX34" fmla="*/ 3025474 w 3316301"/>
              <a:gd name="connsiteY34" fmla="*/ 496288 h 2257169"/>
              <a:gd name="connsiteX35" fmla="*/ 3025474 w 3316301"/>
              <a:gd name="connsiteY35" fmla="*/ 687279 h 2257169"/>
              <a:gd name="connsiteX36" fmla="*/ 3057305 w 3316301"/>
              <a:gd name="connsiteY36" fmla="*/ 701748 h 2257169"/>
              <a:gd name="connsiteX37" fmla="*/ 3087690 w 3316301"/>
              <a:gd name="connsiteY37" fmla="*/ 717664 h 2257169"/>
              <a:gd name="connsiteX38" fmla="*/ 3116628 w 3316301"/>
              <a:gd name="connsiteY38" fmla="*/ 736474 h 2257169"/>
              <a:gd name="connsiteX39" fmla="*/ 3144120 w 3316301"/>
              <a:gd name="connsiteY39" fmla="*/ 756731 h 2257169"/>
              <a:gd name="connsiteX40" fmla="*/ 3170164 w 3316301"/>
              <a:gd name="connsiteY40" fmla="*/ 779881 h 2257169"/>
              <a:gd name="connsiteX41" fmla="*/ 3193314 w 3316301"/>
              <a:gd name="connsiteY41" fmla="*/ 805925 h 2257169"/>
              <a:gd name="connsiteX42" fmla="*/ 3216465 w 3316301"/>
              <a:gd name="connsiteY42" fmla="*/ 831970 h 2257169"/>
              <a:gd name="connsiteX43" fmla="*/ 3236721 w 3316301"/>
              <a:gd name="connsiteY43" fmla="*/ 860908 h 2257169"/>
              <a:gd name="connsiteX44" fmla="*/ 3254084 w 3316301"/>
              <a:gd name="connsiteY44" fmla="*/ 891293 h 2257169"/>
              <a:gd name="connsiteX45" fmla="*/ 3270000 w 3316301"/>
              <a:gd name="connsiteY45" fmla="*/ 923125 h 2257169"/>
              <a:gd name="connsiteX46" fmla="*/ 3284469 w 3316301"/>
              <a:gd name="connsiteY46" fmla="*/ 954956 h 2257169"/>
              <a:gd name="connsiteX47" fmla="*/ 3296044 w 3316301"/>
              <a:gd name="connsiteY47" fmla="*/ 989682 h 2257169"/>
              <a:gd name="connsiteX48" fmla="*/ 3304726 w 3316301"/>
              <a:gd name="connsiteY48" fmla="*/ 1024408 h 2257169"/>
              <a:gd name="connsiteX49" fmla="*/ 3311960 w 3316301"/>
              <a:gd name="connsiteY49" fmla="*/ 1060580 h 2257169"/>
              <a:gd name="connsiteX50" fmla="*/ 3314854 w 3316301"/>
              <a:gd name="connsiteY50" fmla="*/ 1098200 h 2257169"/>
              <a:gd name="connsiteX51" fmla="*/ 3316301 w 3316301"/>
              <a:gd name="connsiteY51" fmla="*/ 1135819 h 2257169"/>
              <a:gd name="connsiteX52" fmla="*/ 3314854 w 3316301"/>
              <a:gd name="connsiteY52" fmla="*/ 1173439 h 2257169"/>
              <a:gd name="connsiteX53" fmla="*/ 3311960 w 3316301"/>
              <a:gd name="connsiteY53" fmla="*/ 1209611 h 2257169"/>
              <a:gd name="connsiteX54" fmla="*/ 3304726 w 3316301"/>
              <a:gd name="connsiteY54" fmla="*/ 1245784 h 2257169"/>
              <a:gd name="connsiteX55" fmla="*/ 3296044 w 3316301"/>
              <a:gd name="connsiteY55" fmla="*/ 1281956 h 2257169"/>
              <a:gd name="connsiteX56" fmla="*/ 3284469 w 3316301"/>
              <a:gd name="connsiteY56" fmla="*/ 1315235 h 2257169"/>
              <a:gd name="connsiteX57" fmla="*/ 3270000 w 3316301"/>
              <a:gd name="connsiteY57" fmla="*/ 1348514 h 2257169"/>
              <a:gd name="connsiteX58" fmla="*/ 3254084 w 3316301"/>
              <a:gd name="connsiteY58" fmla="*/ 1380346 h 2257169"/>
              <a:gd name="connsiteX59" fmla="*/ 3236721 w 3316301"/>
              <a:gd name="connsiteY59" fmla="*/ 1410731 h 2257169"/>
              <a:gd name="connsiteX60" fmla="*/ 3216465 w 3316301"/>
              <a:gd name="connsiteY60" fmla="*/ 1438222 h 2257169"/>
              <a:gd name="connsiteX61" fmla="*/ 3193314 w 3316301"/>
              <a:gd name="connsiteY61" fmla="*/ 1465713 h 2257169"/>
              <a:gd name="connsiteX62" fmla="*/ 3170164 w 3316301"/>
              <a:gd name="connsiteY62" fmla="*/ 1490310 h 2257169"/>
              <a:gd name="connsiteX63" fmla="*/ 3144120 w 3316301"/>
              <a:gd name="connsiteY63" fmla="*/ 1513461 h 2257169"/>
              <a:gd name="connsiteX64" fmla="*/ 3116628 w 3316301"/>
              <a:gd name="connsiteY64" fmla="*/ 1535164 h 2257169"/>
              <a:gd name="connsiteX65" fmla="*/ 3087690 w 3316301"/>
              <a:gd name="connsiteY65" fmla="*/ 1553974 h 2257169"/>
              <a:gd name="connsiteX66" fmla="*/ 3057305 w 3316301"/>
              <a:gd name="connsiteY66" fmla="*/ 1569890 h 2257169"/>
              <a:gd name="connsiteX67" fmla="*/ 3025474 w 3316301"/>
              <a:gd name="connsiteY67" fmla="*/ 1584359 h 2257169"/>
              <a:gd name="connsiteX68" fmla="*/ 3025474 w 3316301"/>
              <a:gd name="connsiteY68" fmla="*/ 1779691 h 2257169"/>
              <a:gd name="connsiteX69" fmla="*/ 3024027 w 3316301"/>
              <a:gd name="connsiteY69" fmla="*/ 1808629 h 2257169"/>
              <a:gd name="connsiteX70" fmla="*/ 3019686 w 3316301"/>
              <a:gd name="connsiteY70" fmla="*/ 1837567 h 2257169"/>
              <a:gd name="connsiteX71" fmla="*/ 3012451 w 3316301"/>
              <a:gd name="connsiteY71" fmla="*/ 1865058 h 2257169"/>
              <a:gd name="connsiteX72" fmla="*/ 3002323 w 3316301"/>
              <a:gd name="connsiteY72" fmla="*/ 1891103 h 2257169"/>
              <a:gd name="connsiteX73" fmla="*/ 2990748 w 3316301"/>
              <a:gd name="connsiteY73" fmla="*/ 1915700 h 2257169"/>
              <a:gd name="connsiteX74" fmla="*/ 2976279 w 3316301"/>
              <a:gd name="connsiteY74" fmla="*/ 1940297 h 2257169"/>
              <a:gd name="connsiteX75" fmla="*/ 2960363 w 3316301"/>
              <a:gd name="connsiteY75" fmla="*/ 1962001 h 2257169"/>
              <a:gd name="connsiteX76" fmla="*/ 2941553 w 3316301"/>
              <a:gd name="connsiteY76" fmla="*/ 1982258 h 2257169"/>
              <a:gd name="connsiteX77" fmla="*/ 2921297 w 3316301"/>
              <a:gd name="connsiteY77" fmla="*/ 2001067 h 2257169"/>
              <a:gd name="connsiteX78" fmla="*/ 2898146 w 3316301"/>
              <a:gd name="connsiteY78" fmla="*/ 2016983 h 2257169"/>
              <a:gd name="connsiteX79" fmla="*/ 2874996 w 3316301"/>
              <a:gd name="connsiteY79" fmla="*/ 2031452 h 2257169"/>
              <a:gd name="connsiteX80" fmla="*/ 2848951 w 3316301"/>
              <a:gd name="connsiteY80" fmla="*/ 2043028 h 2257169"/>
              <a:gd name="connsiteX81" fmla="*/ 2822907 w 3316301"/>
              <a:gd name="connsiteY81" fmla="*/ 2053156 h 2257169"/>
              <a:gd name="connsiteX82" fmla="*/ 2795416 w 3316301"/>
              <a:gd name="connsiteY82" fmla="*/ 2060390 h 2257169"/>
              <a:gd name="connsiteX83" fmla="*/ 2766478 w 3316301"/>
              <a:gd name="connsiteY83" fmla="*/ 2064731 h 2257169"/>
              <a:gd name="connsiteX84" fmla="*/ 2737540 w 3316301"/>
              <a:gd name="connsiteY84" fmla="*/ 2066178 h 2257169"/>
              <a:gd name="connsiteX85" fmla="*/ 2562465 w 3316301"/>
              <a:gd name="connsiteY85" fmla="*/ 2066178 h 2257169"/>
              <a:gd name="connsiteX86" fmla="*/ 2523398 w 3316301"/>
              <a:gd name="connsiteY86" fmla="*/ 2087882 h 2257169"/>
              <a:gd name="connsiteX87" fmla="*/ 2481438 w 3316301"/>
              <a:gd name="connsiteY87" fmla="*/ 2108138 h 2257169"/>
              <a:gd name="connsiteX88" fmla="*/ 2438031 w 3316301"/>
              <a:gd name="connsiteY88" fmla="*/ 2128395 h 2257169"/>
              <a:gd name="connsiteX89" fmla="*/ 2391730 w 3316301"/>
              <a:gd name="connsiteY89" fmla="*/ 2147204 h 2257169"/>
              <a:gd name="connsiteX90" fmla="*/ 2342535 w 3316301"/>
              <a:gd name="connsiteY90" fmla="*/ 2163120 h 2257169"/>
              <a:gd name="connsiteX91" fmla="*/ 2290447 w 3316301"/>
              <a:gd name="connsiteY91" fmla="*/ 2179036 h 2257169"/>
              <a:gd name="connsiteX92" fmla="*/ 2236911 w 3316301"/>
              <a:gd name="connsiteY92" fmla="*/ 2193505 h 2257169"/>
              <a:gd name="connsiteX93" fmla="*/ 2181929 w 3316301"/>
              <a:gd name="connsiteY93" fmla="*/ 2206528 h 2257169"/>
              <a:gd name="connsiteX94" fmla="*/ 2125500 w 3316301"/>
              <a:gd name="connsiteY94" fmla="*/ 2218103 h 2257169"/>
              <a:gd name="connsiteX95" fmla="*/ 2066177 w 3316301"/>
              <a:gd name="connsiteY95" fmla="*/ 2228231 h 2257169"/>
              <a:gd name="connsiteX96" fmla="*/ 2006854 w 3316301"/>
              <a:gd name="connsiteY96" fmla="*/ 2236912 h 2257169"/>
              <a:gd name="connsiteX97" fmla="*/ 1944637 w 3316301"/>
              <a:gd name="connsiteY97" fmla="*/ 2244147 h 2257169"/>
              <a:gd name="connsiteX98" fmla="*/ 1882420 w 3316301"/>
              <a:gd name="connsiteY98" fmla="*/ 2249935 h 2257169"/>
              <a:gd name="connsiteX99" fmla="*/ 1818756 w 3316301"/>
              <a:gd name="connsiteY99" fmla="*/ 2254275 h 2257169"/>
              <a:gd name="connsiteX100" fmla="*/ 1755093 w 3316301"/>
              <a:gd name="connsiteY100" fmla="*/ 2255722 h 2257169"/>
              <a:gd name="connsiteX101" fmla="*/ 1689982 w 3316301"/>
              <a:gd name="connsiteY101" fmla="*/ 2257169 h 2257169"/>
              <a:gd name="connsiteX102" fmla="*/ 1623425 w 3316301"/>
              <a:gd name="connsiteY102" fmla="*/ 2255722 h 2257169"/>
              <a:gd name="connsiteX103" fmla="*/ 1559761 w 3316301"/>
              <a:gd name="connsiteY103" fmla="*/ 2254275 h 2257169"/>
              <a:gd name="connsiteX104" fmla="*/ 1496097 w 3316301"/>
              <a:gd name="connsiteY104" fmla="*/ 2249935 h 2257169"/>
              <a:gd name="connsiteX105" fmla="*/ 1433880 w 3316301"/>
              <a:gd name="connsiteY105" fmla="*/ 2244147 h 2257169"/>
              <a:gd name="connsiteX106" fmla="*/ 1371663 w 3316301"/>
              <a:gd name="connsiteY106" fmla="*/ 2236912 h 2257169"/>
              <a:gd name="connsiteX107" fmla="*/ 1312340 w 3316301"/>
              <a:gd name="connsiteY107" fmla="*/ 2228231 h 2257169"/>
              <a:gd name="connsiteX108" fmla="*/ 1253017 w 3316301"/>
              <a:gd name="connsiteY108" fmla="*/ 2218103 h 2257169"/>
              <a:gd name="connsiteX109" fmla="*/ 1196588 w 3316301"/>
              <a:gd name="connsiteY109" fmla="*/ 2206528 h 2257169"/>
              <a:gd name="connsiteX110" fmla="*/ 1141606 w 3316301"/>
              <a:gd name="connsiteY110" fmla="*/ 2193505 h 2257169"/>
              <a:gd name="connsiteX111" fmla="*/ 1088071 w 3316301"/>
              <a:gd name="connsiteY111" fmla="*/ 2179036 h 2257169"/>
              <a:gd name="connsiteX112" fmla="*/ 1035982 w 3316301"/>
              <a:gd name="connsiteY112" fmla="*/ 2163120 h 2257169"/>
              <a:gd name="connsiteX113" fmla="*/ 988234 w 3316301"/>
              <a:gd name="connsiteY113" fmla="*/ 2147204 h 2257169"/>
              <a:gd name="connsiteX114" fmla="*/ 940486 w 3316301"/>
              <a:gd name="connsiteY114" fmla="*/ 2128395 h 2257169"/>
              <a:gd name="connsiteX115" fmla="*/ 897079 w 3316301"/>
              <a:gd name="connsiteY115" fmla="*/ 2108138 h 2257169"/>
              <a:gd name="connsiteX116" fmla="*/ 855120 w 3316301"/>
              <a:gd name="connsiteY116" fmla="*/ 2087882 h 2257169"/>
              <a:gd name="connsiteX117" fmla="*/ 816053 w 3316301"/>
              <a:gd name="connsiteY117" fmla="*/ 2066178 h 2257169"/>
              <a:gd name="connsiteX118" fmla="*/ 570080 w 3316301"/>
              <a:gd name="connsiteY118" fmla="*/ 2066178 h 2257169"/>
              <a:gd name="connsiteX119" fmla="*/ 539695 w 3316301"/>
              <a:gd name="connsiteY119" fmla="*/ 2064731 h 2257169"/>
              <a:gd name="connsiteX120" fmla="*/ 510756 w 3316301"/>
              <a:gd name="connsiteY120" fmla="*/ 2060390 h 2257169"/>
              <a:gd name="connsiteX121" fmla="*/ 483265 w 3316301"/>
              <a:gd name="connsiteY121" fmla="*/ 2053156 h 2257169"/>
              <a:gd name="connsiteX122" fmla="*/ 457221 w 3316301"/>
              <a:gd name="connsiteY122" fmla="*/ 2043028 h 2257169"/>
              <a:gd name="connsiteX123" fmla="*/ 432624 w 3316301"/>
              <a:gd name="connsiteY123" fmla="*/ 2031452 h 2257169"/>
              <a:gd name="connsiteX124" fmla="*/ 408026 w 3316301"/>
              <a:gd name="connsiteY124" fmla="*/ 2016983 h 2257169"/>
              <a:gd name="connsiteX125" fmla="*/ 386322 w 3316301"/>
              <a:gd name="connsiteY125" fmla="*/ 2001067 h 2257169"/>
              <a:gd name="connsiteX126" fmla="*/ 366066 w 3316301"/>
              <a:gd name="connsiteY126" fmla="*/ 1982258 h 2257169"/>
              <a:gd name="connsiteX127" fmla="*/ 347256 w 3316301"/>
              <a:gd name="connsiteY127" fmla="*/ 1962001 h 2257169"/>
              <a:gd name="connsiteX128" fmla="*/ 331340 w 3316301"/>
              <a:gd name="connsiteY128" fmla="*/ 1940297 h 2257169"/>
              <a:gd name="connsiteX129" fmla="*/ 316871 w 3316301"/>
              <a:gd name="connsiteY129" fmla="*/ 1915700 h 2257169"/>
              <a:gd name="connsiteX130" fmla="*/ 303849 w 3316301"/>
              <a:gd name="connsiteY130" fmla="*/ 1891103 h 2257169"/>
              <a:gd name="connsiteX131" fmla="*/ 293721 w 3316301"/>
              <a:gd name="connsiteY131" fmla="*/ 1865058 h 2257169"/>
              <a:gd name="connsiteX132" fmla="*/ 287933 w 3316301"/>
              <a:gd name="connsiteY132" fmla="*/ 1837567 h 2257169"/>
              <a:gd name="connsiteX133" fmla="*/ 283592 w 3316301"/>
              <a:gd name="connsiteY133" fmla="*/ 1808629 h 2257169"/>
              <a:gd name="connsiteX134" fmla="*/ 280699 w 3316301"/>
              <a:gd name="connsiteY134" fmla="*/ 1779691 h 2257169"/>
              <a:gd name="connsiteX135" fmla="*/ 280699 w 3316301"/>
              <a:gd name="connsiteY135" fmla="*/ 1580018 h 2257169"/>
              <a:gd name="connsiteX136" fmla="*/ 250314 w 3316301"/>
              <a:gd name="connsiteY136" fmla="*/ 1565549 h 2257169"/>
              <a:gd name="connsiteX137" fmla="*/ 221375 w 3316301"/>
              <a:gd name="connsiteY137" fmla="*/ 1548187 h 2257169"/>
              <a:gd name="connsiteX138" fmla="*/ 192437 w 3316301"/>
              <a:gd name="connsiteY138" fmla="*/ 1529377 h 2257169"/>
              <a:gd name="connsiteX139" fmla="*/ 166393 w 3316301"/>
              <a:gd name="connsiteY139" fmla="*/ 1507673 h 2257169"/>
              <a:gd name="connsiteX140" fmla="*/ 141796 w 3316301"/>
              <a:gd name="connsiteY140" fmla="*/ 1484523 h 2257169"/>
              <a:gd name="connsiteX141" fmla="*/ 118645 w 3316301"/>
              <a:gd name="connsiteY141" fmla="*/ 1459926 h 2257169"/>
              <a:gd name="connsiteX142" fmla="*/ 96942 w 3316301"/>
              <a:gd name="connsiteY142" fmla="*/ 1433881 h 2257169"/>
              <a:gd name="connsiteX143" fmla="*/ 78133 w 3316301"/>
              <a:gd name="connsiteY143" fmla="*/ 1404943 h 2257169"/>
              <a:gd name="connsiteX144" fmla="*/ 60770 w 3316301"/>
              <a:gd name="connsiteY144" fmla="*/ 1376005 h 2257169"/>
              <a:gd name="connsiteX145" fmla="*/ 44853 w 3316301"/>
              <a:gd name="connsiteY145" fmla="*/ 1344173 h 2257169"/>
              <a:gd name="connsiteX146" fmla="*/ 31831 w 3316301"/>
              <a:gd name="connsiteY146" fmla="*/ 1312341 h 2257169"/>
              <a:gd name="connsiteX147" fmla="*/ 20256 w 3316301"/>
              <a:gd name="connsiteY147" fmla="*/ 1277616 h 2257169"/>
              <a:gd name="connsiteX148" fmla="*/ 11574 w 3316301"/>
              <a:gd name="connsiteY148" fmla="*/ 1244337 h 2257169"/>
              <a:gd name="connsiteX149" fmla="*/ 4340 w 3316301"/>
              <a:gd name="connsiteY149" fmla="*/ 1208164 h 2257169"/>
              <a:gd name="connsiteX150" fmla="*/ 1446 w 3316301"/>
              <a:gd name="connsiteY150" fmla="*/ 1171992 h 2257169"/>
              <a:gd name="connsiteX151" fmla="*/ 0 w 3316301"/>
              <a:gd name="connsiteY151" fmla="*/ 1135819 h 2257169"/>
              <a:gd name="connsiteX152" fmla="*/ 1446 w 3316301"/>
              <a:gd name="connsiteY152" fmla="*/ 1098200 h 2257169"/>
              <a:gd name="connsiteX153" fmla="*/ 4340 w 3316301"/>
              <a:gd name="connsiteY153" fmla="*/ 1062027 h 2257169"/>
              <a:gd name="connsiteX154" fmla="*/ 11574 w 3316301"/>
              <a:gd name="connsiteY154" fmla="*/ 1027301 h 2257169"/>
              <a:gd name="connsiteX155" fmla="*/ 20256 w 3316301"/>
              <a:gd name="connsiteY155" fmla="*/ 992576 h 2257169"/>
              <a:gd name="connsiteX156" fmla="*/ 31831 w 3316301"/>
              <a:gd name="connsiteY156" fmla="*/ 959297 h 2257169"/>
              <a:gd name="connsiteX157" fmla="*/ 44853 w 3316301"/>
              <a:gd name="connsiteY157" fmla="*/ 927465 h 2257169"/>
              <a:gd name="connsiteX158" fmla="*/ 60770 w 3316301"/>
              <a:gd name="connsiteY158" fmla="*/ 895633 h 2257169"/>
              <a:gd name="connsiteX159" fmla="*/ 78133 w 3316301"/>
              <a:gd name="connsiteY159" fmla="*/ 865248 h 2257169"/>
              <a:gd name="connsiteX160" fmla="*/ 96942 w 3316301"/>
              <a:gd name="connsiteY160" fmla="*/ 837757 h 2257169"/>
              <a:gd name="connsiteX161" fmla="*/ 118645 w 3316301"/>
              <a:gd name="connsiteY161" fmla="*/ 810266 h 2257169"/>
              <a:gd name="connsiteX162" fmla="*/ 141796 w 3316301"/>
              <a:gd name="connsiteY162" fmla="*/ 785669 h 2257169"/>
              <a:gd name="connsiteX163" fmla="*/ 166393 w 3316301"/>
              <a:gd name="connsiteY163" fmla="*/ 762518 h 2257169"/>
              <a:gd name="connsiteX164" fmla="*/ 192437 w 3316301"/>
              <a:gd name="connsiteY164" fmla="*/ 742262 h 2257169"/>
              <a:gd name="connsiteX165" fmla="*/ 221375 w 3316301"/>
              <a:gd name="connsiteY165" fmla="*/ 722005 h 2257169"/>
              <a:gd name="connsiteX166" fmla="*/ 250314 w 3316301"/>
              <a:gd name="connsiteY166" fmla="*/ 706089 h 2257169"/>
              <a:gd name="connsiteX167" fmla="*/ 280699 w 3316301"/>
              <a:gd name="connsiteY167" fmla="*/ 691620 h 2257169"/>
              <a:gd name="connsiteX168" fmla="*/ 280699 w 3316301"/>
              <a:gd name="connsiteY168" fmla="*/ 496288 h 2257169"/>
              <a:gd name="connsiteX169" fmla="*/ 283592 w 3316301"/>
              <a:gd name="connsiteY169" fmla="*/ 467350 h 2257169"/>
              <a:gd name="connsiteX170" fmla="*/ 287933 w 3316301"/>
              <a:gd name="connsiteY170" fmla="*/ 438412 h 2257169"/>
              <a:gd name="connsiteX171" fmla="*/ 293721 w 3316301"/>
              <a:gd name="connsiteY171" fmla="*/ 410921 h 2257169"/>
              <a:gd name="connsiteX172" fmla="*/ 303849 w 3316301"/>
              <a:gd name="connsiteY172" fmla="*/ 384876 h 2257169"/>
              <a:gd name="connsiteX173" fmla="*/ 316871 w 3316301"/>
              <a:gd name="connsiteY173" fmla="*/ 360279 h 2257169"/>
              <a:gd name="connsiteX174" fmla="*/ 331340 w 3316301"/>
              <a:gd name="connsiteY174" fmla="*/ 335682 h 2257169"/>
              <a:gd name="connsiteX175" fmla="*/ 347256 w 3316301"/>
              <a:gd name="connsiteY175" fmla="*/ 313978 h 2257169"/>
              <a:gd name="connsiteX176" fmla="*/ 366066 w 3316301"/>
              <a:gd name="connsiteY176" fmla="*/ 293721 h 2257169"/>
              <a:gd name="connsiteX177" fmla="*/ 386322 w 3316301"/>
              <a:gd name="connsiteY177" fmla="*/ 274912 h 2257169"/>
              <a:gd name="connsiteX178" fmla="*/ 408026 w 3316301"/>
              <a:gd name="connsiteY178" fmla="*/ 258996 h 2257169"/>
              <a:gd name="connsiteX179" fmla="*/ 432624 w 3316301"/>
              <a:gd name="connsiteY179" fmla="*/ 244527 h 2257169"/>
              <a:gd name="connsiteX180" fmla="*/ 457221 w 3316301"/>
              <a:gd name="connsiteY180" fmla="*/ 231505 h 2257169"/>
              <a:gd name="connsiteX181" fmla="*/ 483265 w 3316301"/>
              <a:gd name="connsiteY181" fmla="*/ 222823 h 2257169"/>
              <a:gd name="connsiteX182" fmla="*/ 510756 w 3316301"/>
              <a:gd name="connsiteY182" fmla="*/ 215589 h 2257169"/>
              <a:gd name="connsiteX183" fmla="*/ 539695 w 3316301"/>
              <a:gd name="connsiteY183" fmla="*/ 211248 h 2257169"/>
              <a:gd name="connsiteX184" fmla="*/ 570080 w 3316301"/>
              <a:gd name="connsiteY184" fmla="*/ 209801 h 2257169"/>
              <a:gd name="connsiteX185" fmla="*/ 785668 w 3316301"/>
              <a:gd name="connsiteY185" fmla="*/ 209801 h 2257169"/>
              <a:gd name="connsiteX186" fmla="*/ 824735 w 3316301"/>
              <a:gd name="connsiteY186" fmla="*/ 185204 h 2257169"/>
              <a:gd name="connsiteX187" fmla="*/ 866694 w 3316301"/>
              <a:gd name="connsiteY187" fmla="*/ 162053 h 2257169"/>
              <a:gd name="connsiteX188" fmla="*/ 910101 w 3316301"/>
              <a:gd name="connsiteY188" fmla="*/ 141797 h 2257169"/>
              <a:gd name="connsiteX189" fmla="*/ 957849 w 3316301"/>
              <a:gd name="connsiteY189" fmla="*/ 121540 h 2257169"/>
              <a:gd name="connsiteX190" fmla="*/ 1007044 w 3316301"/>
              <a:gd name="connsiteY190" fmla="*/ 102730 h 2257169"/>
              <a:gd name="connsiteX191" fmla="*/ 1060579 w 3316301"/>
              <a:gd name="connsiteY191" fmla="*/ 85367 h 2257169"/>
              <a:gd name="connsiteX192" fmla="*/ 1115562 w 3316301"/>
              <a:gd name="connsiteY192" fmla="*/ 69451 h 2257169"/>
              <a:gd name="connsiteX193" fmla="*/ 1171991 w 3316301"/>
              <a:gd name="connsiteY193" fmla="*/ 54982 h 2257169"/>
              <a:gd name="connsiteX194" fmla="*/ 1231314 w 3316301"/>
              <a:gd name="connsiteY194" fmla="*/ 41960 h 2257169"/>
              <a:gd name="connsiteX195" fmla="*/ 1292084 w 3316301"/>
              <a:gd name="connsiteY195" fmla="*/ 31832 h 2257169"/>
              <a:gd name="connsiteX196" fmla="*/ 1354301 w 3316301"/>
              <a:gd name="connsiteY196" fmla="*/ 21704 h 2257169"/>
              <a:gd name="connsiteX197" fmla="*/ 1419411 w 3316301"/>
              <a:gd name="connsiteY197" fmla="*/ 14469 h 2257169"/>
              <a:gd name="connsiteX198" fmla="*/ 1484522 w 3316301"/>
              <a:gd name="connsiteY198" fmla="*/ 7235 h 2257169"/>
              <a:gd name="connsiteX199" fmla="*/ 1552526 w 3316301"/>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1" h="2257169">
                <a:moveTo>
                  <a:pt x="1620531" y="0"/>
                </a:moveTo>
                <a:lnTo>
                  <a:pt x="1689982" y="0"/>
                </a:lnTo>
                <a:lnTo>
                  <a:pt x="1757987" y="0"/>
                </a:lnTo>
                <a:lnTo>
                  <a:pt x="1827438" y="2894"/>
                </a:lnTo>
                <a:lnTo>
                  <a:pt x="1893995" y="7235"/>
                </a:lnTo>
                <a:lnTo>
                  <a:pt x="1959106" y="14469"/>
                </a:lnTo>
                <a:lnTo>
                  <a:pt x="2024217" y="21704"/>
                </a:lnTo>
                <a:lnTo>
                  <a:pt x="2086434" y="31832"/>
                </a:lnTo>
                <a:lnTo>
                  <a:pt x="2147203" y="41960"/>
                </a:lnTo>
                <a:lnTo>
                  <a:pt x="2206526" y="54982"/>
                </a:lnTo>
                <a:lnTo>
                  <a:pt x="2264403" y="69451"/>
                </a:lnTo>
                <a:lnTo>
                  <a:pt x="2317938" y="85367"/>
                </a:lnTo>
                <a:lnTo>
                  <a:pt x="2371473" y="102730"/>
                </a:lnTo>
                <a:lnTo>
                  <a:pt x="2420668" y="121540"/>
                </a:lnTo>
                <a:lnTo>
                  <a:pt x="2468416" y="141797"/>
                </a:lnTo>
                <a:lnTo>
                  <a:pt x="2513270" y="162053"/>
                </a:lnTo>
                <a:lnTo>
                  <a:pt x="2553783" y="185204"/>
                </a:lnTo>
                <a:lnTo>
                  <a:pt x="2592850" y="209801"/>
                </a:lnTo>
                <a:lnTo>
                  <a:pt x="2737540" y="209801"/>
                </a:lnTo>
                <a:lnTo>
                  <a:pt x="2766478" y="211248"/>
                </a:lnTo>
                <a:lnTo>
                  <a:pt x="2795416" y="215589"/>
                </a:lnTo>
                <a:lnTo>
                  <a:pt x="2822907" y="222823"/>
                </a:lnTo>
                <a:lnTo>
                  <a:pt x="2848951" y="231505"/>
                </a:lnTo>
                <a:lnTo>
                  <a:pt x="2874996" y="244527"/>
                </a:lnTo>
                <a:lnTo>
                  <a:pt x="2898146" y="258996"/>
                </a:lnTo>
                <a:lnTo>
                  <a:pt x="2921297" y="274912"/>
                </a:lnTo>
                <a:lnTo>
                  <a:pt x="2941553" y="293721"/>
                </a:lnTo>
                <a:lnTo>
                  <a:pt x="2960363" y="313978"/>
                </a:lnTo>
                <a:lnTo>
                  <a:pt x="2976279" y="335682"/>
                </a:lnTo>
                <a:lnTo>
                  <a:pt x="2990748" y="360279"/>
                </a:lnTo>
                <a:lnTo>
                  <a:pt x="3002323" y="384876"/>
                </a:lnTo>
                <a:lnTo>
                  <a:pt x="3012451" y="410921"/>
                </a:lnTo>
                <a:lnTo>
                  <a:pt x="3019686" y="438412"/>
                </a:lnTo>
                <a:lnTo>
                  <a:pt x="3024027" y="467350"/>
                </a:lnTo>
                <a:lnTo>
                  <a:pt x="3025474" y="496288"/>
                </a:lnTo>
                <a:lnTo>
                  <a:pt x="3025474" y="687279"/>
                </a:lnTo>
                <a:lnTo>
                  <a:pt x="3057305" y="701748"/>
                </a:lnTo>
                <a:lnTo>
                  <a:pt x="3087690" y="717664"/>
                </a:lnTo>
                <a:lnTo>
                  <a:pt x="3116628" y="736474"/>
                </a:lnTo>
                <a:lnTo>
                  <a:pt x="3144120" y="756731"/>
                </a:lnTo>
                <a:lnTo>
                  <a:pt x="3170164" y="779881"/>
                </a:lnTo>
                <a:lnTo>
                  <a:pt x="3193314" y="805925"/>
                </a:lnTo>
                <a:lnTo>
                  <a:pt x="3216465" y="831970"/>
                </a:lnTo>
                <a:lnTo>
                  <a:pt x="3236721" y="860908"/>
                </a:lnTo>
                <a:lnTo>
                  <a:pt x="3254084" y="891293"/>
                </a:lnTo>
                <a:lnTo>
                  <a:pt x="3270000" y="923125"/>
                </a:lnTo>
                <a:lnTo>
                  <a:pt x="3284469" y="954956"/>
                </a:lnTo>
                <a:lnTo>
                  <a:pt x="3296044" y="989682"/>
                </a:lnTo>
                <a:lnTo>
                  <a:pt x="3304726" y="1024408"/>
                </a:lnTo>
                <a:lnTo>
                  <a:pt x="3311960" y="1060580"/>
                </a:lnTo>
                <a:lnTo>
                  <a:pt x="3314854" y="1098200"/>
                </a:lnTo>
                <a:lnTo>
                  <a:pt x="3316301" y="1135819"/>
                </a:lnTo>
                <a:lnTo>
                  <a:pt x="3314854" y="1173439"/>
                </a:lnTo>
                <a:lnTo>
                  <a:pt x="3311960" y="1209611"/>
                </a:lnTo>
                <a:lnTo>
                  <a:pt x="3304726" y="1245784"/>
                </a:lnTo>
                <a:lnTo>
                  <a:pt x="3296044" y="1281956"/>
                </a:lnTo>
                <a:lnTo>
                  <a:pt x="3284469" y="1315235"/>
                </a:lnTo>
                <a:lnTo>
                  <a:pt x="3270000" y="1348514"/>
                </a:lnTo>
                <a:lnTo>
                  <a:pt x="3254084" y="1380346"/>
                </a:lnTo>
                <a:lnTo>
                  <a:pt x="3236721" y="1410731"/>
                </a:lnTo>
                <a:lnTo>
                  <a:pt x="3216465" y="1438222"/>
                </a:lnTo>
                <a:lnTo>
                  <a:pt x="3193314" y="1465713"/>
                </a:lnTo>
                <a:lnTo>
                  <a:pt x="3170164" y="1490310"/>
                </a:lnTo>
                <a:lnTo>
                  <a:pt x="3144120" y="1513461"/>
                </a:lnTo>
                <a:lnTo>
                  <a:pt x="3116628" y="1535164"/>
                </a:lnTo>
                <a:lnTo>
                  <a:pt x="3087690" y="1553974"/>
                </a:lnTo>
                <a:lnTo>
                  <a:pt x="3057305" y="1569890"/>
                </a:lnTo>
                <a:lnTo>
                  <a:pt x="3025474" y="1584359"/>
                </a:lnTo>
                <a:lnTo>
                  <a:pt x="3025474" y="1779691"/>
                </a:lnTo>
                <a:lnTo>
                  <a:pt x="3024027" y="1808629"/>
                </a:lnTo>
                <a:lnTo>
                  <a:pt x="3019686" y="1837567"/>
                </a:lnTo>
                <a:lnTo>
                  <a:pt x="3012451" y="1865058"/>
                </a:lnTo>
                <a:lnTo>
                  <a:pt x="3002323" y="1891103"/>
                </a:lnTo>
                <a:lnTo>
                  <a:pt x="2990748" y="1915700"/>
                </a:lnTo>
                <a:lnTo>
                  <a:pt x="2976279" y="1940297"/>
                </a:lnTo>
                <a:lnTo>
                  <a:pt x="2960363" y="1962001"/>
                </a:lnTo>
                <a:lnTo>
                  <a:pt x="2941553" y="1982258"/>
                </a:lnTo>
                <a:lnTo>
                  <a:pt x="2921297" y="2001067"/>
                </a:lnTo>
                <a:lnTo>
                  <a:pt x="2898146" y="2016983"/>
                </a:lnTo>
                <a:lnTo>
                  <a:pt x="2874996" y="2031452"/>
                </a:lnTo>
                <a:lnTo>
                  <a:pt x="2848951" y="2043028"/>
                </a:lnTo>
                <a:lnTo>
                  <a:pt x="2822907" y="2053156"/>
                </a:lnTo>
                <a:lnTo>
                  <a:pt x="2795416" y="2060390"/>
                </a:lnTo>
                <a:lnTo>
                  <a:pt x="2766478" y="2064731"/>
                </a:lnTo>
                <a:lnTo>
                  <a:pt x="2737540" y="2066178"/>
                </a:lnTo>
                <a:lnTo>
                  <a:pt x="2562465" y="2066178"/>
                </a:lnTo>
                <a:lnTo>
                  <a:pt x="2523398" y="2087882"/>
                </a:lnTo>
                <a:lnTo>
                  <a:pt x="2481438" y="2108138"/>
                </a:lnTo>
                <a:lnTo>
                  <a:pt x="2438031" y="2128395"/>
                </a:lnTo>
                <a:lnTo>
                  <a:pt x="2391730" y="2147204"/>
                </a:lnTo>
                <a:lnTo>
                  <a:pt x="2342535" y="2163120"/>
                </a:lnTo>
                <a:lnTo>
                  <a:pt x="2290447" y="2179036"/>
                </a:lnTo>
                <a:lnTo>
                  <a:pt x="2236911" y="2193505"/>
                </a:lnTo>
                <a:lnTo>
                  <a:pt x="2181929" y="2206528"/>
                </a:lnTo>
                <a:lnTo>
                  <a:pt x="2125500" y="2218103"/>
                </a:lnTo>
                <a:lnTo>
                  <a:pt x="2066177" y="2228231"/>
                </a:lnTo>
                <a:lnTo>
                  <a:pt x="2006854" y="2236912"/>
                </a:lnTo>
                <a:lnTo>
                  <a:pt x="1944637" y="2244147"/>
                </a:lnTo>
                <a:lnTo>
                  <a:pt x="1882420" y="2249935"/>
                </a:lnTo>
                <a:lnTo>
                  <a:pt x="1818756" y="2254275"/>
                </a:lnTo>
                <a:lnTo>
                  <a:pt x="1755093" y="2255722"/>
                </a:lnTo>
                <a:lnTo>
                  <a:pt x="1689982" y="2257169"/>
                </a:lnTo>
                <a:lnTo>
                  <a:pt x="1623425" y="2255722"/>
                </a:lnTo>
                <a:lnTo>
                  <a:pt x="1559761" y="2254275"/>
                </a:lnTo>
                <a:lnTo>
                  <a:pt x="1496097" y="2249935"/>
                </a:lnTo>
                <a:lnTo>
                  <a:pt x="1433880" y="2244147"/>
                </a:lnTo>
                <a:lnTo>
                  <a:pt x="1371663" y="2236912"/>
                </a:lnTo>
                <a:lnTo>
                  <a:pt x="1312340" y="2228231"/>
                </a:lnTo>
                <a:lnTo>
                  <a:pt x="1253017" y="2218103"/>
                </a:lnTo>
                <a:lnTo>
                  <a:pt x="1196588" y="2206528"/>
                </a:lnTo>
                <a:lnTo>
                  <a:pt x="1141606" y="2193505"/>
                </a:lnTo>
                <a:lnTo>
                  <a:pt x="1088071" y="2179036"/>
                </a:lnTo>
                <a:lnTo>
                  <a:pt x="1035982" y="2163120"/>
                </a:lnTo>
                <a:lnTo>
                  <a:pt x="988234" y="2147204"/>
                </a:lnTo>
                <a:lnTo>
                  <a:pt x="940486" y="2128395"/>
                </a:lnTo>
                <a:lnTo>
                  <a:pt x="897079" y="2108138"/>
                </a:lnTo>
                <a:lnTo>
                  <a:pt x="855120" y="2087882"/>
                </a:lnTo>
                <a:lnTo>
                  <a:pt x="816053" y="2066178"/>
                </a:lnTo>
                <a:lnTo>
                  <a:pt x="570080" y="2066178"/>
                </a:lnTo>
                <a:lnTo>
                  <a:pt x="539695" y="2064731"/>
                </a:lnTo>
                <a:lnTo>
                  <a:pt x="510756" y="2060390"/>
                </a:lnTo>
                <a:lnTo>
                  <a:pt x="483265" y="2053156"/>
                </a:lnTo>
                <a:lnTo>
                  <a:pt x="457221" y="2043028"/>
                </a:lnTo>
                <a:lnTo>
                  <a:pt x="432624" y="2031452"/>
                </a:lnTo>
                <a:lnTo>
                  <a:pt x="408026" y="2016983"/>
                </a:lnTo>
                <a:lnTo>
                  <a:pt x="386322" y="2001067"/>
                </a:lnTo>
                <a:lnTo>
                  <a:pt x="366066" y="1982258"/>
                </a:lnTo>
                <a:lnTo>
                  <a:pt x="347256" y="1962001"/>
                </a:lnTo>
                <a:lnTo>
                  <a:pt x="331340" y="1940297"/>
                </a:lnTo>
                <a:lnTo>
                  <a:pt x="316871" y="1915700"/>
                </a:lnTo>
                <a:lnTo>
                  <a:pt x="303849" y="1891103"/>
                </a:lnTo>
                <a:lnTo>
                  <a:pt x="293721" y="1865058"/>
                </a:lnTo>
                <a:lnTo>
                  <a:pt x="287933" y="1837567"/>
                </a:lnTo>
                <a:lnTo>
                  <a:pt x="283592" y="1808629"/>
                </a:lnTo>
                <a:lnTo>
                  <a:pt x="280699" y="1779691"/>
                </a:lnTo>
                <a:lnTo>
                  <a:pt x="280699" y="1580018"/>
                </a:lnTo>
                <a:lnTo>
                  <a:pt x="250314" y="1565549"/>
                </a:lnTo>
                <a:lnTo>
                  <a:pt x="221375" y="1548187"/>
                </a:lnTo>
                <a:lnTo>
                  <a:pt x="192437" y="1529377"/>
                </a:lnTo>
                <a:lnTo>
                  <a:pt x="166393" y="1507673"/>
                </a:lnTo>
                <a:lnTo>
                  <a:pt x="141796" y="1484523"/>
                </a:lnTo>
                <a:lnTo>
                  <a:pt x="118645" y="1459926"/>
                </a:lnTo>
                <a:lnTo>
                  <a:pt x="96942" y="1433881"/>
                </a:lnTo>
                <a:lnTo>
                  <a:pt x="78133" y="1404943"/>
                </a:lnTo>
                <a:lnTo>
                  <a:pt x="60770" y="1376005"/>
                </a:lnTo>
                <a:lnTo>
                  <a:pt x="44853" y="1344173"/>
                </a:lnTo>
                <a:lnTo>
                  <a:pt x="31831" y="1312341"/>
                </a:lnTo>
                <a:lnTo>
                  <a:pt x="20256" y="1277616"/>
                </a:lnTo>
                <a:lnTo>
                  <a:pt x="11574" y="1244337"/>
                </a:lnTo>
                <a:lnTo>
                  <a:pt x="4340" y="1208164"/>
                </a:lnTo>
                <a:lnTo>
                  <a:pt x="1446" y="1171992"/>
                </a:lnTo>
                <a:lnTo>
                  <a:pt x="0" y="1135819"/>
                </a:lnTo>
                <a:lnTo>
                  <a:pt x="1446" y="1098200"/>
                </a:lnTo>
                <a:lnTo>
                  <a:pt x="4340" y="1062027"/>
                </a:lnTo>
                <a:lnTo>
                  <a:pt x="11574" y="1027301"/>
                </a:lnTo>
                <a:lnTo>
                  <a:pt x="20256" y="992576"/>
                </a:lnTo>
                <a:lnTo>
                  <a:pt x="31831" y="959297"/>
                </a:lnTo>
                <a:lnTo>
                  <a:pt x="44853" y="927465"/>
                </a:lnTo>
                <a:lnTo>
                  <a:pt x="60770" y="895633"/>
                </a:lnTo>
                <a:lnTo>
                  <a:pt x="78133" y="865248"/>
                </a:lnTo>
                <a:lnTo>
                  <a:pt x="96942" y="837757"/>
                </a:lnTo>
                <a:lnTo>
                  <a:pt x="118645" y="810266"/>
                </a:lnTo>
                <a:lnTo>
                  <a:pt x="141796" y="785669"/>
                </a:lnTo>
                <a:lnTo>
                  <a:pt x="166393" y="762518"/>
                </a:lnTo>
                <a:lnTo>
                  <a:pt x="192437" y="742262"/>
                </a:lnTo>
                <a:lnTo>
                  <a:pt x="221375" y="722005"/>
                </a:lnTo>
                <a:lnTo>
                  <a:pt x="250314" y="706089"/>
                </a:lnTo>
                <a:lnTo>
                  <a:pt x="280699" y="691620"/>
                </a:lnTo>
                <a:lnTo>
                  <a:pt x="280699" y="496288"/>
                </a:lnTo>
                <a:lnTo>
                  <a:pt x="283592" y="467350"/>
                </a:lnTo>
                <a:lnTo>
                  <a:pt x="287933" y="438412"/>
                </a:lnTo>
                <a:lnTo>
                  <a:pt x="293721" y="410921"/>
                </a:lnTo>
                <a:lnTo>
                  <a:pt x="303849" y="384876"/>
                </a:lnTo>
                <a:lnTo>
                  <a:pt x="316871" y="360279"/>
                </a:lnTo>
                <a:lnTo>
                  <a:pt x="331340" y="335682"/>
                </a:lnTo>
                <a:lnTo>
                  <a:pt x="347256" y="313978"/>
                </a:lnTo>
                <a:lnTo>
                  <a:pt x="366066" y="293721"/>
                </a:lnTo>
                <a:lnTo>
                  <a:pt x="386322" y="274912"/>
                </a:lnTo>
                <a:lnTo>
                  <a:pt x="408026" y="258996"/>
                </a:lnTo>
                <a:lnTo>
                  <a:pt x="432624" y="244527"/>
                </a:lnTo>
                <a:lnTo>
                  <a:pt x="457221" y="231505"/>
                </a:lnTo>
                <a:lnTo>
                  <a:pt x="483265" y="222823"/>
                </a:lnTo>
                <a:lnTo>
                  <a:pt x="510756" y="215589"/>
                </a:lnTo>
                <a:lnTo>
                  <a:pt x="539695" y="211248"/>
                </a:lnTo>
                <a:lnTo>
                  <a:pt x="570080" y="209801"/>
                </a:lnTo>
                <a:lnTo>
                  <a:pt x="785668" y="209801"/>
                </a:lnTo>
                <a:lnTo>
                  <a:pt x="824735" y="185204"/>
                </a:lnTo>
                <a:lnTo>
                  <a:pt x="866694" y="162053"/>
                </a:lnTo>
                <a:lnTo>
                  <a:pt x="910101" y="141797"/>
                </a:lnTo>
                <a:lnTo>
                  <a:pt x="957849" y="121540"/>
                </a:lnTo>
                <a:lnTo>
                  <a:pt x="1007044" y="102730"/>
                </a:lnTo>
                <a:lnTo>
                  <a:pt x="1060579" y="85367"/>
                </a:lnTo>
                <a:lnTo>
                  <a:pt x="1115562" y="69451"/>
                </a:lnTo>
                <a:lnTo>
                  <a:pt x="1171991" y="54982"/>
                </a:lnTo>
                <a:lnTo>
                  <a:pt x="1231314" y="41960"/>
                </a:lnTo>
                <a:lnTo>
                  <a:pt x="1292084" y="31832"/>
                </a:lnTo>
                <a:lnTo>
                  <a:pt x="1354301" y="21704"/>
                </a:lnTo>
                <a:lnTo>
                  <a:pt x="1419411" y="14469"/>
                </a:lnTo>
                <a:lnTo>
                  <a:pt x="1484522" y="7235"/>
                </a:lnTo>
                <a:lnTo>
                  <a:pt x="1552526"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8" name="图形 77">
            <a:extLst>
              <a:ext uri="{FF2B5EF4-FFF2-40B4-BE49-F238E27FC236}">
                <a16:creationId xmlns="" xmlns:a16="http://schemas.microsoft.com/office/drawing/2014/main" id="{9875EF0C-0EF8-4924-BC52-F0003E70CC0D}"/>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79" name="图片 78">
            <a:extLst>
              <a:ext uri="{FF2B5EF4-FFF2-40B4-BE49-F238E27FC236}">
                <a16:creationId xmlns="" xmlns:a16="http://schemas.microsoft.com/office/drawing/2014/main" id="{EF6FB23B-3507-48B0-90EB-181B3229FD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80" name="图形 79">
            <a:extLst>
              <a:ext uri="{FF2B5EF4-FFF2-40B4-BE49-F238E27FC236}">
                <a16:creationId xmlns="" xmlns:a16="http://schemas.microsoft.com/office/drawing/2014/main" id="{62DF542A-AB8C-4284-A0DE-C24B757CEB61}"/>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81" name="图形 80">
            <a:extLst>
              <a:ext uri="{FF2B5EF4-FFF2-40B4-BE49-F238E27FC236}">
                <a16:creationId xmlns="" xmlns:a16="http://schemas.microsoft.com/office/drawing/2014/main" id="{A0B0BB3A-410C-419C-8966-E58D8F32709E}"/>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82" name="矩形 69">
            <a:extLst>
              <a:ext uri="{FF2B5EF4-FFF2-40B4-BE49-F238E27FC236}">
                <a16:creationId xmlns="" xmlns:a16="http://schemas.microsoft.com/office/drawing/2014/main" id="{D03E557E-DF21-452E-A46A-49420992EE9A}"/>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428307577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54000">
                                          <p:cBhvr additive="base">
                                            <p:cTn id="7" dur="750" fill="hold"/>
                                            <p:tgtEl>
                                              <p:spTgt spid="78"/>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80"/>
                                            </p:tgtEl>
                                            <p:attrNameLst>
                                              <p:attrName>style.visibility</p:attrName>
                                            </p:attrNameLst>
                                          </p:cBhvr>
                                          <p:to>
                                            <p:strVal val="visible"/>
                                          </p:to>
                                        </p:set>
                                        <p:anim calcmode="lin" valueType="num" p14:bounceEnd="54000">
                                          <p:cBhvr additive="base">
                                            <p:cTn id="11" dur="750" fill="hold"/>
                                            <p:tgtEl>
                                              <p:spTgt spid="80"/>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750" fill="hold"/>
                                            <p:tgtEl>
                                              <p:spTgt spid="78"/>
                                            </p:tgtEl>
                                            <p:attrNameLst>
                                              <p:attrName>ppt_x</p:attrName>
                                            </p:attrNameLst>
                                          </p:cBhvr>
                                          <p:tavLst>
                                            <p:tav tm="0">
                                              <p:val>
                                                <p:strVal val="#ppt_x"/>
                                              </p:val>
                                            </p:tav>
                                            <p:tav tm="100000">
                                              <p:val>
                                                <p:strVal val="#ppt_x"/>
                                              </p:val>
                                            </p:tav>
                                          </p:tavLst>
                                        </p:anim>
                                        <p:anim calcmode="lin" valueType="num">
                                          <p:cBhvr additive="base">
                                            <p:cTn id="8" dur="7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750" fill="hold"/>
                                            <p:tgtEl>
                                              <p:spTgt spid="80"/>
                                            </p:tgtEl>
                                            <p:attrNameLst>
                                              <p:attrName>ppt_x</p:attrName>
                                            </p:attrNameLst>
                                          </p:cBhvr>
                                          <p:tavLst>
                                            <p:tav tm="0">
                                              <p:val>
                                                <p:strVal val="#ppt_x"/>
                                              </p:val>
                                            </p:tav>
                                            <p:tav tm="100000">
                                              <p:val>
                                                <p:strVal val="#ppt_x"/>
                                              </p:val>
                                            </p:tav>
                                          </p:tavLst>
                                        </p:anim>
                                        <p:anim calcmode="lin" valueType="num">
                                          <p:cBhvr additive="base">
                                            <p:cTn id="12" dur="75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738158" y="1948378"/>
            <a:ext cx="4140923" cy="3588157"/>
          </a:xfrm>
          <a:custGeom>
            <a:avLst/>
            <a:gdLst>
              <a:gd name="connsiteX0" fmla="*/ 3234294 w 4140923"/>
              <a:gd name="connsiteY0" fmla="*/ 874 h 3588157"/>
              <a:gd name="connsiteX1" fmla="*/ 3445537 w 4140923"/>
              <a:gd name="connsiteY1" fmla="*/ 142816 h 3588157"/>
              <a:gd name="connsiteX2" fmla="*/ 4132153 w 4140923"/>
              <a:gd name="connsiteY2" fmla="*/ 2399827 h 3588157"/>
              <a:gd name="connsiteX3" fmla="*/ 3998110 w 4140923"/>
              <a:gd name="connsiteY3" fmla="*/ 2651086 h 3588157"/>
              <a:gd name="connsiteX4" fmla="*/ 946647 w 4140923"/>
              <a:gd name="connsiteY4" fmla="*/ 3579387 h 3588157"/>
              <a:gd name="connsiteX5" fmla="*/ 695388 w 4140923"/>
              <a:gd name="connsiteY5" fmla="*/ 3445343 h 3588157"/>
              <a:gd name="connsiteX6" fmla="*/ 8771 w 4140923"/>
              <a:gd name="connsiteY6" fmla="*/ 1188331 h 3588157"/>
              <a:gd name="connsiteX7" fmla="*/ 142815 w 4140923"/>
              <a:gd name="connsiteY7" fmla="*/ 937073 h 3588157"/>
              <a:gd name="connsiteX8" fmla="*/ 3194278 w 4140923"/>
              <a:gd name="connsiteY8" fmla="*/ 8772 h 3588157"/>
              <a:gd name="connsiteX9" fmla="*/ 3234294 w 4140923"/>
              <a:gd name="connsiteY9" fmla="*/ 874 h 358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0923" h="3588157">
                <a:moveTo>
                  <a:pt x="3234294" y="874"/>
                </a:moveTo>
                <a:cubicBezTo>
                  <a:pt x="3327547" y="-7868"/>
                  <a:pt x="3417215" y="49717"/>
                  <a:pt x="3445537" y="142816"/>
                </a:cubicBezTo>
                <a:lnTo>
                  <a:pt x="4132153" y="2399827"/>
                </a:lnTo>
                <a:cubicBezTo>
                  <a:pt x="4164521" y="2506225"/>
                  <a:pt x="4104508" y="2618718"/>
                  <a:pt x="3998110" y="2651086"/>
                </a:cubicBezTo>
                <a:lnTo>
                  <a:pt x="946647" y="3579387"/>
                </a:lnTo>
                <a:cubicBezTo>
                  <a:pt x="840248" y="3611755"/>
                  <a:pt x="727756" y="3551741"/>
                  <a:pt x="695388" y="3445343"/>
                </a:cubicBezTo>
                <a:lnTo>
                  <a:pt x="8771" y="1188331"/>
                </a:lnTo>
                <a:cubicBezTo>
                  <a:pt x="-23597" y="1081933"/>
                  <a:pt x="36417" y="969441"/>
                  <a:pt x="142815" y="937073"/>
                </a:cubicBezTo>
                <a:lnTo>
                  <a:pt x="3194278" y="8772"/>
                </a:lnTo>
                <a:cubicBezTo>
                  <a:pt x="3207577" y="4726"/>
                  <a:pt x="3220972" y="2123"/>
                  <a:pt x="3234294" y="874"/>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1"/>
          </p:nvPr>
        </p:nvSpPr>
        <p:spPr>
          <a:xfrm>
            <a:off x="7527605" y="2384612"/>
            <a:ext cx="3841201" cy="3111222"/>
          </a:xfrm>
          <a:custGeom>
            <a:avLst/>
            <a:gdLst>
              <a:gd name="connsiteX0" fmla="*/ 3387753 w 3841201"/>
              <a:gd name="connsiteY0" fmla="*/ 763 h 3111222"/>
              <a:gd name="connsiteX1" fmla="*/ 3570047 w 3841201"/>
              <a:gd name="connsiteY1" fmla="*/ 178357 h 3111222"/>
              <a:gd name="connsiteX2" fmla="*/ 3839861 w 3841201"/>
              <a:gd name="connsiteY2" fmla="*/ 2522018 h 3111222"/>
              <a:gd name="connsiteX3" fmla="*/ 3662844 w 3841201"/>
              <a:gd name="connsiteY3" fmla="*/ 2745096 h 3111222"/>
              <a:gd name="connsiteX4" fmla="*/ 494233 w 3841201"/>
              <a:gd name="connsiteY4" fmla="*/ 3109882 h 3111222"/>
              <a:gd name="connsiteX5" fmla="*/ 271155 w 3841201"/>
              <a:gd name="connsiteY5" fmla="*/ 2932865 h 3111222"/>
              <a:gd name="connsiteX6" fmla="*/ 1341 w 3841201"/>
              <a:gd name="connsiteY6" fmla="*/ 589205 h 3111222"/>
              <a:gd name="connsiteX7" fmla="*/ 178358 w 3841201"/>
              <a:gd name="connsiteY7" fmla="*/ 366127 h 3111222"/>
              <a:gd name="connsiteX8" fmla="*/ 3346969 w 3841201"/>
              <a:gd name="connsiteY8" fmla="*/ 1340 h 3111222"/>
              <a:gd name="connsiteX9" fmla="*/ 3387753 w 3841201"/>
              <a:gd name="connsiteY9" fmla="*/ 763 h 311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1201" h="3111222">
                <a:moveTo>
                  <a:pt x="3387753" y="763"/>
                </a:moveTo>
                <a:cubicBezTo>
                  <a:pt x="3481059" y="8922"/>
                  <a:pt x="3558918" y="81685"/>
                  <a:pt x="3570047" y="178357"/>
                </a:cubicBezTo>
                <a:lnTo>
                  <a:pt x="3839861" y="2522018"/>
                </a:lnTo>
                <a:cubicBezTo>
                  <a:pt x="3852581" y="2632501"/>
                  <a:pt x="3773327" y="2732376"/>
                  <a:pt x="3662844" y="2745096"/>
                </a:cubicBezTo>
                <a:lnTo>
                  <a:pt x="494233" y="3109882"/>
                </a:lnTo>
                <a:cubicBezTo>
                  <a:pt x="383750" y="3122602"/>
                  <a:pt x="283874" y="3043348"/>
                  <a:pt x="271155" y="2932865"/>
                </a:cubicBezTo>
                <a:lnTo>
                  <a:pt x="1341" y="589205"/>
                </a:lnTo>
                <a:cubicBezTo>
                  <a:pt x="-11378" y="478722"/>
                  <a:pt x="67875" y="378846"/>
                  <a:pt x="178358" y="366127"/>
                </a:cubicBezTo>
                <a:lnTo>
                  <a:pt x="3346969" y="1340"/>
                </a:lnTo>
                <a:cubicBezTo>
                  <a:pt x="3360779" y="-250"/>
                  <a:pt x="3374424" y="-402"/>
                  <a:pt x="3387753" y="763"/>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2"/>
          </p:nvPr>
        </p:nvSpPr>
        <p:spPr>
          <a:xfrm>
            <a:off x="4462455" y="1280331"/>
            <a:ext cx="3854187" cy="3130294"/>
          </a:xfrm>
          <a:custGeom>
            <a:avLst/>
            <a:gdLst>
              <a:gd name="connsiteX0" fmla="*/ 470233 w 3854187"/>
              <a:gd name="connsiteY0" fmla="*/ 652 h 3130294"/>
              <a:gd name="connsiteX1" fmla="*/ 511013 w 3854187"/>
              <a:gd name="connsiteY1" fmla="*/ 1499 h 3130294"/>
              <a:gd name="connsiteX2" fmla="*/ 3677148 w 3854187"/>
              <a:gd name="connsiteY2" fmla="*/ 387184 h 3130294"/>
              <a:gd name="connsiteX3" fmla="*/ 3852689 w 3854187"/>
              <a:gd name="connsiteY3" fmla="*/ 611426 h 3130294"/>
              <a:gd name="connsiteX4" fmla="*/ 3567417 w 3854187"/>
              <a:gd name="connsiteY4" fmla="*/ 2953254 h 3130294"/>
              <a:gd name="connsiteX5" fmla="*/ 3343176 w 3854187"/>
              <a:gd name="connsiteY5" fmla="*/ 3128796 h 3130294"/>
              <a:gd name="connsiteX6" fmla="*/ 177041 w 3854187"/>
              <a:gd name="connsiteY6" fmla="*/ 2743110 h 3130294"/>
              <a:gd name="connsiteX7" fmla="*/ 1499 w 3854187"/>
              <a:gd name="connsiteY7" fmla="*/ 2518869 h 3130294"/>
              <a:gd name="connsiteX8" fmla="*/ 286771 w 3854187"/>
              <a:gd name="connsiteY8" fmla="*/ 177040 h 3130294"/>
              <a:gd name="connsiteX9" fmla="*/ 470233 w 3854187"/>
              <a:gd name="connsiteY9" fmla="*/ 652 h 313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87" h="3130294">
                <a:moveTo>
                  <a:pt x="470233" y="652"/>
                </a:moveTo>
                <a:cubicBezTo>
                  <a:pt x="483570" y="-425"/>
                  <a:pt x="497213" y="-182"/>
                  <a:pt x="511013" y="1499"/>
                </a:cubicBezTo>
                <a:lnTo>
                  <a:pt x="3677148" y="387184"/>
                </a:lnTo>
                <a:cubicBezTo>
                  <a:pt x="3787545" y="400632"/>
                  <a:pt x="3866137" y="501029"/>
                  <a:pt x="3852689" y="611426"/>
                </a:cubicBezTo>
                <a:lnTo>
                  <a:pt x="3567417" y="2953254"/>
                </a:lnTo>
                <a:cubicBezTo>
                  <a:pt x="3553969" y="3063651"/>
                  <a:pt x="3453573" y="3142244"/>
                  <a:pt x="3343176" y="3128796"/>
                </a:cubicBezTo>
                <a:lnTo>
                  <a:pt x="177041" y="2743110"/>
                </a:lnTo>
                <a:cubicBezTo>
                  <a:pt x="66644" y="2729662"/>
                  <a:pt x="-11949" y="2629266"/>
                  <a:pt x="1499" y="2518869"/>
                </a:cubicBezTo>
                <a:lnTo>
                  <a:pt x="286771" y="177040"/>
                </a:lnTo>
                <a:cubicBezTo>
                  <a:pt x="298539" y="80443"/>
                  <a:pt x="376875" y="8196"/>
                  <a:pt x="470233" y="652"/>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4" name="图形 73">
            <a:extLst>
              <a:ext uri="{FF2B5EF4-FFF2-40B4-BE49-F238E27FC236}">
                <a16:creationId xmlns="" xmlns:a16="http://schemas.microsoft.com/office/drawing/2014/main" id="{439B18E6-E8F2-4AF0-8FAF-08CB3A2C724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75" name="图片 74">
            <a:extLst>
              <a:ext uri="{FF2B5EF4-FFF2-40B4-BE49-F238E27FC236}">
                <a16:creationId xmlns="" xmlns:a16="http://schemas.microsoft.com/office/drawing/2014/main" id="{AFE571AC-B2E1-4A0F-ACD3-1B2E6BC6863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6" name="图形 75">
            <a:extLst>
              <a:ext uri="{FF2B5EF4-FFF2-40B4-BE49-F238E27FC236}">
                <a16:creationId xmlns="" xmlns:a16="http://schemas.microsoft.com/office/drawing/2014/main" id="{AFAE9632-2762-4C6F-9EF1-DC2F7CE1B40C}"/>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77" name="图形 76">
            <a:extLst>
              <a:ext uri="{FF2B5EF4-FFF2-40B4-BE49-F238E27FC236}">
                <a16:creationId xmlns="" xmlns:a16="http://schemas.microsoft.com/office/drawing/2014/main" id="{84903597-C437-4641-805A-7E88A0E2AAC6}"/>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78" name="矩形 69">
            <a:extLst>
              <a:ext uri="{FF2B5EF4-FFF2-40B4-BE49-F238E27FC236}">
                <a16:creationId xmlns="" xmlns:a16="http://schemas.microsoft.com/office/drawing/2014/main" id="{D084FC7D-F363-463D-93C4-4F578BE0E916}"/>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6431915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54000">
                                          <p:cBhvr additive="base">
                                            <p:cTn id="7"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14:bounceEnd="54000">
                                          <p:cBhvr additive="base">
                                            <p:cTn id="11"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750" fill="hold"/>
                                            <p:tgtEl>
                                              <p:spTgt spid="74"/>
                                            </p:tgtEl>
                                            <p:attrNameLst>
                                              <p:attrName>ppt_x</p:attrName>
                                            </p:attrNameLst>
                                          </p:cBhvr>
                                          <p:tavLst>
                                            <p:tav tm="0">
                                              <p:val>
                                                <p:strVal val="#ppt_x"/>
                                              </p:val>
                                            </p:tav>
                                            <p:tav tm="100000">
                                              <p:val>
                                                <p:strVal val="#ppt_x"/>
                                              </p:val>
                                            </p:tav>
                                          </p:tavLst>
                                        </p:anim>
                                        <p:anim calcmode="lin" valueType="num">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750" fill="hold"/>
                                            <p:tgtEl>
                                              <p:spTgt spid="76"/>
                                            </p:tgtEl>
                                            <p:attrNameLst>
                                              <p:attrName>ppt_x</p:attrName>
                                            </p:attrNameLst>
                                          </p:cBhvr>
                                          <p:tavLst>
                                            <p:tav tm="0">
                                              <p:val>
                                                <p:strVal val="#ppt_x"/>
                                              </p:val>
                                            </p:tav>
                                            <p:tav tm="100000">
                                              <p:val>
                                                <p:strVal val="#ppt_x"/>
                                              </p:val>
                                            </p:tav>
                                          </p:tavLst>
                                        </p:anim>
                                        <p:anim calcmode="lin" valueType="num">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
        <p:nvSpPr>
          <p:cNvPr id="20" name="图片占位符 19"/>
          <p:cNvSpPr>
            <a:spLocks noGrp="1"/>
          </p:cNvSpPr>
          <p:nvPr>
            <p:ph type="pic" sz="quarter" idx="13"/>
          </p:nvPr>
        </p:nvSpPr>
        <p:spPr>
          <a:xfrm>
            <a:off x="711559" y="4037715"/>
            <a:ext cx="1780862" cy="1780862"/>
          </a:xfrm>
          <a:custGeom>
            <a:avLst/>
            <a:gdLst>
              <a:gd name="connsiteX0" fmla="*/ 890431 w 1780862"/>
              <a:gd name="connsiteY0" fmla="*/ 0 h 1780862"/>
              <a:gd name="connsiteX1" fmla="*/ 1780862 w 1780862"/>
              <a:gd name="connsiteY1" fmla="*/ 890431 h 1780862"/>
              <a:gd name="connsiteX2" fmla="*/ 890431 w 1780862"/>
              <a:gd name="connsiteY2" fmla="*/ 1780862 h 1780862"/>
              <a:gd name="connsiteX3" fmla="*/ 0 w 1780862"/>
              <a:gd name="connsiteY3" fmla="*/ 890431 h 1780862"/>
              <a:gd name="connsiteX4" fmla="*/ 890431 w 1780862"/>
              <a:gd name="connsiteY4" fmla="*/ 0 h 1780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862" h="1780862">
                <a:moveTo>
                  <a:pt x="890431" y="0"/>
                </a:moveTo>
                <a:cubicBezTo>
                  <a:pt x="1382202" y="0"/>
                  <a:pt x="1780862" y="398660"/>
                  <a:pt x="1780862" y="890431"/>
                </a:cubicBezTo>
                <a:cubicBezTo>
                  <a:pt x="1780862" y="1382202"/>
                  <a:pt x="1382202" y="1780862"/>
                  <a:pt x="890431" y="1780862"/>
                </a:cubicBezTo>
                <a:cubicBezTo>
                  <a:pt x="398660" y="1780862"/>
                  <a:pt x="0" y="1382202"/>
                  <a:pt x="0" y="890431"/>
                </a:cubicBezTo>
                <a:cubicBezTo>
                  <a:pt x="0" y="398660"/>
                  <a:pt x="398660" y="0"/>
                  <a:pt x="890431"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7" name="图片占位符 16"/>
          <p:cNvSpPr>
            <a:spLocks noGrp="1"/>
          </p:cNvSpPr>
          <p:nvPr>
            <p:ph type="pic" sz="quarter" idx="10"/>
          </p:nvPr>
        </p:nvSpPr>
        <p:spPr>
          <a:xfrm>
            <a:off x="1023468" y="1243957"/>
            <a:ext cx="2330204" cy="2330204"/>
          </a:xfrm>
          <a:custGeom>
            <a:avLst/>
            <a:gdLst>
              <a:gd name="connsiteX0" fmla="*/ 1165102 w 2330204"/>
              <a:gd name="connsiteY0" fmla="*/ 0 h 2330204"/>
              <a:gd name="connsiteX1" fmla="*/ 2330204 w 2330204"/>
              <a:gd name="connsiteY1" fmla="*/ 1165102 h 2330204"/>
              <a:gd name="connsiteX2" fmla="*/ 1165102 w 2330204"/>
              <a:gd name="connsiteY2" fmla="*/ 2330204 h 2330204"/>
              <a:gd name="connsiteX3" fmla="*/ 0 w 2330204"/>
              <a:gd name="connsiteY3" fmla="*/ 1165102 h 2330204"/>
              <a:gd name="connsiteX4" fmla="*/ 1165102 w 2330204"/>
              <a:gd name="connsiteY4" fmla="*/ 0 h 2330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04" h="2330204">
                <a:moveTo>
                  <a:pt x="1165102" y="0"/>
                </a:moveTo>
                <a:cubicBezTo>
                  <a:pt x="1808570" y="0"/>
                  <a:pt x="2330204" y="521634"/>
                  <a:pt x="2330204" y="1165102"/>
                </a:cubicBezTo>
                <a:cubicBezTo>
                  <a:pt x="2330204" y="1808570"/>
                  <a:pt x="1808570" y="2330204"/>
                  <a:pt x="1165102" y="2330204"/>
                </a:cubicBezTo>
                <a:cubicBezTo>
                  <a:pt x="521634" y="2330204"/>
                  <a:pt x="0" y="1808570"/>
                  <a:pt x="0" y="1165102"/>
                </a:cubicBezTo>
                <a:cubicBezTo>
                  <a:pt x="0" y="521634"/>
                  <a:pt x="521634" y="0"/>
                  <a:pt x="1165102"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1"/>
          </p:nvPr>
        </p:nvSpPr>
        <p:spPr>
          <a:xfrm>
            <a:off x="8742075" y="1101656"/>
            <a:ext cx="2614806" cy="2614806"/>
          </a:xfrm>
          <a:custGeom>
            <a:avLst/>
            <a:gdLst>
              <a:gd name="connsiteX0" fmla="*/ 1307403 w 2614806"/>
              <a:gd name="connsiteY0" fmla="*/ 0 h 2614806"/>
              <a:gd name="connsiteX1" fmla="*/ 2614806 w 2614806"/>
              <a:gd name="connsiteY1" fmla="*/ 1307403 h 2614806"/>
              <a:gd name="connsiteX2" fmla="*/ 1307403 w 2614806"/>
              <a:gd name="connsiteY2" fmla="*/ 2614806 h 2614806"/>
              <a:gd name="connsiteX3" fmla="*/ 0 w 2614806"/>
              <a:gd name="connsiteY3" fmla="*/ 1307403 h 2614806"/>
              <a:gd name="connsiteX4" fmla="*/ 1307403 w 2614806"/>
              <a:gd name="connsiteY4" fmla="*/ 0 h 2614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4806" h="2614806">
                <a:moveTo>
                  <a:pt x="1307403" y="0"/>
                </a:moveTo>
                <a:cubicBezTo>
                  <a:pt x="2029462" y="0"/>
                  <a:pt x="2614806" y="585344"/>
                  <a:pt x="2614806" y="1307403"/>
                </a:cubicBezTo>
                <a:cubicBezTo>
                  <a:pt x="2614806" y="2029462"/>
                  <a:pt x="2029462" y="2614806"/>
                  <a:pt x="1307403" y="2614806"/>
                </a:cubicBezTo>
                <a:cubicBezTo>
                  <a:pt x="585344" y="2614806"/>
                  <a:pt x="0" y="2029462"/>
                  <a:pt x="0" y="1307403"/>
                </a:cubicBezTo>
                <a:cubicBezTo>
                  <a:pt x="0" y="585344"/>
                  <a:pt x="585344" y="0"/>
                  <a:pt x="1307403"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3188880" y="1243957"/>
            <a:ext cx="5207726" cy="5207725"/>
          </a:xfrm>
          <a:custGeom>
            <a:avLst/>
            <a:gdLst>
              <a:gd name="connsiteX0" fmla="*/ 946237 w 5207726"/>
              <a:gd name="connsiteY0" fmla="*/ 0 h 5207725"/>
              <a:gd name="connsiteX1" fmla="*/ 2401221 w 5207726"/>
              <a:gd name="connsiteY1" fmla="*/ 322099 h 5207725"/>
              <a:gd name="connsiteX2" fmla="*/ 2453953 w 5207726"/>
              <a:gd name="connsiteY2" fmla="*/ 338469 h 5207725"/>
              <a:gd name="connsiteX3" fmla="*/ 2503950 w 5207726"/>
              <a:gd name="connsiteY3" fmla="*/ 356582 h 5207725"/>
              <a:gd name="connsiteX4" fmla="*/ 2552957 w 5207726"/>
              <a:gd name="connsiteY4" fmla="*/ 379171 h 5207725"/>
              <a:gd name="connsiteX5" fmla="*/ 2601468 w 5207726"/>
              <a:gd name="connsiteY5" fmla="*/ 404000 h 5207725"/>
              <a:gd name="connsiteX6" fmla="*/ 2647245 w 5207726"/>
              <a:gd name="connsiteY6" fmla="*/ 430570 h 5207725"/>
              <a:gd name="connsiteX7" fmla="*/ 2689792 w 5207726"/>
              <a:gd name="connsiteY7" fmla="*/ 461123 h 5207725"/>
              <a:gd name="connsiteX8" fmla="*/ 2729605 w 5207726"/>
              <a:gd name="connsiteY8" fmla="*/ 493418 h 5207725"/>
              <a:gd name="connsiteX9" fmla="*/ 2768923 w 5207726"/>
              <a:gd name="connsiteY9" fmla="*/ 527951 h 5207725"/>
              <a:gd name="connsiteX10" fmla="*/ 2805507 w 5207726"/>
              <a:gd name="connsiteY10" fmla="*/ 564228 h 5207725"/>
              <a:gd name="connsiteX11" fmla="*/ 2838861 w 5207726"/>
              <a:gd name="connsiteY11" fmla="*/ 604486 h 5207725"/>
              <a:gd name="connsiteX12" fmla="*/ 2869977 w 5207726"/>
              <a:gd name="connsiteY12" fmla="*/ 644248 h 5207725"/>
              <a:gd name="connsiteX13" fmla="*/ 2897863 w 5207726"/>
              <a:gd name="connsiteY13" fmla="*/ 687991 h 5207725"/>
              <a:gd name="connsiteX14" fmla="*/ 2925750 w 5207726"/>
              <a:gd name="connsiteY14" fmla="*/ 731735 h 5207725"/>
              <a:gd name="connsiteX15" fmla="*/ 2948168 w 5207726"/>
              <a:gd name="connsiteY15" fmla="*/ 778964 h 5207725"/>
              <a:gd name="connsiteX16" fmla="*/ 2968348 w 5207726"/>
              <a:gd name="connsiteY16" fmla="*/ 825698 h 5207725"/>
              <a:gd name="connsiteX17" fmla="*/ 2987537 w 5207726"/>
              <a:gd name="connsiteY17" fmla="*/ 876909 h 5207725"/>
              <a:gd name="connsiteX18" fmla="*/ 3024309 w 5207726"/>
              <a:gd name="connsiteY18" fmla="*/ 838087 h 5207725"/>
              <a:gd name="connsiteX19" fmla="*/ 3062328 w 5207726"/>
              <a:gd name="connsiteY19" fmla="*/ 804237 h 5207725"/>
              <a:gd name="connsiteX20" fmla="*/ 3102586 w 5207726"/>
              <a:gd name="connsiteY20" fmla="*/ 770882 h 5207725"/>
              <a:gd name="connsiteX21" fmla="*/ 3146330 w 5207726"/>
              <a:gd name="connsiteY21" fmla="*/ 742996 h 5207725"/>
              <a:gd name="connsiteX22" fmla="*/ 3190074 w 5207726"/>
              <a:gd name="connsiteY22" fmla="*/ 715110 h 5207725"/>
              <a:gd name="connsiteX23" fmla="*/ 3235065 w 5207726"/>
              <a:gd name="connsiteY23" fmla="*/ 692196 h 5207725"/>
              <a:gd name="connsiteX24" fmla="*/ 3282294 w 5207726"/>
              <a:gd name="connsiteY24" fmla="*/ 669777 h 5207725"/>
              <a:gd name="connsiteX25" fmla="*/ 3330771 w 5207726"/>
              <a:gd name="connsiteY25" fmla="*/ 652331 h 5207725"/>
              <a:gd name="connsiteX26" fmla="*/ 3380990 w 5207726"/>
              <a:gd name="connsiteY26" fmla="*/ 637619 h 5207725"/>
              <a:gd name="connsiteX27" fmla="*/ 3430714 w 5207726"/>
              <a:gd name="connsiteY27" fmla="*/ 625146 h 5207725"/>
              <a:gd name="connsiteX28" fmla="*/ 3482181 w 5207726"/>
              <a:gd name="connsiteY28" fmla="*/ 615406 h 5207725"/>
              <a:gd name="connsiteX29" fmla="*/ 3534896 w 5207726"/>
              <a:gd name="connsiteY29" fmla="*/ 610639 h 5207725"/>
              <a:gd name="connsiteX30" fmla="*/ 3589353 w 5207726"/>
              <a:gd name="connsiteY30" fmla="*/ 608606 h 5207725"/>
              <a:gd name="connsiteX31" fmla="*/ 3643315 w 5207726"/>
              <a:gd name="connsiteY31" fmla="*/ 608811 h 5207725"/>
              <a:gd name="connsiteX32" fmla="*/ 3696286 w 5207726"/>
              <a:gd name="connsiteY32" fmla="*/ 613493 h 5207725"/>
              <a:gd name="connsiteX33" fmla="*/ 3750999 w 5207726"/>
              <a:gd name="connsiteY33" fmla="*/ 620909 h 5207725"/>
              <a:gd name="connsiteX34" fmla="*/ 5205984 w 5207726"/>
              <a:gd name="connsiteY34" fmla="*/ 943008 h 5207725"/>
              <a:gd name="connsiteX35" fmla="*/ 5207726 w 5207726"/>
              <a:gd name="connsiteY35" fmla="*/ 945742 h 5207725"/>
              <a:gd name="connsiteX36" fmla="*/ 5207231 w 5207726"/>
              <a:gd name="connsiteY36" fmla="*/ 947981 h 5207725"/>
              <a:gd name="connsiteX37" fmla="*/ 4886618 w 5207726"/>
              <a:gd name="connsiteY37" fmla="*/ 2396249 h 5207725"/>
              <a:gd name="connsiteX38" fmla="*/ 4872982 w 5207726"/>
              <a:gd name="connsiteY38" fmla="*/ 2447237 h 5207725"/>
              <a:gd name="connsiteX39" fmla="*/ 4851640 w 5207726"/>
              <a:gd name="connsiteY39" fmla="*/ 2501216 h 5207725"/>
              <a:gd name="connsiteX40" fmla="*/ 4831785 w 5207726"/>
              <a:gd name="connsiteY40" fmla="*/ 2548480 h 5207725"/>
              <a:gd name="connsiteX41" fmla="*/ 4806956 w 5207726"/>
              <a:gd name="connsiteY41" fmla="*/ 2596990 h 5207725"/>
              <a:gd name="connsiteX42" fmla="*/ 4780385 w 5207726"/>
              <a:gd name="connsiteY42" fmla="*/ 2642767 h 5207725"/>
              <a:gd name="connsiteX43" fmla="*/ 4749833 w 5207726"/>
              <a:gd name="connsiteY43" fmla="*/ 2685315 h 5207725"/>
              <a:gd name="connsiteX44" fmla="*/ 4717042 w 5207726"/>
              <a:gd name="connsiteY44" fmla="*/ 2727366 h 5207725"/>
              <a:gd name="connsiteX45" fmla="*/ 4682509 w 5207726"/>
              <a:gd name="connsiteY45" fmla="*/ 2766684 h 5207725"/>
              <a:gd name="connsiteX46" fmla="*/ 4645737 w 5207726"/>
              <a:gd name="connsiteY46" fmla="*/ 2805507 h 5207725"/>
              <a:gd name="connsiteX47" fmla="*/ 4607718 w 5207726"/>
              <a:gd name="connsiteY47" fmla="*/ 2839356 h 5207725"/>
              <a:gd name="connsiteX48" fmla="*/ 4565717 w 5207726"/>
              <a:gd name="connsiteY48" fmla="*/ 2869977 h 5207725"/>
              <a:gd name="connsiteX49" fmla="*/ 4521973 w 5207726"/>
              <a:gd name="connsiteY49" fmla="*/ 2897863 h 5207725"/>
              <a:gd name="connsiteX50" fmla="*/ 4475991 w 5207726"/>
              <a:gd name="connsiteY50" fmla="*/ 2925254 h 5207725"/>
              <a:gd name="connsiteX51" fmla="*/ 4428762 w 5207726"/>
              <a:gd name="connsiteY51" fmla="*/ 2947672 h 5207725"/>
              <a:gd name="connsiteX52" fmla="*/ 4382028 w 5207726"/>
              <a:gd name="connsiteY52" fmla="*/ 2967852 h 5207725"/>
              <a:gd name="connsiteX53" fmla="*/ 4330817 w 5207726"/>
              <a:gd name="connsiteY53" fmla="*/ 2987041 h 5207725"/>
              <a:gd name="connsiteX54" fmla="*/ 4369640 w 5207726"/>
              <a:gd name="connsiteY54" fmla="*/ 3023813 h 5207725"/>
              <a:gd name="connsiteX55" fmla="*/ 4403490 w 5207726"/>
              <a:gd name="connsiteY55" fmla="*/ 3061833 h 5207725"/>
              <a:gd name="connsiteX56" fmla="*/ 4436348 w 5207726"/>
              <a:gd name="connsiteY56" fmla="*/ 3104329 h 5207725"/>
              <a:gd name="connsiteX57" fmla="*/ 4466969 w 5207726"/>
              <a:gd name="connsiteY57" fmla="*/ 3146330 h 5207725"/>
              <a:gd name="connsiteX58" fmla="*/ 4494360 w 5207726"/>
              <a:gd name="connsiteY58" fmla="*/ 3192312 h 5207725"/>
              <a:gd name="connsiteX59" fmla="*/ 4519512 w 5207726"/>
              <a:gd name="connsiteY59" fmla="*/ 3237798 h 5207725"/>
              <a:gd name="connsiteX60" fmla="*/ 4539196 w 5207726"/>
              <a:gd name="connsiteY60" fmla="*/ 3286770 h 5207725"/>
              <a:gd name="connsiteX61" fmla="*/ 4557138 w 5207726"/>
              <a:gd name="connsiteY61" fmla="*/ 3333009 h 5207725"/>
              <a:gd name="connsiteX62" fmla="*/ 4571850 w 5207726"/>
              <a:gd name="connsiteY62" fmla="*/ 3383228 h 5207725"/>
              <a:gd name="connsiteX63" fmla="*/ 4583828 w 5207726"/>
              <a:gd name="connsiteY63" fmla="*/ 3435191 h 5207725"/>
              <a:gd name="connsiteX64" fmla="*/ 4593072 w 5207726"/>
              <a:gd name="connsiteY64" fmla="*/ 3488896 h 5207725"/>
              <a:gd name="connsiteX65" fmla="*/ 4597839 w 5207726"/>
              <a:gd name="connsiteY65" fmla="*/ 3541611 h 5207725"/>
              <a:gd name="connsiteX66" fmla="*/ 4600368 w 5207726"/>
              <a:gd name="connsiteY66" fmla="*/ 3593830 h 5207725"/>
              <a:gd name="connsiteX67" fmla="*/ 4597925 w 5207726"/>
              <a:gd name="connsiteY67" fmla="*/ 3647296 h 5207725"/>
              <a:gd name="connsiteX68" fmla="*/ 4594986 w 5207726"/>
              <a:gd name="connsiteY68" fmla="*/ 3703000 h 5207725"/>
              <a:gd name="connsiteX69" fmla="*/ 4585827 w 5207726"/>
              <a:gd name="connsiteY69" fmla="*/ 3754980 h 5207725"/>
              <a:gd name="connsiteX70" fmla="*/ 4264718 w 5207726"/>
              <a:gd name="connsiteY70" fmla="*/ 5205487 h 5207725"/>
              <a:gd name="connsiteX71" fmla="*/ 4264223 w 5207726"/>
              <a:gd name="connsiteY71" fmla="*/ 5207725 h 5207725"/>
              <a:gd name="connsiteX72" fmla="*/ 4261984 w 5207726"/>
              <a:gd name="connsiteY72" fmla="*/ 5207230 h 5207725"/>
              <a:gd name="connsiteX73" fmla="*/ 2818192 w 5207726"/>
              <a:gd name="connsiteY73" fmla="*/ 4887608 h 5207725"/>
              <a:gd name="connsiteX74" fmla="*/ 2762727 w 5207726"/>
              <a:gd name="connsiteY74" fmla="*/ 4872981 h 5207725"/>
              <a:gd name="connsiteX75" fmla="*/ 2712729 w 5207726"/>
              <a:gd name="connsiteY75" fmla="*/ 4854868 h 5207725"/>
              <a:gd name="connsiteX76" fmla="*/ 2661484 w 5207726"/>
              <a:gd name="connsiteY76" fmla="*/ 4831783 h 5207725"/>
              <a:gd name="connsiteX77" fmla="*/ 2612974 w 5207726"/>
              <a:gd name="connsiteY77" fmla="*/ 4806955 h 5207725"/>
              <a:gd name="connsiteX78" fmla="*/ 2567197 w 5207726"/>
              <a:gd name="connsiteY78" fmla="*/ 4780384 h 5207725"/>
              <a:gd name="connsiteX79" fmla="*/ 2524650 w 5207726"/>
              <a:gd name="connsiteY79" fmla="*/ 4749832 h 5207725"/>
              <a:gd name="connsiteX80" fmla="*/ 2482598 w 5207726"/>
              <a:gd name="connsiteY80" fmla="*/ 4717041 h 5207725"/>
              <a:gd name="connsiteX81" fmla="*/ 2443280 w 5207726"/>
              <a:gd name="connsiteY81" fmla="*/ 4682507 h 5207725"/>
              <a:gd name="connsiteX82" fmla="*/ 2406696 w 5207726"/>
              <a:gd name="connsiteY82" fmla="*/ 4646231 h 5207725"/>
              <a:gd name="connsiteX83" fmla="*/ 2370608 w 5207726"/>
              <a:gd name="connsiteY83" fmla="*/ 4607716 h 5207725"/>
              <a:gd name="connsiteX84" fmla="*/ 2339987 w 5207726"/>
              <a:gd name="connsiteY84" fmla="*/ 4565716 h 5207725"/>
              <a:gd name="connsiteX85" fmla="*/ 2309862 w 5207726"/>
              <a:gd name="connsiteY85" fmla="*/ 4521477 h 5207725"/>
              <a:gd name="connsiteX86" fmla="*/ 2284215 w 5207726"/>
              <a:gd name="connsiteY86" fmla="*/ 4478228 h 5207725"/>
              <a:gd name="connsiteX87" fmla="*/ 2260054 w 5207726"/>
              <a:gd name="connsiteY87" fmla="*/ 4428265 h 5207725"/>
              <a:gd name="connsiteX88" fmla="*/ 2239873 w 5207726"/>
              <a:gd name="connsiteY88" fmla="*/ 4381531 h 5207725"/>
              <a:gd name="connsiteX89" fmla="*/ 2221932 w 5207726"/>
              <a:gd name="connsiteY89" fmla="*/ 4335293 h 5207725"/>
              <a:gd name="connsiteX90" fmla="*/ 2183912 w 5207726"/>
              <a:gd name="connsiteY90" fmla="*/ 4369143 h 5207725"/>
              <a:gd name="connsiteX91" fmla="*/ 2145893 w 5207726"/>
              <a:gd name="connsiteY91" fmla="*/ 4402993 h 5207725"/>
              <a:gd name="connsiteX92" fmla="*/ 2102901 w 5207726"/>
              <a:gd name="connsiteY92" fmla="*/ 4438090 h 5207725"/>
              <a:gd name="connsiteX93" fmla="*/ 2061396 w 5207726"/>
              <a:gd name="connsiteY93" fmla="*/ 4466472 h 5207725"/>
              <a:gd name="connsiteX94" fmla="*/ 2015414 w 5207726"/>
              <a:gd name="connsiteY94" fmla="*/ 4493863 h 5207725"/>
              <a:gd name="connsiteX95" fmla="*/ 1969927 w 5207726"/>
              <a:gd name="connsiteY95" fmla="*/ 4519015 h 5207725"/>
              <a:gd name="connsiteX96" fmla="*/ 1920955 w 5207726"/>
              <a:gd name="connsiteY96" fmla="*/ 4538699 h 5207725"/>
              <a:gd name="connsiteX97" fmla="*/ 1872478 w 5207726"/>
              <a:gd name="connsiteY97" fmla="*/ 4556145 h 5207725"/>
              <a:gd name="connsiteX98" fmla="*/ 1822259 w 5207726"/>
              <a:gd name="connsiteY98" fmla="*/ 4570857 h 5207725"/>
              <a:gd name="connsiteX99" fmla="*/ 1770296 w 5207726"/>
              <a:gd name="connsiteY99" fmla="*/ 4582836 h 5207725"/>
              <a:gd name="connsiteX100" fmla="*/ 1716591 w 5207726"/>
              <a:gd name="connsiteY100" fmla="*/ 4592080 h 5207725"/>
              <a:gd name="connsiteX101" fmla="*/ 1663876 w 5207726"/>
              <a:gd name="connsiteY101" fmla="*/ 4596847 h 5207725"/>
              <a:gd name="connsiteX102" fmla="*/ 1611657 w 5207726"/>
              <a:gd name="connsiteY102" fmla="*/ 4599376 h 5207725"/>
              <a:gd name="connsiteX103" fmla="*/ 1555457 w 5207726"/>
              <a:gd name="connsiteY103" fmla="*/ 4598675 h 5207725"/>
              <a:gd name="connsiteX104" fmla="*/ 1502487 w 5207726"/>
              <a:gd name="connsiteY104" fmla="*/ 4593993 h 5207725"/>
              <a:gd name="connsiteX105" fmla="*/ 1446030 w 5207726"/>
              <a:gd name="connsiteY105" fmla="*/ 4583843 h 5207725"/>
              <a:gd name="connsiteX106" fmla="*/ 2238 w 5207726"/>
              <a:gd name="connsiteY106" fmla="*/ 4264221 h 5207725"/>
              <a:gd name="connsiteX107" fmla="*/ 0 w 5207726"/>
              <a:gd name="connsiteY107" fmla="*/ 4263726 h 5207725"/>
              <a:gd name="connsiteX108" fmla="*/ 495 w 5207726"/>
              <a:gd name="connsiteY108" fmla="*/ 4261487 h 5207725"/>
              <a:gd name="connsiteX109" fmla="*/ 321604 w 5207726"/>
              <a:gd name="connsiteY109" fmla="*/ 2810980 h 5207725"/>
              <a:gd name="connsiteX110" fmla="*/ 335240 w 5207726"/>
              <a:gd name="connsiteY110" fmla="*/ 2759992 h 5207725"/>
              <a:gd name="connsiteX111" fmla="*/ 356086 w 5207726"/>
              <a:gd name="connsiteY111" fmla="*/ 2708251 h 5207725"/>
              <a:gd name="connsiteX112" fmla="*/ 376437 w 5207726"/>
              <a:gd name="connsiteY112" fmla="*/ 2658750 h 5207725"/>
              <a:gd name="connsiteX113" fmla="*/ 400770 w 5207726"/>
              <a:gd name="connsiteY113" fmla="*/ 2612477 h 5207725"/>
              <a:gd name="connsiteX114" fmla="*/ 427340 w 5207726"/>
              <a:gd name="connsiteY114" fmla="*/ 2566700 h 5207725"/>
              <a:gd name="connsiteX115" fmla="*/ 458388 w 5207726"/>
              <a:gd name="connsiteY115" fmla="*/ 2521915 h 5207725"/>
              <a:gd name="connsiteX116" fmla="*/ 491179 w 5207726"/>
              <a:gd name="connsiteY116" fmla="*/ 2479863 h 5207725"/>
              <a:gd name="connsiteX117" fmla="*/ 525713 w 5207726"/>
              <a:gd name="connsiteY117" fmla="*/ 2440545 h 5207725"/>
              <a:gd name="connsiteX118" fmla="*/ 561494 w 5207726"/>
              <a:gd name="connsiteY118" fmla="*/ 2406200 h 5207725"/>
              <a:gd name="connsiteX119" fmla="*/ 600008 w 5207726"/>
              <a:gd name="connsiteY119" fmla="*/ 2370111 h 5207725"/>
              <a:gd name="connsiteX120" fmla="*/ 642009 w 5207726"/>
              <a:gd name="connsiteY120" fmla="*/ 2339491 h 5207725"/>
              <a:gd name="connsiteX121" fmla="*/ 686248 w 5207726"/>
              <a:gd name="connsiteY121" fmla="*/ 2309366 h 5207725"/>
              <a:gd name="connsiteX122" fmla="*/ 731735 w 5207726"/>
              <a:gd name="connsiteY122" fmla="*/ 2284214 h 5207725"/>
              <a:gd name="connsiteX123" fmla="*/ 779460 w 5207726"/>
              <a:gd name="connsiteY123" fmla="*/ 2259557 h 5207725"/>
              <a:gd name="connsiteX124" fmla="*/ 826194 w 5207726"/>
              <a:gd name="connsiteY124" fmla="*/ 2239377 h 5207725"/>
              <a:gd name="connsiteX125" fmla="*/ 876909 w 5207726"/>
              <a:gd name="connsiteY125" fmla="*/ 2222426 h 5207725"/>
              <a:gd name="connsiteX126" fmla="*/ 838582 w 5207726"/>
              <a:gd name="connsiteY126" fmla="*/ 2183416 h 5207725"/>
              <a:gd name="connsiteX127" fmla="*/ 804732 w 5207726"/>
              <a:gd name="connsiteY127" fmla="*/ 2145397 h 5207725"/>
              <a:gd name="connsiteX128" fmla="*/ 771378 w 5207726"/>
              <a:gd name="connsiteY128" fmla="*/ 2105139 h 5207725"/>
              <a:gd name="connsiteX129" fmla="*/ 741253 w 5207726"/>
              <a:gd name="connsiteY129" fmla="*/ 2060900 h 5207725"/>
              <a:gd name="connsiteX130" fmla="*/ 713367 w 5207726"/>
              <a:gd name="connsiteY130" fmla="*/ 2017156 h 5207725"/>
              <a:gd name="connsiteX131" fmla="*/ 688214 w 5207726"/>
              <a:gd name="connsiteY131" fmla="*/ 1971670 h 5207725"/>
              <a:gd name="connsiteX132" fmla="*/ 668034 w 5207726"/>
              <a:gd name="connsiteY132" fmla="*/ 1924936 h 5207725"/>
              <a:gd name="connsiteX133" fmla="*/ 651084 w 5207726"/>
              <a:gd name="connsiteY133" fmla="*/ 1874221 h 5207725"/>
              <a:gd name="connsiteX134" fmla="*/ 636372 w 5207726"/>
              <a:gd name="connsiteY134" fmla="*/ 1824001 h 5207725"/>
              <a:gd name="connsiteX135" fmla="*/ 624393 w 5207726"/>
              <a:gd name="connsiteY135" fmla="*/ 1772038 h 5207725"/>
              <a:gd name="connsiteX136" fmla="*/ 614654 w 5207726"/>
              <a:gd name="connsiteY136" fmla="*/ 1720571 h 5207725"/>
              <a:gd name="connsiteX137" fmla="*/ 609887 w 5207726"/>
              <a:gd name="connsiteY137" fmla="*/ 1667857 h 5207725"/>
              <a:gd name="connsiteX138" fmla="*/ 607853 w 5207726"/>
              <a:gd name="connsiteY138" fmla="*/ 1613400 h 5207725"/>
              <a:gd name="connsiteX139" fmla="*/ 609801 w 5207726"/>
              <a:gd name="connsiteY139" fmla="*/ 1562172 h 5207725"/>
              <a:gd name="connsiteX140" fmla="*/ 613236 w 5207726"/>
              <a:gd name="connsiteY140" fmla="*/ 1504229 h 5207725"/>
              <a:gd name="connsiteX141" fmla="*/ 622395 w 5207726"/>
              <a:gd name="connsiteY141" fmla="*/ 1452249 h 5207725"/>
              <a:gd name="connsiteX142" fmla="*/ 943008 w 5207726"/>
              <a:gd name="connsiteY142" fmla="*/ 3981 h 5207725"/>
              <a:gd name="connsiteX143" fmla="*/ 943503 w 5207726"/>
              <a:gd name="connsiteY143" fmla="*/ 1743 h 520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207726" h="5207725">
                <a:moveTo>
                  <a:pt x="946237" y="0"/>
                </a:moveTo>
                <a:lnTo>
                  <a:pt x="2401221" y="322099"/>
                </a:lnTo>
                <a:lnTo>
                  <a:pt x="2453953" y="338469"/>
                </a:lnTo>
                <a:lnTo>
                  <a:pt x="2503950" y="356582"/>
                </a:lnTo>
                <a:lnTo>
                  <a:pt x="2552957" y="379171"/>
                </a:lnTo>
                <a:lnTo>
                  <a:pt x="2601468" y="404000"/>
                </a:lnTo>
                <a:lnTo>
                  <a:pt x="2647245" y="430570"/>
                </a:lnTo>
                <a:lnTo>
                  <a:pt x="2689792" y="461123"/>
                </a:lnTo>
                <a:lnTo>
                  <a:pt x="2729605" y="493418"/>
                </a:lnTo>
                <a:lnTo>
                  <a:pt x="2768923" y="527951"/>
                </a:lnTo>
                <a:lnTo>
                  <a:pt x="2805507" y="564228"/>
                </a:lnTo>
                <a:lnTo>
                  <a:pt x="2838861" y="604486"/>
                </a:lnTo>
                <a:lnTo>
                  <a:pt x="2869977" y="644248"/>
                </a:lnTo>
                <a:lnTo>
                  <a:pt x="2897863" y="687991"/>
                </a:lnTo>
                <a:lnTo>
                  <a:pt x="2925750" y="731735"/>
                </a:lnTo>
                <a:lnTo>
                  <a:pt x="2948168" y="778964"/>
                </a:lnTo>
                <a:lnTo>
                  <a:pt x="2968348" y="825698"/>
                </a:lnTo>
                <a:lnTo>
                  <a:pt x="2987537" y="876909"/>
                </a:lnTo>
                <a:lnTo>
                  <a:pt x="3024309" y="838087"/>
                </a:lnTo>
                <a:lnTo>
                  <a:pt x="3062328" y="804237"/>
                </a:lnTo>
                <a:lnTo>
                  <a:pt x="3102586" y="770882"/>
                </a:lnTo>
                <a:lnTo>
                  <a:pt x="3146330" y="742996"/>
                </a:lnTo>
                <a:lnTo>
                  <a:pt x="3190074" y="715110"/>
                </a:lnTo>
                <a:lnTo>
                  <a:pt x="3235065" y="692196"/>
                </a:lnTo>
                <a:lnTo>
                  <a:pt x="3282294" y="669777"/>
                </a:lnTo>
                <a:lnTo>
                  <a:pt x="3330771" y="652331"/>
                </a:lnTo>
                <a:lnTo>
                  <a:pt x="3380990" y="637619"/>
                </a:lnTo>
                <a:lnTo>
                  <a:pt x="3430714" y="625146"/>
                </a:lnTo>
                <a:lnTo>
                  <a:pt x="3482181" y="615406"/>
                </a:lnTo>
                <a:lnTo>
                  <a:pt x="3534896" y="610639"/>
                </a:lnTo>
                <a:lnTo>
                  <a:pt x="3589353" y="608606"/>
                </a:lnTo>
                <a:lnTo>
                  <a:pt x="3643315" y="608811"/>
                </a:lnTo>
                <a:lnTo>
                  <a:pt x="3696286" y="613493"/>
                </a:lnTo>
                <a:lnTo>
                  <a:pt x="3750999" y="620909"/>
                </a:lnTo>
                <a:lnTo>
                  <a:pt x="5205984" y="943008"/>
                </a:lnTo>
                <a:lnTo>
                  <a:pt x="5207726" y="945742"/>
                </a:lnTo>
                <a:lnTo>
                  <a:pt x="5207231" y="947981"/>
                </a:lnTo>
                <a:lnTo>
                  <a:pt x="4886618" y="2396249"/>
                </a:lnTo>
                <a:lnTo>
                  <a:pt x="4872982" y="2447237"/>
                </a:lnTo>
                <a:lnTo>
                  <a:pt x="4851640" y="2501216"/>
                </a:lnTo>
                <a:lnTo>
                  <a:pt x="4831785" y="2548480"/>
                </a:lnTo>
                <a:lnTo>
                  <a:pt x="4806956" y="2596990"/>
                </a:lnTo>
                <a:lnTo>
                  <a:pt x="4780385" y="2642767"/>
                </a:lnTo>
                <a:lnTo>
                  <a:pt x="4749833" y="2685315"/>
                </a:lnTo>
                <a:lnTo>
                  <a:pt x="4717042" y="2727366"/>
                </a:lnTo>
                <a:lnTo>
                  <a:pt x="4682509" y="2766684"/>
                </a:lnTo>
                <a:lnTo>
                  <a:pt x="4645737" y="2805507"/>
                </a:lnTo>
                <a:lnTo>
                  <a:pt x="4607718" y="2839356"/>
                </a:lnTo>
                <a:lnTo>
                  <a:pt x="4565717" y="2869977"/>
                </a:lnTo>
                <a:lnTo>
                  <a:pt x="4521973" y="2897863"/>
                </a:lnTo>
                <a:lnTo>
                  <a:pt x="4475991" y="2925254"/>
                </a:lnTo>
                <a:lnTo>
                  <a:pt x="4428762" y="2947672"/>
                </a:lnTo>
                <a:lnTo>
                  <a:pt x="4382028" y="2967852"/>
                </a:lnTo>
                <a:lnTo>
                  <a:pt x="4330817" y="2987041"/>
                </a:lnTo>
                <a:lnTo>
                  <a:pt x="4369640" y="3023813"/>
                </a:lnTo>
                <a:lnTo>
                  <a:pt x="4403490" y="3061833"/>
                </a:lnTo>
                <a:lnTo>
                  <a:pt x="4436348" y="3104329"/>
                </a:lnTo>
                <a:lnTo>
                  <a:pt x="4466969" y="3146330"/>
                </a:lnTo>
                <a:lnTo>
                  <a:pt x="4494360" y="3192312"/>
                </a:lnTo>
                <a:lnTo>
                  <a:pt x="4519512" y="3237798"/>
                </a:lnTo>
                <a:lnTo>
                  <a:pt x="4539196" y="3286770"/>
                </a:lnTo>
                <a:lnTo>
                  <a:pt x="4557138" y="3333009"/>
                </a:lnTo>
                <a:lnTo>
                  <a:pt x="4571850" y="3383228"/>
                </a:lnTo>
                <a:lnTo>
                  <a:pt x="4583828" y="3435191"/>
                </a:lnTo>
                <a:lnTo>
                  <a:pt x="4593072" y="3488896"/>
                </a:lnTo>
                <a:lnTo>
                  <a:pt x="4597839" y="3541611"/>
                </a:lnTo>
                <a:lnTo>
                  <a:pt x="4600368" y="3593830"/>
                </a:lnTo>
                <a:lnTo>
                  <a:pt x="4597925" y="3647296"/>
                </a:lnTo>
                <a:lnTo>
                  <a:pt x="4594986" y="3703000"/>
                </a:lnTo>
                <a:lnTo>
                  <a:pt x="4585827" y="3754980"/>
                </a:lnTo>
                <a:lnTo>
                  <a:pt x="4264718" y="5205487"/>
                </a:lnTo>
                <a:lnTo>
                  <a:pt x="4264223" y="5207725"/>
                </a:lnTo>
                <a:lnTo>
                  <a:pt x="4261984" y="5207230"/>
                </a:lnTo>
                <a:lnTo>
                  <a:pt x="2818192" y="4887608"/>
                </a:lnTo>
                <a:lnTo>
                  <a:pt x="2762727" y="4872981"/>
                </a:lnTo>
                <a:lnTo>
                  <a:pt x="2712729" y="4854868"/>
                </a:lnTo>
                <a:lnTo>
                  <a:pt x="2661484" y="4831783"/>
                </a:lnTo>
                <a:lnTo>
                  <a:pt x="2612974" y="4806955"/>
                </a:lnTo>
                <a:lnTo>
                  <a:pt x="2567197" y="4780384"/>
                </a:lnTo>
                <a:lnTo>
                  <a:pt x="2524650" y="4749832"/>
                </a:lnTo>
                <a:lnTo>
                  <a:pt x="2482598" y="4717041"/>
                </a:lnTo>
                <a:lnTo>
                  <a:pt x="2443280" y="4682507"/>
                </a:lnTo>
                <a:lnTo>
                  <a:pt x="2406696" y="4646231"/>
                </a:lnTo>
                <a:lnTo>
                  <a:pt x="2370608" y="4607716"/>
                </a:lnTo>
                <a:lnTo>
                  <a:pt x="2339987" y="4565716"/>
                </a:lnTo>
                <a:lnTo>
                  <a:pt x="2309862" y="4521477"/>
                </a:lnTo>
                <a:lnTo>
                  <a:pt x="2284215" y="4478228"/>
                </a:lnTo>
                <a:lnTo>
                  <a:pt x="2260054" y="4428265"/>
                </a:lnTo>
                <a:lnTo>
                  <a:pt x="2239873" y="4381531"/>
                </a:lnTo>
                <a:lnTo>
                  <a:pt x="2221932" y="4335293"/>
                </a:lnTo>
                <a:lnTo>
                  <a:pt x="2183912" y="4369143"/>
                </a:lnTo>
                <a:lnTo>
                  <a:pt x="2145893" y="4402993"/>
                </a:lnTo>
                <a:lnTo>
                  <a:pt x="2102901" y="4438090"/>
                </a:lnTo>
                <a:lnTo>
                  <a:pt x="2061396" y="4466472"/>
                </a:lnTo>
                <a:lnTo>
                  <a:pt x="2015414" y="4493863"/>
                </a:lnTo>
                <a:lnTo>
                  <a:pt x="1969927" y="4519015"/>
                </a:lnTo>
                <a:lnTo>
                  <a:pt x="1920955" y="4538699"/>
                </a:lnTo>
                <a:lnTo>
                  <a:pt x="1872478" y="4556145"/>
                </a:lnTo>
                <a:lnTo>
                  <a:pt x="1822259" y="4570857"/>
                </a:lnTo>
                <a:lnTo>
                  <a:pt x="1770296" y="4582836"/>
                </a:lnTo>
                <a:lnTo>
                  <a:pt x="1716591" y="4592080"/>
                </a:lnTo>
                <a:lnTo>
                  <a:pt x="1663876" y="4596847"/>
                </a:lnTo>
                <a:lnTo>
                  <a:pt x="1611657" y="4599376"/>
                </a:lnTo>
                <a:lnTo>
                  <a:pt x="1555457" y="4598675"/>
                </a:lnTo>
                <a:lnTo>
                  <a:pt x="1502487" y="4593993"/>
                </a:lnTo>
                <a:lnTo>
                  <a:pt x="1446030" y="4583843"/>
                </a:lnTo>
                <a:lnTo>
                  <a:pt x="2238" y="4264221"/>
                </a:lnTo>
                <a:lnTo>
                  <a:pt x="0" y="4263726"/>
                </a:lnTo>
                <a:lnTo>
                  <a:pt x="495" y="4261487"/>
                </a:lnTo>
                <a:lnTo>
                  <a:pt x="321604" y="2810980"/>
                </a:lnTo>
                <a:lnTo>
                  <a:pt x="335240" y="2759992"/>
                </a:lnTo>
                <a:lnTo>
                  <a:pt x="356086" y="2708251"/>
                </a:lnTo>
                <a:lnTo>
                  <a:pt x="376437" y="2658750"/>
                </a:lnTo>
                <a:lnTo>
                  <a:pt x="400770" y="2612477"/>
                </a:lnTo>
                <a:lnTo>
                  <a:pt x="427340" y="2566700"/>
                </a:lnTo>
                <a:lnTo>
                  <a:pt x="458388" y="2521915"/>
                </a:lnTo>
                <a:lnTo>
                  <a:pt x="491179" y="2479863"/>
                </a:lnTo>
                <a:lnTo>
                  <a:pt x="525713" y="2440545"/>
                </a:lnTo>
                <a:lnTo>
                  <a:pt x="561494" y="2406200"/>
                </a:lnTo>
                <a:lnTo>
                  <a:pt x="600008" y="2370111"/>
                </a:lnTo>
                <a:lnTo>
                  <a:pt x="642009" y="2339491"/>
                </a:lnTo>
                <a:lnTo>
                  <a:pt x="686248" y="2309366"/>
                </a:lnTo>
                <a:lnTo>
                  <a:pt x="731735" y="2284214"/>
                </a:lnTo>
                <a:lnTo>
                  <a:pt x="779460" y="2259557"/>
                </a:lnTo>
                <a:lnTo>
                  <a:pt x="826194" y="2239377"/>
                </a:lnTo>
                <a:lnTo>
                  <a:pt x="876909" y="2222426"/>
                </a:lnTo>
                <a:lnTo>
                  <a:pt x="838582" y="2183416"/>
                </a:lnTo>
                <a:lnTo>
                  <a:pt x="804732" y="2145397"/>
                </a:lnTo>
                <a:lnTo>
                  <a:pt x="771378" y="2105139"/>
                </a:lnTo>
                <a:lnTo>
                  <a:pt x="741253" y="2060900"/>
                </a:lnTo>
                <a:lnTo>
                  <a:pt x="713367" y="2017156"/>
                </a:lnTo>
                <a:lnTo>
                  <a:pt x="688214" y="1971670"/>
                </a:lnTo>
                <a:lnTo>
                  <a:pt x="668034" y="1924936"/>
                </a:lnTo>
                <a:lnTo>
                  <a:pt x="651084" y="1874221"/>
                </a:lnTo>
                <a:lnTo>
                  <a:pt x="636372" y="1824001"/>
                </a:lnTo>
                <a:lnTo>
                  <a:pt x="624393" y="1772038"/>
                </a:lnTo>
                <a:lnTo>
                  <a:pt x="614654" y="1720571"/>
                </a:lnTo>
                <a:lnTo>
                  <a:pt x="609887" y="1667857"/>
                </a:lnTo>
                <a:lnTo>
                  <a:pt x="607853" y="1613400"/>
                </a:lnTo>
                <a:lnTo>
                  <a:pt x="609801" y="1562172"/>
                </a:lnTo>
                <a:lnTo>
                  <a:pt x="613236" y="1504229"/>
                </a:lnTo>
                <a:lnTo>
                  <a:pt x="622395" y="1452249"/>
                </a:lnTo>
                <a:lnTo>
                  <a:pt x="943008" y="3981"/>
                </a:lnTo>
                <a:lnTo>
                  <a:pt x="943503" y="1743"/>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6" name="图形 75">
            <a:extLst>
              <a:ext uri="{FF2B5EF4-FFF2-40B4-BE49-F238E27FC236}">
                <a16:creationId xmlns="" xmlns:a16="http://schemas.microsoft.com/office/drawing/2014/main" id="{2168478A-CEC5-4262-808F-717E115C12AD}"/>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77" name="图片 76">
            <a:extLst>
              <a:ext uri="{FF2B5EF4-FFF2-40B4-BE49-F238E27FC236}">
                <a16:creationId xmlns="" xmlns:a16="http://schemas.microsoft.com/office/drawing/2014/main" id="{FA46F757-9CE0-470A-A4CF-0EF1F3A7F3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8" name="图形 77">
            <a:extLst>
              <a:ext uri="{FF2B5EF4-FFF2-40B4-BE49-F238E27FC236}">
                <a16:creationId xmlns="" xmlns:a16="http://schemas.microsoft.com/office/drawing/2014/main" id="{CC225B34-8E3B-4EEC-883C-D3930987B071}"/>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79" name="图形 78">
            <a:extLst>
              <a:ext uri="{FF2B5EF4-FFF2-40B4-BE49-F238E27FC236}">
                <a16:creationId xmlns="" xmlns:a16="http://schemas.microsoft.com/office/drawing/2014/main" id="{B947054C-5E4C-4540-ABC2-7F626C4265E1}"/>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80" name="矩形 69">
            <a:extLst>
              <a:ext uri="{FF2B5EF4-FFF2-40B4-BE49-F238E27FC236}">
                <a16:creationId xmlns="" xmlns:a16="http://schemas.microsoft.com/office/drawing/2014/main" id="{F795713E-EB55-447C-B35A-1BA5CC0C5E91}"/>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20357027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54000">
                                          <p:cBhvr additive="base">
                                            <p:cTn id="7"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8"/>
                                            </p:tgtEl>
                                            <p:attrNameLst>
                                              <p:attrName>style.visibility</p:attrName>
                                            </p:attrNameLst>
                                          </p:cBhvr>
                                          <p:to>
                                            <p:strVal val="visible"/>
                                          </p:to>
                                        </p:set>
                                        <p:anim calcmode="lin" valueType="num" p14:bounceEnd="54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750" fill="hold"/>
                                            <p:tgtEl>
                                              <p:spTgt spid="76"/>
                                            </p:tgtEl>
                                            <p:attrNameLst>
                                              <p:attrName>ppt_x</p:attrName>
                                            </p:attrNameLst>
                                          </p:cBhvr>
                                          <p:tavLst>
                                            <p:tav tm="0">
                                              <p:val>
                                                <p:strVal val="#ppt_x"/>
                                              </p:val>
                                            </p:tav>
                                            <p:tav tm="100000">
                                              <p:val>
                                                <p:strVal val="#ppt_x"/>
                                              </p:val>
                                            </p:tav>
                                          </p:tavLst>
                                        </p:anim>
                                        <p:anim calcmode="lin" valueType="num">
                                          <p:cBhvr additive="base">
                                            <p:cTn id="8" dur="75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7903935" y="1233204"/>
            <a:ext cx="3856684" cy="4441280"/>
          </a:xfrm>
          <a:custGeom>
            <a:avLst/>
            <a:gdLst>
              <a:gd name="connsiteX0" fmla="*/ 1073235 w 3856684"/>
              <a:gd name="connsiteY0" fmla="*/ 245 h 4441280"/>
              <a:gd name="connsiteX1" fmla="*/ 1109443 w 3856684"/>
              <a:gd name="connsiteY1" fmla="*/ 5849 h 4441280"/>
              <a:gd name="connsiteX2" fmla="*/ 3721211 w 3856684"/>
              <a:gd name="connsiteY2" fmla="*/ 683917 h 4441280"/>
              <a:gd name="connsiteX3" fmla="*/ 3850837 w 3856684"/>
              <a:gd name="connsiteY3" fmla="*/ 904451 h 4441280"/>
              <a:gd name="connsiteX4" fmla="*/ 2967776 w 3856684"/>
              <a:gd name="connsiteY4" fmla="*/ 4305807 h 4441280"/>
              <a:gd name="connsiteX5" fmla="*/ 2747242 w 3856684"/>
              <a:gd name="connsiteY5" fmla="*/ 4435432 h 4441280"/>
              <a:gd name="connsiteX6" fmla="*/ 135474 w 3856684"/>
              <a:gd name="connsiteY6" fmla="*/ 3757365 h 4441280"/>
              <a:gd name="connsiteX7" fmla="*/ 5848 w 3856684"/>
              <a:gd name="connsiteY7" fmla="*/ 3536831 h 4441280"/>
              <a:gd name="connsiteX8" fmla="*/ 888909 w 3856684"/>
              <a:gd name="connsiteY8" fmla="*/ 135474 h 4441280"/>
              <a:gd name="connsiteX9" fmla="*/ 1073235 w 3856684"/>
              <a:gd name="connsiteY9" fmla="*/ 245 h 444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6684" h="4441280">
                <a:moveTo>
                  <a:pt x="1073235" y="245"/>
                </a:moveTo>
                <a:cubicBezTo>
                  <a:pt x="1085238" y="872"/>
                  <a:pt x="1097356" y="2711"/>
                  <a:pt x="1109443" y="5849"/>
                </a:cubicBezTo>
                <a:lnTo>
                  <a:pt x="3721211" y="683917"/>
                </a:lnTo>
                <a:cubicBezTo>
                  <a:pt x="3817905" y="709020"/>
                  <a:pt x="3875940" y="807757"/>
                  <a:pt x="3850837" y="904451"/>
                </a:cubicBezTo>
                <a:lnTo>
                  <a:pt x="2967776" y="4305807"/>
                </a:lnTo>
                <a:cubicBezTo>
                  <a:pt x="2942672" y="4402500"/>
                  <a:pt x="2843935" y="4460536"/>
                  <a:pt x="2747242" y="4435432"/>
                </a:cubicBezTo>
                <a:lnTo>
                  <a:pt x="135474" y="3757365"/>
                </a:lnTo>
                <a:cubicBezTo>
                  <a:pt x="38781" y="3732261"/>
                  <a:pt x="-19255" y="3633524"/>
                  <a:pt x="5848" y="3536831"/>
                </a:cubicBezTo>
                <a:lnTo>
                  <a:pt x="888909" y="135474"/>
                </a:lnTo>
                <a:cubicBezTo>
                  <a:pt x="910875" y="50868"/>
                  <a:pt x="989216" y="-4142"/>
                  <a:pt x="1073235" y="245"/>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7" name="图片占位符 6"/>
          <p:cNvSpPr>
            <a:spLocks noGrp="1"/>
          </p:cNvSpPr>
          <p:nvPr>
            <p:ph type="pic" sz="quarter" idx="12"/>
          </p:nvPr>
        </p:nvSpPr>
        <p:spPr>
          <a:xfrm>
            <a:off x="3943500" y="1543883"/>
            <a:ext cx="3960435" cy="4505720"/>
          </a:xfrm>
          <a:custGeom>
            <a:avLst/>
            <a:gdLst>
              <a:gd name="connsiteX0" fmla="*/ 2747910 w 3960435"/>
              <a:gd name="connsiteY0" fmla="*/ 748 h 4505720"/>
              <a:gd name="connsiteX1" fmla="*/ 2937380 w 3960435"/>
              <a:gd name="connsiteY1" fmla="*/ 128671 h 4505720"/>
              <a:gd name="connsiteX2" fmla="*/ 3952674 w 3960435"/>
              <a:gd name="connsiteY2" fmla="*/ 3492924 h 4505720"/>
              <a:gd name="connsiteX3" fmla="*/ 3831765 w 3960435"/>
              <a:gd name="connsiteY3" fmla="*/ 3718355 h 4505720"/>
              <a:gd name="connsiteX4" fmla="*/ 1248487 w 3960435"/>
              <a:gd name="connsiteY4" fmla="*/ 4497959 h 4505720"/>
              <a:gd name="connsiteX5" fmla="*/ 1023056 w 3960435"/>
              <a:gd name="connsiteY5" fmla="*/ 4377050 h 4505720"/>
              <a:gd name="connsiteX6" fmla="*/ 7762 w 3960435"/>
              <a:gd name="connsiteY6" fmla="*/ 1012797 h 4505720"/>
              <a:gd name="connsiteX7" fmla="*/ 128671 w 3960435"/>
              <a:gd name="connsiteY7" fmla="*/ 787367 h 4505720"/>
              <a:gd name="connsiteX8" fmla="*/ 2711949 w 3960435"/>
              <a:gd name="connsiteY8" fmla="*/ 7762 h 4505720"/>
              <a:gd name="connsiteX9" fmla="*/ 2747910 w 3960435"/>
              <a:gd name="connsiteY9" fmla="*/ 748 h 45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60435" h="4505720">
                <a:moveTo>
                  <a:pt x="2747910" y="748"/>
                </a:moveTo>
                <a:cubicBezTo>
                  <a:pt x="2831694" y="-6919"/>
                  <a:pt x="2912125" y="44987"/>
                  <a:pt x="2937380" y="128671"/>
                </a:cubicBezTo>
                <a:lnTo>
                  <a:pt x="3952674" y="3492924"/>
                </a:lnTo>
                <a:cubicBezTo>
                  <a:pt x="3981537" y="3588563"/>
                  <a:pt x="3927403" y="3689492"/>
                  <a:pt x="3831765" y="3718355"/>
                </a:cubicBezTo>
                <a:lnTo>
                  <a:pt x="1248487" y="4497959"/>
                </a:lnTo>
                <a:cubicBezTo>
                  <a:pt x="1152848" y="4526822"/>
                  <a:pt x="1051919" y="4472689"/>
                  <a:pt x="1023056" y="4377050"/>
                </a:cubicBezTo>
                <a:lnTo>
                  <a:pt x="7762" y="1012797"/>
                </a:lnTo>
                <a:cubicBezTo>
                  <a:pt x="-21101" y="917159"/>
                  <a:pt x="33032" y="816229"/>
                  <a:pt x="128671" y="787367"/>
                </a:cubicBezTo>
                <a:lnTo>
                  <a:pt x="2711949" y="7762"/>
                </a:lnTo>
                <a:cubicBezTo>
                  <a:pt x="2723904" y="4154"/>
                  <a:pt x="2735941" y="1843"/>
                  <a:pt x="2747910" y="74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2" name="图形 71">
            <a:extLst>
              <a:ext uri="{FF2B5EF4-FFF2-40B4-BE49-F238E27FC236}">
                <a16:creationId xmlns="" xmlns:a16="http://schemas.microsoft.com/office/drawing/2014/main" id="{80B6CF54-0C26-480E-899E-65073263F56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73" name="图片 72">
            <a:extLst>
              <a:ext uri="{FF2B5EF4-FFF2-40B4-BE49-F238E27FC236}">
                <a16:creationId xmlns="" xmlns:a16="http://schemas.microsoft.com/office/drawing/2014/main" id="{F4E2EBF2-E0E1-4116-99F3-7C494A15B27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4" name="图形 73">
            <a:extLst>
              <a:ext uri="{FF2B5EF4-FFF2-40B4-BE49-F238E27FC236}">
                <a16:creationId xmlns="" xmlns:a16="http://schemas.microsoft.com/office/drawing/2014/main" id="{89E69027-1730-401A-90B9-F4F56C40A139}"/>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75" name="图形 74">
            <a:extLst>
              <a:ext uri="{FF2B5EF4-FFF2-40B4-BE49-F238E27FC236}">
                <a16:creationId xmlns="" xmlns:a16="http://schemas.microsoft.com/office/drawing/2014/main" id="{BCA25C43-02CF-4066-A6F3-2A41594A6887}"/>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76" name="矩形 69">
            <a:extLst>
              <a:ext uri="{FF2B5EF4-FFF2-40B4-BE49-F238E27FC236}">
                <a16:creationId xmlns="" xmlns:a16="http://schemas.microsoft.com/office/drawing/2014/main" id="{F670B1F3-6CE6-4B76-9721-360E632B4A6A}"/>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243758352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54000">
                                          <p:cBhvr additive="base">
                                            <p:cTn id="7" dur="750" fill="hold"/>
                                            <p:tgtEl>
                                              <p:spTgt spid="72"/>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4"/>
                                            </p:tgtEl>
                                            <p:attrNameLst>
                                              <p:attrName>style.visibility</p:attrName>
                                            </p:attrNameLst>
                                          </p:cBhvr>
                                          <p:to>
                                            <p:strVal val="visible"/>
                                          </p:to>
                                        </p:set>
                                        <p:anim calcmode="lin" valueType="num" p14:bounceEnd="54000">
                                          <p:cBhvr additive="base">
                                            <p:cTn id="11"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750" fill="hold"/>
                                            <p:tgtEl>
                                              <p:spTgt spid="72"/>
                                            </p:tgtEl>
                                            <p:attrNameLst>
                                              <p:attrName>ppt_x</p:attrName>
                                            </p:attrNameLst>
                                          </p:cBhvr>
                                          <p:tavLst>
                                            <p:tav tm="0">
                                              <p:val>
                                                <p:strVal val="#ppt_x"/>
                                              </p:val>
                                            </p:tav>
                                            <p:tav tm="100000">
                                              <p:val>
                                                <p:strVal val="#ppt_x"/>
                                              </p:val>
                                            </p:tav>
                                          </p:tavLst>
                                        </p:anim>
                                        <p:anim calcmode="lin" valueType="num">
                                          <p:cBhvr additive="base">
                                            <p:cTn id="8" dur="75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750" fill="hold"/>
                                            <p:tgtEl>
                                              <p:spTgt spid="74"/>
                                            </p:tgtEl>
                                            <p:attrNameLst>
                                              <p:attrName>ppt_x</p:attrName>
                                            </p:attrNameLst>
                                          </p:cBhvr>
                                          <p:tavLst>
                                            <p:tav tm="0">
                                              <p:val>
                                                <p:strVal val="#ppt_x"/>
                                              </p:val>
                                            </p:tav>
                                            <p:tav tm="100000">
                                              <p:val>
                                                <p:strVal val="#ppt_x"/>
                                              </p:val>
                                            </p:tav>
                                          </p:tavLst>
                                        </p:anim>
                                        <p:anim calcmode="lin" valueType="num">
                                          <p:cBhvr additive="base">
                                            <p:cTn id="12" dur="7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5885540" y="2421212"/>
            <a:ext cx="3302144" cy="3302143"/>
          </a:xfrm>
          <a:custGeom>
            <a:avLst/>
            <a:gdLst>
              <a:gd name="connsiteX0" fmla="*/ 2465994 w 3302144"/>
              <a:gd name="connsiteY0" fmla="*/ 0 h 3302143"/>
              <a:gd name="connsiteX1" fmla="*/ 2467728 w 3302144"/>
              <a:gd name="connsiteY1" fmla="*/ 857 h 3302143"/>
              <a:gd name="connsiteX2" fmla="*/ 2468166 w 3302144"/>
              <a:gd name="connsiteY2" fmla="*/ 2153 h 3302143"/>
              <a:gd name="connsiteX3" fmla="*/ 2751710 w 3302144"/>
              <a:gd name="connsiteY3" fmla="*/ 840273 h 3302143"/>
              <a:gd name="connsiteX4" fmla="*/ 2760494 w 3302144"/>
              <a:gd name="connsiteY4" fmla="*/ 870505 h 3302143"/>
              <a:gd name="connsiteX5" fmla="*/ 2766268 w 3302144"/>
              <a:gd name="connsiteY5" fmla="*/ 904643 h 3302143"/>
              <a:gd name="connsiteX6" fmla="*/ 2770728 w 3302144"/>
              <a:gd name="connsiteY6" fmla="*/ 934895 h 3302143"/>
              <a:gd name="connsiteX7" fmla="*/ 2773035 w 3302144"/>
              <a:gd name="connsiteY7" fmla="*/ 967318 h 3302143"/>
              <a:gd name="connsiteX8" fmla="*/ 2773609 w 3302144"/>
              <a:gd name="connsiteY8" fmla="*/ 998885 h 3302143"/>
              <a:gd name="connsiteX9" fmla="*/ 2771154 w 3302144"/>
              <a:gd name="connsiteY9" fmla="*/ 1030032 h 3302143"/>
              <a:gd name="connsiteX10" fmla="*/ 2767403 w 3302144"/>
              <a:gd name="connsiteY10" fmla="*/ 1061618 h 3302143"/>
              <a:gd name="connsiteX11" fmla="*/ 2761918 w 3302144"/>
              <a:gd name="connsiteY11" fmla="*/ 1092346 h 3302143"/>
              <a:gd name="connsiteX12" fmla="*/ 2755138 w 3302144"/>
              <a:gd name="connsiteY12" fmla="*/ 1123513 h 3302143"/>
              <a:gd name="connsiteX13" fmla="*/ 2746187 w 3302144"/>
              <a:gd name="connsiteY13" fmla="*/ 1152528 h 3302143"/>
              <a:gd name="connsiteX14" fmla="*/ 2734206 w 3302144"/>
              <a:gd name="connsiteY14" fmla="*/ 1181123 h 3302143"/>
              <a:gd name="connsiteX15" fmla="*/ 2720491 w 3302144"/>
              <a:gd name="connsiteY15" fmla="*/ 1208861 h 3302143"/>
              <a:gd name="connsiteX16" fmla="*/ 2705482 w 3302144"/>
              <a:gd name="connsiteY16" fmla="*/ 1237037 h 3302143"/>
              <a:gd name="connsiteX17" fmla="*/ 2688300 w 3302144"/>
              <a:gd name="connsiteY17" fmla="*/ 1263062 h 3302143"/>
              <a:gd name="connsiteX18" fmla="*/ 2670680 w 3302144"/>
              <a:gd name="connsiteY18" fmla="*/ 1287790 h 3302143"/>
              <a:gd name="connsiteX19" fmla="*/ 2650469 w 3302144"/>
              <a:gd name="connsiteY19" fmla="*/ 1313395 h 3302143"/>
              <a:gd name="connsiteX20" fmla="*/ 2681636 w 3302144"/>
              <a:gd name="connsiteY20" fmla="*/ 1320175 h 3302143"/>
              <a:gd name="connsiteX21" fmla="*/ 2710650 w 3302144"/>
              <a:gd name="connsiteY21" fmla="*/ 1329127 h 3302143"/>
              <a:gd name="connsiteX22" fmla="*/ 2740541 w 3302144"/>
              <a:gd name="connsiteY22" fmla="*/ 1340669 h 3302143"/>
              <a:gd name="connsiteX23" fmla="*/ 2769136 w 3302144"/>
              <a:gd name="connsiteY23" fmla="*/ 1352650 h 3302143"/>
              <a:gd name="connsiteX24" fmla="*/ 2797313 w 3302144"/>
              <a:gd name="connsiteY24" fmla="*/ 1367660 h 3302143"/>
              <a:gd name="connsiteX25" fmla="*/ 2824194 w 3302144"/>
              <a:gd name="connsiteY25" fmla="*/ 1383108 h 3302143"/>
              <a:gd name="connsiteX26" fmla="*/ 2849361 w 3302144"/>
              <a:gd name="connsiteY26" fmla="*/ 1402023 h 3302143"/>
              <a:gd name="connsiteX27" fmla="*/ 2872794 w 3302144"/>
              <a:gd name="connsiteY27" fmla="*/ 1420081 h 3302143"/>
              <a:gd name="connsiteX28" fmla="*/ 2895808 w 3302144"/>
              <a:gd name="connsiteY28" fmla="*/ 1441168 h 3302143"/>
              <a:gd name="connsiteX29" fmla="*/ 2917965 w 3302144"/>
              <a:gd name="connsiteY29" fmla="*/ 1463989 h 3302143"/>
              <a:gd name="connsiteX30" fmla="*/ 2939265 w 3302144"/>
              <a:gd name="connsiteY30" fmla="*/ 1488544 h 3302143"/>
              <a:gd name="connsiteX31" fmla="*/ 2957974 w 3302144"/>
              <a:gd name="connsiteY31" fmla="*/ 1513975 h 3302143"/>
              <a:gd name="connsiteX32" fmla="*/ 2975388 w 3302144"/>
              <a:gd name="connsiteY32" fmla="*/ 1539844 h 3302143"/>
              <a:gd name="connsiteX33" fmla="*/ 2990649 w 3302144"/>
              <a:gd name="connsiteY33" fmla="*/ 1567885 h 3302143"/>
              <a:gd name="connsiteX34" fmla="*/ 3006349 w 3302144"/>
              <a:gd name="connsiteY34" fmla="*/ 1597221 h 3302143"/>
              <a:gd name="connsiteX35" fmla="*/ 3017724 w 3302144"/>
              <a:gd name="connsiteY35" fmla="*/ 1626577 h 3302143"/>
              <a:gd name="connsiteX36" fmla="*/ 3301706 w 3302144"/>
              <a:gd name="connsiteY36" fmla="*/ 2465993 h 3302143"/>
              <a:gd name="connsiteX37" fmla="*/ 3302144 w 3302144"/>
              <a:gd name="connsiteY37" fmla="*/ 2467288 h 3302143"/>
              <a:gd name="connsiteX38" fmla="*/ 3300848 w 3302144"/>
              <a:gd name="connsiteY38" fmla="*/ 2467727 h 3302143"/>
              <a:gd name="connsiteX39" fmla="*/ 2465318 w 3302144"/>
              <a:gd name="connsiteY39" fmla="*/ 2750394 h 3302143"/>
              <a:gd name="connsiteX40" fmla="*/ 2432495 w 3302144"/>
              <a:gd name="connsiteY40" fmla="*/ 2760055 h 3302143"/>
              <a:gd name="connsiteX41" fmla="*/ 2401387 w 3302144"/>
              <a:gd name="connsiteY41" fmla="*/ 2766248 h 3302143"/>
              <a:gd name="connsiteX42" fmla="*/ 2368106 w 3302144"/>
              <a:gd name="connsiteY42" fmla="*/ 2770289 h 3302143"/>
              <a:gd name="connsiteX43" fmla="*/ 2335683 w 3302144"/>
              <a:gd name="connsiteY43" fmla="*/ 2772596 h 3302143"/>
              <a:gd name="connsiteX44" fmla="*/ 2304116 w 3302144"/>
              <a:gd name="connsiteY44" fmla="*/ 2773170 h 3302143"/>
              <a:gd name="connsiteX45" fmla="*/ 2272969 w 3302144"/>
              <a:gd name="connsiteY45" fmla="*/ 2770715 h 3302143"/>
              <a:gd name="connsiteX46" fmla="*/ 2241383 w 3302144"/>
              <a:gd name="connsiteY46" fmla="*/ 2766964 h 3302143"/>
              <a:gd name="connsiteX47" fmla="*/ 2210654 w 3302144"/>
              <a:gd name="connsiteY47" fmla="*/ 2761479 h 3302143"/>
              <a:gd name="connsiteX48" fmla="*/ 2180783 w 3302144"/>
              <a:gd name="connsiteY48" fmla="*/ 2754261 h 3302143"/>
              <a:gd name="connsiteX49" fmla="*/ 2150473 w 3302144"/>
              <a:gd name="connsiteY49" fmla="*/ 2745748 h 3302143"/>
              <a:gd name="connsiteX50" fmla="*/ 2121878 w 3302144"/>
              <a:gd name="connsiteY50" fmla="*/ 2733767 h 3302143"/>
              <a:gd name="connsiteX51" fmla="*/ 2092844 w 3302144"/>
              <a:gd name="connsiteY51" fmla="*/ 2720491 h 3302143"/>
              <a:gd name="connsiteX52" fmla="*/ 2066401 w 3302144"/>
              <a:gd name="connsiteY52" fmla="*/ 2706338 h 3302143"/>
              <a:gd name="connsiteX53" fmla="*/ 2038644 w 3302144"/>
              <a:gd name="connsiteY53" fmla="*/ 2688299 h 3302143"/>
              <a:gd name="connsiteX54" fmla="*/ 2013915 w 3302144"/>
              <a:gd name="connsiteY54" fmla="*/ 2670679 h 3302143"/>
              <a:gd name="connsiteX55" fmla="*/ 1990482 w 3302144"/>
              <a:gd name="connsiteY55" fmla="*/ 2652621 h 3302143"/>
              <a:gd name="connsiteX56" fmla="*/ 1981530 w 3302144"/>
              <a:gd name="connsiteY56" fmla="*/ 2681636 h 3302143"/>
              <a:gd name="connsiteX57" fmla="*/ 1972579 w 3302144"/>
              <a:gd name="connsiteY57" fmla="*/ 2710650 h 3302143"/>
              <a:gd name="connsiteX58" fmla="*/ 1961474 w 3302144"/>
              <a:gd name="connsiteY58" fmla="*/ 2741836 h 3302143"/>
              <a:gd name="connsiteX59" fmla="*/ 1949055 w 3302144"/>
              <a:gd name="connsiteY59" fmla="*/ 2769136 h 3302143"/>
              <a:gd name="connsiteX60" fmla="*/ 1934045 w 3302144"/>
              <a:gd name="connsiteY60" fmla="*/ 2797312 h 3302143"/>
              <a:gd name="connsiteX61" fmla="*/ 1918597 w 3302144"/>
              <a:gd name="connsiteY61" fmla="*/ 2824194 h 3302143"/>
              <a:gd name="connsiteX62" fmla="*/ 1899682 w 3302144"/>
              <a:gd name="connsiteY62" fmla="*/ 2849360 h 3302143"/>
              <a:gd name="connsiteX63" fmla="*/ 1880328 w 3302144"/>
              <a:gd name="connsiteY63" fmla="*/ 2873231 h 3302143"/>
              <a:gd name="connsiteX64" fmla="*/ 1859241 w 3302144"/>
              <a:gd name="connsiteY64" fmla="*/ 2896246 h 3302143"/>
              <a:gd name="connsiteX65" fmla="*/ 1836420 w 3302144"/>
              <a:gd name="connsiteY65" fmla="*/ 2918403 h 3302143"/>
              <a:gd name="connsiteX66" fmla="*/ 1811866 w 3302144"/>
              <a:gd name="connsiteY66" fmla="*/ 2939703 h 3302143"/>
              <a:gd name="connsiteX67" fmla="*/ 1786435 w 3302144"/>
              <a:gd name="connsiteY67" fmla="*/ 2958412 h 3302143"/>
              <a:gd name="connsiteX68" fmla="*/ 1760566 w 3302144"/>
              <a:gd name="connsiteY68" fmla="*/ 2975826 h 3302143"/>
              <a:gd name="connsiteX69" fmla="*/ 1731667 w 3302144"/>
              <a:gd name="connsiteY69" fmla="*/ 2992821 h 3302143"/>
              <a:gd name="connsiteX70" fmla="*/ 1703188 w 3302144"/>
              <a:gd name="connsiteY70" fmla="*/ 3006786 h 3302143"/>
              <a:gd name="connsiteX71" fmla="*/ 1671241 w 3302144"/>
              <a:gd name="connsiteY71" fmla="*/ 3019038 h 3302143"/>
              <a:gd name="connsiteX72" fmla="*/ 835711 w 3302144"/>
              <a:gd name="connsiteY72" fmla="*/ 3301705 h 3302143"/>
              <a:gd name="connsiteX73" fmla="*/ 834416 w 3302144"/>
              <a:gd name="connsiteY73" fmla="*/ 3302143 h 3302143"/>
              <a:gd name="connsiteX74" fmla="*/ 833978 w 3302144"/>
              <a:gd name="connsiteY74" fmla="*/ 3300848 h 3302143"/>
              <a:gd name="connsiteX75" fmla="*/ 549996 w 3302144"/>
              <a:gd name="connsiteY75" fmla="*/ 2461433 h 3302143"/>
              <a:gd name="connsiteX76" fmla="*/ 541211 w 3302144"/>
              <a:gd name="connsiteY76" fmla="*/ 2431200 h 3302143"/>
              <a:gd name="connsiteX77" fmla="*/ 535876 w 3302144"/>
              <a:gd name="connsiteY77" fmla="*/ 2398358 h 3302143"/>
              <a:gd name="connsiteX78" fmla="*/ 530977 w 3302144"/>
              <a:gd name="connsiteY78" fmla="*/ 2366811 h 3302143"/>
              <a:gd name="connsiteX79" fmla="*/ 529108 w 3302144"/>
              <a:gd name="connsiteY79" fmla="*/ 2335682 h 3302143"/>
              <a:gd name="connsiteX80" fmla="*/ 528535 w 3302144"/>
              <a:gd name="connsiteY80" fmla="*/ 2304116 h 3302143"/>
              <a:gd name="connsiteX81" fmla="*/ 530552 w 3302144"/>
              <a:gd name="connsiteY81" fmla="*/ 2271673 h 3302143"/>
              <a:gd name="connsiteX82" fmla="*/ 534303 w 3302144"/>
              <a:gd name="connsiteY82" fmla="*/ 2240088 h 3302143"/>
              <a:gd name="connsiteX83" fmla="*/ 539788 w 3302144"/>
              <a:gd name="connsiteY83" fmla="*/ 2209359 h 3302143"/>
              <a:gd name="connsiteX84" fmla="*/ 547443 w 3302144"/>
              <a:gd name="connsiteY84" fmla="*/ 2180783 h 3302143"/>
              <a:gd name="connsiteX85" fmla="*/ 555957 w 3302144"/>
              <a:gd name="connsiteY85" fmla="*/ 2150473 h 3302143"/>
              <a:gd name="connsiteX86" fmla="*/ 567938 w 3302144"/>
              <a:gd name="connsiteY86" fmla="*/ 2121878 h 3302143"/>
              <a:gd name="connsiteX87" fmla="*/ 581214 w 3302144"/>
              <a:gd name="connsiteY87" fmla="*/ 2092844 h 3302143"/>
              <a:gd name="connsiteX88" fmla="*/ 596662 w 3302144"/>
              <a:gd name="connsiteY88" fmla="*/ 2065963 h 3302143"/>
              <a:gd name="connsiteX89" fmla="*/ 613405 w 3302144"/>
              <a:gd name="connsiteY89" fmla="*/ 2038644 h 3302143"/>
              <a:gd name="connsiteX90" fmla="*/ 631025 w 3302144"/>
              <a:gd name="connsiteY90" fmla="*/ 2013915 h 3302143"/>
              <a:gd name="connsiteX91" fmla="*/ 651674 w 3302144"/>
              <a:gd name="connsiteY91" fmla="*/ 1989606 h 3302143"/>
              <a:gd name="connsiteX92" fmla="*/ 620069 w 3302144"/>
              <a:gd name="connsiteY92" fmla="*/ 1981530 h 3302143"/>
              <a:gd name="connsiteX93" fmla="*/ 591055 w 3302144"/>
              <a:gd name="connsiteY93" fmla="*/ 1972579 h 3302143"/>
              <a:gd name="connsiteX94" fmla="*/ 561603 w 3302144"/>
              <a:gd name="connsiteY94" fmla="*/ 1962332 h 3302143"/>
              <a:gd name="connsiteX95" fmla="*/ 532569 w 3302144"/>
              <a:gd name="connsiteY95" fmla="*/ 1949055 h 3302143"/>
              <a:gd name="connsiteX96" fmla="*/ 504831 w 3302144"/>
              <a:gd name="connsiteY96" fmla="*/ 1935341 h 3302143"/>
              <a:gd name="connsiteX97" fmla="*/ 477950 w 3302144"/>
              <a:gd name="connsiteY97" fmla="*/ 1919893 h 3302143"/>
              <a:gd name="connsiteX98" fmla="*/ 453221 w 3302144"/>
              <a:gd name="connsiteY98" fmla="*/ 1902273 h 3302143"/>
              <a:gd name="connsiteX99" fmla="*/ 428911 w 3302144"/>
              <a:gd name="connsiteY99" fmla="*/ 1881624 h 3302143"/>
              <a:gd name="connsiteX100" fmla="*/ 405897 w 3302144"/>
              <a:gd name="connsiteY100" fmla="*/ 1860537 h 3302143"/>
              <a:gd name="connsiteX101" fmla="*/ 383740 w 3302144"/>
              <a:gd name="connsiteY101" fmla="*/ 1837716 h 3302143"/>
              <a:gd name="connsiteX102" fmla="*/ 362879 w 3302144"/>
              <a:gd name="connsiteY102" fmla="*/ 1814457 h 3302143"/>
              <a:gd name="connsiteX103" fmla="*/ 344169 w 3302144"/>
              <a:gd name="connsiteY103" fmla="*/ 1789026 h 3302143"/>
              <a:gd name="connsiteX104" fmla="*/ 326317 w 3302144"/>
              <a:gd name="connsiteY104" fmla="*/ 1761861 h 3302143"/>
              <a:gd name="connsiteX105" fmla="*/ 311494 w 3302144"/>
              <a:gd name="connsiteY105" fmla="*/ 1735116 h 3302143"/>
              <a:gd name="connsiteX106" fmla="*/ 295357 w 3302144"/>
              <a:gd name="connsiteY106" fmla="*/ 1704484 h 3302143"/>
              <a:gd name="connsiteX107" fmla="*/ 283982 w 3302144"/>
              <a:gd name="connsiteY107" fmla="*/ 1675128 h 3302143"/>
              <a:gd name="connsiteX108" fmla="*/ 438 w 3302144"/>
              <a:gd name="connsiteY108" fmla="*/ 837008 h 3302143"/>
              <a:gd name="connsiteX109" fmla="*/ 0 w 3302144"/>
              <a:gd name="connsiteY109" fmla="*/ 835713 h 3302143"/>
              <a:gd name="connsiteX110" fmla="*/ 857 w 3302144"/>
              <a:gd name="connsiteY110" fmla="*/ 833979 h 3302143"/>
              <a:gd name="connsiteX111" fmla="*/ 842864 w 3302144"/>
              <a:gd name="connsiteY111" fmla="*/ 549120 h 3302143"/>
              <a:gd name="connsiteX112" fmla="*/ 874830 w 3302144"/>
              <a:gd name="connsiteY112" fmla="*/ 541193 h 3302143"/>
              <a:gd name="connsiteX113" fmla="*/ 905939 w 3302144"/>
              <a:gd name="connsiteY113" fmla="*/ 535000 h 3302143"/>
              <a:gd name="connsiteX114" fmla="*/ 937924 w 3302144"/>
              <a:gd name="connsiteY114" fmla="*/ 531397 h 3302143"/>
              <a:gd name="connsiteX115" fmla="*/ 970347 w 3302144"/>
              <a:gd name="connsiteY115" fmla="*/ 529090 h 3302143"/>
              <a:gd name="connsiteX116" fmla="*/ 1001914 w 3302144"/>
              <a:gd name="connsiteY116" fmla="*/ 528516 h 3302143"/>
              <a:gd name="connsiteX117" fmla="*/ 1033061 w 3302144"/>
              <a:gd name="connsiteY117" fmla="*/ 530972 h 3302143"/>
              <a:gd name="connsiteX118" fmla="*/ 1063352 w 3302144"/>
              <a:gd name="connsiteY118" fmla="*/ 535161 h 3302143"/>
              <a:gd name="connsiteX119" fmla="*/ 1094080 w 3302144"/>
              <a:gd name="connsiteY119" fmla="*/ 540645 h 3302143"/>
              <a:gd name="connsiteX120" fmla="*/ 1123952 w 3302144"/>
              <a:gd name="connsiteY120" fmla="*/ 547863 h 3302143"/>
              <a:gd name="connsiteX121" fmla="*/ 1153404 w 3302144"/>
              <a:gd name="connsiteY121" fmla="*/ 558110 h 3302143"/>
              <a:gd name="connsiteX122" fmla="*/ 1181561 w 3302144"/>
              <a:gd name="connsiteY122" fmla="*/ 568796 h 3302143"/>
              <a:gd name="connsiteX123" fmla="*/ 1209300 w 3302144"/>
              <a:gd name="connsiteY123" fmla="*/ 582510 h 3302143"/>
              <a:gd name="connsiteX124" fmla="*/ 1237038 w 3302144"/>
              <a:gd name="connsiteY124" fmla="*/ 596225 h 3302143"/>
              <a:gd name="connsiteX125" fmla="*/ 1263062 w 3302144"/>
              <a:gd name="connsiteY125" fmla="*/ 613406 h 3302143"/>
              <a:gd name="connsiteX126" fmla="*/ 1287790 w 3302144"/>
              <a:gd name="connsiteY126" fmla="*/ 631026 h 3302143"/>
              <a:gd name="connsiteX127" fmla="*/ 1313395 w 3302144"/>
              <a:gd name="connsiteY127" fmla="*/ 651237 h 3302143"/>
              <a:gd name="connsiteX128" fmla="*/ 1320175 w 3302144"/>
              <a:gd name="connsiteY128" fmla="*/ 620070 h 3302143"/>
              <a:gd name="connsiteX129" fmla="*/ 1329127 w 3302144"/>
              <a:gd name="connsiteY129" fmla="*/ 591056 h 3302143"/>
              <a:gd name="connsiteX130" fmla="*/ 1339374 w 3302144"/>
              <a:gd name="connsiteY130" fmla="*/ 561603 h 3302143"/>
              <a:gd name="connsiteX131" fmla="*/ 1353089 w 3302144"/>
              <a:gd name="connsiteY131" fmla="*/ 533865 h 3302143"/>
              <a:gd name="connsiteX132" fmla="*/ 1366803 w 3302144"/>
              <a:gd name="connsiteY132" fmla="*/ 506127 h 3302143"/>
              <a:gd name="connsiteX133" fmla="*/ 1382689 w 3302144"/>
              <a:gd name="connsiteY133" fmla="*/ 480541 h 3302143"/>
              <a:gd name="connsiteX134" fmla="*/ 1399871 w 3302144"/>
              <a:gd name="connsiteY134" fmla="*/ 454517 h 3302143"/>
              <a:gd name="connsiteX135" fmla="*/ 1419225 w 3302144"/>
              <a:gd name="connsiteY135" fmla="*/ 430646 h 3302143"/>
              <a:gd name="connsiteX136" fmla="*/ 1440312 w 3302144"/>
              <a:gd name="connsiteY136" fmla="*/ 407631 h 3302143"/>
              <a:gd name="connsiteX137" fmla="*/ 1461837 w 3302144"/>
              <a:gd name="connsiteY137" fmla="*/ 385913 h 3302143"/>
              <a:gd name="connsiteX138" fmla="*/ 1485096 w 3302144"/>
              <a:gd name="connsiteY138" fmla="*/ 365051 h 3302143"/>
              <a:gd name="connsiteX139" fmla="*/ 1510527 w 3302144"/>
              <a:gd name="connsiteY139" fmla="*/ 346342 h 3302143"/>
              <a:gd name="connsiteX140" fmla="*/ 1537692 w 3302144"/>
              <a:gd name="connsiteY140" fmla="*/ 328490 h 3302143"/>
              <a:gd name="connsiteX141" fmla="*/ 1565295 w 3302144"/>
              <a:gd name="connsiteY141" fmla="*/ 311933 h 3302143"/>
              <a:gd name="connsiteX142" fmla="*/ 1593774 w 3302144"/>
              <a:gd name="connsiteY142" fmla="*/ 297968 h 3302143"/>
              <a:gd name="connsiteX143" fmla="*/ 1623987 w 3302144"/>
              <a:gd name="connsiteY143" fmla="*/ 284859 h 330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02144" h="3302143">
                <a:moveTo>
                  <a:pt x="2465994" y="0"/>
                </a:moveTo>
                <a:lnTo>
                  <a:pt x="2467728" y="857"/>
                </a:lnTo>
                <a:lnTo>
                  <a:pt x="2468166" y="2153"/>
                </a:lnTo>
                <a:lnTo>
                  <a:pt x="2751710" y="840273"/>
                </a:lnTo>
                <a:lnTo>
                  <a:pt x="2760494" y="870505"/>
                </a:lnTo>
                <a:lnTo>
                  <a:pt x="2766268" y="904643"/>
                </a:lnTo>
                <a:lnTo>
                  <a:pt x="2770728" y="934895"/>
                </a:lnTo>
                <a:lnTo>
                  <a:pt x="2773035" y="967318"/>
                </a:lnTo>
                <a:lnTo>
                  <a:pt x="2773609" y="998885"/>
                </a:lnTo>
                <a:lnTo>
                  <a:pt x="2771154" y="1030032"/>
                </a:lnTo>
                <a:lnTo>
                  <a:pt x="2767403" y="1061618"/>
                </a:lnTo>
                <a:lnTo>
                  <a:pt x="2761918" y="1092346"/>
                </a:lnTo>
                <a:lnTo>
                  <a:pt x="2755138" y="1123513"/>
                </a:lnTo>
                <a:lnTo>
                  <a:pt x="2746187" y="1152528"/>
                </a:lnTo>
                <a:lnTo>
                  <a:pt x="2734206" y="1181123"/>
                </a:lnTo>
                <a:lnTo>
                  <a:pt x="2720491" y="1208861"/>
                </a:lnTo>
                <a:lnTo>
                  <a:pt x="2705482" y="1237037"/>
                </a:lnTo>
                <a:lnTo>
                  <a:pt x="2688300" y="1263062"/>
                </a:lnTo>
                <a:lnTo>
                  <a:pt x="2670680" y="1287790"/>
                </a:lnTo>
                <a:lnTo>
                  <a:pt x="2650469" y="1313395"/>
                </a:lnTo>
                <a:lnTo>
                  <a:pt x="2681636" y="1320175"/>
                </a:lnTo>
                <a:lnTo>
                  <a:pt x="2710650" y="1329127"/>
                </a:lnTo>
                <a:lnTo>
                  <a:pt x="2740541" y="1340669"/>
                </a:lnTo>
                <a:lnTo>
                  <a:pt x="2769136" y="1352650"/>
                </a:lnTo>
                <a:lnTo>
                  <a:pt x="2797313" y="1367660"/>
                </a:lnTo>
                <a:lnTo>
                  <a:pt x="2824194" y="1383108"/>
                </a:lnTo>
                <a:lnTo>
                  <a:pt x="2849361" y="1402023"/>
                </a:lnTo>
                <a:lnTo>
                  <a:pt x="2872794" y="1420081"/>
                </a:lnTo>
                <a:lnTo>
                  <a:pt x="2895808" y="1441168"/>
                </a:lnTo>
                <a:lnTo>
                  <a:pt x="2917965" y="1463989"/>
                </a:lnTo>
                <a:lnTo>
                  <a:pt x="2939265" y="1488544"/>
                </a:lnTo>
                <a:lnTo>
                  <a:pt x="2957974" y="1513975"/>
                </a:lnTo>
                <a:lnTo>
                  <a:pt x="2975388" y="1539844"/>
                </a:lnTo>
                <a:lnTo>
                  <a:pt x="2990649" y="1567885"/>
                </a:lnTo>
                <a:lnTo>
                  <a:pt x="3006349" y="1597221"/>
                </a:lnTo>
                <a:lnTo>
                  <a:pt x="3017724" y="1626577"/>
                </a:lnTo>
                <a:lnTo>
                  <a:pt x="3301706" y="2465993"/>
                </a:lnTo>
                <a:lnTo>
                  <a:pt x="3302144" y="2467288"/>
                </a:lnTo>
                <a:lnTo>
                  <a:pt x="3300848" y="2467727"/>
                </a:lnTo>
                <a:lnTo>
                  <a:pt x="2465318" y="2750394"/>
                </a:lnTo>
                <a:lnTo>
                  <a:pt x="2432495" y="2760055"/>
                </a:lnTo>
                <a:lnTo>
                  <a:pt x="2401387" y="2766248"/>
                </a:lnTo>
                <a:lnTo>
                  <a:pt x="2368106" y="2770289"/>
                </a:lnTo>
                <a:lnTo>
                  <a:pt x="2335683" y="2772596"/>
                </a:lnTo>
                <a:lnTo>
                  <a:pt x="2304116" y="2773170"/>
                </a:lnTo>
                <a:lnTo>
                  <a:pt x="2272969" y="2770715"/>
                </a:lnTo>
                <a:lnTo>
                  <a:pt x="2241383" y="2766964"/>
                </a:lnTo>
                <a:lnTo>
                  <a:pt x="2210654" y="2761479"/>
                </a:lnTo>
                <a:lnTo>
                  <a:pt x="2180783" y="2754261"/>
                </a:lnTo>
                <a:lnTo>
                  <a:pt x="2150473" y="2745748"/>
                </a:lnTo>
                <a:lnTo>
                  <a:pt x="2121878" y="2733767"/>
                </a:lnTo>
                <a:lnTo>
                  <a:pt x="2092844" y="2720491"/>
                </a:lnTo>
                <a:lnTo>
                  <a:pt x="2066401" y="2706338"/>
                </a:lnTo>
                <a:lnTo>
                  <a:pt x="2038644" y="2688299"/>
                </a:lnTo>
                <a:lnTo>
                  <a:pt x="2013915" y="2670679"/>
                </a:lnTo>
                <a:lnTo>
                  <a:pt x="1990482" y="2652621"/>
                </a:lnTo>
                <a:lnTo>
                  <a:pt x="1981530" y="2681636"/>
                </a:lnTo>
                <a:lnTo>
                  <a:pt x="1972579" y="2710650"/>
                </a:lnTo>
                <a:lnTo>
                  <a:pt x="1961474" y="2741836"/>
                </a:lnTo>
                <a:lnTo>
                  <a:pt x="1949055" y="2769136"/>
                </a:lnTo>
                <a:lnTo>
                  <a:pt x="1934045" y="2797312"/>
                </a:lnTo>
                <a:lnTo>
                  <a:pt x="1918597" y="2824194"/>
                </a:lnTo>
                <a:lnTo>
                  <a:pt x="1899682" y="2849360"/>
                </a:lnTo>
                <a:lnTo>
                  <a:pt x="1880328" y="2873231"/>
                </a:lnTo>
                <a:lnTo>
                  <a:pt x="1859241" y="2896246"/>
                </a:lnTo>
                <a:lnTo>
                  <a:pt x="1836420" y="2918403"/>
                </a:lnTo>
                <a:lnTo>
                  <a:pt x="1811866" y="2939703"/>
                </a:lnTo>
                <a:lnTo>
                  <a:pt x="1786435" y="2958412"/>
                </a:lnTo>
                <a:lnTo>
                  <a:pt x="1760566" y="2975826"/>
                </a:lnTo>
                <a:lnTo>
                  <a:pt x="1731667" y="2992821"/>
                </a:lnTo>
                <a:lnTo>
                  <a:pt x="1703188" y="3006786"/>
                </a:lnTo>
                <a:lnTo>
                  <a:pt x="1671241" y="3019038"/>
                </a:lnTo>
                <a:lnTo>
                  <a:pt x="835711" y="3301705"/>
                </a:lnTo>
                <a:lnTo>
                  <a:pt x="834416" y="3302143"/>
                </a:lnTo>
                <a:lnTo>
                  <a:pt x="833978" y="3300848"/>
                </a:lnTo>
                <a:lnTo>
                  <a:pt x="549996" y="2461433"/>
                </a:lnTo>
                <a:lnTo>
                  <a:pt x="541211" y="2431200"/>
                </a:lnTo>
                <a:lnTo>
                  <a:pt x="535876" y="2398358"/>
                </a:lnTo>
                <a:lnTo>
                  <a:pt x="530977" y="2366811"/>
                </a:lnTo>
                <a:lnTo>
                  <a:pt x="529108" y="2335682"/>
                </a:lnTo>
                <a:lnTo>
                  <a:pt x="528535" y="2304116"/>
                </a:lnTo>
                <a:lnTo>
                  <a:pt x="530552" y="2271673"/>
                </a:lnTo>
                <a:lnTo>
                  <a:pt x="534303" y="2240088"/>
                </a:lnTo>
                <a:lnTo>
                  <a:pt x="539788" y="2209359"/>
                </a:lnTo>
                <a:lnTo>
                  <a:pt x="547443" y="2180783"/>
                </a:lnTo>
                <a:lnTo>
                  <a:pt x="555957" y="2150473"/>
                </a:lnTo>
                <a:lnTo>
                  <a:pt x="567938" y="2121878"/>
                </a:lnTo>
                <a:lnTo>
                  <a:pt x="581214" y="2092844"/>
                </a:lnTo>
                <a:lnTo>
                  <a:pt x="596662" y="2065963"/>
                </a:lnTo>
                <a:lnTo>
                  <a:pt x="613405" y="2038644"/>
                </a:lnTo>
                <a:lnTo>
                  <a:pt x="631025" y="2013915"/>
                </a:lnTo>
                <a:lnTo>
                  <a:pt x="651674" y="1989606"/>
                </a:lnTo>
                <a:lnTo>
                  <a:pt x="620069" y="1981530"/>
                </a:lnTo>
                <a:lnTo>
                  <a:pt x="591055" y="1972579"/>
                </a:lnTo>
                <a:lnTo>
                  <a:pt x="561603" y="1962332"/>
                </a:lnTo>
                <a:lnTo>
                  <a:pt x="532569" y="1949055"/>
                </a:lnTo>
                <a:lnTo>
                  <a:pt x="504831" y="1935341"/>
                </a:lnTo>
                <a:lnTo>
                  <a:pt x="477950" y="1919893"/>
                </a:lnTo>
                <a:lnTo>
                  <a:pt x="453221" y="1902273"/>
                </a:lnTo>
                <a:lnTo>
                  <a:pt x="428911" y="1881624"/>
                </a:lnTo>
                <a:lnTo>
                  <a:pt x="405897" y="1860537"/>
                </a:lnTo>
                <a:lnTo>
                  <a:pt x="383740" y="1837716"/>
                </a:lnTo>
                <a:lnTo>
                  <a:pt x="362879" y="1814457"/>
                </a:lnTo>
                <a:lnTo>
                  <a:pt x="344169" y="1789026"/>
                </a:lnTo>
                <a:lnTo>
                  <a:pt x="326317" y="1761861"/>
                </a:lnTo>
                <a:lnTo>
                  <a:pt x="311494" y="1735116"/>
                </a:lnTo>
                <a:lnTo>
                  <a:pt x="295357" y="1704484"/>
                </a:lnTo>
                <a:lnTo>
                  <a:pt x="283982" y="1675128"/>
                </a:lnTo>
                <a:lnTo>
                  <a:pt x="438" y="837008"/>
                </a:lnTo>
                <a:lnTo>
                  <a:pt x="0" y="835713"/>
                </a:lnTo>
                <a:lnTo>
                  <a:pt x="857" y="833979"/>
                </a:lnTo>
                <a:lnTo>
                  <a:pt x="842864" y="549120"/>
                </a:lnTo>
                <a:lnTo>
                  <a:pt x="874830" y="541193"/>
                </a:lnTo>
                <a:lnTo>
                  <a:pt x="905939" y="535000"/>
                </a:lnTo>
                <a:lnTo>
                  <a:pt x="937924" y="531397"/>
                </a:lnTo>
                <a:lnTo>
                  <a:pt x="970347" y="529090"/>
                </a:lnTo>
                <a:lnTo>
                  <a:pt x="1001914" y="528516"/>
                </a:lnTo>
                <a:lnTo>
                  <a:pt x="1033061" y="530972"/>
                </a:lnTo>
                <a:lnTo>
                  <a:pt x="1063352" y="535161"/>
                </a:lnTo>
                <a:lnTo>
                  <a:pt x="1094080" y="540645"/>
                </a:lnTo>
                <a:lnTo>
                  <a:pt x="1123952" y="547863"/>
                </a:lnTo>
                <a:lnTo>
                  <a:pt x="1153404" y="558110"/>
                </a:lnTo>
                <a:lnTo>
                  <a:pt x="1181561" y="568796"/>
                </a:lnTo>
                <a:lnTo>
                  <a:pt x="1209300" y="582510"/>
                </a:lnTo>
                <a:lnTo>
                  <a:pt x="1237038" y="596225"/>
                </a:lnTo>
                <a:lnTo>
                  <a:pt x="1263062" y="613406"/>
                </a:lnTo>
                <a:lnTo>
                  <a:pt x="1287790" y="631026"/>
                </a:lnTo>
                <a:lnTo>
                  <a:pt x="1313395" y="651237"/>
                </a:lnTo>
                <a:lnTo>
                  <a:pt x="1320175" y="620070"/>
                </a:lnTo>
                <a:lnTo>
                  <a:pt x="1329127" y="591056"/>
                </a:lnTo>
                <a:lnTo>
                  <a:pt x="1339374" y="561603"/>
                </a:lnTo>
                <a:lnTo>
                  <a:pt x="1353089" y="533865"/>
                </a:lnTo>
                <a:lnTo>
                  <a:pt x="1366803" y="506127"/>
                </a:lnTo>
                <a:lnTo>
                  <a:pt x="1382689" y="480541"/>
                </a:lnTo>
                <a:lnTo>
                  <a:pt x="1399871" y="454517"/>
                </a:lnTo>
                <a:lnTo>
                  <a:pt x="1419225" y="430646"/>
                </a:lnTo>
                <a:lnTo>
                  <a:pt x="1440312" y="407631"/>
                </a:lnTo>
                <a:lnTo>
                  <a:pt x="1461837" y="385913"/>
                </a:lnTo>
                <a:lnTo>
                  <a:pt x="1485096" y="365051"/>
                </a:lnTo>
                <a:lnTo>
                  <a:pt x="1510527" y="346342"/>
                </a:lnTo>
                <a:lnTo>
                  <a:pt x="1537692" y="328490"/>
                </a:lnTo>
                <a:lnTo>
                  <a:pt x="1565295" y="311933"/>
                </a:lnTo>
                <a:lnTo>
                  <a:pt x="1593774" y="297968"/>
                </a:lnTo>
                <a:lnTo>
                  <a:pt x="1623987" y="284859"/>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1"/>
          </p:nvPr>
        </p:nvSpPr>
        <p:spPr>
          <a:xfrm>
            <a:off x="1682951" y="1317732"/>
            <a:ext cx="4087250" cy="5142594"/>
          </a:xfrm>
          <a:custGeom>
            <a:avLst/>
            <a:gdLst>
              <a:gd name="connsiteX0" fmla="*/ 758005 w 4087250"/>
              <a:gd name="connsiteY0" fmla="*/ 849 h 5142594"/>
              <a:gd name="connsiteX1" fmla="*/ 811045 w 4087250"/>
              <a:gd name="connsiteY1" fmla="*/ 1949 h 5142594"/>
              <a:gd name="connsiteX2" fmla="*/ 3856981 w 4087250"/>
              <a:gd name="connsiteY2" fmla="*/ 372993 h 5142594"/>
              <a:gd name="connsiteX3" fmla="*/ 4085302 w 4087250"/>
              <a:gd name="connsiteY3" fmla="*/ 664655 h 5142594"/>
              <a:gd name="connsiteX4" fmla="*/ 3567867 w 4087250"/>
              <a:gd name="connsiteY4" fmla="*/ 4912326 h 5142594"/>
              <a:gd name="connsiteX5" fmla="*/ 3276206 w 4087250"/>
              <a:gd name="connsiteY5" fmla="*/ 5140646 h 5142594"/>
              <a:gd name="connsiteX6" fmla="*/ 230269 w 4087250"/>
              <a:gd name="connsiteY6" fmla="*/ 4769603 h 5142594"/>
              <a:gd name="connsiteX7" fmla="*/ 1949 w 4087250"/>
              <a:gd name="connsiteY7" fmla="*/ 4477941 h 5142594"/>
              <a:gd name="connsiteX8" fmla="*/ 519383 w 4087250"/>
              <a:gd name="connsiteY8" fmla="*/ 230269 h 5142594"/>
              <a:gd name="connsiteX9" fmla="*/ 758005 w 4087250"/>
              <a:gd name="connsiteY9" fmla="*/ 849 h 514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7250" h="5142594">
                <a:moveTo>
                  <a:pt x="758005" y="849"/>
                </a:moveTo>
                <a:cubicBezTo>
                  <a:pt x="775351" y="-553"/>
                  <a:pt x="793097" y="-237"/>
                  <a:pt x="811045" y="1949"/>
                </a:cubicBezTo>
                <a:lnTo>
                  <a:pt x="3856981" y="372993"/>
                </a:lnTo>
                <a:cubicBezTo>
                  <a:pt x="4000571" y="390484"/>
                  <a:pt x="4102793" y="521065"/>
                  <a:pt x="4085302" y="664655"/>
                </a:cubicBezTo>
                <a:lnTo>
                  <a:pt x="3567867" y="4912326"/>
                </a:lnTo>
                <a:cubicBezTo>
                  <a:pt x="3550376" y="5055916"/>
                  <a:pt x="3419795" y="5158138"/>
                  <a:pt x="3276206" y="5140646"/>
                </a:cubicBezTo>
                <a:lnTo>
                  <a:pt x="230269" y="4769603"/>
                </a:lnTo>
                <a:cubicBezTo>
                  <a:pt x="86680" y="4752111"/>
                  <a:pt x="-15542" y="4621530"/>
                  <a:pt x="1949" y="4477941"/>
                </a:cubicBezTo>
                <a:lnTo>
                  <a:pt x="519383" y="230269"/>
                </a:lnTo>
                <a:cubicBezTo>
                  <a:pt x="534688" y="104628"/>
                  <a:pt x="636578" y="10660"/>
                  <a:pt x="758005" y="849"/>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0" name="图片占位符 9"/>
          <p:cNvSpPr>
            <a:spLocks noGrp="1"/>
          </p:cNvSpPr>
          <p:nvPr>
            <p:ph type="pic" sz="quarter" idx="12"/>
          </p:nvPr>
        </p:nvSpPr>
        <p:spPr>
          <a:xfrm>
            <a:off x="8369543" y="931633"/>
            <a:ext cx="2733757" cy="2733757"/>
          </a:xfrm>
          <a:custGeom>
            <a:avLst/>
            <a:gdLst>
              <a:gd name="connsiteX0" fmla="*/ 810409 w 2733757"/>
              <a:gd name="connsiteY0" fmla="*/ 0 h 2733757"/>
              <a:gd name="connsiteX1" fmla="*/ 1467160 w 2733757"/>
              <a:gd name="connsiteY1" fmla="*/ 276174 h 2733757"/>
              <a:gd name="connsiteX2" fmla="*/ 1490559 w 2733757"/>
              <a:gd name="connsiteY2" fmla="*/ 288391 h 2733757"/>
              <a:gd name="connsiteX3" fmla="*/ 1512523 w 2733757"/>
              <a:gd name="connsiteY3" fmla="*/ 301195 h 2733757"/>
              <a:gd name="connsiteX4" fmla="*/ 1533638 w 2733757"/>
              <a:gd name="connsiteY4" fmla="*/ 316019 h 2733757"/>
              <a:gd name="connsiteX5" fmla="*/ 1554327 w 2733757"/>
              <a:gd name="connsiteY5" fmla="*/ 331854 h 2733757"/>
              <a:gd name="connsiteX6" fmla="*/ 1573582 w 2733757"/>
              <a:gd name="connsiteY6" fmla="*/ 348274 h 2733757"/>
              <a:gd name="connsiteX7" fmla="*/ 1590976 w 2733757"/>
              <a:gd name="connsiteY7" fmla="*/ 366290 h 2733757"/>
              <a:gd name="connsiteX8" fmla="*/ 1606935 w 2733757"/>
              <a:gd name="connsiteY8" fmla="*/ 384891 h 2733757"/>
              <a:gd name="connsiteX9" fmla="*/ 1622469 w 2733757"/>
              <a:gd name="connsiteY9" fmla="*/ 404503 h 2733757"/>
              <a:gd name="connsiteX10" fmla="*/ 1636567 w 2733757"/>
              <a:gd name="connsiteY10" fmla="*/ 424700 h 2733757"/>
              <a:gd name="connsiteX11" fmla="*/ 1648806 w 2733757"/>
              <a:gd name="connsiteY11" fmla="*/ 446494 h 2733757"/>
              <a:gd name="connsiteX12" fmla="*/ 1660034 w 2733757"/>
              <a:gd name="connsiteY12" fmla="*/ 467862 h 2733757"/>
              <a:gd name="connsiteX13" fmla="*/ 1669402 w 2733757"/>
              <a:gd name="connsiteY13" fmla="*/ 490826 h 2733757"/>
              <a:gd name="connsiteX14" fmla="*/ 1678770 w 2733757"/>
              <a:gd name="connsiteY14" fmla="*/ 513791 h 2733757"/>
              <a:gd name="connsiteX15" fmla="*/ 1685268 w 2733757"/>
              <a:gd name="connsiteY15" fmla="*/ 537926 h 2733757"/>
              <a:gd name="connsiteX16" fmla="*/ 1690755 w 2733757"/>
              <a:gd name="connsiteY16" fmla="*/ 561636 h 2733757"/>
              <a:gd name="connsiteX17" fmla="*/ 1695392 w 2733757"/>
              <a:gd name="connsiteY17" fmla="*/ 587367 h 2733757"/>
              <a:gd name="connsiteX18" fmla="*/ 1716015 w 2733757"/>
              <a:gd name="connsiteY18" fmla="*/ 572258 h 2733757"/>
              <a:gd name="connsiteX19" fmla="*/ 1736797 w 2733757"/>
              <a:gd name="connsiteY19" fmla="*/ 559595 h 2733757"/>
              <a:gd name="connsiteX20" fmla="*/ 1758591 w 2733757"/>
              <a:gd name="connsiteY20" fmla="*/ 547356 h 2733757"/>
              <a:gd name="connsiteX21" fmla="*/ 1781555 w 2733757"/>
              <a:gd name="connsiteY21" fmla="*/ 537988 h 2733757"/>
              <a:gd name="connsiteX22" fmla="*/ 1804519 w 2733757"/>
              <a:gd name="connsiteY22" fmla="*/ 528620 h 2733757"/>
              <a:gd name="connsiteX23" fmla="*/ 1827644 w 2733757"/>
              <a:gd name="connsiteY23" fmla="*/ 521698 h 2733757"/>
              <a:gd name="connsiteX24" fmla="*/ 1851779 w 2733757"/>
              <a:gd name="connsiteY24" fmla="*/ 515200 h 2733757"/>
              <a:gd name="connsiteX25" fmla="*/ 1876075 w 2733757"/>
              <a:gd name="connsiteY25" fmla="*/ 511148 h 2733757"/>
              <a:gd name="connsiteX26" fmla="*/ 1900957 w 2733757"/>
              <a:gd name="connsiteY26" fmla="*/ 508532 h 2733757"/>
              <a:gd name="connsiteX27" fmla="*/ 1925413 w 2733757"/>
              <a:gd name="connsiteY27" fmla="*/ 506926 h 2733757"/>
              <a:gd name="connsiteX28" fmla="*/ 1950455 w 2733757"/>
              <a:gd name="connsiteY28" fmla="*/ 506755 h 2733757"/>
              <a:gd name="connsiteX29" fmla="*/ 1975658 w 2733757"/>
              <a:gd name="connsiteY29" fmla="*/ 509030 h 2733757"/>
              <a:gd name="connsiteX30" fmla="*/ 2001446 w 2733757"/>
              <a:gd name="connsiteY30" fmla="*/ 512739 h 2733757"/>
              <a:gd name="connsiteX31" fmla="*/ 2026809 w 2733757"/>
              <a:gd name="connsiteY31" fmla="*/ 517460 h 2733757"/>
              <a:gd name="connsiteX32" fmla="*/ 2051323 w 2733757"/>
              <a:gd name="connsiteY32" fmla="*/ 524201 h 2733757"/>
              <a:gd name="connsiteX33" fmla="*/ 2076422 w 2733757"/>
              <a:gd name="connsiteY33" fmla="*/ 532377 h 2733757"/>
              <a:gd name="connsiteX34" fmla="*/ 2733172 w 2733757"/>
              <a:gd name="connsiteY34" fmla="*/ 808551 h 2733757"/>
              <a:gd name="connsiteX35" fmla="*/ 2733757 w 2733757"/>
              <a:gd name="connsiteY35" fmla="*/ 809986 h 2733757"/>
              <a:gd name="connsiteX36" fmla="*/ 2733333 w 2733757"/>
              <a:gd name="connsiteY36" fmla="*/ 810996 h 2733757"/>
              <a:gd name="connsiteX37" fmla="*/ 2458434 w 2733757"/>
              <a:gd name="connsiteY37" fmla="*/ 1464715 h 2733757"/>
              <a:gd name="connsiteX38" fmla="*/ 2447652 w 2733757"/>
              <a:gd name="connsiteY38" fmla="*/ 1487529 h 2733757"/>
              <a:gd name="connsiteX39" fmla="*/ 2432988 w 2733757"/>
              <a:gd name="connsiteY39" fmla="*/ 1511089 h 2733757"/>
              <a:gd name="connsiteX40" fmla="*/ 2419599 w 2733757"/>
              <a:gd name="connsiteY40" fmla="*/ 1531618 h 2733757"/>
              <a:gd name="connsiteX41" fmla="*/ 2403764 w 2733757"/>
              <a:gd name="connsiteY41" fmla="*/ 1552307 h 2733757"/>
              <a:gd name="connsiteX42" fmla="*/ 2387344 w 2733757"/>
              <a:gd name="connsiteY42" fmla="*/ 1571562 h 2733757"/>
              <a:gd name="connsiteX43" fmla="*/ 2369328 w 2733757"/>
              <a:gd name="connsiteY43" fmla="*/ 1588956 h 2733757"/>
              <a:gd name="connsiteX44" fmla="*/ 2350302 w 2733757"/>
              <a:gd name="connsiteY44" fmla="*/ 1605925 h 2733757"/>
              <a:gd name="connsiteX45" fmla="*/ 2330690 w 2733757"/>
              <a:gd name="connsiteY45" fmla="*/ 1621459 h 2733757"/>
              <a:gd name="connsiteX46" fmla="*/ 2310068 w 2733757"/>
              <a:gd name="connsiteY46" fmla="*/ 1636568 h 2733757"/>
              <a:gd name="connsiteX47" fmla="*/ 2289285 w 2733757"/>
              <a:gd name="connsiteY47" fmla="*/ 1649232 h 2733757"/>
              <a:gd name="connsiteX48" fmla="*/ 2266906 w 2733757"/>
              <a:gd name="connsiteY48" fmla="*/ 1660035 h 2733757"/>
              <a:gd name="connsiteX49" fmla="*/ 2243942 w 2733757"/>
              <a:gd name="connsiteY49" fmla="*/ 1669403 h 2733757"/>
              <a:gd name="connsiteX50" fmla="*/ 2219967 w 2733757"/>
              <a:gd name="connsiteY50" fmla="*/ 1678346 h 2733757"/>
              <a:gd name="connsiteX51" fmla="*/ 2195832 w 2733757"/>
              <a:gd name="connsiteY51" fmla="*/ 1684844 h 2733757"/>
              <a:gd name="connsiteX52" fmla="*/ 2172122 w 2733757"/>
              <a:gd name="connsiteY52" fmla="*/ 1690331 h 2733757"/>
              <a:gd name="connsiteX53" fmla="*/ 2146391 w 2733757"/>
              <a:gd name="connsiteY53" fmla="*/ 1694968 h 2733757"/>
              <a:gd name="connsiteX54" fmla="*/ 2161500 w 2733757"/>
              <a:gd name="connsiteY54" fmla="*/ 1715590 h 2733757"/>
              <a:gd name="connsiteX55" fmla="*/ 2174163 w 2733757"/>
              <a:gd name="connsiteY55" fmla="*/ 1736373 h 2733757"/>
              <a:gd name="connsiteX56" fmla="*/ 2185977 w 2733757"/>
              <a:gd name="connsiteY56" fmla="*/ 1759177 h 2733757"/>
              <a:gd name="connsiteX57" fmla="*/ 2196780 w 2733757"/>
              <a:gd name="connsiteY57" fmla="*/ 1781555 h 2733757"/>
              <a:gd name="connsiteX58" fmla="*/ 2205723 w 2733757"/>
              <a:gd name="connsiteY58" fmla="*/ 1805530 h 2733757"/>
              <a:gd name="connsiteX59" fmla="*/ 2213656 w 2733757"/>
              <a:gd name="connsiteY59" fmla="*/ 1829080 h 2733757"/>
              <a:gd name="connsiteX60" fmla="*/ 2218718 w 2733757"/>
              <a:gd name="connsiteY60" fmla="*/ 1853801 h 2733757"/>
              <a:gd name="connsiteX61" fmla="*/ 2223195 w 2733757"/>
              <a:gd name="connsiteY61" fmla="*/ 1877086 h 2733757"/>
              <a:gd name="connsiteX62" fmla="*/ 2225812 w 2733757"/>
              <a:gd name="connsiteY62" fmla="*/ 1901967 h 2733757"/>
              <a:gd name="connsiteX63" fmla="*/ 2226993 w 2733757"/>
              <a:gd name="connsiteY63" fmla="*/ 1927435 h 2733757"/>
              <a:gd name="connsiteX64" fmla="*/ 2226739 w 2733757"/>
              <a:gd name="connsiteY64" fmla="*/ 1953487 h 2733757"/>
              <a:gd name="connsiteX65" fmla="*/ 2224464 w 2733757"/>
              <a:gd name="connsiteY65" fmla="*/ 1978689 h 2733757"/>
              <a:gd name="connsiteX66" fmla="*/ 2221179 w 2733757"/>
              <a:gd name="connsiteY66" fmla="*/ 2003467 h 2733757"/>
              <a:gd name="connsiteX67" fmla="*/ 2215449 w 2733757"/>
              <a:gd name="connsiteY67" fmla="*/ 2028405 h 2733757"/>
              <a:gd name="connsiteX68" fmla="*/ 2209293 w 2733757"/>
              <a:gd name="connsiteY68" fmla="*/ 2054354 h 2733757"/>
              <a:gd name="connsiteX69" fmla="*/ 2200531 w 2733757"/>
              <a:gd name="connsiteY69" fmla="*/ 2078018 h 2733757"/>
              <a:gd name="connsiteX70" fmla="*/ 1925208 w 2733757"/>
              <a:gd name="connsiteY70" fmla="*/ 2732747 h 2733757"/>
              <a:gd name="connsiteX71" fmla="*/ 1924783 w 2733757"/>
              <a:gd name="connsiteY71" fmla="*/ 2733757 h 2733757"/>
              <a:gd name="connsiteX72" fmla="*/ 1923772 w 2733757"/>
              <a:gd name="connsiteY72" fmla="*/ 2733332 h 2733757"/>
              <a:gd name="connsiteX73" fmla="*/ 1272074 w 2733757"/>
              <a:gd name="connsiteY73" fmla="*/ 2459283 h 2733757"/>
              <a:gd name="connsiteX74" fmla="*/ 1247240 w 2733757"/>
              <a:gd name="connsiteY74" fmla="*/ 2447651 h 2733757"/>
              <a:gd name="connsiteX75" fmla="*/ 1225275 w 2733757"/>
              <a:gd name="connsiteY75" fmla="*/ 2434847 h 2733757"/>
              <a:gd name="connsiteX76" fmla="*/ 1203151 w 2733757"/>
              <a:gd name="connsiteY76" fmla="*/ 2419598 h 2733757"/>
              <a:gd name="connsiteX77" fmla="*/ 1182461 w 2733757"/>
              <a:gd name="connsiteY77" fmla="*/ 2403764 h 2733757"/>
              <a:gd name="connsiteX78" fmla="*/ 1163207 w 2733757"/>
              <a:gd name="connsiteY78" fmla="*/ 2387344 h 2733757"/>
              <a:gd name="connsiteX79" fmla="*/ 1145813 w 2733757"/>
              <a:gd name="connsiteY79" fmla="*/ 2369328 h 2733757"/>
              <a:gd name="connsiteX80" fmla="*/ 1128843 w 2733757"/>
              <a:gd name="connsiteY80" fmla="*/ 2350301 h 2733757"/>
              <a:gd name="connsiteX81" fmla="*/ 1113309 w 2733757"/>
              <a:gd name="connsiteY81" fmla="*/ 2330689 h 2733757"/>
              <a:gd name="connsiteX82" fmla="*/ 1099210 w 2733757"/>
              <a:gd name="connsiteY82" fmla="*/ 2310492 h 2733757"/>
              <a:gd name="connsiteX83" fmla="*/ 1085537 w 2733757"/>
              <a:gd name="connsiteY83" fmla="*/ 2289284 h 2733757"/>
              <a:gd name="connsiteX84" fmla="*/ 1074733 w 2733757"/>
              <a:gd name="connsiteY84" fmla="*/ 2266905 h 2733757"/>
              <a:gd name="connsiteX85" fmla="*/ 1064355 w 2733757"/>
              <a:gd name="connsiteY85" fmla="*/ 2243517 h 2733757"/>
              <a:gd name="connsiteX86" fmla="*/ 1055997 w 2733757"/>
              <a:gd name="connsiteY86" fmla="*/ 2220977 h 2733757"/>
              <a:gd name="connsiteX87" fmla="*/ 1048914 w 2733757"/>
              <a:gd name="connsiteY87" fmla="*/ 2195406 h 2733757"/>
              <a:gd name="connsiteX88" fmla="*/ 1043427 w 2733757"/>
              <a:gd name="connsiteY88" fmla="*/ 2171696 h 2733757"/>
              <a:gd name="connsiteX89" fmla="*/ 1038950 w 2733757"/>
              <a:gd name="connsiteY89" fmla="*/ 2148411 h 2733757"/>
              <a:gd name="connsiteX90" fmla="*/ 1018167 w 2733757"/>
              <a:gd name="connsiteY90" fmla="*/ 2161074 h 2733757"/>
              <a:gd name="connsiteX91" fmla="*/ 997385 w 2733757"/>
              <a:gd name="connsiteY91" fmla="*/ 2173738 h 2733757"/>
              <a:gd name="connsiteX92" fmla="*/ 974156 w 2733757"/>
              <a:gd name="connsiteY92" fmla="*/ 2186562 h 2733757"/>
              <a:gd name="connsiteX93" fmla="*/ 952202 w 2733757"/>
              <a:gd name="connsiteY93" fmla="*/ 2196354 h 2733757"/>
              <a:gd name="connsiteX94" fmla="*/ 928227 w 2733757"/>
              <a:gd name="connsiteY94" fmla="*/ 2205298 h 2733757"/>
              <a:gd name="connsiteX95" fmla="*/ 904678 w 2733757"/>
              <a:gd name="connsiteY95" fmla="*/ 2213230 h 2733757"/>
              <a:gd name="connsiteX96" fmla="*/ 879957 w 2733757"/>
              <a:gd name="connsiteY96" fmla="*/ 2218293 h 2733757"/>
              <a:gd name="connsiteX97" fmla="*/ 855661 w 2733757"/>
              <a:gd name="connsiteY97" fmla="*/ 2222344 h 2733757"/>
              <a:gd name="connsiteX98" fmla="*/ 830780 w 2733757"/>
              <a:gd name="connsiteY98" fmla="*/ 2224961 h 2733757"/>
              <a:gd name="connsiteX99" fmla="*/ 805313 w 2733757"/>
              <a:gd name="connsiteY99" fmla="*/ 2226142 h 2733757"/>
              <a:gd name="connsiteX100" fmla="*/ 779260 w 2733757"/>
              <a:gd name="connsiteY100" fmla="*/ 2225889 h 2733757"/>
              <a:gd name="connsiteX101" fmla="*/ 754058 w 2733757"/>
              <a:gd name="connsiteY101" fmla="*/ 2223614 h 2733757"/>
              <a:gd name="connsiteX102" fmla="*/ 729280 w 2733757"/>
              <a:gd name="connsiteY102" fmla="*/ 2220329 h 2733757"/>
              <a:gd name="connsiteX103" fmla="*/ 702906 w 2733757"/>
              <a:gd name="connsiteY103" fmla="*/ 2215184 h 2733757"/>
              <a:gd name="connsiteX104" fmla="*/ 678393 w 2733757"/>
              <a:gd name="connsiteY104" fmla="*/ 2208442 h 2733757"/>
              <a:gd name="connsiteX105" fmla="*/ 652708 w 2733757"/>
              <a:gd name="connsiteY105" fmla="*/ 2198831 h 2733757"/>
              <a:gd name="connsiteX106" fmla="*/ 1010 w 2733757"/>
              <a:gd name="connsiteY106" fmla="*/ 1924782 h 2733757"/>
              <a:gd name="connsiteX107" fmla="*/ 0 w 2733757"/>
              <a:gd name="connsiteY107" fmla="*/ 1924357 h 2733757"/>
              <a:gd name="connsiteX108" fmla="*/ 425 w 2733757"/>
              <a:gd name="connsiteY108" fmla="*/ 1923346 h 2733757"/>
              <a:gd name="connsiteX109" fmla="*/ 275748 w 2733757"/>
              <a:gd name="connsiteY109" fmla="*/ 1268618 h 2733757"/>
              <a:gd name="connsiteX110" fmla="*/ 286530 w 2733757"/>
              <a:gd name="connsiteY110" fmla="*/ 1245804 h 2733757"/>
              <a:gd name="connsiteX111" fmla="*/ 300769 w 2733757"/>
              <a:gd name="connsiteY111" fmla="*/ 1223254 h 2733757"/>
              <a:gd name="connsiteX112" fmla="*/ 314583 w 2733757"/>
              <a:gd name="connsiteY112" fmla="*/ 1201715 h 2733757"/>
              <a:gd name="connsiteX113" fmla="*/ 329993 w 2733757"/>
              <a:gd name="connsiteY113" fmla="*/ 1182036 h 2733757"/>
              <a:gd name="connsiteX114" fmla="*/ 346413 w 2733757"/>
              <a:gd name="connsiteY114" fmla="*/ 1162781 h 2733757"/>
              <a:gd name="connsiteX115" fmla="*/ 364854 w 2733757"/>
              <a:gd name="connsiteY115" fmla="*/ 1144377 h 2733757"/>
              <a:gd name="connsiteX116" fmla="*/ 383880 w 2733757"/>
              <a:gd name="connsiteY116" fmla="*/ 1127407 h 2733757"/>
              <a:gd name="connsiteX117" fmla="*/ 403492 w 2733757"/>
              <a:gd name="connsiteY117" fmla="*/ 1111874 h 2733757"/>
              <a:gd name="connsiteX118" fmla="*/ 423264 w 2733757"/>
              <a:gd name="connsiteY118" fmla="*/ 1098785 h 2733757"/>
              <a:gd name="connsiteX119" fmla="*/ 444472 w 2733757"/>
              <a:gd name="connsiteY119" fmla="*/ 1085111 h 2733757"/>
              <a:gd name="connsiteX120" fmla="*/ 466851 w 2733757"/>
              <a:gd name="connsiteY120" fmla="*/ 1074308 h 2733757"/>
              <a:gd name="connsiteX121" fmla="*/ 490240 w 2733757"/>
              <a:gd name="connsiteY121" fmla="*/ 1063930 h 2733757"/>
              <a:gd name="connsiteX122" fmla="*/ 513790 w 2733757"/>
              <a:gd name="connsiteY122" fmla="*/ 1055997 h 2733757"/>
              <a:gd name="connsiteX123" fmla="*/ 538350 w 2733757"/>
              <a:gd name="connsiteY123" fmla="*/ 1048489 h 2733757"/>
              <a:gd name="connsiteX124" fmla="*/ 562060 w 2733757"/>
              <a:gd name="connsiteY124" fmla="*/ 1043002 h 2733757"/>
              <a:gd name="connsiteX125" fmla="*/ 587367 w 2733757"/>
              <a:gd name="connsiteY125" fmla="*/ 1039375 h 2733757"/>
              <a:gd name="connsiteX126" fmla="*/ 572682 w 2733757"/>
              <a:gd name="connsiteY126" fmla="*/ 1017742 h 2733757"/>
              <a:gd name="connsiteX127" fmla="*/ 560019 w 2733757"/>
              <a:gd name="connsiteY127" fmla="*/ 996959 h 2733757"/>
              <a:gd name="connsiteX128" fmla="*/ 547780 w 2733757"/>
              <a:gd name="connsiteY128" fmla="*/ 975166 h 2733757"/>
              <a:gd name="connsiteX129" fmla="*/ 537402 w 2733757"/>
              <a:gd name="connsiteY129" fmla="*/ 951777 h 2733757"/>
              <a:gd name="connsiteX130" fmla="*/ 528034 w 2733757"/>
              <a:gd name="connsiteY130" fmla="*/ 928813 h 2733757"/>
              <a:gd name="connsiteX131" fmla="*/ 520101 w 2733757"/>
              <a:gd name="connsiteY131" fmla="*/ 905263 h 2733757"/>
              <a:gd name="connsiteX132" fmla="*/ 514614 w 2733757"/>
              <a:gd name="connsiteY132" fmla="*/ 881553 h 2733757"/>
              <a:gd name="connsiteX133" fmla="*/ 510987 w 2733757"/>
              <a:gd name="connsiteY133" fmla="*/ 856246 h 2733757"/>
              <a:gd name="connsiteX134" fmla="*/ 508370 w 2733757"/>
              <a:gd name="connsiteY134" fmla="*/ 831365 h 2733757"/>
              <a:gd name="connsiteX135" fmla="*/ 507189 w 2733757"/>
              <a:gd name="connsiteY135" fmla="*/ 805898 h 2733757"/>
              <a:gd name="connsiteX136" fmla="*/ 507018 w 2733757"/>
              <a:gd name="connsiteY136" fmla="*/ 780856 h 2733757"/>
              <a:gd name="connsiteX137" fmla="*/ 509293 w 2733757"/>
              <a:gd name="connsiteY137" fmla="*/ 755653 h 2733757"/>
              <a:gd name="connsiteX138" fmla="*/ 513003 w 2733757"/>
              <a:gd name="connsiteY138" fmla="*/ 729865 h 2733757"/>
              <a:gd name="connsiteX139" fmla="*/ 518309 w 2733757"/>
              <a:gd name="connsiteY139" fmla="*/ 705937 h 2733757"/>
              <a:gd name="connsiteX140" fmla="*/ 524889 w 2733757"/>
              <a:gd name="connsiteY140" fmla="*/ 678978 h 2733757"/>
              <a:gd name="connsiteX141" fmla="*/ 533651 w 2733757"/>
              <a:gd name="connsiteY141" fmla="*/ 655315 h 2733757"/>
              <a:gd name="connsiteX142" fmla="*/ 808549 w 2733757"/>
              <a:gd name="connsiteY142" fmla="*/ 1596 h 2733757"/>
              <a:gd name="connsiteX143" fmla="*/ 808974 w 2733757"/>
              <a:gd name="connsiteY143" fmla="*/ 586 h 273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733757" h="2733757">
                <a:moveTo>
                  <a:pt x="810409" y="0"/>
                </a:moveTo>
                <a:lnTo>
                  <a:pt x="1467160" y="276174"/>
                </a:lnTo>
                <a:lnTo>
                  <a:pt x="1490559" y="288391"/>
                </a:lnTo>
                <a:lnTo>
                  <a:pt x="1512523" y="301195"/>
                </a:lnTo>
                <a:lnTo>
                  <a:pt x="1533638" y="316019"/>
                </a:lnTo>
                <a:lnTo>
                  <a:pt x="1554327" y="331854"/>
                </a:lnTo>
                <a:lnTo>
                  <a:pt x="1573582" y="348274"/>
                </a:lnTo>
                <a:lnTo>
                  <a:pt x="1590976" y="366290"/>
                </a:lnTo>
                <a:lnTo>
                  <a:pt x="1606935" y="384891"/>
                </a:lnTo>
                <a:lnTo>
                  <a:pt x="1622469" y="404503"/>
                </a:lnTo>
                <a:lnTo>
                  <a:pt x="1636567" y="424700"/>
                </a:lnTo>
                <a:lnTo>
                  <a:pt x="1648806" y="446494"/>
                </a:lnTo>
                <a:lnTo>
                  <a:pt x="1660034" y="467862"/>
                </a:lnTo>
                <a:lnTo>
                  <a:pt x="1669402" y="490826"/>
                </a:lnTo>
                <a:lnTo>
                  <a:pt x="1678770" y="513791"/>
                </a:lnTo>
                <a:lnTo>
                  <a:pt x="1685268" y="537926"/>
                </a:lnTo>
                <a:lnTo>
                  <a:pt x="1690755" y="561636"/>
                </a:lnTo>
                <a:lnTo>
                  <a:pt x="1695392" y="587367"/>
                </a:lnTo>
                <a:lnTo>
                  <a:pt x="1716015" y="572258"/>
                </a:lnTo>
                <a:lnTo>
                  <a:pt x="1736797" y="559595"/>
                </a:lnTo>
                <a:lnTo>
                  <a:pt x="1758591" y="547356"/>
                </a:lnTo>
                <a:lnTo>
                  <a:pt x="1781555" y="537988"/>
                </a:lnTo>
                <a:lnTo>
                  <a:pt x="1804519" y="528620"/>
                </a:lnTo>
                <a:lnTo>
                  <a:pt x="1827644" y="521698"/>
                </a:lnTo>
                <a:lnTo>
                  <a:pt x="1851779" y="515200"/>
                </a:lnTo>
                <a:lnTo>
                  <a:pt x="1876075" y="511148"/>
                </a:lnTo>
                <a:lnTo>
                  <a:pt x="1900957" y="508532"/>
                </a:lnTo>
                <a:lnTo>
                  <a:pt x="1925413" y="506926"/>
                </a:lnTo>
                <a:lnTo>
                  <a:pt x="1950455" y="506755"/>
                </a:lnTo>
                <a:lnTo>
                  <a:pt x="1975658" y="509030"/>
                </a:lnTo>
                <a:lnTo>
                  <a:pt x="2001446" y="512739"/>
                </a:lnTo>
                <a:lnTo>
                  <a:pt x="2026809" y="517460"/>
                </a:lnTo>
                <a:lnTo>
                  <a:pt x="2051323" y="524201"/>
                </a:lnTo>
                <a:lnTo>
                  <a:pt x="2076422" y="532377"/>
                </a:lnTo>
                <a:lnTo>
                  <a:pt x="2733172" y="808551"/>
                </a:lnTo>
                <a:lnTo>
                  <a:pt x="2733757" y="809986"/>
                </a:lnTo>
                <a:lnTo>
                  <a:pt x="2733333" y="810996"/>
                </a:lnTo>
                <a:lnTo>
                  <a:pt x="2458434" y="1464715"/>
                </a:lnTo>
                <a:lnTo>
                  <a:pt x="2447652" y="1487529"/>
                </a:lnTo>
                <a:lnTo>
                  <a:pt x="2432988" y="1511089"/>
                </a:lnTo>
                <a:lnTo>
                  <a:pt x="2419599" y="1531618"/>
                </a:lnTo>
                <a:lnTo>
                  <a:pt x="2403764" y="1552307"/>
                </a:lnTo>
                <a:lnTo>
                  <a:pt x="2387344" y="1571562"/>
                </a:lnTo>
                <a:lnTo>
                  <a:pt x="2369328" y="1588956"/>
                </a:lnTo>
                <a:lnTo>
                  <a:pt x="2350302" y="1605925"/>
                </a:lnTo>
                <a:lnTo>
                  <a:pt x="2330690" y="1621459"/>
                </a:lnTo>
                <a:lnTo>
                  <a:pt x="2310068" y="1636568"/>
                </a:lnTo>
                <a:lnTo>
                  <a:pt x="2289285" y="1649232"/>
                </a:lnTo>
                <a:lnTo>
                  <a:pt x="2266906" y="1660035"/>
                </a:lnTo>
                <a:lnTo>
                  <a:pt x="2243942" y="1669403"/>
                </a:lnTo>
                <a:lnTo>
                  <a:pt x="2219967" y="1678346"/>
                </a:lnTo>
                <a:lnTo>
                  <a:pt x="2195832" y="1684844"/>
                </a:lnTo>
                <a:lnTo>
                  <a:pt x="2172122" y="1690331"/>
                </a:lnTo>
                <a:lnTo>
                  <a:pt x="2146391" y="1694968"/>
                </a:lnTo>
                <a:lnTo>
                  <a:pt x="2161500" y="1715590"/>
                </a:lnTo>
                <a:lnTo>
                  <a:pt x="2174163" y="1736373"/>
                </a:lnTo>
                <a:lnTo>
                  <a:pt x="2185977" y="1759177"/>
                </a:lnTo>
                <a:lnTo>
                  <a:pt x="2196780" y="1781555"/>
                </a:lnTo>
                <a:lnTo>
                  <a:pt x="2205723" y="1805530"/>
                </a:lnTo>
                <a:lnTo>
                  <a:pt x="2213656" y="1829080"/>
                </a:lnTo>
                <a:lnTo>
                  <a:pt x="2218718" y="1853801"/>
                </a:lnTo>
                <a:lnTo>
                  <a:pt x="2223195" y="1877086"/>
                </a:lnTo>
                <a:lnTo>
                  <a:pt x="2225812" y="1901967"/>
                </a:lnTo>
                <a:lnTo>
                  <a:pt x="2226993" y="1927435"/>
                </a:lnTo>
                <a:lnTo>
                  <a:pt x="2226739" y="1953487"/>
                </a:lnTo>
                <a:lnTo>
                  <a:pt x="2224464" y="1978689"/>
                </a:lnTo>
                <a:lnTo>
                  <a:pt x="2221179" y="2003467"/>
                </a:lnTo>
                <a:lnTo>
                  <a:pt x="2215449" y="2028405"/>
                </a:lnTo>
                <a:lnTo>
                  <a:pt x="2209293" y="2054354"/>
                </a:lnTo>
                <a:lnTo>
                  <a:pt x="2200531" y="2078018"/>
                </a:lnTo>
                <a:lnTo>
                  <a:pt x="1925208" y="2732747"/>
                </a:lnTo>
                <a:lnTo>
                  <a:pt x="1924783" y="2733757"/>
                </a:lnTo>
                <a:lnTo>
                  <a:pt x="1923772" y="2733332"/>
                </a:lnTo>
                <a:lnTo>
                  <a:pt x="1272074" y="2459283"/>
                </a:lnTo>
                <a:lnTo>
                  <a:pt x="1247240" y="2447651"/>
                </a:lnTo>
                <a:lnTo>
                  <a:pt x="1225275" y="2434847"/>
                </a:lnTo>
                <a:lnTo>
                  <a:pt x="1203151" y="2419598"/>
                </a:lnTo>
                <a:lnTo>
                  <a:pt x="1182461" y="2403764"/>
                </a:lnTo>
                <a:lnTo>
                  <a:pt x="1163207" y="2387344"/>
                </a:lnTo>
                <a:lnTo>
                  <a:pt x="1145813" y="2369328"/>
                </a:lnTo>
                <a:lnTo>
                  <a:pt x="1128843" y="2350301"/>
                </a:lnTo>
                <a:lnTo>
                  <a:pt x="1113309" y="2330689"/>
                </a:lnTo>
                <a:lnTo>
                  <a:pt x="1099210" y="2310492"/>
                </a:lnTo>
                <a:lnTo>
                  <a:pt x="1085537" y="2289284"/>
                </a:lnTo>
                <a:lnTo>
                  <a:pt x="1074733" y="2266905"/>
                </a:lnTo>
                <a:lnTo>
                  <a:pt x="1064355" y="2243517"/>
                </a:lnTo>
                <a:lnTo>
                  <a:pt x="1055997" y="2220977"/>
                </a:lnTo>
                <a:lnTo>
                  <a:pt x="1048914" y="2195406"/>
                </a:lnTo>
                <a:lnTo>
                  <a:pt x="1043427" y="2171696"/>
                </a:lnTo>
                <a:lnTo>
                  <a:pt x="1038950" y="2148411"/>
                </a:lnTo>
                <a:lnTo>
                  <a:pt x="1018167" y="2161074"/>
                </a:lnTo>
                <a:lnTo>
                  <a:pt x="997385" y="2173738"/>
                </a:lnTo>
                <a:lnTo>
                  <a:pt x="974156" y="2186562"/>
                </a:lnTo>
                <a:lnTo>
                  <a:pt x="952202" y="2196354"/>
                </a:lnTo>
                <a:lnTo>
                  <a:pt x="928227" y="2205298"/>
                </a:lnTo>
                <a:lnTo>
                  <a:pt x="904678" y="2213230"/>
                </a:lnTo>
                <a:lnTo>
                  <a:pt x="879957" y="2218293"/>
                </a:lnTo>
                <a:lnTo>
                  <a:pt x="855661" y="2222344"/>
                </a:lnTo>
                <a:lnTo>
                  <a:pt x="830780" y="2224961"/>
                </a:lnTo>
                <a:lnTo>
                  <a:pt x="805313" y="2226142"/>
                </a:lnTo>
                <a:lnTo>
                  <a:pt x="779260" y="2225889"/>
                </a:lnTo>
                <a:lnTo>
                  <a:pt x="754058" y="2223614"/>
                </a:lnTo>
                <a:lnTo>
                  <a:pt x="729280" y="2220329"/>
                </a:lnTo>
                <a:lnTo>
                  <a:pt x="702906" y="2215184"/>
                </a:lnTo>
                <a:lnTo>
                  <a:pt x="678393" y="2208442"/>
                </a:lnTo>
                <a:lnTo>
                  <a:pt x="652708" y="2198831"/>
                </a:lnTo>
                <a:lnTo>
                  <a:pt x="1010" y="1924782"/>
                </a:lnTo>
                <a:lnTo>
                  <a:pt x="0" y="1924357"/>
                </a:lnTo>
                <a:lnTo>
                  <a:pt x="425" y="1923346"/>
                </a:lnTo>
                <a:lnTo>
                  <a:pt x="275748" y="1268618"/>
                </a:lnTo>
                <a:lnTo>
                  <a:pt x="286530" y="1245804"/>
                </a:lnTo>
                <a:lnTo>
                  <a:pt x="300769" y="1223254"/>
                </a:lnTo>
                <a:lnTo>
                  <a:pt x="314583" y="1201715"/>
                </a:lnTo>
                <a:lnTo>
                  <a:pt x="329993" y="1182036"/>
                </a:lnTo>
                <a:lnTo>
                  <a:pt x="346413" y="1162781"/>
                </a:lnTo>
                <a:lnTo>
                  <a:pt x="364854" y="1144377"/>
                </a:lnTo>
                <a:lnTo>
                  <a:pt x="383880" y="1127407"/>
                </a:lnTo>
                <a:lnTo>
                  <a:pt x="403492" y="1111874"/>
                </a:lnTo>
                <a:lnTo>
                  <a:pt x="423264" y="1098785"/>
                </a:lnTo>
                <a:lnTo>
                  <a:pt x="444472" y="1085111"/>
                </a:lnTo>
                <a:lnTo>
                  <a:pt x="466851" y="1074308"/>
                </a:lnTo>
                <a:lnTo>
                  <a:pt x="490240" y="1063930"/>
                </a:lnTo>
                <a:lnTo>
                  <a:pt x="513790" y="1055997"/>
                </a:lnTo>
                <a:lnTo>
                  <a:pt x="538350" y="1048489"/>
                </a:lnTo>
                <a:lnTo>
                  <a:pt x="562060" y="1043002"/>
                </a:lnTo>
                <a:lnTo>
                  <a:pt x="587367" y="1039375"/>
                </a:lnTo>
                <a:lnTo>
                  <a:pt x="572682" y="1017742"/>
                </a:lnTo>
                <a:lnTo>
                  <a:pt x="560019" y="996959"/>
                </a:lnTo>
                <a:lnTo>
                  <a:pt x="547780" y="975166"/>
                </a:lnTo>
                <a:lnTo>
                  <a:pt x="537402" y="951777"/>
                </a:lnTo>
                <a:lnTo>
                  <a:pt x="528034" y="928813"/>
                </a:lnTo>
                <a:lnTo>
                  <a:pt x="520101" y="905263"/>
                </a:lnTo>
                <a:lnTo>
                  <a:pt x="514614" y="881553"/>
                </a:lnTo>
                <a:lnTo>
                  <a:pt x="510987" y="856246"/>
                </a:lnTo>
                <a:lnTo>
                  <a:pt x="508370" y="831365"/>
                </a:lnTo>
                <a:lnTo>
                  <a:pt x="507189" y="805898"/>
                </a:lnTo>
                <a:lnTo>
                  <a:pt x="507018" y="780856"/>
                </a:lnTo>
                <a:lnTo>
                  <a:pt x="509293" y="755653"/>
                </a:lnTo>
                <a:lnTo>
                  <a:pt x="513003" y="729865"/>
                </a:lnTo>
                <a:lnTo>
                  <a:pt x="518309" y="705937"/>
                </a:lnTo>
                <a:lnTo>
                  <a:pt x="524889" y="678978"/>
                </a:lnTo>
                <a:lnTo>
                  <a:pt x="533651" y="655315"/>
                </a:lnTo>
                <a:lnTo>
                  <a:pt x="808549" y="1596"/>
                </a:lnTo>
                <a:lnTo>
                  <a:pt x="808974" y="58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4" name="图形 73">
            <a:extLst>
              <a:ext uri="{FF2B5EF4-FFF2-40B4-BE49-F238E27FC236}">
                <a16:creationId xmlns="" xmlns:a16="http://schemas.microsoft.com/office/drawing/2014/main" id="{0A36961B-FF3F-4FC1-A220-731D8512322B}"/>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13685" y="5410200"/>
            <a:ext cx="11478315" cy="1069974"/>
          </a:xfrm>
          <a:prstGeom prst="rect">
            <a:avLst/>
          </a:prstGeom>
        </p:spPr>
      </p:pic>
      <p:pic>
        <p:nvPicPr>
          <p:cNvPr id="75" name="图片 74">
            <a:extLst>
              <a:ext uri="{FF2B5EF4-FFF2-40B4-BE49-F238E27FC236}">
                <a16:creationId xmlns="" xmlns:a16="http://schemas.microsoft.com/office/drawing/2014/main" id="{3515D066-5769-4C6B-91A5-AE6E3B98FD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6" name="图形 75">
            <a:extLst>
              <a:ext uri="{FF2B5EF4-FFF2-40B4-BE49-F238E27FC236}">
                <a16:creationId xmlns="" xmlns:a16="http://schemas.microsoft.com/office/drawing/2014/main" id="{ADE407FE-C405-461A-A629-5512D6BEE182}"/>
              </a:ext>
            </a:extLst>
          </p:cNvPr>
          <p:cNvPicPr>
            <a:picLocks noChangeAspect="1"/>
          </p:cNvPicPr>
          <p:nvPr userDrawn="1"/>
        </p:nvPicPr>
        <p:blipFill>
          <a:blip r:embed="rId5">
            <a:extLst>
              <a:ext uri="{96DAC541-7B7A-43D3-8B79-37D633B846F1}">
                <asvg:svgBlip xmlns="" xmlns:asvg="http://schemas.microsoft.com/office/drawing/2016/SVG/main" r:embed="rId6"/>
              </a:ext>
            </a:extLst>
          </a:blip>
          <a:stretch>
            <a:fillRect/>
          </a:stretch>
        </p:blipFill>
        <p:spPr>
          <a:xfrm>
            <a:off x="355601" y="4902200"/>
            <a:ext cx="2183367" cy="2071686"/>
          </a:xfrm>
          <a:prstGeom prst="rect">
            <a:avLst/>
          </a:prstGeom>
        </p:spPr>
      </p:pic>
      <p:pic>
        <p:nvPicPr>
          <p:cNvPr id="77" name="图形 76">
            <a:extLst>
              <a:ext uri="{FF2B5EF4-FFF2-40B4-BE49-F238E27FC236}">
                <a16:creationId xmlns="" xmlns:a16="http://schemas.microsoft.com/office/drawing/2014/main" id="{8ABFE4C6-82B1-408A-BDEE-D8ED8A3EE9B1}"/>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319986" y="162694"/>
            <a:ext cx="811555" cy="800438"/>
          </a:xfrm>
          <a:prstGeom prst="rect">
            <a:avLst/>
          </a:prstGeom>
        </p:spPr>
      </p:pic>
      <p:sp>
        <p:nvSpPr>
          <p:cNvPr id="78" name="矩形 69">
            <a:extLst>
              <a:ext uri="{FF2B5EF4-FFF2-40B4-BE49-F238E27FC236}">
                <a16:creationId xmlns="" xmlns:a16="http://schemas.microsoft.com/office/drawing/2014/main" id="{3E2B5C68-5F10-472F-994F-C00B3CC674CE}"/>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4285710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54000">
                                          <p:cBhvr additive="base">
                                            <p:cTn id="7"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14:bounceEnd="54000">
                                          <p:cBhvr additive="base">
                                            <p:cTn id="11"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750" fill="hold"/>
                                            <p:tgtEl>
                                              <p:spTgt spid="74"/>
                                            </p:tgtEl>
                                            <p:attrNameLst>
                                              <p:attrName>ppt_x</p:attrName>
                                            </p:attrNameLst>
                                          </p:cBhvr>
                                          <p:tavLst>
                                            <p:tav tm="0">
                                              <p:val>
                                                <p:strVal val="#ppt_x"/>
                                              </p:val>
                                            </p:tav>
                                            <p:tav tm="100000">
                                              <p:val>
                                                <p:strVal val="#ppt_x"/>
                                              </p:val>
                                            </p:tav>
                                          </p:tavLst>
                                        </p:anim>
                                        <p:anim calcmode="lin" valueType="num">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750" fill="hold"/>
                                            <p:tgtEl>
                                              <p:spTgt spid="76"/>
                                            </p:tgtEl>
                                            <p:attrNameLst>
                                              <p:attrName>ppt_x</p:attrName>
                                            </p:attrNameLst>
                                          </p:cBhvr>
                                          <p:tavLst>
                                            <p:tav tm="0">
                                              <p:val>
                                                <p:strVal val="#ppt_x"/>
                                              </p:val>
                                            </p:tav>
                                            <p:tav tm="100000">
                                              <p:val>
                                                <p:strVal val="#ppt_x"/>
                                              </p:val>
                                            </p:tav>
                                          </p:tavLst>
                                        </p:anim>
                                        <p:anim calcmode="lin" valueType="num">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C3FA1F20-6250-4C09-8CE6-1BEE439F11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1FE79E8-6BE5-4684-985D-B987C0878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13FE056-1C43-4A98-9A62-8DE3C9926A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B880E-3BE9-4A10-966A-C1D42C70BCF6}" type="datetimeFigureOut">
              <a:rPr lang="zh-CN" altLang="en-US" smtClean="0"/>
              <a:t>2018/5/7</a:t>
            </a:fld>
            <a:endParaRPr lang="zh-CN" altLang="en-US"/>
          </a:p>
        </p:txBody>
      </p:sp>
      <p:sp>
        <p:nvSpPr>
          <p:cNvPr id="5" name="页脚占位符 4">
            <a:extLst>
              <a:ext uri="{FF2B5EF4-FFF2-40B4-BE49-F238E27FC236}">
                <a16:creationId xmlns="" xmlns:a16="http://schemas.microsoft.com/office/drawing/2014/main" id="{E892D5BC-DF88-454C-A566-965428B690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94CBBA3D-058B-4788-B8F8-4C7734EE5F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F30F0-2D64-4950-B991-DBE38FB597C1}" type="slidenum">
              <a:rPr lang="zh-CN" altLang="en-US" smtClean="0"/>
              <a:t>‹#›</a:t>
            </a:fld>
            <a:endParaRPr lang="zh-CN" altLang="en-US"/>
          </a:p>
        </p:txBody>
      </p:sp>
      <p:pic>
        <p:nvPicPr>
          <p:cNvPr id="7" name="图片 6">
            <a:extLst>
              <a:ext uri="{FF2B5EF4-FFF2-40B4-BE49-F238E27FC236}">
                <a16:creationId xmlns="" xmlns:a16="http://schemas.microsoft.com/office/drawing/2014/main" id="{AF54EFC6-459E-4E1C-BB99-7DE191FC5295}"/>
              </a:ext>
            </a:extLst>
          </p:cNvPr>
          <p:cNvPicPr>
            <a:picLocks noChangeAspect="1"/>
          </p:cNvPicPr>
          <p:nvPr userDrawn="1"/>
        </p:nvPicPr>
        <p:blipFill rotWithShape="1">
          <a:blip r:embed="rId18" cstate="print">
            <a:extLst>
              <a:ext uri="{28A0092B-C50C-407E-A947-70E740481C1C}">
                <a14:useLocalDpi xmlns:a14="http://schemas.microsoft.com/office/drawing/2010/main" val="0"/>
              </a:ext>
            </a:extLst>
          </a:blip>
          <a:srcRect l="12241" r="14846"/>
          <a:stretch/>
        </p:blipFill>
        <p:spPr>
          <a:xfrm>
            <a:off x="-13399" y="0"/>
            <a:ext cx="12205399" cy="6692630"/>
          </a:xfrm>
          <a:prstGeom prst="rect">
            <a:avLst/>
          </a:prstGeom>
        </p:spPr>
      </p:pic>
    </p:spTree>
    <p:extLst>
      <p:ext uri="{BB962C8B-B14F-4D97-AF65-F5344CB8AC3E}">
        <p14:creationId xmlns:p14="http://schemas.microsoft.com/office/powerpoint/2010/main" val="3193540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0.png"/><Relationship Id="rId18" Type="http://schemas.openxmlformats.org/officeDocument/2006/relationships/image" Target="../media/image14.png"/><Relationship Id="rId3" Type="http://schemas.openxmlformats.org/officeDocument/2006/relationships/slideLayout" Target="../slideLayouts/slideLayout1.xml"/><Relationship Id="rId7" Type="http://schemas.openxmlformats.org/officeDocument/2006/relationships/image" Target="../media/image7.png"/><Relationship Id="rId12" Type="http://schemas.openxmlformats.org/officeDocument/2006/relationships/image" Target="../media/image15.svg"/><Relationship Id="rId17" Type="http://schemas.openxmlformats.org/officeDocument/2006/relationships/image" Target="../media/image13.png"/><Relationship Id="rId2" Type="http://schemas.openxmlformats.org/officeDocument/2006/relationships/audio" Target="../media/media1.WAV"/><Relationship Id="rId16" Type="http://schemas.openxmlformats.org/officeDocument/2006/relationships/image" Target="../media/image12.png"/><Relationship Id="rId1" Type="http://schemas.microsoft.com/office/2007/relationships/media" Target="../media/media1.WAV"/><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13.svg"/><Relationship Id="rId4" Type="http://schemas.openxmlformats.org/officeDocument/2006/relationships/notesSlide" Target="../notesSlides/notesSlide1.xml"/><Relationship Id="rId9" Type="http://schemas.openxmlformats.org/officeDocument/2006/relationships/image" Target="../media/image8.png"/><Relationship Id="rId14" Type="http://schemas.openxmlformats.org/officeDocument/2006/relationships/image" Target="../media/image17.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18.png"/><Relationship Id="rId12"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5.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23.svg"/><Relationship Id="rId9" Type="http://schemas.openxmlformats.org/officeDocument/2006/relationships/image" Target="../media/image20.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6.png"/><Relationship Id="rId4" Type="http://schemas.openxmlformats.org/officeDocument/2006/relationships/image" Target="../media/image23.sv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4.jp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6.png"/><Relationship Id="rId4" Type="http://schemas.openxmlformats.org/officeDocument/2006/relationships/image" Target="../media/image23.sv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6.png"/><Relationship Id="rId4" Type="http://schemas.openxmlformats.org/officeDocument/2006/relationships/image" Target="../media/image23.svg"/><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6.png"/><Relationship Id="rId4" Type="http://schemas.openxmlformats.org/officeDocument/2006/relationships/image" Target="../media/image23.svg"/><Relationship Id="rId9" Type="http://schemas.openxmlformats.org/officeDocument/2006/relationships/image" Target="../media/image8.sv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7.sv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3.png"/><Relationship Id="rId10" Type="http://schemas.openxmlformats.org/officeDocument/2006/relationships/image" Target="../media/image15.svg"/><Relationship Id="rId4" Type="http://schemas.openxmlformats.org/officeDocument/2006/relationships/image" Target="../media/image6.png"/><Relationship Id="rId9" Type="http://schemas.openxmlformats.org/officeDocument/2006/relationships/image" Target="../media/image9.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AEC50282-8F3A-4BB1-A345-4121D1EF02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241" r="14846"/>
          <a:stretch/>
        </p:blipFill>
        <p:spPr>
          <a:xfrm>
            <a:off x="-13399" y="0"/>
            <a:ext cx="12205399" cy="6355079"/>
          </a:xfrm>
          <a:prstGeom prst="rect">
            <a:avLst/>
          </a:prstGeom>
        </p:spPr>
      </p:pic>
      <p:sp>
        <p:nvSpPr>
          <p:cNvPr id="19" name="矩形 18">
            <a:extLst>
              <a:ext uri="{FF2B5EF4-FFF2-40B4-BE49-F238E27FC236}">
                <a16:creationId xmlns="" xmlns:a16="http://schemas.microsoft.com/office/drawing/2014/main" id="{1AA22CA4-D8DF-45D9-A63A-9E734C32B589}"/>
              </a:ext>
            </a:extLst>
          </p:cNvPr>
          <p:cNvSpPr/>
          <p:nvPr/>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气球&#10;&#10;已生成高可信度的说明">
            <a:extLst>
              <a:ext uri="{FF2B5EF4-FFF2-40B4-BE49-F238E27FC236}">
                <a16:creationId xmlns="" xmlns:a16="http://schemas.microsoft.com/office/drawing/2014/main" id="{FE289014-93CF-4F58-9ADC-DCDB42EC42C9}"/>
              </a:ext>
            </a:extLst>
          </p:cNvPr>
          <p:cNvPicPr>
            <a:picLocks noChangeAspect="1"/>
          </p:cNvPicPr>
          <p:nvPr/>
        </p:nvPicPr>
        <p:blipFill rotWithShape="1">
          <a:blip r:embed="rId6">
            <a:extLst>
              <a:ext uri="{28A0092B-C50C-407E-A947-70E740481C1C}">
                <a14:useLocalDpi xmlns:a14="http://schemas.microsoft.com/office/drawing/2010/main" val="0"/>
              </a:ext>
            </a:extLst>
          </a:blip>
          <a:srcRect l="81715" t="13240" r="9040" b="66913"/>
          <a:stretch/>
        </p:blipFill>
        <p:spPr>
          <a:xfrm>
            <a:off x="10219964" y="645164"/>
            <a:ext cx="1127052" cy="1360967"/>
          </a:xfrm>
          <a:prstGeom prst="rect">
            <a:avLst/>
          </a:prstGeom>
        </p:spPr>
      </p:pic>
      <p:pic>
        <p:nvPicPr>
          <p:cNvPr id="11" name="图片 10" descr="图片包含 气球&#10;&#10;已生成高可信度的说明">
            <a:extLst>
              <a:ext uri="{FF2B5EF4-FFF2-40B4-BE49-F238E27FC236}">
                <a16:creationId xmlns="" xmlns:a16="http://schemas.microsoft.com/office/drawing/2014/main" id="{40A028AA-A011-439A-AE0C-BC49CE1ED61D}"/>
              </a:ext>
            </a:extLst>
          </p:cNvPr>
          <p:cNvPicPr>
            <a:picLocks noChangeAspect="1"/>
          </p:cNvPicPr>
          <p:nvPr/>
        </p:nvPicPr>
        <p:blipFill rotWithShape="1">
          <a:blip r:embed="rId6">
            <a:extLst>
              <a:ext uri="{28A0092B-C50C-407E-A947-70E740481C1C}">
                <a14:useLocalDpi xmlns:a14="http://schemas.microsoft.com/office/drawing/2010/main" val="0"/>
              </a:ext>
            </a:extLst>
          </a:blip>
          <a:srcRect l="29583" t="13425" r="61172" b="66728"/>
          <a:stretch/>
        </p:blipFill>
        <p:spPr>
          <a:xfrm>
            <a:off x="1958854" y="1356249"/>
            <a:ext cx="1127052" cy="1360967"/>
          </a:xfrm>
          <a:prstGeom prst="rect">
            <a:avLst/>
          </a:prstGeom>
        </p:spPr>
      </p:pic>
      <p:pic>
        <p:nvPicPr>
          <p:cNvPr id="12" name="图片 11" descr="图片包含 气球&#10;&#10;已生成高可信度的说明">
            <a:extLst>
              <a:ext uri="{FF2B5EF4-FFF2-40B4-BE49-F238E27FC236}">
                <a16:creationId xmlns="" xmlns:a16="http://schemas.microsoft.com/office/drawing/2014/main" id="{A5E637DA-218A-46E0-993C-B4036EE542A6}"/>
              </a:ext>
            </a:extLst>
          </p:cNvPr>
          <p:cNvPicPr>
            <a:picLocks noChangeAspect="1"/>
          </p:cNvPicPr>
          <p:nvPr/>
        </p:nvPicPr>
        <p:blipFill rotWithShape="1">
          <a:blip r:embed="rId6">
            <a:extLst>
              <a:ext uri="{28A0092B-C50C-407E-A947-70E740481C1C}">
                <a14:useLocalDpi xmlns:a14="http://schemas.microsoft.com/office/drawing/2010/main" val="0"/>
              </a:ext>
            </a:extLst>
          </a:blip>
          <a:srcRect l="1201" t="3749" r="85542" b="62732"/>
          <a:stretch/>
        </p:blipFill>
        <p:spPr>
          <a:xfrm>
            <a:off x="232802" y="79029"/>
            <a:ext cx="1616149" cy="2298549"/>
          </a:xfrm>
          <a:prstGeom prst="rect">
            <a:avLst/>
          </a:prstGeom>
        </p:spPr>
      </p:pic>
      <p:pic>
        <p:nvPicPr>
          <p:cNvPr id="13" name="图片 12" descr="图片包含 气球&#10;&#10;已生成高可信度的说明">
            <a:extLst>
              <a:ext uri="{FF2B5EF4-FFF2-40B4-BE49-F238E27FC236}">
                <a16:creationId xmlns="" xmlns:a16="http://schemas.microsoft.com/office/drawing/2014/main" id="{A51BF07B-9FD3-44EC-9D54-F9217D2BEF3D}"/>
              </a:ext>
            </a:extLst>
          </p:cNvPr>
          <p:cNvPicPr>
            <a:picLocks noChangeAspect="1"/>
          </p:cNvPicPr>
          <p:nvPr/>
        </p:nvPicPr>
        <p:blipFill rotWithShape="1">
          <a:blip r:embed="rId6">
            <a:extLst>
              <a:ext uri="{28A0092B-C50C-407E-A947-70E740481C1C}">
                <a14:useLocalDpi xmlns:a14="http://schemas.microsoft.com/office/drawing/2010/main" val="0"/>
              </a:ext>
            </a:extLst>
          </a:blip>
          <a:srcRect l="10677" t="42953" r="78682" b="35788"/>
          <a:stretch/>
        </p:blipFill>
        <p:spPr>
          <a:xfrm>
            <a:off x="441876" y="2403220"/>
            <a:ext cx="1297172" cy="1457863"/>
          </a:xfrm>
          <a:prstGeom prst="rect">
            <a:avLst/>
          </a:prstGeom>
        </p:spPr>
      </p:pic>
      <p:pic>
        <p:nvPicPr>
          <p:cNvPr id="5" name="图形 4">
            <a:extLst>
              <a:ext uri="{FF2B5EF4-FFF2-40B4-BE49-F238E27FC236}">
                <a16:creationId xmlns="" xmlns:a16="http://schemas.microsoft.com/office/drawing/2014/main" id="{3612EB75-E29D-4334-A8E4-53179626D1A9}"/>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92814" y="3856235"/>
            <a:ext cx="3789925" cy="2181518"/>
          </a:xfrm>
          <a:prstGeom prst="rect">
            <a:avLst/>
          </a:prstGeom>
        </p:spPr>
      </p:pic>
      <p:pic>
        <p:nvPicPr>
          <p:cNvPr id="4" name="图形 3">
            <a:extLst>
              <a:ext uri="{FF2B5EF4-FFF2-40B4-BE49-F238E27FC236}">
                <a16:creationId xmlns="" xmlns:a16="http://schemas.microsoft.com/office/drawing/2014/main" id="{5E20685E-F11F-4FC1-8AC0-E489749A0D8B}"/>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3399" y="5084983"/>
            <a:ext cx="5590234" cy="1773017"/>
          </a:xfrm>
          <a:prstGeom prst="rect">
            <a:avLst/>
          </a:prstGeom>
        </p:spPr>
      </p:pic>
      <p:pic>
        <p:nvPicPr>
          <p:cNvPr id="6" name="图形 5">
            <a:extLst>
              <a:ext uri="{FF2B5EF4-FFF2-40B4-BE49-F238E27FC236}">
                <a16:creationId xmlns="" xmlns:a16="http://schemas.microsoft.com/office/drawing/2014/main" id="{1C694955-34A6-4431-AC93-C45AD234C2EA}"/>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01161" y="4307899"/>
            <a:ext cx="1857693" cy="1617286"/>
          </a:xfrm>
          <a:prstGeom prst="rect">
            <a:avLst/>
          </a:prstGeom>
        </p:spPr>
      </p:pic>
      <p:pic>
        <p:nvPicPr>
          <p:cNvPr id="7" name="图形 6">
            <a:extLst>
              <a:ext uri="{FF2B5EF4-FFF2-40B4-BE49-F238E27FC236}">
                <a16:creationId xmlns="" xmlns:a16="http://schemas.microsoft.com/office/drawing/2014/main" id="{5701B870-9D38-4091-B803-3ADC91AFAEEC}"/>
              </a:ext>
            </a:extLst>
          </p:cNvPr>
          <p:cNvPicPr>
            <a:picLocks noChangeAspect="1"/>
          </p:cNvPicPr>
          <p:nvPr/>
        </p:nvPicPr>
        <p:blipFill rotWithShape="1">
          <a:blip r:embed="rId13">
            <a:extLst>
              <a:ext uri="{96DAC541-7B7A-43D3-8B79-37D633B846F1}">
                <asvg:svgBlip xmlns="" xmlns:asvg="http://schemas.microsoft.com/office/drawing/2016/SVG/main" r:embed="rId14"/>
              </a:ext>
            </a:extLst>
          </a:blip>
          <a:srcRect b="31899"/>
          <a:stretch/>
        </p:blipFill>
        <p:spPr>
          <a:xfrm>
            <a:off x="1432560" y="5189215"/>
            <a:ext cx="10759440" cy="1668786"/>
          </a:xfrm>
          <a:prstGeom prst="rect">
            <a:avLst/>
          </a:prstGeom>
        </p:spPr>
      </p:pic>
      <p:pic>
        <p:nvPicPr>
          <p:cNvPr id="9" name="图片 8" descr="图片包含 气球&#10;&#10;已生成高可信度的说明">
            <a:extLst>
              <a:ext uri="{FF2B5EF4-FFF2-40B4-BE49-F238E27FC236}">
                <a16:creationId xmlns="" xmlns:a16="http://schemas.microsoft.com/office/drawing/2014/main" id="{DF38E27B-9AA2-4B17-B419-92B610037A6B}"/>
              </a:ext>
            </a:extLst>
          </p:cNvPr>
          <p:cNvPicPr>
            <a:picLocks noChangeAspect="1"/>
          </p:cNvPicPr>
          <p:nvPr/>
        </p:nvPicPr>
        <p:blipFill rotWithShape="1">
          <a:blip r:embed="rId6">
            <a:extLst>
              <a:ext uri="{28A0092B-C50C-407E-A947-70E740481C1C}">
                <a14:useLocalDpi xmlns:a14="http://schemas.microsoft.com/office/drawing/2010/main" val="0"/>
              </a:ext>
            </a:extLst>
          </a:blip>
          <a:srcRect l="43333" t="43851" r="22810" b="7112"/>
          <a:stretch/>
        </p:blipFill>
        <p:spPr>
          <a:xfrm>
            <a:off x="8300720" y="3627121"/>
            <a:ext cx="4127794" cy="3362900"/>
          </a:xfrm>
          <a:prstGeom prst="rect">
            <a:avLst/>
          </a:prstGeom>
        </p:spPr>
      </p:pic>
      <p:pic>
        <p:nvPicPr>
          <p:cNvPr id="15" name="图片 14" descr="图片包含 浅色, 天空, 户外, 交通&#10;&#10;已生成极高可信度的说明">
            <a:extLst>
              <a:ext uri="{FF2B5EF4-FFF2-40B4-BE49-F238E27FC236}">
                <a16:creationId xmlns="" xmlns:a16="http://schemas.microsoft.com/office/drawing/2014/main" id="{7CA788A8-B68B-4C8A-8790-50EF0F87649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39028" y="727819"/>
            <a:ext cx="1418086" cy="872670"/>
          </a:xfrm>
          <a:prstGeom prst="rect">
            <a:avLst/>
          </a:prstGeom>
        </p:spPr>
      </p:pic>
      <p:pic>
        <p:nvPicPr>
          <p:cNvPr id="16" name="图片 15" descr="图片包含 浅色, 天空, 户外, 交通&#10;&#10;已生成极高可信度的说明">
            <a:extLst>
              <a:ext uri="{FF2B5EF4-FFF2-40B4-BE49-F238E27FC236}">
                <a16:creationId xmlns="" xmlns:a16="http://schemas.microsoft.com/office/drawing/2014/main" id="{E2D1070C-429E-4D46-9DA8-1B3C4490FD3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08568" y="1941243"/>
            <a:ext cx="1418086" cy="872670"/>
          </a:xfrm>
          <a:prstGeom prst="rect">
            <a:avLst/>
          </a:prstGeom>
        </p:spPr>
      </p:pic>
      <p:pic>
        <p:nvPicPr>
          <p:cNvPr id="23" name="图片 22" descr="图片包含 物体&#10;&#10;已生成高可信度的说明">
            <a:extLst>
              <a:ext uri="{FF2B5EF4-FFF2-40B4-BE49-F238E27FC236}">
                <a16:creationId xmlns="" xmlns:a16="http://schemas.microsoft.com/office/drawing/2014/main" id="{D95A5475-B7A1-47CB-851D-703900FCCAF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871529" y="452641"/>
            <a:ext cx="4470510" cy="1162799"/>
          </a:xfrm>
          <a:prstGeom prst="rect">
            <a:avLst/>
          </a:prstGeom>
        </p:spPr>
      </p:pic>
      <p:pic>
        <p:nvPicPr>
          <p:cNvPr id="25" name="图片 24">
            <a:extLst>
              <a:ext uri="{FF2B5EF4-FFF2-40B4-BE49-F238E27FC236}">
                <a16:creationId xmlns="" xmlns:a16="http://schemas.microsoft.com/office/drawing/2014/main" id="{2565578F-7F59-4619-A940-320BC7BCFD2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723832" y="2080893"/>
            <a:ext cx="1988988" cy="656819"/>
          </a:xfrm>
          <a:prstGeom prst="rect">
            <a:avLst/>
          </a:prstGeom>
        </p:spPr>
      </p:pic>
      <p:sp>
        <p:nvSpPr>
          <p:cNvPr id="26" name="文本框 25">
            <a:extLst>
              <a:ext uri="{FF2B5EF4-FFF2-40B4-BE49-F238E27FC236}">
                <a16:creationId xmlns="" xmlns:a16="http://schemas.microsoft.com/office/drawing/2014/main" id="{59B4F115-C8CD-4F54-B286-BD485D7AE03C}"/>
              </a:ext>
            </a:extLst>
          </p:cNvPr>
          <p:cNvSpPr txBox="1"/>
          <p:nvPr/>
        </p:nvSpPr>
        <p:spPr>
          <a:xfrm>
            <a:off x="2984595" y="2629273"/>
            <a:ext cx="7725192" cy="1015663"/>
          </a:xfrm>
          <a:prstGeom prst="rect">
            <a:avLst/>
          </a:prstGeom>
          <a:noFill/>
        </p:spPr>
        <p:txBody>
          <a:bodyPr wrap="none" rtlCol="0">
            <a:spAutoFit/>
          </a:bodyPr>
          <a:lstStyle/>
          <a:p>
            <a:r>
              <a:rPr lang="zh-CN" altLang="en-US" sz="6000" b="1" dirty="0">
                <a:ln w="6350">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开学典礼通用</a:t>
            </a:r>
            <a:r>
              <a:rPr lang="en-US" altLang="zh-CN" sz="6000" b="1" dirty="0" err="1">
                <a:ln w="6350">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ppt</a:t>
            </a:r>
            <a:r>
              <a:rPr lang="zh-CN" altLang="en-US" sz="6000" b="1" dirty="0">
                <a:ln w="6350">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模板</a:t>
            </a:r>
            <a:endParaRPr lang="zh-CN" altLang="en-US" sz="6000" b="1" dirty="0">
              <a:ln w="6350">
                <a:solidFill>
                  <a:schemeClr val="bg1"/>
                </a:solidFill>
              </a:ln>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
        <p:nvSpPr>
          <p:cNvPr id="27" name="文本框 26">
            <a:extLst>
              <a:ext uri="{FF2B5EF4-FFF2-40B4-BE49-F238E27FC236}">
                <a16:creationId xmlns="" xmlns:a16="http://schemas.microsoft.com/office/drawing/2014/main" id="{5254FE84-03F6-4F5A-96AF-EB609C2400A3}"/>
              </a:ext>
            </a:extLst>
          </p:cNvPr>
          <p:cNvSpPr txBox="1"/>
          <p:nvPr/>
        </p:nvSpPr>
        <p:spPr>
          <a:xfrm>
            <a:off x="4030415" y="3880254"/>
            <a:ext cx="4134465" cy="523220"/>
          </a:xfrm>
          <a:prstGeom prst="rect">
            <a:avLst/>
          </a:prstGeom>
          <a:noFill/>
        </p:spPr>
        <p:txBody>
          <a:bodyPr wrap="none" rtlCol="0">
            <a:spAutoFit/>
          </a:bodyPr>
          <a:lstStyle/>
          <a:p>
            <a:r>
              <a:rPr lang="zh-CN" altLang="en-US" sz="2800" dirty="0">
                <a:ln w="6350">
                  <a:noFill/>
                </a:ln>
                <a:latin typeface="迷你简稚艺" panose="03000509000000000000" pitchFamily="65" charset="-122"/>
                <a:ea typeface="迷你简稚艺" panose="03000509000000000000" pitchFamily="65" charset="-122"/>
              </a:rPr>
              <a:t>请插入您的相关文本内容</a:t>
            </a:r>
          </a:p>
        </p:txBody>
      </p:sp>
      <p:sp>
        <p:nvSpPr>
          <p:cNvPr id="28" name="文本框 27">
            <a:extLst>
              <a:ext uri="{FF2B5EF4-FFF2-40B4-BE49-F238E27FC236}">
                <a16:creationId xmlns="" xmlns:a16="http://schemas.microsoft.com/office/drawing/2014/main" id="{0C6AAC0A-9A25-4B6B-B743-13858702A445}"/>
              </a:ext>
            </a:extLst>
          </p:cNvPr>
          <p:cNvSpPr txBox="1"/>
          <p:nvPr/>
        </p:nvSpPr>
        <p:spPr>
          <a:xfrm>
            <a:off x="5163738" y="4736564"/>
            <a:ext cx="1867819" cy="369332"/>
          </a:xfrm>
          <a:prstGeom prst="rect">
            <a:avLst/>
          </a:prstGeom>
          <a:noFill/>
        </p:spPr>
        <p:txBody>
          <a:bodyPr wrap="none" rtlCol="0">
            <a:spAutoFit/>
          </a:bodyPr>
          <a:lstStyle/>
          <a:p>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年</a:t>
            </a:r>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班：某某某</a:t>
            </a:r>
          </a:p>
        </p:txBody>
      </p:sp>
      <p:pic>
        <p:nvPicPr>
          <p:cNvPr id="20" name="背景音乐 - 轻快儿童音乐 - 铃声.wav">
            <a:hlinkClick r:id="" action="ppaction://media"/>
            <a:extLst>
              <a:ext uri="{FF2B5EF4-FFF2-40B4-BE49-F238E27FC236}">
                <a16:creationId xmlns="" xmlns:a16="http://schemas.microsoft.com/office/drawing/2014/main" id="{E0B45F67-FA34-4A15-B054-91C7A1DB845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16768" y="3424135"/>
            <a:ext cx="406400" cy="406400"/>
          </a:xfrm>
          <a:prstGeom prst="rect">
            <a:avLst/>
          </a:prstGeom>
        </p:spPr>
      </p:pic>
    </p:spTree>
    <p:extLst>
      <p:ext uri="{BB962C8B-B14F-4D97-AF65-F5344CB8AC3E}">
        <p14:creationId xmlns:p14="http://schemas.microsoft.com/office/powerpoint/2010/main" val="3170703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2" presetClass="path" presetSubtype="0" repeatCount="indefinite" accel="50000" decel="50000" fill="hold" nodeType="withEffect">
                                      <p:stCondLst>
                                        <p:cond delay="0"/>
                                      </p:stCondLst>
                                      <p:childTnLst>
                                        <p:animMotion origin="layout" path="M 1.04167E-6 7.40741E-7 L 1.1556 -0.01389 " pathEditMode="relative" rAng="0" ptsTypes="AA">
                                          <p:cBhvr>
                                            <p:cTn id="8" dur="7000" fill="hold"/>
                                            <p:tgtEl>
                                              <p:spTgt spid="16"/>
                                            </p:tgtEl>
                                            <p:attrNameLst>
                                              <p:attrName>ppt_x</p:attrName>
                                              <p:attrName>ppt_y</p:attrName>
                                            </p:attrNameLst>
                                          </p:cBhvr>
                                          <p:rCtr x="57773" y="-694"/>
                                        </p:animMotion>
                                      </p:childTnLst>
                                    </p:cTn>
                                  </p:par>
                                  <p:par>
                                    <p:cTn id="9"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10" dur="7000" fill="hold"/>
                                            <p:tgtEl>
                                              <p:spTgt spid="15"/>
                                            </p:tgtEl>
                                            <p:attrNameLst>
                                              <p:attrName>ppt_x</p:attrName>
                                              <p:attrName>ppt_y</p:attrName>
                                            </p:attrNameLst>
                                          </p:cBhvr>
                                          <p:rCtr x="57773" y="-694"/>
                                        </p:animMotion>
                                      </p:childTnLst>
                                    </p:cTn>
                                  </p:par>
                                  <p:par>
                                    <p:cTn id="11" presetID="2" presetClass="entr" presetSubtype="4" fill="hold" nodeType="withEffect" p14:presetBounceEnd="54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54000">
                                          <p:cBhvr additive="base">
                                            <p:cTn id="13" dur="75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14" dur="7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54000">
                                      <p:stCondLst>
                                        <p:cond delay="250"/>
                                      </p:stCondLst>
                                      <p:childTnLst>
                                        <p:set>
                                          <p:cBhvr>
                                            <p:cTn id="16" dur="1" fill="hold">
                                              <p:stCondLst>
                                                <p:cond delay="0"/>
                                              </p:stCondLst>
                                            </p:cTn>
                                            <p:tgtEl>
                                              <p:spTgt spid="5"/>
                                            </p:tgtEl>
                                            <p:attrNameLst>
                                              <p:attrName>style.visibility</p:attrName>
                                            </p:attrNameLst>
                                          </p:cBhvr>
                                          <p:to>
                                            <p:strVal val="visible"/>
                                          </p:to>
                                        </p:set>
                                        <p:anim calcmode="lin" valueType="num" p14:bounceEnd="54000">
                                          <p:cBhvr additive="base">
                                            <p:cTn id="17" dur="75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18" dur="75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54000">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14:bounceEnd="54000">
                                          <p:cBhvr additive="base">
                                            <p:cTn id="21" dur="75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5"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8" dur="1000" fill="hold"/>
                                            <p:tgtEl>
                                              <p:spTgt spid="23"/>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3"/>
                                            </p:tgtEl>
                                          </p:cBhvr>
                                        </p:animEffect>
                                      </p:childTnLst>
                                    </p:cTn>
                                  </p:par>
                                  <p:par>
                                    <p:cTn id="33" presetID="2" presetClass="entr" presetSubtype="4" decel="92000" fill="hold" nodeType="withEffect">
                                      <p:stCondLst>
                                        <p:cond delay="7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92000" fill="hold"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decel="9200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decel="92000"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2" decel="92000" fill="hold" nodeType="withEffect">
                                      <p:stCondLst>
                                        <p:cond delay="125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750" fill="hold"/>
                                            <p:tgtEl>
                                              <p:spTgt spid="25"/>
                                            </p:tgtEl>
                                            <p:attrNameLst>
                                              <p:attrName>ppt_x</p:attrName>
                                            </p:attrNameLst>
                                          </p:cBhvr>
                                          <p:tavLst>
                                            <p:tav tm="0">
                                              <p:val>
                                                <p:strVal val="1+#ppt_w/2"/>
                                              </p:val>
                                            </p:tav>
                                            <p:tav tm="100000">
                                              <p:val>
                                                <p:strVal val="#ppt_x"/>
                                              </p:val>
                                            </p:tav>
                                          </p:tavLst>
                                        </p:anim>
                                        <p:anim calcmode="lin" valueType="num">
                                          <p:cBhvr additive="base">
                                            <p:cTn id="52" dur="750" fill="hold"/>
                                            <p:tgtEl>
                                              <p:spTgt spid="2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2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25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425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 showWhenStopped="0">
                    <p:cTn id="62" repeatCount="indefinite"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2" presetClass="path" presetSubtype="0" repeatCount="indefinite" accel="50000" decel="50000" fill="hold" nodeType="withEffect">
                                      <p:stCondLst>
                                        <p:cond delay="0"/>
                                      </p:stCondLst>
                                      <p:childTnLst>
                                        <p:animMotion origin="layout" path="M 1.04167E-6 7.40741E-7 L 1.1556 -0.01389 " pathEditMode="relative" rAng="0" ptsTypes="AA">
                                          <p:cBhvr>
                                            <p:cTn id="8" dur="7000" fill="hold"/>
                                            <p:tgtEl>
                                              <p:spTgt spid="16"/>
                                            </p:tgtEl>
                                            <p:attrNameLst>
                                              <p:attrName>ppt_x</p:attrName>
                                              <p:attrName>ppt_y</p:attrName>
                                            </p:attrNameLst>
                                          </p:cBhvr>
                                          <p:rCtr x="57773" y="-694"/>
                                        </p:animMotion>
                                      </p:childTnLst>
                                    </p:cTn>
                                  </p:par>
                                  <p:par>
                                    <p:cTn id="9"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10" dur="7000" fill="hold"/>
                                            <p:tgtEl>
                                              <p:spTgt spid="15"/>
                                            </p:tgtEl>
                                            <p:attrNameLst>
                                              <p:attrName>ppt_x</p:attrName>
                                              <p:attrName>ppt_y</p:attrName>
                                            </p:attrNameLst>
                                          </p:cBhvr>
                                          <p:rCtr x="57773" y="-694"/>
                                        </p:animMotion>
                                      </p:childTnLst>
                                    </p:cTn>
                                  </p:par>
                                  <p:par>
                                    <p:cTn id="11" presetID="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ppt_x"/>
                                              </p:val>
                                            </p:tav>
                                            <p:tav tm="100000">
                                              <p:val>
                                                <p:strVal val="#ppt_x"/>
                                              </p:val>
                                            </p:tav>
                                          </p:tavLst>
                                        </p:anim>
                                        <p:anim calcmode="lin" valueType="num">
                                          <p:cBhvr additive="base">
                                            <p:cTn id="14" dur="7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ppt_x"/>
                                              </p:val>
                                            </p:tav>
                                            <p:tav tm="100000">
                                              <p:val>
                                                <p:strVal val="#ppt_x"/>
                                              </p:val>
                                            </p:tav>
                                          </p:tavLst>
                                        </p:anim>
                                        <p:anim calcmode="lin" valueType="num">
                                          <p:cBhvr additive="base">
                                            <p:cTn id="18" dur="75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5"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8" dur="1000" fill="hold"/>
                                            <p:tgtEl>
                                              <p:spTgt spid="23"/>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3"/>
                                            </p:tgtEl>
                                          </p:cBhvr>
                                        </p:animEffect>
                                      </p:childTnLst>
                                    </p:cTn>
                                  </p:par>
                                  <p:par>
                                    <p:cTn id="33" presetID="2" presetClass="entr" presetSubtype="4" decel="92000" fill="hold" nodeType="withEffect">
                                      <p:stCondLst>
                                        <p:cond delay="7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92000" fill="hold"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decel="9200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decel="92000"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2" decel="92000" fill="hold" nodeType="withEffect">
                                      <p:stCondLst>
                                        <p:cond delay="125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750" fill="hold"/>
                                            <p:tgtEl>
                                              <p:spTgt spid="25"/>
                                            </p:tgtEl>
                                            <p:attrNameLst>
                                              <p:attrName>ppt_x</p:attrName>
                                            </p:attrNameLst>
                                          </p:cBhvr>
                                          <p:tavLst>
                                            <p:tav tm="0">
                                              <p:val>
                                                <p:strVal val="1+#ppt_w/2"/>
                                              </p:val>
                                            </p:tav>
                                            <p:tav tm="100000">
                                              <p:val>
                                                <p:strVal val="#ppt_x"/>
                                              </p:val>
                                            </p:tav>
                                          </p:tavLst>
                                        </p:anim>
                                        <p:anim calcmode="lin" valueType="num">
                                          <p:cBhvr additive="base">
                                            <p:cTn id="52" dur="750" fill="hold"/>
                                            <p:tgtEl>
                                              <p:spTgt spid="2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2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25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425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 showWhenStopped="0">
                    <p:cTn id="62" repeatCount="indefinite"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26" grpId="0"/>
          <p:bldP spid="27" grpId="0"/>
          <p:bldP spid="2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 xmlns:a16="http://schemas.microsoft.com/office/drawing/2014/main" id="{DF693AFF-225A-4729-BA5B-CEF98431F0FC}"/>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81515" y="4557153"/>
            <a:ext cx="9459736" cy="1999524"/>
          </a:xfrm>
          <a:prstGeom prst="rect">
            <a:avLst/>
          </a:prstGeom>
        </p:spPr>
      </p:pic>
      <p:pic>
        <p:nvPicPr>
          <p:cNvPr id="16" name="图片 15">
            <a:extLst>
              <a:ext uri="{FF2B5EF4-FFF2-40B4-BE49-F238E27FC236}">
                <a16:creationId xmlns="" xmlns:a16="http://schemas.microsoft.com/office/drawing/2014/main" id="{2EBE595D-2530-4650-9815-3EC678089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4" name="图片 3">
            <a:extLst>
              <a:ext uri="{FF2B5EF4-FFF2-40B4-BE49-F238E27FC236}">
                <a16:creationId xmlns="" xmlns:a16="http://schemas.microsoft.com/office/drawing/2014/main" id="{FD3FAFB0-E948-4AA8-9A30-61CE580630A1}"/>
              </a:ext>
            </a:extLst>
          </p:cNvPr>
          <p:cNvPicPr>
            <a:picLocks noChangeAspect="1"/>
          </p:cNvPicPr>
          <p:nvPr/>
        </p:nvPicPr>
        <p:blipFill rotWithShape="1">
          <a:blip r:embed="rId6"/>
          <a:srcRect b="25758"/>
          <a:stretch/>
        </p:blipFill>
        <p:spPr>
          <a:xfrm>
            <a:off x="1355531" y="2272284"/>
            <a:ext cx="1853345" cy="1697315"/>
          </a:xfrm>
          <a:prstGeom prst="rect">
            <a:avLst/>
          </a:prstGeom>
        </p:spPr>
      </p:pic>
      <p:pic>
        <p:nvPicPr>
          <p:cNvPr id="5" name="图片 4">
            <a:extLst>
              <a:ext uri="{FF2B5EF4-FFF2-40B4-BE49-F238E27FC236}">
                <a16:creationId xmlns="" xmlns:a16="http://schemas.microsoft.com/office/drawing/2014/main" id="{1A7AC847-F574-46AC-937E-73C499F097B7}"/>
              </a:ext>
            </a:extLst>
          </p:cNvPr>
          <p:cNvPicPr>
            <a:picLocks noChangeAspect="1"/>
          </p:cNvPicPr>
          <p:nvPr/>
        </p:nvPicPr>
        <p:blipFill rotWithShape="1">
          <a:blip r:embed="rId7"/>
          <a:srcRect b="25758"/>
          <a:stretch/>
        </p:blipFill>
        <p:spPr>
          <a:xfrm>
            <a:off x="3928721" y="2272284"/>
            <a:ext cx="1902117" cy="1697315"/>
          </a:xfrm>
          <a:prstGeom prst="rect">
            <a:avLst/>
          </a:prstGeom>
        </p:spPr>
      </p:pic>
      <p:pic>
        <p:nvPicPr>
          <p:cNvPr id="6" name="图片 5">
            <a:extLst>
              <a:ext uri="{FF2B5EF4-FFF2-40B4-BE49-F238E27FC236}">
                <a16:creationId xmlns="" xmlns:a16="http://schemas.microsoft.com/office/drawing/2014/main" id="{12DEDFD4-1DFB-4511-9B8D-8A98D773DE5C}"/>
              </a:ext>
            </a:extLst>
          </p:cNvPr>
          <p:cNvPicPr>
            <a:picLocks noChangeAspect="1"/>
          </p:cNvPicPr>
          <p:nvPr/>
        </p:nvPicPr>
        <p:blipFill rotWithShape="1">
          <a:blip r:embed="rId8"/>
          <a:srcRect b="25758"/>
          <a:stretch/>
        </p:blipFill>
        <p:spPr>
          <a:xfrm>
            <a:off x="6468379" y="2272284"/>
            <a:ext cx="2017951" cy="1697315"/>
          </a:xfrm>
          <a:prstGeom prst="rect">
            <a:avLst/>
          </a:prstGeom>
        </p:spPr>
      </p:pic>
      <p:pic>
        <p:nvPicPr>
          <p:cNvPr id="7" name="图片 6">
            <a:extLst>
              <a:ext uri="{FF2B5EF4-FFF2-40B4-BE49-F238E27FC236}">
                <a16:creationId xmlns="" xmlns:a16="http://schemas.microsoft.com/office/drawing/2014/main" id="{A7E31CD1-E82D-4D48-B7CF-A12DC1F12322}"/>
              </a:ext>
            </a:extLst>
          </p:cNvPr>
          <p:cNvPicPr>
            <a:picLocks noChangeAspect="1"/>
          </p:cNvPicPr>
          <p:nvPr/>
        </p:nvPicPr>
        <p:blipFill rotWithShape="1">
          <a:blip r:embed="rId9"/>
          <a:srcRect b="25758"/>
          <a:stretch/>
        </p:blipFill>
        <p:spPr>
          <a:xfrm>
            <a:off x="8971520" y="2272284"/>
            <a:ext cx="1853345" cy="1697315"/>
          </a:xfrm>
          <a:prstGeom prst="rect">
            <a:avLst/>
          </a:prstGeom>
        </p:spPr>
      </p:pic>
      <p:pic>
        <p:nvPicPr>
          <p:cNvPr id="10" name="图片 9">
            <a:extLst>
              <a:ext uri="{FF2B5EF4-FFF2-40B4-BE49-F238E27FC236}">
                <a16:creationId xmlns="" xmlns:a16="http://schemas.microsoft.com/office/drawing/2014/main" id="{EB59FCFE-CE4A-4D0B-9F70-A496FA120BA7}"/>
              </a:ext>
            </a:extLst>
          </p:cNvPr>
          <p:cNvPicPr>
            <a:picLocks noChangeAspect="1"/>
          </p:cNvPicPr>
          <p:nvPr/>
        </p:nvPicPr>
        <p:blipFill>
          <a:blip r:embed="rId10"/>
          <a:stretch>
            <a:fillRect/>
          </a:stretch>
        </p:blipFill>
        <p:spPr>
          <a:xfrm>
            <a:off x="9915442" y="4446776"/>
            <a:ext cx="2316681" cy="2603218"/>
          </a:xfrm>
          <a:prstGeom prst="rect">
            <a:avLst/>
          </a:prstGeom>
        </p:spPr>
      </p:pic>
      <p:pic>
        <p:nvPicPr>
          <p:cNvPr id="2" name="图形 1">
            <a:extLst>
              <a:ext uri="{FF2B5EF4-FFF2-40B4-BE49-F238E27FC236}">
                <a16:creationId xmlns="" xmlns:a16="http://schemas.microsoft.com/office/drawing/2014/main" id="{61E5829F-0115-429A-912B-18BBCF8ACB7C}"/>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 xmlns:a16="http://schemas.microsoft.com/office/drawing/2014/main" id="{71B48E15-43EB-4478-9BFC-16B67ABFBCBC}"/>
              </a:ext>
            </a:extLst>
          </p:cNvPr>
          <p:cNvPicPr>
            <a:picLocks noChangeAspect="1"/>
          </p:cNvPicPr>
          <p:nvPr/>
        </p:nvPicPr>
        <p:blipFill rotWithShape="1">
          <a:blip r:embed="rId13">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 xmlns:a16="http://schemas.microsoft.com/office/drawing/2014/main" id="{42AE2B94-7CB6-45A8-8B90-0B1C4CF7827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40" name="矩形 39">
            <a:extLst>
              <a:ext uri="{FF2B5EF4-FFF2-40B4-BE49-F238E27FC236}">
                <a16:creationId xmlns="" xmlns:a16="http://schemas.microsoft.com/office/drawing/2014/main" id="{EC474235-CF36-4857-A99B-6C0B57531F68}"/>
              </a:ext>
            </a:extLst>
          </p:cNvPr>
          <p:cNvSpPr>
            <a:spLocks noChangeArrowheads="1"/>
          </p:cNvSpPr>
          <p:nvPr/>
        </p:nvSpPr>
        <p:spPr bwMode="auto">
          <a:xfrm>
            <a:off x="1108870"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1" name="矩形 40">
            <a:extLst>
              <a:ext uri="{FF2B5EF4-FFF2-40B4-BE49-F238E27FC236}">
                <a16:creationId xmlns="" xmlns:a16="http://schemas.microsoft.com/office/drawing/2014/main" id="{FB007350-D691-42A8-A169-4FDDB183A5FB}"/>
              </a:ext>
            </a:extLst>
          </p:cNvPr>
          <p:cNvSpPr>
            <a:spLocks noChangeArrowheads="1"/>
          </p:cNvSpPr>
          <p:nvPr/>
        </p:nvSpPr>
        <p:spPr bwMode="auto">
          <a:xfrm>
            <a:off x="3678998"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2" name="矩形 41">
            <a:extLst>
              <a:ext uri="{FF2B5EF4-FFF2-40B4-BE49-F238E27FC236}">
                <a16:creationId xmlns="" xmlns:a16="http://schemas.microsoft.com/office/drawing/2014/main" id="{B71B6AD5-FD30-4C34-9F33-48C78A58FAFD}"/>
              </a:ext>
            </a:extLst>
          </p:cNvPr>
          <p:cNvSpPr>
            <a:spLocks noChangeArrowheads="1"/>
          </p:cNvSpPr>
          <p:nvPr/>
        </p:nvSpPr>
        <p:spPr bwMode="auto">
          <a:xfrm>
            <a:off x="6249126"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3" name="矩形 42">
            <a:extLst>
              <a:ext uri="{FF2B5EF4-FFF2-40B4-BE49-F238E27FC236}">
                <a16:creationId xmlns="" xmlns:a16="http://schemas.microsoft.com/office/drawing/2014/main" id="{36933AAE-87E5-476C-B1D7-A33866BF8327}"/>
              </a:ext>
            </a:extLst>
          </p:cNvPr>
          <p:cNvSpPr>
            <a:spLocks noChangeArrowheads="1"/>
          </p:cNvSpPr>
          <p:nvPr/>
        </p:nvSpPr>
        <p:spPr bwMode="auto">
          <a:xfrm>
            <a:off x="8819253"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4" name="TextBox 33">
            <a:extLst>
              <a:ext uri="{FF2B5EF4-FFF2-40B4-BE49-F238E27FC236}">
                <a16:creationId xmlns="" xmlns:a16="http://schemas.microsoft.com/office/drawing/2014/main" id="{A389980C-98D4-4820-A5B5-E94E816F8A1B}"/>
              </a:ext>
            </a:extLst>
          </p:cNvPr>
          <p:cNvSpPr txBox="1"/>
          <p:nvPr/>
        </p:nvSpPr>
        <p:spPr>
          <a:xfrm>
            <a:off x="4879779" y="476488"/>
            <a:ext cx="2646878" cy="830997"/>
          </a:xfrm>
          <a:prstGeom prst="rect">
            <a:avLst/>
          </a:prstGeom>
          <a:noFill/>
        </p:spPr>
        <p:txBody>
          <a:bodyPr wrap="none" rtlCol="0">
            <a:spAutoFit/>
          </a:bodyPr>
          <a:lstStyle/>
          <a:p>
            <a:pPr algn="l"/>
            <a:r>
              <a:rPr lang="zh-CN" altLang="en-US" sz="48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我是</a:t>
            </a:r>
            <a:r>
              <a:rPr lang="zh-CN" altLang="en-US" sz="48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目录</a:t>
            </a:r>
          </a:p>
        </p:txBody>
      </p:sp>
    </p:spTree>
    <p:extLst>
      <p:ext uri="{BB962C8B-B14F-4D97-AF65-F5344CB8AC3E}">
        <p14:creationId xmlns:p14="http://schemas.microsoft.com/office/powerpoint/2010/main" val="1393774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7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 calcmode="lin" valueType="num">
                                          <p:cBhvr>
                                            <p:cTn id="25" dur="500" fill="hold"/>
                                            <p:tgtEl>
                                              <p:spTgt spid="44"/>
                                            </p:tgtEl>
                                            <p:attrNameLst>
                                              <p:attrName>style.rotation</p:attrName>
                                            </p:attrNameLst>
                                          </p:cBhvr>
                                          <p:tavLst>
                                            <p:tav tm="0">
                                              <p:val>
                                                <p:fltVal val="90"/>
                                              </p:val>
                                            </p:tav>
                                            <p:tav tm="100000">
                                              <p:val>
                                                <p:fltVal val="0"/>
                                              </p:val>
                                            </p:tav>
                                          </p:tavLst>
                                        </p:anim>
                                        <p:animEffect transition="in" filter="fade">
                                          <p:cBhvr>
                                            <p:cTn id="26" dur="500"/>
                                            <p:tgtEl>
                                              <p:spTgt spid="44"/>
                                            </p:tgtEl>
                                          </p:cBhvr>
                                        </p:animEffect>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anim calcmode="lin" valueType="num">
                                          <p:cBhvr>
                                            <p:cTn id="47" dur="1000" fill="hold"/>
                                            <p:tgtEl>
                                              <p:spTgt spid="41"/>
                                            </p:tgtEl>
                                            <p:attrNameLst>
                                              <p:attrName>ppt_x</p:attrName>
                                            </p:attrNameLst>
                                          </p:cBhvr>
                                          <p:tavLst>
                                            <p:tav tm="0">
                                              <p:val>
                                                <p:strVal val="#ppt_x"/>
                                              </p:val>
                                            </p:tav>
                                            <p:tav tm="100000">
                                              <p:val>
                                                <p:strVal val="#ppt_x"/>
                                              </p:val>
                                            </p:tav>
                                          </p:tavLst>
                                        </p:anim>
                                        <p:anim calcmode="lin" valueType="num">
                                          <p:cBhvr>
                                            <p:cTn id="48" dur="10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7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 calcmode="lin" valueType="num">
                                          <p:cBhvr>
                                            <p:cTn id="25" dur="500" fill="hold"/>
                                            <p:tgtEl>
                                              <p:spTgt spid="44"/>
                                            </p:tgtEl>
                                            <p:attrNameLst>
                                              <p:attrName>style.rotation</p:attrName>
                                            </p:attrNameLst>
                                          </p:cBhvr>
                                          <p:tavLst>
                                            <p:tav tm="0">
                                              <p:val>
                                                <p:fltVal val="90"/>
                                              </p:val>
                                            </p:tav>
                                            <p:tav tm="100000">
                                              <p:val>
                                                <p:fltVal val="0"/>
                                              </p:val>
                                            </p:tav>
                                          </p:tavLst>
                                        </p:anim>
                                        <p:animEffect transition="in" filter="fade">
                                          <p:cBhvr>
                                            <p:cTn id="26" dur="500"/>
                                            <p:tgtEl>
                                              <p:spTgt spid="44"/>
                                            </p:tgtEl>
                                          </p:cBhvr>
                                        </p:animEffect>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anim calcmode="lin" valueType="num">
                                          <p:cBhvr>
                                            <p:cTn id="47" dur="1000" fill="hold"/>
                                            <p:tgtEl>
                                              <p:spTgt spid="41"/>
                                            </p:tgtEl>
                                            <p:attrNameLst>
                                              <p:attrName>ppt_x</p:attrName>
                                            </p:attrNameLst>
                                          </p:cBhvr>
                                          <p:tavLst>
                                            <p:tav tm="0">
                                              <p:val>
                                                <p:strVal val="#ppt_x"/>
                                              </p:val>
                                            </p:tav>
                                            <p:tav tm="100000">
                                              <p:val>
                                                <p:strVal val="#ppt_x"/>
                                              </p:val>
                                            </p:tav>
                                          </p:tavLst>
                                        </p:anim>
                                        <p:anim calcmode="lin" valueType="num">
                                          <p:cBhvr>
                                            <p:cTn id="48" dur="10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 xmlns:a16="http://schemas.microsoft.com/office/drawing/2014/main" id="{DF693AFF-225A-4729-BA5B-CEF98431F0FC}"/>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81515" y="4557153"/>
            <a:ext cx="9459736" cy="1999524"/>
          </a:xfrm>
          <a:prstGeom prst="rect">
            <a:avLst/>
          </a:prstGeom>
        </p:spPr>
      </p:pic>
      <p:pic>
        <p:nvPicPr>
          <p:cNvPr id="16" name="图片 15">
            <a:extLst>
              <a:ext uri="{FF2B5EF4-FFF2-40B4-BE49-F238E27FC236}">
                <a16:creationId xmlns="" xmlns:a16="http://schemas.microsoft.com/office/drawing/2014/main" id="{2EBE595D-2530-4650-9815-3EC678089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4" name="图片 3">
            <a:extLst>
              <a:ext uri="{FF2B5EF4-FFF2-40B4-BE49-F238E27FC236}">
                <a16:creationId xmlns="" xmlns:a16="http://schemas.microsoft.com/office/drawing/2014/main" id="{FD3FAFB0-E948-4AA8-9A30-61CE580630A1}"/>
              </a:ext>
            </a:extLst>
          </p:cNvPr>
          <p:cNvPicPr>
            <a:picLocks noChangeAspect="1"/>
          </p:cNvPicPr>
          <p:nvPr/>
        </p:nvPicPr>
        <p:blipFill rotWithShape="1">
          <a:blip r:embed="rId6"/>
          <a:srcRect b="25758"/>
          <a:stretch/>
        </p:blipFill>
        <p:spPr>
          <a:xfrm>
            <a:off x="4878337" y="928099"/>
            <a:ext cx="2488773" cy="2279247"/>
          </a:xfrm>
          <a:prstGeom prst="rect">
            <a:avLst/>
          </a:prstGeom>
        </p:spPr>
      </p:pic>
      <p:pic>
        <p:nvPicPr>
          <p:cNvPr id="10" name="图片 9">
            <a:extLst>
              <a:ext uri="{FF2B5EF4-FFF2-40B4-BE49-F238E27FC236}">
                <a16:creationId xmlns="" xmlns:a16="http://schemas.microsoft.com/office/drawing/2014/main" id="{EB59FCFE-CE4A-4D0B-9F70-A496FA120BA7}"/>
              </a:ext>
            </a:extLst>
          </p:cNvPr>
          <p:cNvPicPr>
            <a:picLocks noChangeAspect="1"/>
          </p:cNvPicPr>
          <p:nvPr/>
        </p:nvPicPr>
        <p:blipFill>
          <a:blip r:embed="rId7"/>
          <a:stretch>
            <a:fillRect/>
          </a:stretch>
        </p:blipFill>
        <p:spPr>
          <a:xfrm>
            <a:off x="9915442" y="4446776"/>
            <a:ext cx="2316681" cy="2603218"/>
          </a:xfrm>
          <a:prstGeom prst="rect">
            <a:avLst/>
          </a:prstGeom>
        </p:spPr>
      </p:pic>
      <p:pic>
        <p:nvPicPr>
          <p:cNvPr id="2" name="图形 1">
            <a:extLst>
              <a:ext uri="{FF2B5EF4-FFF2-40B4-BE49-F238E27FC236}">
                <a16:creationId xmlns="" xmlns:a16="http://schemas.microsoft.com/office/drawing/2014/main" id="{61E5829F-0115-429A-912B-18BBCF8ACB7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 xmlns:a16="http://schemas.microsoft.com/office/drawing/2014/main" id="{71B48E15-43EB-4478-9BFC-16B67ABFBCBC}"/>
              </a:ext>
            </a:extLst>
          </p:cNvPr>
          <p:cNvPicPr>
            <a:picLocks noChangeAspect="1"/>
          </p:cNvPicPr>
          <p:nvPr/>
        </p:nvPicPr>
        <p:blipFill rotWithShape="1">
          <a:blip r:embed="rId10">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 xmlns:a16="http://schemas.microsoft.com/office/drawing/2014/main" id="{42AE2B94-7CB6-45A8-8B90-0B1C4CF7827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40" name="矩形 39">
            <a:extLst>
              <a:ext uri="{FF2B5EF4-FFF2-40B4-BE49-F238E27FC236}">
                <a16:creationId xmlns="" xmlns:a16="http://schemas.microsoft.com/office/drawing/2014/main" id="{EC474235-CF36-4857-A99B-6C0B57531F68}"/>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4" name="TextBox 33">
            <a:extLst>
              <a:ext uri="{FF2B5EF4-FFF2-40B4-BE49-F238E27FC236}">
                <a16:creationId xmlns="" xmlns:a16="http://schemas.microsoft.com/office/drawing/2014/main" id="{A389980C-98D4-4820-A5B5-E94E816F8A1B}"/>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01</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2086120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90"/>
                                              </p:val>
                                            </p:tav>
                                            <p:tav tm="100000">
                                              <p:val>
                                                <p:fltVal val="0"/>
                                              </p:val>
                                            </p:tav>
                                          </p:tavLst>
                                        </p:anim>
                                        <p:animEffect transition="in" filter="fade">
                                          <p:cBhvr>
                                            <p:cTn id="33" dur="500"/>
                                            <p:tgtEl>
                                              <p:spTgt spid="44"/>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90"/>
                                              </p:val>
                                            </p:tav>
                                            <p:tav tm="100000">
                                              <p:val>
                                                <p:fltVal val="0"/>
                                              </p:val>
                                            </p:tav>
                                          </p:tavLst>
                                        </p:anim>
                                        <p:animEffect transition="in" filter="fade">
                                          <p:cBhvr>
                                            <p:cTn id="33" dur="500"/>
                                            <p:tgtEl>
                                              <p:spTgt spid="44"/>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5005918" y="712606"/>
            <a:ext cx="3016249" cy="2008717"/>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ChangeArrowheads="1"/>
          </p:cNvSpPr>
          <p:nvPr/>
        </p:nvSpPr>
        <p:spPr bwMode="auto">
          <a:xfrm>
            <a:off x="5846233" y="3043057"/>
            <a:ext cx="3742267" cy="2127249"/>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4330700" y="2306456"/>
            <a:ext cx="3048000" cy="2326216"/>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ChangeArrowheads="1"/>
          </p:cNvSpPr>
          <p:nvPr/>
        </p:nvSpPr>
        <p:spPr bwMode="auto">
          <a:xfrm>
            <a:off x="5217585" y="2204857"/>
            <a:ext cx="1949449" cy="732367"/>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 name="Freeform 10"/>
          <p:cNvSpPr>
            <a:spLocks noChangeArrowheads="1"/>
          </p:cNvSpPr>
          <p:nvPr/>
        </p:nvSpPr>
        <p:spPr bwMode="auto">
          <a:xfrm>
            <a:off x="6500284" y="3134072"/>
            <a:ext cx="889000" cy="109220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solidFill>
            <a:schemeClr val="accent4">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 name="Freeform 11"/>
          <p:cNvSpPr>
            <a:spLocks noChangeArrowheads="1"/>
          </p:cNvSpPr>
          <p:nvPr/>
        </p:nvSpPr>
        <p:spPr bwMode="auto">
          <a:xfrm>
            <a:off x="7416800" y="1472490"/>
            <a:ext cx="2523067" cy="1765300"/>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7368118" y="1588906"/>
            <a:ext cx="677333" cy="1028700"/>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solidFill>
            <a:schemeClr val="accent1">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0" name="Freeform 13"/>
          <p:cNvSpPr>
            <a:spLocks noChangeArrowheads="1"/>
          </p:cNvSpPr>
          <p:nvPr/>
        </p:nvSpPr>
        <p:spPr bwMode="auto">
          <a:xfrm>
            <a:off x="7799917" y="3028239"/>
            <a:ext cx="1166283" cy="397933"/>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solidFill>
            <a:schemeClr val="accent2">
              <a:lumMod val="40000"/>
              <a:lumOff val="6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1" name="TextBox 231"/>
          <p:cNvSpPr>
            <a:spLocks noChangeArrowheads="1"/>
          </p:cNvSpPr>
          <p:nvPr/>
        </p:nvSpPr>
        <p:spPr bwMode="auto">
          <a:xfrm>
            <a:off x="5509685" y="1061856"/>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chemeClr val="bg1"/>
                </a:solidFill>
                <a:latin typeface="微软雅黑" pitchFamily="34" charset="-122"/>
                <a:ea typeface="微软雅黑" pitchFamily="34" charset="-122"/>
                <a:sym typeface="Arial" pitchFamily="34" charset="0"/>
              </a:rPr>
              <a:t>添加标题</a:t>
            </a:r>
            <a:endParaRPr lang="zh-CN" altLang="en-US" sz="2400" dirty="0"/>
          </a:p>
        </p:txBody>
      </p:sp>
      <p:sp>
        <p:nvSpPr>
          <p:cNvPr id="12" name="矩形 11"/>
          <p:cNvSpPr>
            <a:spLocks noChangeArrowheads="1"/>
          </p:cNvSpPr>
          <p:nvPr/>
        </p:nvSpPr>
        <p:spPr bwMode="auto">
          <a:xfrm>
            <a:off x="5554134" y="1483073"/>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3" name="直接连接符 12"/>
          <p:cNvSpPr>
            <a:spLocks noChangeShapeType="1"/>
          </p:cNvSpPr>
          <p:nvPr/>
        </p:nvSpPr>
        <p:spPr bwMode="auto">
          <a:xfrm>
            <a:off x="5651500" y="1493656"/>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4" name="TextBox 240"/>
          <p:cNvSpPr>
            <a:spLocks noChangeArrowheads="1"/>
          </p:cNvSpPr>
          <p:nvPr/>
        </p:nvSpPr>
        <p:spPr bwMode="auto">
          <a:xfrm>
            <a:off x="7755467" y="1936039"/>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15" name="矩形 14"/>
          <p:cNvSpPr>
            <a:spLocks noChangeArrowheads="1"/>
          </p:cNvSpPr>
          <p:nvPr/>
        </p:nvSpPr>
        <p:spPr bwMode="auto">
          <a:xfrm>
            <a:off x="7799918" y="23551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6" name="直接连接符 15"/>
          <p:cNvSpPr>
            <a:spLocks noChangeShapeType="1"/>
          </p:cNvSpPr>
          <p:nvPr/>
        </p:nvSpPr>
        <p:spPr bwMode="auto">
          <a:xfrm>
            <a:off x="7897284" y="2367839"/>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7" name="TextBox 243"/>
          <p:cNvSpPr>
            <a:spLocks noChangeArrowheads="1"/>
          </p:cNvSpPr>
          <p:nvPr/>
        </p:nvSpPr>
        <p:spPr bwMode="auto">
          <a:xfrm>
            <a:off x="4840818" y="29372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18" name="矩形 17"/>
          <p:cNvSpPr>
            <a:spLocks noChangeArrowheads="1"/>
          </p:cNvSpPr>
          <p:nvPr/>
        </p:nvSpPr>
        <p:spPr bwMode="auto">
          <a:xfrm>
            <a:off x="4885267" y="33584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9" name="直接连接符 18"/>
          <p:cNvSpPr>
            <a:spLocks noChangeShapeType="1"/>
          </p:cNvSpPr>
          <p:nvPr/>
        </p:nvSpPr>
        <p:spPr bwMode="auto">
          <a:xfrm>
            <a:off x="4982633" y="3369023"/>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0" name="TextBox 246"/>
          <p:cNvSpPr>
            <a:spLocks noChangeArrowheads="1"/>
          </p:cNvSpPr>
          <p:nvPr/>
        </p:nvSpPr>
        <p:spPr bwMode="auto">
          <a:xfrm>
            <a:off x="7122585" y="36865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21" name="矩形 20"/>
          <p:cNvSpPr>
            <a:spLocks noChangeArrowheads="1"/>
          </p:cNvSpPr>
          <p:nvPr/>
        </p:nvSpPr>
        <p:spPr bwMode="auto">
          <a:xfrm>
            <a:off x="7167034" y="41077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22" name="直接连接符 21"/>
          <p:cNvSpPr>
            <a:spLocks noChangeShapeType="1"/>
          </p:cNvSpPr>
          <p:nvPr/>
        </p:nvSpPr>
        <p:spPr bwMode="auto">
          <a:xfrm>
            <a:off x="7264400" y="4118323"/>
            <a:ext cx="1761067" cy="2116"/>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pic>
        <p:nvPicPr>
          <p:cNvPr id="24" name="图片 23">
            <a:extLst>
              <a:ext uri="{FF2B5EF4-FFF2-40B4-BE49-F238E27FC236}">
                <a16:creationId xmlns="" xmlns:a16="http://schemas.microsoft.com/office/drawing/2014/main" id="{DB70A9F5-2C41-40BA-990E-CB9D5FEB37BC}"/>
              </a:ext>
            </a:extLst>
          </p:cNvPr>
          <p:cNvPicPr>
            <a:picLocks noChangeAspect="1"/>
          </p:cNvPicPr>
          <p:nvPr/>
        </p:nvPicPr>
        <p:blipFill>
          <a:blip r:embed="rId3"/>
          <a:stretch>
            <a:fillRect/>
          </a:stretch>
        </p:blipFill>
        <p:spPr>
          <a:xfrm>
            <a:off x="2377556" y="3134072"/>
            <a:ext cx="3960451" cy="2565400"/>
          </a:xfrm>
          <a:prstGeom prst="rect">
            <a:avLst/>
          </a:prstGeom>
        </p:spPr>
      </p:pic>
    </p:spTree>
    <p:extLst>
      <p:ext uri="{BB962C8B-B14F-4D97-AF65-F5344CB8AC3E}">
        <p14:creationId xmlns:p14="http://schemas.microsoft.com/office/powerpoint/2010/main" val="3072914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175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32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childTnLst>
                          </p:cTn>
                        </p:par>
                        <p:par>
                          <p:cTn id="64" fill="hold">
                            <p:stCondLst>
                              <p:cond delay="425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4"/>
          <p:cNvSpPr>
            <a:spLocks noChangeArrowheads="1"/>
          </p:cNvSpPr>
          <p:nvPr/>
        </p:nvSpPr>
        <p:spPr bwMode="auto">
          <a:xfrm>
            <a:off x="7317317" y="3401483"/>
            <a:ext cx="332316" cy="338667"/>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2" name="Oval 45"/>
          <p:cNvSpPr>
            <a:spLocks noChangeArrowheads="1"/>
          </p:cNvSpPr>
          <p:nvPr/>
        </p:nvSpPr>
        <p:spPr bwMode="auto">
          <a:xfrm>
            <a:off x="7317317" y="5071532"/>
            <a:ext cx="332316" cy="33866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3" name="Oval 46"/>
          <p:cNvSpPr>
            <a:spLocks noChangeArrowheads="1"/>
          </p:cNvSpPr>
          <p:nvPr/>
        </p:nvSpPr>
        <p:spPr bwMode="auto">
          <a:xfrm>
            <a:off x="7317317" y="4516966"/>
            <a:ext cx="332316" cy="332317"/>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4" name="Oval 47"/>
          <p:cNvSpPr>
            <a:spLocks noChangeArrowheads="1"/>
          </p:cNvSpPr>
          <p:nvPr/>
        </p:nvSpPr>
        <p:spPr bwMode="auto">
          <a:xfrm>
            <a:off x="7317317" y="3962399"/>
            <a:ext cx="332316" cy="332317"/>
          </a:xfrm>
          <a:prstGeom prst="ellipse">
            <a:avLst/>
          </a:pr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grpSp>
        <p:nvGrpSpPr>
          <p:cNvPr id="58" name="组合 57"/>
          <p:cNvGrpSpPr/>
          <p:nvPr/>
        </p:nvGrpSpPr>
        <p:grpSpPr>
          <a:xfrm>
            <a:off x="1683544" y="1559983"/>
            <a:ext cx="4776522" cy="4139547"/>
            <a:chOff x="1262658" y="1169987"/>
            <a:chExt cx="3582391" cy="3104660"/>
          </a:xfrm>
        </p:grpSpPr>
        <p:sp>
          <p:nvSpPr>
            <p:cNvPr id="45" name="Freeform 78"/>
            <p:cNvSpPr>
              <a:spLocks noChangeArrowheads="1"/>
            </p:cNvSpPr>
            <p:nvPr/>
          </p:nvSpPr>
          <p:spPr bwMode="auto">
            <a:xfrm>
              <a:off x="3003549" y="2335212"/>
              <a:ext cx="1841500" cy="1938337"/>
            </a:xfrm>
            <a:custGeom>
              <a:avLst/>
              <a:gdLst>
                <a:gd name="T0" fmla="*/ 340 w 341"/>
                <a:gd name="T1" fmla="*/ 0 h 359"/>
                <a:gd name="T2" fmla="*/ 294 w 341"/>
                <a:gd name="T3" fmla="*/ 0 h 359"/>
                <a:gd name="T4" fmla="*/ 294 w 341"/>
                <a:gd name="T5" fmla="*/ 18 h 359"/>
                <a:gd name="T6" fmla="*/ 0 w 341"/>
                <a:gd name="T7" fmla="*/ 313 h 359"/>
                <a:gd name="T8" fmla="*/ 0 w 341"/>
                <a:gd name="T9" fmla="*/ 359 h 359"/>
                <a:gd name="T10" fmla="*/ 341 w 341"/>
                <a:gd name="T11" fmla="*/ 18 h 359"/>
                <a:gd name="T12" fmla="*/ 340 w 341"/>
                <a:gd name="T13" fmla="*/ 0 h 359"/>
                <a:gd name="T14" fmla="*/ 0 60000 65536"/>
                <a:gd name="T15" fmla="*/ 0 60000 65536"/>
                <a:gd name="T16" fmla="*/ 0 60000 65536"/>
                <a:gd name="T17" fmla="*/ 0 60000 65536"/>
                <a:gd name="T18" fmla="*/ 0 60000 65536"/>
                <a:gd name="T19" fmla="*/ 0 60000 65536"/>
                <a:gd name="T20" fmla="*/ 0 60000 65536"/>
                <a:gd name="T21" fmla="*/ 0 w 341"/>
                <a:gd name="T22" fmla="*/ 0 h 359"/>
                <a:gd name="T23" fmla="*/ 341 w 341"/>
                <a:gd name="T24" fmla="*/ 359 h 3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1" h="359">
                  <a:moveTo>
                    <a:pt x="340" y="0"/>
                  </a:moveTo>
                  <a:cubicBezTo>
                    <a:pt x="294" y="0"/>
                    <a:pt x="294" y="0"/>
                    <a:pt x="294" y="0"/>
                  </a:cubicBezTo>
                  <a:cubicBezTo>
                    <a:pt x="294" y="6"/>
                    <a:pt x="294" y="12"/>
                    <a:pt x="294" y="18"/>
                  </a:cubicBezTo>
                  <a:cubicBezTo>
                    <a:pt x="294" y="181"/>
                    <a:pt x="162" y="313"/>
                    <a:pt x="0" y="313"/>
                  </a:cubicBezTo>
                  <a:cubicBezTo>
                    <a:pt x="0" y="359"/>
                    <a:pt x="0" y="359"/>
                    <a:pt x="0" y="359"/>
                  </a:cubicBezTo>
                  <a:cubicBezTo>
                    <a:pt x="188" y="359"/>
                    <a:pt x="341" y="206"/>
                    <a:pt x="341" y="18"/>
                  </a:cubicBezTo>
                  <a:cubicBezTo>
                    <a:pt x="341" y="12"/>
                    <a:pt x="341" y="6"/>
                    <a:pt x="340" y="0"/>
                  </a:cubicBezTo>
                  <a:close/>
                </a:path>
              </a:pathLst>
            </a:custGeom>
            <a:solidFill>
              <a:srgbClr val="FD7B8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6" name="Freeform 79"/>
            <p:cNvSpPr>
              <a:spLocks noChangeArrowheads="1"/>
            </p:cNvSpPr>
            <p:nvPr/>
          </p:nvSpPr>
          <p:spPr bwMode="auto">
            <a:xfrm>
              <a:off x="1917699" y="1346199"/>
              <a:ext cx="2165350" cy="2171700"/>
            </a:xfrm>
            <a:custGeom>
              <a:avLst/>
              <a:gdLst>
                <a:gd name="T0" fmla="*/ 355 w 401"/>
                <a:gd name="T1" fmla="*/ 182 h 402"/>
                <a:gd name="T2" fmla="*/ 356 w 401"/>
                <a:gd name="T3" fmla="*/ 201 h 402"/>
                <a:gd name="T4" fmla="*/ 201 w 401"/>
                <a:gd name="T5" fmla="*/ 356 h 402"/>
                <a:gd name="T6" fmla="*/ 45 w 401"/>
                <a:gd name="T7" fmla="*/ 201 h 402"/>
                <a:gd name="T8" fmla="*/ 201 w 401"/>
                <a:gd name="T9" fmla="*/ 46 h 402"/>
                <a:gd name="T10" fmla="*/ 267 w 401"/>
                <a:gd name="T11" fmla="*/ 61 h 402"/>
                <a:gd name="T12" fmla="*/ 288 w 401"/>
                <a:gd name="T13" fmla="*/ 20 h 402"/>
                <a:gd name="T14" fmla="*/ 201 w 401"/>
                <a:gd name="T15" fmla="*/ 0 h 402"/>
                <a:gd name="T16" fmla="*/ 0 w 401"/>
                <a:gd name="T17" fmla="*/ 201 h 402"/>
                <a:gd name="T18" fmla="*/ 201 w 401"/>
                <a:gd name="T19" fmla="*/ 402 h 402"/>
                <a:gd name="T20" fmla="*/ 401 w 401"/>
                <a:gd name="T21" fmla="*/ 201 h 402"/>
                <a:gd name="T22" fmla="*/ 400 w 401"/>
                <a:gd name="T23" fmla="*/ 182 h 402"/>
                <a:gd name="T24" fmla="*/ 355 w 401"/>
                <a:gd name="T25" fmla="*/ 182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1"/>
                <a:gd name="T40" fmla="*/ 0 h 402"/>
                <a:gd name="T41" fmla="*/ 401 w 401"/>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1" h="402">
                  <a:moveTo>
                    <a:pt x="355" y="182"/>
                  </a:moveTo>
                  <a:cubicBezTo>
                    <a:pt x="355" y="189"/>
                    <a:pt x="356" y="195"/>
                    <a:pt x="356" y="201"/>
                  </a:cubicBezTo>
                  <a:cubicBezTo>
                    <a:pt x="356" y="287"/>
                    <a:pt x="286" y="356"/>
                    <a:pt x="201" y="356"/>
                  </a:cubicBezTo>
                  <a:cubicBezTo>
                    <a:pt x="115" y="356"/>
                    <a:pt x="45" y="287"/>
                    <a:pt x="45" y="201"/>
                  </a:cubicBezTo>
                  <a:cubicBezTo>
                    <a:pt x="45" y="115"/>
                    <a:pt x="115" y="46"/>
                    <a:pt x="201" y="46"/>
                  </a:cubicBezTo>
                  <a:cubicBezTo>
                    <a:pt x="224" y="46"/>
                    <a:pt x="247" y="51"/>
                    <a:pt x="267" y="61"/>
                  </a:cubicBezTo>
                  <a:cubicBezTo>
                    <a:pt x="288" y="20"/>
                    <a:pt x="288" y="20"/>
                    <a:pt x="288" y="20"/>
                  </a:cubicBezTo>
                  <a:cubicBezTo>
                    <a:pt x="262" y="7"/>
                    <a:pt x="232" y="0"/>
                    <a:pt x="201" y="0"/>
                  </a:cubicBezTo>
                  <a:cubicBezTo>
                    <a:pt x="90" y="0"/>
                    <a:pt x="0" y="90"/>
                    <a:pt x="0" y="201"/>
                  </a:cubicBezTo>
                  <a:cubicBezTo>
                    <a:pt x="0" y="312"/>
                    <a:pt x="90" y="402"/>
                    <a:pt x="201" y="402"/>
                  </a:cubicBezTo>
                  <a:cubicBezTo>
                    <a:pt x="311" y="402"/>
                    <a:pt x="401" y="312"/>
                    <a:pt x="401" y="201"/>
                  </a:cubicBezTo>
                  <a:cubicBezTo>
                    <a:pt x="401" y="195"/>
                    <a:pt x="401" y="189"/>
                    <a:pt x="400" y="182"/>
                  </a:cubicBezTo>
                  <a:lnTo>
                    <a:pt x="355" y="182"/>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7" name="Freeform 80"/>
            <p:cNvSpPr>
              <a:spLocks noChangeArrowheads="1"/>
            </p:cNvSpPr>
            <p:nvPr/>
          </p:nvSpPr>
          <p:spPr bwMode="auto">
            <a:xfrm>
              <a:off x="1663699" y="1454149"/>
              <a:ext cx="2673350" cy="2317750"/>
            </a:xfrm>
            <a:custGeom>
              <a:avLst/>
              <a:gdLst>
                <a:gd name="T0" fmla="*/ 448 w 495"/>
                <a:gd name="T1" fmla="*/ 163 h 429"/>
                <a:gd name="T2" fmla="*/ 449 w 495"/>
                <a:gd name="T3" fmla="*/ 181 h 429"/>
                <a:gd name="T4" fmla="*/ 248 w 495"/>
                <a:gd name="T5" fmla="*/ 382 h 429"/>
                <a:gd name="T6" fmla="*/ 46 w 495"/>
                <a:gd name="T7" fmla="*/ 181 h 429"/>
                <a:gd name="T8" fmla="*/ 112 w 495"/>
                <a:gd name="T9" fmla="*/ 32 h 429"/>
                <a:gd name="T10" fmla="*/ 79 w 495"/>
                <a:gd name="T11" fmla="*/ 0 h 429"/>
                <a:gd name="T12" fmla="*/ 0 w 495"/>
                <a:gd name="T13" fmla="*/ 181 h 429"/>
                <a:gd name="T14" fmla="*/ 248 w 495"/>
                <a:gd name="T15" fmla="*/ 429 h 429"/>
                <a:gd name="T16" fmla="*/ 495 w 495"/>
                <a:gd name="T17" fmla="*/ 181 h 429"/>
                <a:gd name="T18" fmla="*/ 495 w 495"/>
                <a:gd name="T19" fmla="*/ 163 h 429"/>
                <a:gd name="T20" fmla="*/ 448 w 495"/>
                <a:gd name="T21" fmla="*/ 163 h 4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5"/>
                <a:gd name="T34" fmla="*/ 0 h 429"/>
                <a:gd name="T35" fmla="*/ 495 w 495"/>
                <a:gd name="T36" fmla="*/ 429 h 4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5" h="429">
                  <a:moveTo>
                    <a:pt x="448" y="163"/>
                  </a:moveTo>
                  <a:cubicBezTo>
                    <a:pt x="448" y="169"/>
                    <a:pt x="449" y="175"/>
                    <a:pt x="449" y="181"/>
                  </a:cubicBezTo>
                  <a:cubicBezTo>
                    <a:pt x="449" y="292"/>
                    <a:pt x="359" y="382"/>
                    <a:pt x="248" y="382"/>
                  </a:cubicBezTo>
                  <a:cubicBezTo>
                    <a:pt x="136" y="382"/>
                    <a:pt x="46" y="292"/>
                    <a:pt x="46" y="181"/>
                  </a:cubicBezTo>
                  <a:cubicBezTo>
                    <a:pt x="46" y="122"/>
                    <a:pt x="72" y="69"/>
                    <a:pt x="112" y="32"/>
                  </a:cubicBezTo>
                  <a:cubicBezTo>
                    <a:pt x="79" y="0"/>
                    <a:pt x="79" y="0"/>
                    <a:pt x="79" y="0"/>
                  </a:cubicBezTo>
                  <a:cubicBezTo>
                    <a:pt x="30" y="45"/>
                    <a:pt x="0" y="109"/>
                    <a:pt x="0" y="181"/>
                  </a:cubicBezTo>
                  <a:cubicBezTo>
                    <a:pt x="0" y="318"/>
                    <a:pt x="111" y="429"/>
                    <a:pt x="248" y="429"/>
                  </a:cubicBezTo>
                  <a:cubicBezTo>
                    <a:pt x="384" y="429"/>
                    <a:pt x="495" y="318"/>
                    <a:pt x="495" y="181"/>
                  </a:cubicBezTo>
                  <a:cubicBezTo>
                    <a:pt x="495" y="175"/>
                    <a:pt x="495" y="169"/>
                    <a:pt x="495" y="163"/>
                  </a:cubicBezTo>
                  <a:lnTo>
                    <a:pt x="448" y="163"/>
                  </a:lnTo>
                  <a:close/>
                </a:path>
              </a:pathLst>
            </a:custGeom>
            <a:solidFill>
              <a:srgbClr val="E256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8" name="Freeform 83"/>
            <p:cNvSpPr>
              <a:spLocks noChangeArrowheads="1"/>
            </p:cNvSpPr>
            <p:nvPr/>
          </p:nvSpPr>
          <p:spPr bwMode="auto">
            <a:xfrm>
              <a:off x="1609724" y="2335212"/>
              <a:ext cx="2981325" cy="1685925"/>
            </a:xfrm>
            <a:custGeom>
              <a:avLst/>
              <a:gdLst>
                <a:gd name="T0" fmla="*/ 505 w 552"/>
                <a:gd name="T1" fmla="*/ 0 h 312"/>
                <a:gd name="T2" fmla="*/ 506 w 552"/>
                <a:gd name="T3" fmla="*/ 18 h 312"/>
                <a:gd name="T4" fmla="*/ 258 w 552"/>
                <a:gd name="T5" fmla="*/ 266 h 312"/>
                <a:gd name="T6" fmla="*/ 40 w 552"/>
                <a:gd name="T7" fmla="*/ 138 h 312"/>
                <a:gd name="T8" fmla="*/ 0 w 552"/>
                <a:gd name="T9" fmla="*/ 160 h 312"/>
                <a:gd name="T10" fmla="*/ 258 w 552"/>
                <a:gd name="T11" fmla="*/ 312 h 312"/>
                <a:gd name="T12" fmla="*/ 552 w 552"/>
                <a:gd name="T13" fmla="*/ 18 h 312"/>
                <a:gd name="T14" fmla="*/ 551 w 552"/>
                <a:gd name="T15" fmla="*/ 0 h 312"/>
                <a:gd name="T16" fmla="*/ 505 w 552"/>
                <a:gd name="T17" fmla="*/ 0 h 3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2"/>
                <a:gd name="T28" fmla="*/ 0 h 312"/>
                <a:gd name="T29" fmla="*/ 552 w 552"/>
                <a:gd name="T30" fmla="*/ 312 h 3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2" h="312">
                  <a:moveTo>
                    <a:pt x="505" y="0"/>
                  </a:moveTo>
                  <a:cubicBezTo>
                    <a:pt x="505" y="6"/>
                    <a:pt x="506" y="12"/>
                    <a:pt x="506" y="18"/>
                  </a:cubicBezTo>
                  <a:cubicBezTo>
                    <a:pt x="506" y="155"/>
                    <a:pt x="395" y="266"/>
                    <a:pt x="258" y="266"/>
                  </a:cubicBezTo>
                  <a:cubicBezTo>
                    <a:pt x="164" y="266"/>
                    <a:pt x="82" y="214"/>
                    <a:pt x="40" y="138"/>
                  </a:cubicBezTo>
                  <a:cubicBezTo>
                    <a:pt x="0" y="160"/>
                    <a:pt x="0" y="160"/>
                    <a:pt x="0" y="160"/>
                  </a:cubicBezTo>
                  <a:cubicBezTo>
                    <a:pt x="50" y="251"/>
                    <a:pt x="146" y="312"/>
                    <a:pt x="258" y="312"/>
                  </a:cubicBezTo>
                  <a:cubicBezTo>
                    <a:pt x="420" y="312"/>
                    <a:pt x="552" y="180"/>
                    <a:pt x="552" y="18"/>
                  </a:cubicBezTo>
                  <a:cubicBezTo>
                    <a:pt x="552" y="12"/>
                    <a:pt x="552" y="6"/>
                    <a:pt x="551" y="0"/>
                  </a:cubicBezTo>
                  <a:lnTo>
                    <a:pt x="505" y="0"/>
                  </a:lnTo>
                  <a:close/>
                </a:path>
              </a:pathLst>
            </a:custGeom>
            <a:solidFill>
              <a:srgbClr val="42BCD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9" name="TextBox 682"/>
            <p:cNvSpPr>
              <a:spLocks noChangeArrowheads="1"/>
            </p:cNvSpPr>
            <p:nvPr/>
          </p:nvSpPr>
          <p:spPr bwMode="auto">
            <a:xfrm>
              <a:off x="2306439" y="3959224"/>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4"/>
                  </a:solidFill>
                  <a:latin typeface="方正中等线简体" pitchFamily="2" charset="-122"/>
                  <a:ea typeface="方正中等线简体" pitchFamily="2" charset="-122"/>
                  <a:sym typeface="方正中等线简体" pitchFamily="2" charset="-122"/>
                </a:rPr>
                <a:t>38%</a:t>
              </a:r>
              <a:endParaRPr lang="zh-CN" altLang="en-US" sz="2133" b="1" dirty="0">
                <a:solidFill>
                  <a:schemeClr val="accent4"/>
                </a:solidFill>
                <a:latin typeface="方正中等线简体" pitchFamily="2" charset="-122"/>
                <a:ea typeface="方正中等线简体" pitchFamily="2" charset="-122"/>
                <a:sym typeface="方正中等线简体" pitchFamily="2" charset="-122"/>
              </a:endParaRPr>
            </a:p>
          </p:txBody>
        </p:sp>
        <p:sp>
          <p:nvSpPr>
            <p:cNvPr id="50" name="TextBox 682"/>
            <p:cNvSpPr>
              <a:spLocks noChangeArrowheads="1"/>
            </p:cNvSpPr>
            <p:nvPr/>
          </p:nvSpPr>
          <p:spPr bwMode="auto">
            <a:xfrm>
              <a:off x="1262658" y="2805112"/>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3"/>
                  </a:solidFill>
                  <a:latin typeface="方正中等线简体" pitchFamily="2" charset="-122"/>
                  <a:ea typeface="方正中等线简体" pitchFamily="2" charset="-122"/>
                  <a:sym typeface="方正中等线简体" pitchFamily="2" charset="-122"/>
                </a:rPr>
                <a:t>55%</a:t>
              </a:r>
              <a:endParaRPr lang="zh-CN" altLang="en-US" sz="2133" b="1" dirty="0">
                <a:solidFill>
                  <a:schemeClr val="accent3"/>
                </a:solidFill>
                <a:latin typeface="方正中等线简体" pitchFamily="2" charset="-122"/>
                <a:ea typeface="方正中等线简体" pitchFamily="2" charset="-122"/>
                <a:sym typeface="方正中等线简体" pitchFamily="2" charset="-122"/>
              </a:endParaRPr>
            </a:p>
          </p:txBody>
        </p:sp>
        <p:sp>
          <p:nvSpPr>
            <p:cNvPr id="51" name="TextBox 682"/>
            <p:cNvSpPr>
              <a:spLocks noChangeArrowheads="1"/>
            </p:cNvSpPr>
            <p:nvPr/>
          </p:nvSpPr>
          <p:spPr bwMode="auto">
            <a:xfrm>
              <a:off x="2077045" y="1169987"/>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2"/>
                  </a:solidFill>
                  <a:latin typeface="方正中等线简体" pitchFamily="2" charset="-122"/>
                  <a:ea typeface="方正中等线简体" pitchFamily="2" charset="-122"/>
                  <a:sym typeface="方正中等线简体" pitchFamily="2" charset="-122"/>
                </a:rPr>
                <a:t>65%</a:t>
              </a:r>
              <a:endParaRPr lang="zh-CN" altLang="en-US" sz="2133" b="1" dirty="0">
                <a:solidFill>
                  <a:schemeClr val="accent2"/>
                </a:solidFill>
                <a:latin typeface="方正中等线简体" pitchFamily="2" charset="-122"/>
                <a:ea typeface="方正中等线简体" pitchFamily="2" charset="-122"/>
                <a:sym typeface="方正中等线简体" pitchFamily="2" charset="-122"/>
              </a:endParaRPr>
            </a:p>
          </p:txBody>
        </p:sp>
        <p:sp>
          <p:nvSpPr>
            <p:cNvPr id="52" name="TextBox 682"/>
            <p:cNvSpPr>
              <a:spLocks noChangeArrowheads="1"/>
            </p:cNvSpPr>
            <p:nvPr/>
          </p:nvSpPr>
          <p:spPr bwMode="auto">
            <a:xfrm>
              <a:off x="3472458" y="1447799"/>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1"/>
                  </a:solidFill>
                  <a:latin typeface="方正中等线简体" pitchFamily="2" charset="-122"/>
                  <a:ea typeface="方正中等线简体" pitchFamily="2" charset="-122"/>
                  <a:sym typeface="方正中等线简体" pitchFamily="2" charset="-122"/>
                </a:rPr>
                <a:t>78%</a:t>
              </a:r>
              <a:endParaRPr lang="zh-CN" altLang="en-US" sz="2133" b="1" dirty="0">
                <a:solidFill>
                  <a:schemeClr val="accent1"/>
                </a:solidFill>
                <a:latin typeface="方正中等线简体" pitchFamily="2" charset="-122"/>
                <a:ea typeface="方正中等线简体" pitchFamily="2" charset="-122"/>
                <a:sym typeface="方正中等线简体" pitchFamily="2" charset="-122"/>
              </a:endParaRPr>
            </a:p>
          </p:txBody>
        </p:sp>
      </p:grpSp>
      <p:sp>
        <p:nvSpPr>
          <p:cNvPr id="53" name="TextBox 682"/>
          <p:cNvSpPr>
            <a:spLocks noChangeArrowheads="1"/>
          </p:cNvSpPr>
          <p:nvPr/>
        </p:nvSpPr>
        <p:spPr bwMode="auto">
          <a:xfrm>
            <a:off x="7238999" y="1879599"/>
            <a:ext cx="3539752"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3733" dirty="0">
                <a:solidFill>
                  <a:srgbClr val="7F7F7F"/>
                </a:solidFill>
                <a:latin typeface="微软雅黑" pitchFamily="34" charset="-122"/>
                <a:ea typeface="微软雅黑" pitchFamily="34" charset="-122"/>
                <a:sym typeface="Arial" pitchFamily="34" charset="0"/>
              </a:rPr>
              <a:t>这里输入主标题</a:t>
            </a:r>
            <a:endParaRPr lang="en-US" altLang="zh-CN" sz="3733" dirty="0">
              <a:solidFill>
                <a:srgbClr val="7F7F7F"/>
              </a:solidFill>
              <a:latin typeface="微软雅黑" pitchFamily="34" charset="-122"/>
              <a:ea typeface="微软雅黑" pitchFamily="34" charset="-122"/>
              <a:sym typeface="Arial" pitchFamily="34" charset="0"/>
            </a:endParaRPr>
          </a:p>
          <a:p>
            <a:r>
              <a:rPr lang="zh-CN" altLang="en-US" sz="3733" dirty="0">
                <a:solidFill>
                  <a:srgbClr val="7F7F7F"/>
                </a:solidFill>
                <a:latin typeface="微软雅黑" pitchFamily="34" charset="-122"/>
                <a:ea typeface="微软雅黑" pitchFamily="34" charset="-122"/>
                <a:sym typeface="Arial" pitchFamily="34" charset="0"/>
              </a:rPr>
              <a:t>文本内容</a:t>
            </a:r>
          </a:p>
        </p:txBody>
      </p:sp>
      <p:sp>
        <p:nvSpPr>
          <p:cNvPr id="54" name="TextBox 692"/>
          <p:cNvSpPr>
            <a:spLocks noChangeArrowheads="1"/>
          </p:cNvSpPr>
          <p:nvPr/>
        </p:nvSpPr>
        <p:spPr bwMode="auto">
          <a:xfrm>
            <a:off x="7723717" y="33760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5" name="TextBox 692"/>
          <p:cNvSpPr>
            <a:spLocks noChangeArrowheads="1"/>
          </p:cNvSpPr>
          <p:nvPr/>
        </p:nvSpPr>
        <p:spPr bwMode="auto">
          <a:xfrm>
            <a:off x="7723717" y="391795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6" name="TextBox 692"/>
          <p:cNvSpPr>
            <a:spLocks noChangeArrowheads="1"/>
          </p:cNvSpPr>
          <p:nvPr/>
        </p:nvSpPr>
        <p:spPr bwMode="auto">
          <a:xfrm>
            <a:off x="7723717" y="4497916"/>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7" name="TextBox 692"/>
          <p:cNvSpPr>
            <a:spLocks noChangeArrowheads="1"/>
          </p:cNvSpPr>
          <p:nvPr/>
        </p:nvSpPr>
        <p:spPr bwMode="auto">
          <a:xfrm>
            <a:off x="7723717" y="50397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pic>
        <p:nvPicPr>
          <p:cNvPr id="21" name="图片 20">
            <a:extLst>
              <a:ext uri="{FF2B5EF4-FFF2-40B4-BE49-F238E27FC236}">
                <a16:creationId xmlns="" xmlns:a16="http://schemas.microsoft.com/office/drawing/2014/main" id="{F6D7680E-B248-4893-96C9-29229668A4A5}"/>
              </a:ext>
            </a:extLst>
          </p:cNvPr>
          <p:cNvPicPr>
            <a:picLocks noChangeAspect="1"/>
          </p:cNvPicPr>
          <p:nvPr/>
        </p:nvPicPr>
        <p:blipFill>
          <a:blip r:embed="rId3"/>
          <a:stretch>
            <a:fillRect/>
          </a:stretch>
        </p:blipFill>
        <p:spPr>
          <a:xfrm>
            <a:off x="3059923" y="2180291"/>
            <a:ext cx="1815207" cy="2463800"/>
          </a:xfrm>
          <a:prstGeom prst="rect">
            <a:avLst/>
          </a:prstGeom>
        </p:spPr>
      </p:pic>
    </p:spTree>
    <p:extLst>
      <p:ext uri="{BB962C8B-B14F-4D97-AF65-F5344CB8AC3E}">
        <p14:creationId xmlns:p14="http://schemas.microsoft.com/office/powerpoint/2010/main" val="4005941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58"/>
                                        </p:tgtEl>
                                      </p:cBhvr>
                                    </p:animEffect>
                                    <p:animScale>
                                      <p:cBhvr>
                                        <p:cTn id="13" dur="250" autoRev="1" fill="hold"/>
                                        <p:tgtEl>
                                          <p:spTgt spid="58"/>
                                        </p:tgtEl>
                                      </p:cBhvr>
                                      <p:by x="105000" y="105000"/>
                                    </p:animScale>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3"/>
                                        </p:tgtEl>
                                        <p:attrNameLst>
                                          <p:attrName>ppt_y</p:attrName>
                                        </p:attrNameLst>
                                      </p:cBhvr>
                                      <p:tavLst>
                                        <p:tav tm="0">
                                          <p:val>
                                            <p:strVal val="#ppt_y"/>
                                          </p:val>
                                        </p:tav>
                                        <p:tav tm="100000">
                                          <p:val>
                                            <p:strVal val="#ppt_y"/>
                                          </p:val>
                                        </p:tav>
                                      </p:tavLst>
                                    </p:anim>
                                    <p:anim calcmode="lin" valueType="num">
                                      <p:cBhvr>
                                        <p:cTn id="1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3"/>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ppt_x"/>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wipe(left)">
                                      <p:cBhvr>
                                        <p:cTn id="45" dur="500"/>
                                        <p:tgtEl>
                                          <p:spTgt spid="5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9520" y="1781241"/>
            <a:ext cx="5301613" cy="3555997"/>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6616766" y="1549283"/>
            <a:ext cx="3141663" cy="590551"/>
            <a:chOff x="0" y="0"/>
            <a:chExt cx="3141314" cy="590550"/>
          </a:xfrm>
        </p:grpSpPr>
        <p:sp>
          <p:nvSpPr>
            <p:cNvPr id="4" name="TextBox 1"/>
            <p:cNvSpPr>
              <a:spLocks noChangeArrowheads="1"/>
            </p:cNvSpPr>
            <p:nvPr/>
          </p:nvSpPr>
          <p:spPr bwMode="auto">
            <a:xfrm>
              <a:off x="0" y="0"/>
              <a:ext cx="320886"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800" dirty="0">
                  <a:solidFill>
                    <a:schemeClr val="accent1"/>
                  </a:solidFill>
                  <a:latin typeface="Impact" pitchFamily="34" charset="0"/>
                  <a:ea typeface="MS UI Gothic" pitchFamily="34" charset="-128"/>
                  <a:sym typeface="Impact" pitchFamily="34" charset="0"/>
                </a:rPr>
                <a:t>1</a:t>
              </a:r>
              <a:endParaRPr lang="zh-CN" altLang="en-US" sz="2800" dirty="0">
                <a:solidFill>
                  <a:schemeClr val="accent1"/>
                </a:solidFill>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6" name="矩形 7"/>
            <p:cNvSpPr>
              <a:spLocks noChangeArrowheads="1"/>
            </p:cNvSpPr>
            <p:nvPr/>
          </p:nvSpPr>
          <p:spPr bwMode="auto">
            <a:xfrm>
              <a:off x="452436" y="95251"/>
              <a:ext cx="268887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2400" b="1" dirty="0">
                  <a:latin typeface="+mn-ea"/>
                </a:rPr>
                <a:t>项目展示</a:t>
              </a:r>
            </a:p>
          </p:txBody>
        </p:sp>
      </p:grpSp>
      <p:sp>
        <p:nvSpPr>
          <p:cNvPr id="7" name="矩形 8"/>
          <p:cNvSpPr>
            <a:spLocks noChangeArrowheads="1"/>
          </p:cNvSpPr>
          <p:nvPr/>
        </p:nvSpPr>
        <p:spPr bwMode="auto">
          <a:xfrm>
            <a:off x="7069203" y="2127133"/>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spAutoFit/>
          </a:body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8" name="组合 18"/>
          <p:cNvGrpSpPr>
            <a:grpSpLocks/>
          </p:cNvGrpSpPr>
          <p:nvPr/>
        </p:nvGrpSpPr>
        <p:grpSpPr bwMode="auto">
          <a:xfrm>
            <a:off x="6621527" y="3613034"/>
            <a:ext cx="1869883" cy="590551"/>
            <a:chOff x="0" y="0"/>
            <a:chExt cx="1869787" cy="590550"/>
          </a:xfrm>
        </p:grpSpPr>
        <p:sp>
          <p:nvSpPr>
            <p:cNvPr id="9" name="TextBox 10"/>
            <p:cNvSpPr>
              <a:spLocks noChangeArrowheads="1"/>
            </p:cNvSpPr>
            <p:nvPr/>
          </p:nvSpPr>
          <p:spPr bwMode="auto">
            <a:xfrm>
              <a:off x="0" y="0"/>
              <a:ext cx="364183"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800" dirty="0">
                  <a:solidFill>
                    <a:srgbClr val="FD7B8B"/>
                  </a:solidFill>
                  <a:latin typeface="Impact" pitchFamily="34" charset="0"/>
                  <a:ea typeface="MS UI Gothic" pitchFamily="34" charset="-128"/>
                  <a:sym typeface="Impact" pitchFamily="34" charset="0"/>
                </a:rPr>
                <a:t>2</a:t>
              </a:r>
              <a:endParaRPr lang="zh-CN" altLang="en-US" sz="2800" dirty="0">
                <a:solidFill>
                  <a:srgbClr val="FD7B8B"/>
                </a:solidFill>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rgbClr val="FD7B8B"/>
              </a:solidFill>
              <a:bevel/>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11" name="矩形 12"/>
            <p:cNvSpPr>
              <a:spLocks noChangeArrowheads="1"/>
            </p:cNvSpPr>
            <p:nvPr/>
          </p:nvSpPr>
          <p:spPr bwMode="auto">
            <a:xfrm>
              <a:off x="447676" y="95251"/>
              <a:ext cx="1422111"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sz="2400" b="1" dirty="0">
                  <a:latin typeface="+mn-ea"/>
                </a:rPr>
                <a:t>项目展示</a:t>
              </a:r>
            </a:p>
          </p:txBody>
        </p:sp>
      </p:grpSp>
      <p:sp>
        <p:nvSpPr>
          <p:cNvPr id="12" name="矩形 9"/>
          <p:cNvSpPr>
            <a:spLocks noChangeArrowheads="1"/>
          </p:cNvSpPr>
          <p:nvPr/>
        </p:nvSpPr>
        <p:spPr bwMode="auto">
          <a:xfrm>
            <a:off x="7069203" y="4136909"/>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spAutoFit/>
          </a:body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1005484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a:grpSpLocks/>
          </p:cNvGrpSpPr>
          <p:nvPr/>
        </p:nvGrpSpPr>
        <p:grpSpPr bwMode="auto">
          <a:xfrm>
            <a:off x="1727200" y="1682751"/>
            <a:ext cx="4368800" cy="2033588"/>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sz="2400">
                <a:solidFill>
                  <a:srgbClr val="FFFFFF"/>
                </a:solidFill>
                <a:latin typeface="+mj-ea"/>
                <a:ea typeface="+mj-ea"/>
                <a:sym typeface="宋体" pitchFamily="2" charset="-122"/>
              </a:endParaRPr>
            </a:p>
          </p:txBody>
        </p:sp>
        <p:sp>
          <p:nvSpPr>
            <p:cNvPr id="6" name="文本框 11"/>
            <p:cNvSpPr>
              <a:spLocks noChangeArrowheads="1"/>
            </p:cNvSpPr>
            <p:nvPr/>
          </p:nvSpPr>
          <p:spPr bwMode="auto">
            <a:xfrm>
              <a:off x="83231" y="25399"/>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chemeClr val="tx1">
                      <a:lumMod val="85000"/>
                      <a:lumOff val="15000"/>
                    </a:schemeClr>
                  </a:solidFill>
                  <a:effectLst>
                    <a:outerShdw blurRad="38100" dist="38100" dir="2700000" algn="tl">
                      <a:srgbClr val="000000">
                        <a:alpha val="43137"/>
                      </a:srgbClr>
                    </a:outerShdw>
                  </a:effectLst>
                  <a:latin typeface="+mj-ea"/>
                  <a:ea typeface="+mj-ea"/>
                  <a:cs typeface="Calibri" pitchFamily="34" charset="0"/>
                  <a:sym typeface="Calibri" pitchFamily="34" charset="0"/>
                </a:rPr>
                <a:t>01</a:t>
              </a:r>
              <a:endParaRPr lang="zh-CN" altLang="en-US" sz="4400" dirty="0">
                <a:solidFill>
                  <a:schemeClr val="tx1">
                    <a:lumMod val="85000"/>
                    <a:lumOff val="15000"/>
                  </a:schemeClr>
                </a:solidFill>
                <a:effectLst>
                  <a:outerShdw blurRad="38100" dist="38100" dir="2700000" algn="tl">
                    <a:srgbClr val="000000">
                      <a:alpha val="43137"/>
                    </a:srgbClr>
                  </a:outerShdw>
                </a:effectLst>
                <a:latin typeface="+mj-ea"/>
                <a:ea typeface="+mj-ea"/>
                <a:sym typeface="宋体" pitchFamily="2" charset="-122"/>
              </a:endParaRPr>
            </a:p>
          </p:txBody>
        </p:sp>
      </p:grpSp>
      <p:grpSp>
        <p:nvGrpSpPr>
          <p:cNvPr id="12" name="组合 30"/>
          <p:cNvGrpSpPr>
            <a:grpSpLocks/>
          </p:cNvGrpSpPr>
          <p:nvPr/>
        </p:nvGrpSpPr>
        <p:grpSpPr bwMode="auto">
          <a:xfrm>
            <a:off x="6096001" y="3708401"/>
            <a:ext cx="4411182" cy="2033588"/>
            <a:chOff x="0" y="0"/>
            <a:chExt cx="4411182" cy="2032681"/>
          </a:xfrm>
        </p:grpSpPr>
        <p:sp>
          <p:nvSpPr>
            <p:cNvPr id="13" name="矩形 6"/>
            <p:cNvSpPr>
              <a:spLocks noChangeArrowheads="1"/>
            </p:cNvSpPr>
            <p:nvPr/>
          </p:nvSpPr>
          <p:spPr bwMode="auto">
            <a:xfrm>
              <a:off x="0" y="0"/>
              <a:ext cx="4368800" cy="203268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sz="2400">
                <a:solidFill>
                  <a:srgbClr val="FFFFFF"/>
                </a:solidFill>
                <a:latin typeface="+mj-ea"/>
                <a:ea typeface="+mj-ea"/>
                <a:sym typeface="宋体" pitchFamily="2" charset="-122"/>
              </a:endParaRPr>
            </a:p>
          </p:txBody>
        </p:sp>
        <p:sp>
          <p:nvSpPr>
            <p:cNvPr id="14" name="文本框 15"/>
            <p:cNvSpPr>
              <a:spLocks noChangeArrowheads="1"/>
            </p:cNvSpPr>
            <p:nvPr/>
          </p:nvSpPr>
          <p:spPr bwMode="auto">
            <a:xfrm>
              <a:off x="3598139" y="361861"/>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rgbClr val="FFFFFF"/>
                  </a:solidFill>
                  <a:latin typeface="+mj-ea"/>
                  <a:ea typeface="+mj-ea"/>
                  <a:cs typeface="Calibri" pitchFamily="34" charset="0"/>
                  <a:sym typeface="Calibri" pitchFamily="34" charset="0"/>
                </a:rPr>
                <a:t>04</a:t>
              </a:r>
              <a:endParaRPr lang="zh-CN" altLang="en-US" sz="4400" dirty="0">
                <a:solidFill>
                  <a:srgbClr val="FFFFFF"/>
                </a:solidFill>
                <a:latin typeface="+mj-ea"/>
                <a:ea typeface="+mj-ea"/>
                <a:sym typeface="宋体" pitchFamily="2" charset="-122"/>
              </a:endParaRPr>
            </a:p>
          </p:txBody>
        </p:sp>
      </p:grpSp>
      <p:grpSp>
        <p:nvGrpSpPr>
          <p:cNvPr id="22" name="组合 28"/>
          <p:cNvGrpSpPr>
            <a:grpSpLocks/>
          </p:cNvGrpSpPr>
          <p:nvPr/>
        </p:nvGrpSpPr>
        <p:grpSpPr bwMode="auto">
          <a:xfrm>
            <a:off x="2917826" y="3714750"/>
            <a:ext cx="3178175" cy="1479550"/>
            <a:chOff x="0" y="0"/>
            <a:chExt cx="3178629" cy="1478928"/>
          </a:xfrm>
          <a:solidFill>
            <a:schemeClr val="accent3"/>
          </a:solidFill>
        </p:grpSpPr>
        <p:sp>
          <p:nvSpPr>
            <p:cNvPr id="23" name="矩形 10"/>
            <p:cNvSpPr>
              <a:spLocks noChangeArrowheads="1"/>
            </p:cNvSpPr>
            <p:nvPr/>
          </p:nvSpPr>
          <p:spPr bwMode="auto">
            <a:xfrm>
              <a:off x="0" y="0"/>
              <a:ext cx="3178629" cy="1478928"/>
            </a:xfrm>
            <a:prstGeom prst="rect">
              <a:avLst/>
            </a:prstGeom>
            <a:solidFill>
              <a:srgbClr val="FD7B8B"/>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mj-ea"/>
                <a:ea typeface="+mj-ea"/>
                <a:sym typeface="宋体" pitchFamily="2" charset="-122"/>
              </a:endParaRPr>
            </a:p>
          </p:txBody>
        </p:sp>
        <p:sp>
          <p:nvSpPr>
            <p:cNvPr id="24" name="文本框 19"/>
            <p:cNvSpPr>
              <a:spLocks noChangeArrowheads="1"/>
            </p:cNvSpPr>
            <p:nvPr/>
          </p:nvSpPr>
          <p:spPr bwMode="auto">
            <a:xfrm>
              <a:off x="217994" y="40837"/>
              <a:ext cx="640010"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itchFamily="34" charset="0"/>
                  <a:sym typeface="Calibri" pitchFamily="34" charset="0"/>
                </a:rPr>
                <a:t>03</a:t>
              </a:r>
              <a:endParaRPr lang="zh-CN" altLang="en-US" sz="3200" dirty="0">
                <a:solidFill>
                  <a:schemeClr val="bg1"/>
                </a:solidFill>
                <a:latin typeface="+mj-ea"/>
                <a:ea typeface="+mj-ea"/>
                <a:sym typeface="宋体" pitchFamily="2" charset="-122"/>
              </a:endParaRPr>
            </a:p>
          </p:txBody>
        </p:sp>
        <p:grpSp>
          <p:nvGrpSpPr>
            <p:cNvPr id="25" name="组合 20"/>
            <p:cNvGrpSpPr>
              <a:grpSpLocks/>
            </p:cNvGrpSpPr>
            <p:nvPr/>
          </p:nvGrpSpPr>
          <p:grpSpPr bwMode="auto">
            <a:xfrm>
              <a:off x="172239" y="565018"/>
              <a:ext cx="2964508" cy="828455"/>
              <a:chOff x="0" y="0"/>
              <a:chExt cx="2964508" cy="828455"/>
            </a:xfrm>
            <a:grpFill/>
          </p:grpSpPr>
          <p:sp>
            <p:nvSpPr>
              <p:cNvPr id="26" name="文本框 21"/>
              <p:cNvSpPr>
                <a:spLocks noChangeArrowheads="1"/>
              </p:cNvSpPr>
              <p:nvPr/>
            </p:nvSpPr>
            <p:spPr bwMode="auto">
              <a:xfrm>
                <a:off x="0" y="0"/>
                <a:ext cx="1130599"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7"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27" name="矩形 22"/>
              <p:cNvSpPr>
                <a:spLocks noChangeArrowheads="1"/>
              </p:cNvSpPr>
              <p:nvPr/>
            </p:nvSpPr>
            <p:spPr bwMode="auto">
              <a:xfrm>
                <a:off x="0" y="366984"/>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grpSp>
        <p:nvGrpSpPr>
          <p:cNvPr id="34" name="组合 8"/>
          <p:cNvGrpSpPr>
            <a:grpSpLocks/>
          </p:cNvGrpSpPr>
          <p:nvPr/>
        </p:nvGrpSpPr>
        <p:grpSpPr bwMode="auto">
          <a:xfrm>
            <a:off x="6096000" y="2236789"/>
            <a:ext cx="3210698" cy="1479551"/>
            <a:chOff x="0" y="0"/>
            <a:chExt cx="3210344" cy="1478928"/>
          </a:xfrm>
          <a:solidFill>
            <a:schemeClr val="accent1"/>
          </a:solidFill>
        </p:grpSpPr>
        <p:sp>
          <p:nvSpPr>
            <p:cNvPr id="35" name="矩形 9"/>
            <p:cNvSpPr>
              <a:spLocks noChangeArrowheads="1"/>
            </p:cNvSpPr>
            <p:nvPr/>
          </p:nvSpPr>
          <p:spPr bwMode="auto">
            <a:xfrm>
              <a:off x="0" y="0"/>
              <a:ext cx="3178629" cy="1478928"/>
            </a:xfrm>
            <a:prstGeom prst="rect">
              <a:avLst/>
            </a:prstGeom>
            <a:solidFill>
              <a:srgbClr val="42BCD9"/>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mj-ea"/>
                <a:ea typeface="+mj-ea"/>
                <a:sym typeface="宋体" pitchFamily="2" charset="-122"/>
              </a:endParaRPr>
            </a:p>
          </p:txBody>
        </p:sp>
        <p:sp>
          <p:nvSpPr>
            <p:cNvPr id="36" name="文本框 23"/>
            <p:cNvSpPr>
              <a:spLocks noChangeArrowheads="1"/>
            </p:cNvSpPr>
            <p:nvPr/>
          </p:nvSpPr>
          <p:spPr bwMode="auto">
            <a:xfrm>
              <a:off x="2570496" y="0"/>
              <a:ext cx="639848"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itchFamily="34" charset="0"/>
                  <a:sym typeface="Calibri" pitchFamily="34" charset="0"/>
                </a:rPr>
                <a:t>02</a:t>
              </a:r>
              <a:endParaRPr lang="zh-CN" altLang="en-US" sz="3200" dirty="0">
                <a:solidFill>
                  <a:schemeClr val="bg1"/>
                </a:solidFill>
                <a:latin typeface="+mj-ea"/>
                <a:ea typeface="+mj-ea"/>
                <a:sym typeface="宋体" pitchFamily="2" charset="-122"/>
              </a:endParaRPr>
            </a:p>
          </p:txBody>
        </p:sp>
        <p:grpSp>
          <p:nvGrpSpPr>
            <p:cNvPr id="37" name="组合 24"/>
            <p:cNvGrpSpPr>
              <a:grpSpLocks/>
            </p:cNvGrpSpPr>
            <p:nvPr/>
          </p:nvGrpSpPr>
          <p:grpSpPr bwMode="auto">
            <a:xfrm>
              <a:off x="238713" y="564196"/>
              <a:ext cx="2964508" cy="769409"/>
              <a:chOff x="0" y="0"/>
              <a:chExt cx="2964508" cy="769409"/>
            </a:xfrm>
            <a:grpFill/>
          </p:grpSpPr>
          <p:sp>
            <p:nvSpPr>
              <p:cNvPr id="38" name="文本框 25"/>
              <p:cNvSpPr>
                <a:spLocks noChangeArrowheads="1"/>
              </p:cNvSpPr>
              <p:nvPr/>
            </p:nvSpPr>
            <p:spPr bwMode="auto">
              <a:xfrm>
                <a:off x="1798929" y="0"/>
                <a:ext cx="1130313"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7"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39" name="矩形 26"/>
              <p:cNvSpPr>
                <a:spLocks noChangeArrowheads="1"/>
              </p:cNvSpPr>
              <p:nvPr/>
            </p:nvSpPr>
            <p:spPr bwMode="auto">
              <a:xfrm>
                <a:off x="0" y="307938"/>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500" tmFilter="0, 0; .2, .5; .8, .5; 1, 0"/>
                                        <p:tgtEl>
                                          <p:spTgt spid="4"/>
                                        </p:tgtEl>
                                      </p:cBhvr>
                                    </p:animEffect>
                                    <p:animScale>
                                      <p:cBhvr>
                                        <p:cTn id="23" dur="250" autoRev="1" fill="hold"/>
                                        <p:tgtEl>
                                          <p:spTgt spid="4"/>
                                        </p:tgtEl>
                                      </p:cBhvr>
                                      <p:by x="105000" y="105000"/>
                                    </p:animScale>
                                  </p:childTnLst>
                                </p:cTn>
                              </p:par>
                              <p:par>
                                <p:cTn id="24" presetID="26" presetClass="emph" presetSubtype="0" fill="hold" nodeType="withEffect">
                                  <p:stCondLst>
                                    <p:cond delay="250"/>
                                  </p:stCondLst>
                                  <p:childTnLst>
                                    <p:animEffect transition="out" filter="fade">
                                      <p:cBhvr>
                                        <p:cTn id="25" dur="500" tmFilter="0, 0; .2, .5; .8, .5; 1, 0"/>
                                        <p:tgtEl>
                                          <p:spTgt spid="12"/>
                                        </p:tgtEl>
                                      </p:cBhvr>
                                    </p:animEffect>
                                    <p:animScale>
                                      <p:cBhvr>
                                        <p:cTn id="2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28"/>
          <p:cNvGrpSpPr>
            <a:grpSpLocks/>
          </p:cNvGrpSpPr>
          <p:nvPr/>
        </p:nvGrpSpPr>
        <p:grpSpPr bwMode="auto">
          <a:xfrm>
            <a:off x="1093764" y="1144231"/>
            <a:ext cx="3016250" cy="2284769"/>
            <a:chOff x="0" y="0"/>
            <a:chExt cx="3016548" cy="2286052"/>
          </a:xfrm>
        </p:grpSpPr>
        <p:sp>
          <p:nvSpPr>
            <p:cNvPr id="19" name="文本框 25"/>
            <p:cNvSpPr>
              <a:spLocks noChangeArrowheads="1"/>
            </p:cNvSpPr>
            <p:nvPr/>
          </p:nvSpPr>
          <p:spPr bwMode="auto">
            <a:xfrm>
              <a:off x="773836" y="0"/>
              <a:ext cx="1723719"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0" name="矩形 26"/>
            <p:cNvSpPr>
              <a:spLocks noChangeArrowheads="1"/>
            </p:cNvSpPr>
            <p:nvPr/>
          </p:nvSpPr>
          <p:spPr bwMode="auto">
            <a:xfrm>
              <a:off x="0" y="838176"/>
              <a:ext cx="3016548"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1" name="矩形 27"/>
            <p:cNvSpPr>
              <a:spLocks noChangeArrowheads="1"/>
            </p:cNvSpPr>
            <p:nvPr/>
          </p:nvSpPr>
          <p:spPr bwMode="auto">
            <a:xfrm>
              <a:off x="184046" y="504243"/>
              <a:ext cx="2552301" cy="45719"/>
            </a:xfrm>
            <a:prstGeom prst="rect">
              <a:avLst/>
            </a:prstGeom>
            <a:solidFill>
              <a:srgbClr val="E25667"/>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2" name="组合 29"/>
          <p:cNvGrpSpPr>
            <a:grpSpLocks/>
          </p:cNvGrpSpPr>
          <p:nvPr/>
        </p:nvGrpSpPr>
        <p:grpSpPr bwMode="auto">
          <a:xfrm>
            <a:off x="4749776" y="1144231"/>
            <a:ext cx="3022600" cy="2284769"/>
            <a:chOff x="0" y="0"/>
            <a:chExt cx="3022683" cy="2286052"/>
          </a:xfrm>
        </p:grpSpPr>
        <p:sp>
          <p:nvSpPr>
            <p:cNvPr id="23" name="文本框 30"/>
            <p:cNvSpPr>
              <a:spLocks noChangeArrowheads="1"/>
            </p:cNvSpPr>
            <p:nvPr/>
          </p:nvSpPr>
          <p:spPr bwMode="auto">
            <a:xfrm>
              <a:off x="773836" y="0"/>
              <a:ext cx="1723596"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4" name="矩形 31"/>
            <p:cNvSpPr>
              <a:spLocks noChangeArrowheads="1"/>
            </p:cNvSpPr>
            <p:nvPr/>
          </p:nvSpPr>
          <p:spPr bwMode="auto">
            <a:xfrm>
              <a:off x="0" y="838176"/>
              <a:ext cx="3022683"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5" name="矩形 32"/>
            <p:cNvSpPr>
              <a:spLocks noChangeArrowheads="1"/>
            </p:cNvSpPr>
            <p:nvPr/>
          </p:nvSpPr>
          <p:spPr bwMode="auto">
            <a:xfrm>
              <a:off x="184046" y="504243"/>
              <a:ext cx="2552301" cy="45719"/>
            </a:xfrm>
            <a:prstGeom prst="rect">
              <a:avLst/>
            </a:prstGeom>
            <a:solidFill>
              <a:srgbClr val="42BCD9"/>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6" name="组合 33"/>
          <p:cNvGrpSpPr>
            <a:grpSpLocks/>
          </p:cNvGrpSpPr>
          <p:nvPr/>
        </p:nvGrpSpPr>
        <p:grpSpPr bwMode="auto">
          <a:xfrm>
            <a:off x="8412139" y="1144231"/>
            <a:ext cx="3149600" cy="2284769"/>
            <a:chOff x="0" y="0"/>
            <a:chExt cx="3148210" cy="2286052"/>
          </a:xfrm>
        </p:grpSpPr>
        <p:sp>
          <p:nvSpPr>
            <p:cNvPr id="27" name="文本框 34"/>
            <p:cNvSpPr>
              <a:spLocks noChangeArrowheads="1"/>
            </p:cNvSpPr>
            <p:nvPr/>
          </p:nvSpPr>
          <p:spPr bwMode="auto">
            <a:xfrm>
              <a:off x="773836" y="0"/>
              <a:ext cx="1722788"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8" name="矩形 35"/>
            <p:cNvSpPr>
              <a:spLocks noChangeArrowheads="1"/>
            </p:cNvSpPr>
            <p:nvPr/>
          </p:nvSpPr>
          <p:spPr bwMode="auto">
            <a:xfrm>
              <a:off x="0" y="838176"/>
              <a:ext cx="3148210"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9" name="矩形 36"/>
            <p:cNvSpPr>
              <a:spLocks noChangeArrowheads="1"/>
            </p:cNvSpPr>
            <p:nvPr/>
          </p:nvSpPr>
          <p:spPr bwMode="auto">
            <a:xfrm>
              <a:off x="184046" y="504243"/>
              <a:ext cx="2552301" cy="45719"/>
            </a:xfrm>
            <a:prstGeom prst="rect">
              <a:avLst/>
            </a:prstGeom>
            <a:solidFill>
              <a:srgbClr val="FD7B8B"/>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sp>
        <p:nvSpPr>
          <p:cNvPr id="30" name="圆角矩形 1"/>
          <p:cNvSpPr>
            <a:spLocks noChangeAspect="1" noChangeArrowheads="1"/>
          </p:cNvSpPr>
          <p:nvPr/>
        </p:nvSpPr>
        <p:spPr bwMode="auto">
          <a:xfrm>
            <a:off x="1033848" y="3717053"/>
            <a:ext cx="3390899" cy="2000843"/>
          </a:xfrm>
          <a:prstGeom prst="roundRect">
            <a:avLst>
              <a:gd name="adj" fmla="val 4587"/>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
        <p:nvSpPr>
          <p:cNvPr id="31" name="圆角矩形 6"/>
          <p:cNvSpPr>
            <a:spLocks noChangeArrowheads="1"/>
          </p:cNvSpPr>
          <p:nvPr/>
        </p:nvSpPr>
        <p:spPr bwMode="auto">
          <a:xfrm>
            <a:off x="8291489" y="3717053"/>
            <a:ext cx="3390899" cy="2000843"/>
          </a:xfrm>
          <a:prstGeom prst="roundRect">
            <a:avLst>
              <a:gd name="adj" fmla="val 5268"/>
            </a:avLst>
          </a:prstGeom>
          <a:blipFill dpi="0" rotWithShape="1">
            <a:blip r:embed="rId4">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
        <p:nvSpPr>
          <p:cNvPr id="32" name="圆角矩形 7"/>
          <p:cNvSpPr>
            <a:spLocks noChangeArrowheads="1"/>
          </p:cNvSpPr>
          <p:nvPr/>
        </p:nvSpPr>
        <p:spPr bwMode="auto">
          <a:xfrm>
            <a:off x="4693074" y="3717053"/>
            <a:ext cx="3384581" cy="2000843"/>
          </a:xfrm>
          <a:prstGeom prst="roundRect">
            <a:avLst>
              <a:gd name="adj" fmla="val 5033"/>
            </a:avLst>
          </a:prstGeom>
          <a:blipFill dpi="0" rotWithShape="1">
            <a:blip r:embed="rId5">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409231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p:cBhvr>
                                        <p:cTn id="23" dur="500"/>
                                        <p:tgtEl>
                                          <p:spTgt spid="22"/>
                                        </p:tgtEl>
                                      </p:cBhvr>
                                    </p:animEffect>
                                    <p:anim calcmode="lin" valueType="num">
                                      <p:cBhvr>
                                        <p:cTn id="24" dur="500" fill="hold"/>
                                        <p:tgtEl>
                                          <p:spTgt spid="22"/>
                                        </p:tgtEl>
                                        <p:attrNameLst>
                                          <p:attrName>ppt_x</p:attrName>
                                        </p:attrNameLst>
                                      </p:cBhvr>
                                      <p:tavLst>
                                        <p:tav tm="0">
                                          <p:val>
                                            <p:strVal val="#ppt_x"/>
                                          </p:val>
                                        </p:tav>
                                        <p:tav tm="100000">
                                          <p:val>
                                            <p:strVal val="#ppt_x"/>
                                          </p:val>
                                        </p:tav>
                                      </p:tavLst>
                                    </p:anim>
                                    <p:anim calcmode="lin" valueType="num">
                                      <p:cBhvr>
                                        <p:cTn id="25" dur="5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p:cBhvr>
                                        <p:cTn id="29" dur="500"/>
                                        <p:tgtEl>
                                          <p:spTgt spid="31"/>
                                        </p:tgtEl>
                                      </p:cBhvr>
                                    </p:animEffec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autoUpdateAnimBg="0"/>
      <p:bldP spid="31" grpId="0" bldLvl="0" animBg="1" autoUpdateAnimBg="0"/>
      <p:bldP spid="32" grpId="0" bldLvl="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a:spLocks/>
          </p:cNvSpPr>
          <p:nvPr/>
        </p:nvSpPr>
        <p:spPr bwMode="auto">
          <a:xfrm rot="13500000">
            <a:off x="3686833" y="1707576"/>
            <a:ext cx="1226552" cy="2041811"/>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16" name="Freeform 6"/>
          <p:cNvSpPr>
            <a:spLocks/>
          </p:cNvSpPr>
          <p:nvPr/>
        </p:nvSpPr>
        <p:spPr bwMode="auto">
          <a:xfrm>
            <a:off x="0" y="1477743"/>
            <a:ext cx="12526852" cy="328342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17" name="Freeform 13"/>
          <p:cNvSpPr>
            <a:spLocks/>
          </p:cNvSpPr>
          <p:nvPr/>
        </p:nvSpPr>
        <p:spPr bwMode="auto">
          <a:xfrm>
            <a:off x="7427142" y="2923021"/>
            <a:ext cx="1814807" cy="46185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nvGrpSpPr>
          <p:cNvPr id="18" name="Group 19"/>
          <p:cNvGrpSpPr/>
          <p:nvPr/>
        </p:nvGrpSpPr>
        <p:grpSpPr>
          <a:xfrm>
            <a:off x="776128" y="2690497"/>
            <a:ext cx="2023775" cy="1277921"/>
            <a:chOff x="552376" y="2667382"/>
            <a:chExt cx="1499240" cy="958587"/>
          </a:xfrm>
        </p:grpSpPr>
        <p:sp>
          <p:nvSpPr>
            <p:cNvPr id="19"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1164" dirty="0">
                  <a:solidFill>
                    <a:srgbClr val="000000"/>
                  </a:solidFill>
                  <a:latin typeface="微软雅黑"/>
                  <a:ea typeface="微软雅黑"/>
                  <a:cs typeface="Lato Light" charset="0"/>
                  <a:sym typeface="Lato Light" charset="0"/>
                </a:rPr>
                <a:t>200</a:t>
              </a:r>
              <a:r>
                <a:rPr lang="zh-CN" altLang="en-US" sz="1164" dirty="0">
                  <a:solidFill>
                    <a:srgbClr val="000000"/>
                  </a:solidFill>
                  <a:latin typeface="微软雅黑"/>
                  <a:ea typeface="微软雅黑"/>
                  <a:cs typeface="Lato Light" charset="0"/>
                  <a:sym typeface="Lato Light" charset="0"/>
                </a:rPr>
                <a:t>字之内。</a:t>
              </a:r>
              <a:endParaRPr lang="en-US" sz="1164" dirty="0">
                <a:solidFill>
                  <a:srgbClr val="000000"/>
                </a:solidFill>
                <a:latin typeface="微软雅黑"/>
                <a:ea typeface="微软雅黑"/>
                <a:cs typeface="Lato Light" charset="0"/>
                <a:sym typeface="Lato Light" charset="0"/>
              </a:endParaRPr>
            </a:p>
          </p:txBody>
        </p:sp>
        <p:sp>
          <p:nvSpPr>
            <p:cNvPr id="2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sp>
        <p:nvSpPr>
          <p:cNvPr id="21" name="Freeform 13"/>
          <p:cNvSpPr>
            <a:spLocks/>
          </p:cNvSpPr>
          <p:nvPr/>
        </p:nvSpPr>
        <p:spPr bwMode="auto">
          <a:xfrm rot="5910658">
            <a:off x="8218792" y="1485696"/>
            <a:ext cx="1374331" cy="464089"/>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nvGrpSpPr>
          <p:cNvPr id="22" name="Group 129"/>
          <p:cNvGrpSpPr/>
          <p:nvPr/>
        </p:nvGrpSpPr>
        <p:grpSpPr>
          <a:xfrm>
            <a:off x="2850121" y="1679368"/>
            <a:ext cx="1839793" cy="1136293"/>
            <a:chOff x="696724" y="2667382"/>
            <a:chExt cx="1362945" cy="852351"/>
          </a:xfrm>
        </p:grpSpPr>
        <p:sp>
          <p:nvSpPr>
            <p:cNvPr id="23"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164" dirty="0">
                <a:solidFill>
                  <a:srgbClr val="000000"/>
                </a:solidFill>
                <a:latin typeface="微软雅黑"/>
                <a:ea typeface="微软雅黑"/>
                <a:cs typeface="Lato Light" charset="0"/>
                <a:sym typeface="Lato Light" charset="0"/>
              </a:endParaRPr>
            </a:p>
          </p:txBody>
        </p:sp>
        <p:sp>
          <p:nvSpPr>
            <p:cNvPr id="2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25" name="Group 132"/>
          <p:cNvGrpSpPr/>
          <p:nvPr/>
        </p:nvGrpSpPr>
        <p:grpSpPr>
          <a:xfrm>
            <a:off x="6588791" y="827854"/>
            <a:ext cx="1839793" cy="1156293"/>
            <a:chOff x="696724" y="2667382"/>
            <a:chExt cx="1362945" cy="867353"/>
          </a:xfrm>
        </p:grpSpPr>
        <p:sp>
          <p:nvSpPr>
            <p:cNvPr id="26"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164" dirty="0">
                <a:solidFill>
                  <a:srgbClr val="000000"/>
                </a:solidFill>
                <a:latin typeface="微软雅黑"/>
                <a:ea typeface="微软雅黑"/>
                <a:cs typeface="Lato Light" charset="0"/>
                <a:sym typeface="Lato Light" charset="0"/>
              </a:endParaRPr>
            </a:p>
          </p:txBody>
        </p:sp>
        <p:sp>
          <p:nvSpPr>
            <p:cNvPr id="2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28" name="Group 135"/>
          <p:cNvGrpSpPr/>
          <p:nvPr/>
        </p:nvGrpSpPr>
        <p:grpSpPr>
          <a:xfrm>
            <a:off x="5945230" y="4299740"/>
            <a:ext cx="2023775" cy="1107277"/>
            <a:chOff x="552376" y="2667382"/>
            <a:chExt cx="1499240" cy="830586"/>
          </a:xfrm>
        </p:grpSpPr>
        <p:sp>
          <p:nvSpPr>
            <p:cNvPr id="29"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1164" dirty="0">
                <a:solidFill>
                  <a:srgbClr val="000000"/>
                </a:solidFill>
                <a:latin typeface="微软雅黑"/>
                <a:ea typeface="微软雅黑"/>
                <a:cs typeface="Lato Light" charset="0"/>
                <a:sym typeface="Lato Light" charset="0"/>
              </a:endParaRPr>
            </a:p>
          </p:txBody>
        </p:sp>
        <p:sp>
          <p:nvSpPr>
            <p:cNvPr id="3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31" name="Group 138"/>
          <p:cNvGrpSpPr/>
          <p:nvPr/>
        </p:nvGrpSpPr>
        <p:grpSpPr>
          <a:xfrm>
            <a:off x="8318590" y="3922738"/>
            <a:ext cx="2023775" cy="1109197"/>
            <a:chOff x="552376" y="2667382"/>
            <a:chExt cx="1499240" cy="832026"/>
          </a:xfrm>
        </p:grpSpPr>
        <p:sp>
          <p:nvSpPr>
            <p:cNvPr id="32"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1164" dirty="0">
                <a:solidFill>
                  <a:srgbClr val="000000"/>
                </a:solidFill>
                <a:latin typeface="微软雅黑"/>
                <a:ea typeface="微软雅黑"/>
                <a:cs typeface="Lato Light" charset="0"/>
                <a:sym typeface="Lato Light" charset="0"/>
              </a:endParaRPr>
            </a:p>
          </p:txBody>
        </p:sp>
        <p:sp>
          <p:nvSpPr>
            <p:cNvPr id="3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37" name="Group 15"/>
          <p:cNvGrpSpPr/>
          <p:nvPr/>
        </p:nvGrpSpPr>
        <p:grpSpPr>
          <a:xfrm>
            <a:off x="8926552" y="3053196"/>
            <a:ext cx="630789" cy="622969"/>
            <a:chOff x="6590322" y="2740893"/>
            <a:chExt cx="467298" cy="467298"/>
          </a:xfrm>
        </p:grpSpPr>
        <p:sp>
          <p:nvSpPr>
            <p:cNvPr id="3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FD7B8B"/>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3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0" name="Group 1"/>
          <p:cNvGrpSpPr/>
          <p:nvPr/>
        </p:nvGrpSpPr>
        <p:grpSpPr>
          <a:xfrm>
            <a:off x="1469565" y="1823750"/>
            <a:ext cx="627697" cy="622969"/>
            <a:chOff x="1066082" y="1818668"/>
            <a:chExt cx="465007" cy="467298"/>
          </a:xfrm>
        </p:grpSpPr>
        <p:sp>
          <p:nvSpPr>
            <p:cNvPr id="4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366A97"/>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4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3" name="Group 2"/>
          <p:cNvGrpSpPr/>
          <p:nvPr/>
        </p:nvGrpSpPr>
        <p:grpSpPr>
          <a:xfrm>
            <a:off x="4938473" y="1832366"/>
            <a:ext cx="627697" cy="619913"/>
            <a:chOff x="3635896" y="1825130"/>
            <a:chExt cx="465007" cy="465007"/>
          </a:xfrm>
        </p:grpSpPr>
        <p:sp>
          <p:nvSpPr>
            <p:cNvPr id="4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E25667"/>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dirty="0">
                <a:solidFill>
                  <a:srgbClr val="000000"/>
                </a:solidFill>
                <a:latin typeface="微软雅黑"/>
                <a:ea typeface="微软雅黑"/>
                <a:sym typeface="Gill Sans" charset="0"/>
              </a:endParaRPr>
            </a:p>
          </p:txBody>
        </p:sp>
        <p:sp>
          <p:nvSpPr>
            <p:cNvPr id="4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6" name="Group 17"/>
          <p:cNvGrpSpPr/>
          <p:nvPr/>
        </p:nvGrpSpPr>
        <p:grpSpPr>
          <a:xfrm>
            <a:off x="8622915" y="715798"/>
            <a:ext cx="630789" cy="619913"/>
            <a:chOff x="6365383" y="987574"/>
            <a:chExt cx="467298" cy="465007"/>
          </a:xfrm>
        </p:grpSpPr>
        <p:sp>
          <p:nvSpPr>
            <p:cNvPr id="4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4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9" name="Group 3"/>
          <p:cNvGrpSpPr/>
          <p:nvPr/>
        </p:nvGrpSpPr>
        <p:grpSpPr>
          <a:xfrm>
            <a:off x="6470595" y="3519829"/>
            <a:ext cx="627697" cy="626024"/>
            <a:chOff x="4770914" y="3090921"/>
            <a:chExt cx="465007" cy="469589"/>
          </a:xfrm>
        </p:grpSpPr>
        <p:sp>
          <p:nvSpPr>
            <p:cNvPr id="5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42BCD9"/>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5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908256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53" presetClass="entr" presetSubtype="16"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6086" y="1496606"/>
            <a:ext cx="6242215" cy="4156621"/>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9" name="组合 4"/>
          <p:cNvGrpSpPr>
            <a:grpSpLocks/>
          </p:cNvGrpSpPr>
          <p:nvPr/>
        </p:nvGrpSpPr>
        <p:grpSpPr bwMode="auto">
          <a:xfrm>
            <a:off x="6563525" y="1606567"/>
            <a:ext cx="5382969" cy="622079"/>
            <a:chOff x="0" y="0"/>
            <a:chExt cx="4752528" cy="549875"/>
          </a:xfrm>
          <a:solidFill>
            <a:schemeClr val="accent1"/>
          </a:solidFill>
        </p:grpSpPr>
        <p:sp>
          <p:nvSpPr>
            <p:cNvPr id="10" name="矩形 3"/>
            <p:cNvSpPr>
              <a:spLocks noChangeArrowheads="1"/>
            </p:cNvSpPr>
            <p:nvPr/>
          </p:nvSpPr>
          <p:spPr bwMode="auto">
            <a:xfrm>
              <a:off x="0" y="0"/>
              <a:ext cx="4752528" cy="549875"/>
            </a:xfrm>
            <a:prstGeom prst="rect">
              <a:avLst/>
            </a:prstGeom>
            <a:no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sz="2400">
                <a:solidFill>
                  <a:srgbClr val="FFFFFF"/>
                </a:solidFill>
                <a:latin typeface="宋体" pitchFamily="2" charset="-122"/>
                <a:sym typeface="宋体" pitchFamily="2" charset="-122"/>
              </a:endParaRPr>
            </a:p>
          </p:txBody>
        </p:sp>
        <p:sp>
          <p:nvSpPr>
            <p:cNvPr id="11" name="TextBox 8"/>
            <p:cNvSpPr>
              <a:spLocks noChangeArrowheads="1"/>
            </p:cNvSpPr>
            <p:nvPr/>
          </p:nvSpPr>
          <p:spPr bwMode="auto">
            <a:xfrm>
              <a:off x="764955" y="98042"/>
              <a:ext cx="3456384" cy="4080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E25667"/>
                  </a:solidFill>
                  <a:latin typeface="Impact" pitchFamily="34" charset="0"/>
                  <a:ea typeface="微软雅黑" pitchFamily="34" charset="-122"/>
                  <a:sym typeface="Impact" pitchFamily="34" charset="0"/>
                </a:rPr>
                <a:t>项目展示分类</a:t>
              </a:r>
              <a:endParaRPr lang="zh-CN" altLang="en-US" sz="2400" dirty="0">
                <a:solidFill>
                  <a:srgbClr val="E25667"/>
                </a:solidFill>
                <a:latin typeface="微软雅黑" pitchFamily="34" charset="-122"/>
                <a:ea typeface="微软雅黑" pitchFamily="34" charset="-122"/>
                <a:sym typeface="微软雅黑" pitchFamily="34" charset="-122"/>
              </a:endParaRPr>
            </a:p>
          </p:txBody>
        </p:sp>
      </p:grpSp>
      <p:sp>
        <p:nvSpPr>
          <p:cNvPr id="13" name="矩形 12"/>
          <p:cNvSpPr>
            <a:spLocks noChangeArrowheads="1"/>
          </p:cNvSpPr>
          <p:nvPr/>
        </p:nvSpPr>
        <p:spPr bwMode="auto">
          <a:xfrm>
            <a:off x="6806175" y="2326647"/>
            <a:ext cx="436848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a:t>
            </a:r>
          </a:p>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a:t>
            </a:r>
          </a:p>
        </p:txBody>
      </p:sp>
    </p:spTree>
    <p:extLst>
      <p:ext uri="{BB962C8B-B14F-4D97-AF65-F5344CB8AC3E}">
        <p14:creationId xmlns:p14="http://schemas.microsoft.com/office/powerpoint/2010/main" val="1511293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 xmlns:a16="http://schemas.microsoft.com/office/drawing/2014/main" id="{DF693AFF-225A-4729-BA5B-CEF98431F0FC}"/>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81515" y="4557153"/>
            <a:ext cx="9459736" cy="1999524"/>
          </a:xfrm>
          <a:prstGeom prst="rect">
            <a:avLst/>
          </a:prstGeom>
        </p:spPr>
      </p:pic>
      <p:pic>
        <p:nvPicPr>
          <p:cNvPr id="16" name="图片 15">
            <a:extLst>
              <a:ext uri="{FF2B5EF4-FFF2-40B4-BE49-F238E27FC236}">
                <a16:creationId xmlns="" xmlns:a16="http://schemas.microsoft.com/office/drawing/2014/main" id="{2EBE595D-2530-4650-9815-3EC678089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5" name="图片 4">
            <a:extLst>
              <a:ext uri="{FF2B5EF4-FFF2-40B4-BE49-F238E27FC236}">
                <a16:creationId xmlns="" xmlns:a16="http://schemas.microsoft.com/office/drawing/2014/main" id="{1A7AC847-F574-46AC-937E-73C499F097B7}"/>
              </a:ext>
            </a:extLst>
          </p:cNvPr>
          <p:cNvPicPr>
            <a:picLocks noChangeAspect="1"/>
          </p:cNvPicPr>
          <p:nvPr/>
        </p:nvPicPr>
        <p:blipFill rotWithShape="1">
          <a:blip r:embed="rId6"/>
          <a:srcRect b="25758"/>
          <a:stretch/>
        </p:blipFill>
        <p:spPr>
          <a:xfrm>
            <a:off x="4970121" y="881277"/>
            <a:ext cx="2751479" cy="2455226"/>
          </a:xfrm>
          <a:prstGeom prst="rect">
            <a:avLst/>
          </a:prstGeom>
        </p:spPr>
      </p:pic>
      <p:pic>
        <p:nvPicPr>
          <p:cNvPr id="10" name="图片 9">
            <a:extLst>
              <a:ext uri="{FF2B5EF4-FFF2-40B4-BE49-F238E27FC236}">
                <a16:creationId xmlns="" xmlns:a16="http://schemas.microsoft.com/office/drawing/2014/main" id="{EB59FCFE-CE4A-4D0B-9F70-A496FA120BA7}"/>
              </a:ext>
            </a:extLst>
          </p:cNvPr>
          <p:cNvPicPr>
            <a:picLocks noChangeAspect="1"/>
          </p:cNvPicPr>
          <p:nvPr/>
        </p:nvPicPr>
        <p:blipFill>
          <a:blip r:embed="rId7"/>
          <a:stretch>
            <a:fillRect/>
          </a:stretch>
        </p:blipFill>
        <p:spPr>
          <a:xfrm>
            <a:off x="9915442" y="4446776"/>
            <a:ext cx="2316681" cy="2603218"/>
          </a:xfrm>
          <a:prstGeom prst="rect">
            <a:avLst/>
          </a:prstGeom>
        </p:spPr>
      </p:pic>
      <p:pic>
        <p:nvPicPr>
          <p:cNvPr id="2" name="图形 1">
            <a:extLst>
              <a:ext uri="{FF2B5EF4-FFF2-40B4-BE49-F238E27FC236}">
                <a16:creationId xmlns="" xmlns:a16="http://schemas.microsoft.com/office/drawing/2014/main" id="{61E5829F-0115-429A-912B-18BBCF8ACB7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 xmlns:a16="http://schemas.microsoft.com/office/drawing/2014/main" id="{71B48E15-43EB-4478-9BFC-16B67ABFBCBC}"/>
              </a:ext>
            </a:extLst>
          </p:cNvPr>
          <p:cNvPicPr>
            <a:picLocks noChangeAspect="1"/>
          </p:cNvPicPr>
          <p:nvPr/>
        </p:nvPicPr>
        <p:blipFill rotWithShape="1">
          <a:blip r:embed="rId10">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 xmlns:a16="http://schemas.microsoft.com/office/drawing/2014/main" id="{42AE2B94-7CB6-45A8-8B90-0B1C4CF7827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 xmlns:a16="http://schemas.microsoft.com/office/drawing/2014/main" id="{18136AEF-0A90-49A2-BE49-3343ED00BCF8}"/>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 xmlns:a16="http://schemas.microsoft.com/office/drawing/2014/main" id="{EA9D650D-2C12-4906-8D0D-FE9A1CA43D6F}"/>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02</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1042857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a:spLocks noChangeArrowheads="1"/>
          </p:cNvSpPr>
          <p:nvPr/>
        </p:nvSpPr>
        <p:spPr bwMode="auto">
          <a:xfrm>
            <a:off x="2788176" y="18012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0" name="Freeform 7"/>
          <p:cNvSpPr>
            <a:spLocks noChangeArrowheads="1"/>
          </p:cNvSpPr>
          <p:nvPr/>
        </p:nvSpPr>
        <p:spPr bwMode="auto">
          <a:xfrm>
            <a:off x="4415893" y="26966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1" name="Freeform 8"/>
          <p:cNvSpPr>
            <a:spLocks noChangeArrowheads="1"/>
          </p:cNvSpPr>
          <p:nvPr/>
        </p:nvSpPr>
        <p:spPr bwMode="auto">
          <a:xfrm>
            <a:off x="6045726" y="18012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3" name="Freeform 10"/>
          <p:cNvSpPr>
            <a:spLocks noChangeArrowheads="1"/>
          </p:cNvSpPr>
          <p:nvPr/>
        </p:nvSpPr>
        <p:spPr bwMode="auto">
          <a:xfrm>
            <a:off x="7673443" y="26966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4" name="Freeform 11"/>
          <p:cNvSpPr>
            <a:spLocks noChangeArrowheads="1"/>
          </p:cNvSpPr>
          <p:nvPr/>
        </p:nvSpPr>
        <p:spPr bwMode="auto">
          <a:xfrm>
            <a:off x="9301159" y="1801284"/>
            <a:ext cx="1790700" cy="1540933"/>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5" name="Freeform 12"/>
          <p:cNvSpPr>
            <a:spLocks noChangeArrowheads="1"/>
          </p:cNvSpPr>
          <p:nvPr/>
        </p:nvSpPr>
        <p:spPr bwMode="auto">
          <a:xfrm>
            <a:off x="10825159" y="3255435"/>
            <a:ext cx="376767" cy="338667"/>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6" name="Freeform 13"/>
          <p:cNvSpPr>
            <a:spLocks noChangeArrowheads="1"/>
          </p:cNvSpPr>
          <p:nvPr/>
        </p:nvSpPr>
        <p:spPr bwMode="auto">
          <a:xfrm>
            <a:off x="1054626" y="1801284"/>
            <a:ext cx="376767" cy="338667"/>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7" name="Freeform 14"/>
          <p:cNvSpPr>
            <a:spLocks noChangeArrowheads="1"/>
          </p:cNvSpPr>
          <p:nvPr/>
        </p:nvSpPr>
        <p:spPr bwMode="auto">
          <a:xfrm>
            <a:off x="1160459" y="2097618"/>
            <a:ext cx="1794933" cy="1496484"/>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8" name="Freeform 15"/>
          <p:cNvSpPr>
            <a:spLocks noChangeArrowheads="1"/>
          </p:cNvSpPr>
          <p:nvPr/>
        </p:nvSpPr>
        <p:spPr bwMode="auto">
          <a:xfrm>
            <a:off x="2043110" y="2946401"/>
            <a:ext cx="27516" cy="522816"/>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9" name="Oval 16"/>
          <p:cNvSpPr>
            <a:spLocks noChangeArrowheads="1"/>
          </p:cNvSpPr>
          <p:nvPr/>
        </p:nvSpPr>
        <p:spPr bwMode="auto">
          <a:xfrm>
            <a:off x="1439860" y="1801285"/>
            <a:ext cx="1234017" cy="1231900"/>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0" name="Freeform 17"/>
          <p:cNvSpPr>
            <a:spLocks noChangeArrowheads="1"/>
          </p:cNvSpPr>
          <p:nvPr/>
        </p:nvSpPr>
        <p:spPr bwMode="auto">
          <a:xfrm>
            <a:off x="3670826" y="1926169"/>
            <a:ext cx="27517"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1" name="Oval 18"/>
          <p:cNvSpPr>
            <a:spLocks noChangeArrowheads="1"/>
          </p:cNvSpPr>
          <p:nvPr/>
        </p:nvSpPr>
        <p:spPr bwMode="auto">
          <a:xfrm>
            <a:off x="3069693" y="2360085"/>
            <a:ext cx="1231900" cy="123401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2" name="Freeform 19"/>
          <p:cNvSpPr>
            <a:spLocks noChangeArrowheads="1"/>
          </p:cNvSpPr>
          <p:nvPr/>
        </p:nvSpPr>
        <p:spPr bwMode="auto">
          <a:xfrm>
            <a:off x="5298543" y="2946401"/>
            <a:ext cx="27516"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3" name="Oval 20"/>
          <p:cNvSpPr>
            <a:spLocks noChangeArrowheads="1"/>
          </p:cNvSpPr>
          <p:nvPr/>
        </p:nvSpPr>
        <p:spPr bwMode="auto">
          <a:xfrm>
            <a:off x="4697409" y="1801285"/>
            <a:ext cx="1234016" cy="1231900"/>
          </a:xfrm>
          <a:prstGeom prst="ellipse">
            <a:avLst/>
          </a:pr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4" name="Freeform 21"/>
          <p:cNvSpPr>
            <a:spLocks noChangeArrowheads="1"/>
          </p:cNvSpPr>
          <p:nvPr/>
        </p:nvSpPr>
        <p:spPr bwMode="auto">
          <a:xfrm>
            <a:off x="6930492" y="1926169"/>
            <a:ext cx="25400"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5" name="Oval 22"/>
          <p:cNvSpPr>
            <a:spLocks noChangeArrowheads="1"/>
          </p:cNvSpPr>
          <p:nvPr/>
        </p:nvSpPr>
        <p:spPr bwMode="auto">
          <a:xfrm>
            <a:off x="6325126" y="2360085"/>
            <a:ext cx="1234017" cy="1234017"/>
          </a:xfrm>
          <a:prstGeom prst="ellipse">
            <a:avLst/>
          </a:pr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6" name="Freeform 23"/>
          <p:cNvSpPr>
            <a:spLocks noChangeArrowheads="1"/>
          </p:cNvSpPr>
          <p:nvPr/>
        </p:nvSpPr>
        <p:spPr bwMode="auto">
          <a:xfrm>
            <a:off x="8558209" y="2946401"/>
            <a:ext cx="25400"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7" name="Oval 24"/>
          <p:cNvSpPr>
            <a:spLocks noChangeArrowheads="1"/>
          </p:cNvSpPr>
          <p:nvPr/>
        </p:nvSpPr>
        <p:spPr bwMode="auto">
          <a:xfrm>
            <a:off x="7954959" y="1801285"/>
            <a:ext cx="1231900" cy="1231900"/>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8" name="Freeform 25"/>
          <p:cNvSpPr>
            <a:spLocks noChangeArrowheads="1"/>
          </p:cNvSpPr>
          <p:nvPr/>
        </p:nvSpPr>
        <p:spPr bwMode="auto">
          <a:xfrm>
            <a:off x="10185925" y="1926169"/>
            <a:ext cx="25400" cy="518583"/>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9" name="Oval 26"/>
          <p:cNvSpPr>
            <a:spLocks noChangeArrowheads="1"/>
          </p:cNvSpPr>
          <p:nvPr/>
        </p:nvSpPr>
        <p:spPr bwMode="auto">
          <a:xfrm>
            <a:off x="9582676" y="2360085"/>
            <a:ext cx="1234016" cy="123401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0" name="TextBox 87"/>
          <p:cNvSpPr>
            <a:spLocks noChangeArrowheads="1"/>
          </p:cNvSpPr>
          <p:nvPr/>
        </p:nvSpPr>
        <p:spPr bwMode="auto">
          <a:xfrm>
            <a:off x="1665706"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1</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1" name="矩形 100"/>
          <p:cNvSpPr>
            <a:spLocks noChangeArrowheads="1"/>
          </p:cNvSpPr>
          <p:nvPr/>
        </p:nvSpPr>
        <p:spPr bwMode="auto">
          <a:xfrm>
            <a:off x="1503645"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2" name="直接连接符 101"/>
          <p:cNvSpPr>
            <a:spLocks noChangeShapeType="1"/>
          </p:cNvSpPr>
          <p:nvPr/>
        </p:nvSpPr>
        <p:spPr bwMode="auto">
          <a:xfrm>
            <a:off x="1621892"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3" name="TextBox 95"/>
          <p:cNvSpPr>
            <a:spLocks noChangeArrowheads="1"/>
          </p:cNvSpPr>
          <p:nvPr/>
        </p:nvSpPr>
        <p:spPr bwMode="auto">
          <a:xfrm>
            <a:off x="4925373"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3</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4" name="矩形 103"/>
          <p:cNvSpPr>
            <a:spLocks noChangeArrowheads="1"/>
          </p:cNvSpPr>
          <p:nvPr/>
        </p:nvSpPr>
        <p:spPr bwMode="auto">
          <a:xfrm>
            <a:off x="4771493"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5" name="直接连接符 104"/>
          <p:cNvSpPr>
            <a:spLocks noChangeShapeType="1"/>
          </p:cNvSpPr>
          <p:nvPr/>
        </p:nvSpPr>
        <p:spPr bwMode="auto">
          <a:xfrm>
            <a:off x="4881559"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6" name="TextBox 98"/>
          <p:cNvSpPr>
            <a:spLocks noChangeArrowheads="1"/>
          </p:cNvSpPr>
          <p:nvPr/>
        </p:nvSpPr>
        <p:spPr bwMode="auto">
          <a:xfrm>
            <a:off x="8176573"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5</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7" name="矩形 106"/>
          <p:cNvSpPr>
            <a:spLocks noChangeArrowheads="1"/>
          </p:cNvSpPr>
          <p:nvPr/>
        </p:nvSpPr>
        <p:spPr bwMode="auto">
          <a:xfrm>
            <a:off x="8022693"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8" name="直接连接符 107"/>
          <p:cNvSpPr>
            <a:spLocks noChangeShapeType="1"/>
          </p:cNvSpPr>
          <p:nvPr/>
        </p:nvSpPr>
        <p:spPr bwMode="auto">
          <a:xfrm>
            <a:off x="8132759"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9" name="TextBox 101"/>
          <p:cNvSpPr>
            <a:spLocks noChangeArrowheads="1"/>
          </p:cNvSpPr>
          <p:nvPr/>
        </p:nvSpPr>
        <p:spPr bwMode="auto">
          <a:xfrm>
            <a:off x="32944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2</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0" name="矩形 109"/>
          <p:cNvSpPr>
            <a:spLocks noChangeArrowheads="1"/>
          </p:cNvSpPr>
          <p:nvPr/>
        </p:nvSpPr>
        <p:spPr bwMode="auto">
          <a:xfrm>
            <a:off x="31395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2" name="直接连接符 111"/>
          <p:cNvSpPr>
            <a:spLocks noChangeShapeType="1"/>
          </p:cNvSpPr>
          <p:nvPr/>
        </p:nvSpPr>
        <p:spPr bwMode="auto">
          <a:xfrm>
            <a:off x="32517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3" name="TextBox 104"/>
          <p:cNvSpPr>
            <a:spLocks noChangeArrowheads="1"/>
          </p:cNvSpPr>
          <p:nvPr/>
        </p:nvSpPr>
        <p:spPr bwMode="auto">
          <a:xfrm>
            <a:off x="65329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4</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4" name="矩形 113"/>
          <p:cNvSpPr>
            <a:spLocks noChangeArrowheads="1"/>
          </p:cNvSpPr>
          <p:nvPr/>
        </p:nvSpPr>
        <p:spPr bwMode="auto">
          <a:xfrm>
            <a:off x="63780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5" name="直接连接符 114"/>
          <p:cNvSpPr>
            <a:spLocks noChangeShapeType="1"/>
          </p:cNvSpPr>
          <p:nvPr/>
        </p:nvSpPr>
        <p:spPr bwMode="auto">
          <a:xfrm>
            <a:off x="64902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6" name="TextBox 107"/>
          <p:cNvSpPr>
            <a:spLocks noChangeArrowheads="1"/>
          </p:cNvSpPr>
          <p:nvPr/>
        </p:nvSpPr>
        <p:spPr bwMode="auto">
          <a:xfrm>
            <a:off x="97841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6</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7" name="矩形 116"/>
          <p:cNvSpPr>
            <a:spLocks noChangeArrowheads="1"/>
          </p:cNvSpPr>
          <p:nvPr/>
        </p:nvSpPr>
        <p:spPr bwMode="auto">
          <a:xfrm>
            <a:off x="96292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8" name="直接连接符 117"/>
          <p:cNvSpPr>
            <a:spLocks noChangeShapeType="1"/>
          </p:cNvSpPr>
          <p:nvPr/>
        </p:nvSpPr>
        <p:spPr bwMode="auto">
          <a:xfrm>
            <a:off x="97414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9" name="矩形 118"/>
          <p:cNvSpPr>
            <a:spLocks noChangeArrowheads="1"/>
          </p:cNvSpPr>
          <p:nvPr/>
        </p:nvSpPr>
        <p:spPr bwMode="auto">
          <a:xfrm>
            <a:off x="1222062" y="36978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0" name="矩形 119"/>
          <p:cNvSpPr>
            <a:spLocks noChangeArrowheads="1"/>
          </p:cNvSpPr>
          <p:nvPr/>
        </p:nvSpPr>
        <p:spPr bwMode="auto">
          <a:xfrm>
            <a:off x="2952054" y="13144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1" name="矩形 120"/>
          <p:cNvSpPr>
            <a:spLocks noChangeArrowheads="1"/>
          </p:cNvSpPr>
          <p:nvPr/>
        </p:nvSpPr>
        <p:spPr bwMode="auto">
          <a:xfrm>
            <a:off x="4594588" y="36978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2" name="矩形 121"/>
          <p:cNvSpPr>
            <a:spLocks noChangeArrowheads="1"/>
          </p:cNvSpPr>
          <p:nvPr/>
        </p:nvSpPr>
        <p:spPr bwMode="auto">
          <a:xfrm>
            <a:off x="6184204" y="13144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3" name="矩形 122"/>
          <p:cNvSpPr>
            <a:spLocks noChangeArrowheads="1"/>
          </p:cNvSpPr>
          <p:nvPr/>
        </p:nvSpPr>
        <p:spPr bwMode="auto">
          <a:xfrm>
            <a:off x="7824621" y="36724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4" name="矩形 123"/>
          <p:cNvSpPr>
            <a:spLocks noChangeArrowheads="1"/>
          </p:cNvSpPr>
          <p:nvPr/>
        </p:nvSpPr>
        <p:spPr bwMode="auto">
          <a:xfrm>
            <a:off x="9443870" y="1286935"/>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5" name="矩形 124"/>
          <p:cNvSpPr>
            <a:spLocks noChangeArrowheads="1"/>
          </p:cNvSpPr>
          <p:nvPr/>
        </p:nvSpPr>
        <p:spPr bwMode="auto">
          <a:xfrm>
            <a:off x="1160460" y="4130388"/>
            <a:ext cx="101425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阐述内容在这里输入阐述内容在这里输入阐述内容在这里输入阐述内容在这里输入阐述内容在这里输入阐述内容在这里输入阐述内容在这里输入阐述内容在这里输入阐述内容在这里输入阐述内容在这里输入阐述内容</a:t>
            </a:r>
          </a:p>
        </p:txBody>
      </p:sp>
    </p:spTree>
    <p:extLst>
      <p:ext uri="{BB962C8B-B14F-4D97-AF65-F5344CB8AC3E}">
        <p14:creationId xmlns:p14="http://schemas.microsoft.com/office/powerpoint/2010/main" val="1332842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anim calcmode="lin" valueType="num">
                                      <p:cBhvr>
                                        <p:cTn id="25" dur="500" fill="hold"/>
                                        <p:tgtEl>
                                          <p:spTgt spid="101"/>
                                        </p:tgtEl>
                                        <p:attrNameLst>
                                          <p:attrName>ppt_x</p:attrName>
                                        </p:attrNameLst>
                                      </p:cBhvr>
                                      <p:tavLst>
                                        <p:tav tm="0">
                                          <p:val>
                                            <p:strVal val="#ppt_x"/>
                                          </p:val>
                                        </p:tav>
                                        <p:tav tm="100000">
                                          <p:val>
                                            <p:strVal val="#ppt_x"/>
                                          </p:val>
                                        </p:tav>
                                      </p:tavLst>
                                    </p:anim>
                                    <p:anim calcmode="lin" valueType="num">
                                      <p:cBhvr>
                                        <p:cTn id="26" dur="500" fill="hold"/>
                                        <p:tgtEl>
                                          <p:spTgt spid="10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anim calcmode="lin" valueType="num">
                                      <p:cBhvr>
                                        <p:cTn id="30" dur="500" fill="hold"/>
                                        <p:tgtEl>
                                          <p:spTgt spid="102"/>
                                        </p:tgtEl>
                                        <p:attrNameLst>
                                          <p:attrName>ppt_x</p:attrName>
                                        </p:attrNameLst>
                                      </p:cBhvr>
                                      <p:tavLst>
                                        <p:tav tm="0">
                                          <p:val>
                                            <p:strVal val="#ppt_x"/>
                                          </p:val>
                                        </p:tav>
                                        <p:tav tm="100000">
                                          <p:val>
                                            <p:strVal val="#ppt_x"/>
                                          </p:val>
                                        </p:tav>
                                      </p:tavLst>
                                    </p:anim>
                                    <p:anim calcmode="lin" valueType="num">
                                      <p:cBhvr>
                                        <p:cTn id="31" dur="500" fill="hold"/>
                                        <p:tgtEl>
                                          <p:spTgt spid="10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anim calcmode="lin" valueType="num">
                                      <p:cBhvr>
                                        <p:cTn id="35" dur="500" fill="hold"/>
                                        <p:tgtEl>
                                          <p:spTgt spid="88"/>
                                        </p:tgtEl>
                                        <p:attrNameLst>
                                          <p:attrName>ppt_x</p:attrName>
                                        </p:attrNameLst>
                                      </p:cBhvr>
                                      <p:tavLst>
                                        <p:tav tm="0">
                                          <p:val>
                                            <p:strVal val="#ppt_x"/>
                                          </p:val>
                                        </p:tav>
                                        <p:tav tm="100000">
                                          <p:val>
                                            <p:strVal val="#ppt_x"/>
                                          </p:val>
                                        </p:tav>
                                      </p:tavLst>
                                    </p:anim>
                                    <p:anim calcmode="lin" valueType="num">
                                      <p:cBhvr>
                                        <p:cTn id="36" dur="500" fill="hold"/>
                                        <p:tgtEl>
                                          <p:spTgt spid="88"/>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anim calcmode="lin" valueType="num">
                                      <p:cBhvr>
                                        <p:cTn id="43" dur="500" fill="hold"/>
                                        <p:tgtEl>
                                          <p:spTgt spid="90"/>
                                        </p:tgtEl>
                                        <p:attrNameLst>
                                          <p:attrName>ppt_x</p:attrName>
                                        </p:attrNameLst>
                                      </p:cBhvr>
                                      <p:tavLst>
                                        <p:tav tm="0">
                                          <p:val>
                                            <p:strVal val="#ppt_x"/>
                                          </p:val>
                                        </p:tav>
                                        <p:tav tm="100000">
                                          <p:val>
                                            <p:strVal val="#ppt_x"/>
                                          </p:val>
                                        </p:tav>
                                      </p:tavLst>
                                    </p:anim>
                                    <p:anim calcmode="lin" valueType="num">
                                      <p:cBhvr>
                                        <p:cTn id="44" dur="500" fill="hold"/>
                                        <p:tgtEl>
                                          <p:spTgt spid="9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anim calcmode="lin" valueType="num">
                                      <p:cBhvr>
                                        <p:cTn id="48" dur="500" fill="hold"/>
                                        <p:tgtEl>
                                          <p:spTgt spid="91"/>
                                        </p:tgtEl>
                                        <p:attrNameLst>
                                          <p:attrName>ppt_x</p:attrName>
                                        </p:attrNameLst>
                                      </p:cBhvr>
                                      <p:tavLst>
                                        <p:tav tm="0">
                                          <p:val>
                                            <p:strVal val="#ppt_x"/>
                                          </p:val>
                                        </p:tav>
                                        <p:tav tm="100000">
                                          <p:val>
                                            <p:strVal val="#ppt_x"/>
                                          </p:val>
                                        </p:tav>
                                      </p:tavLst>
                                    </p:anim>
                                    <p:anim calcmode="lin" valueType="num">
                                      <p:cBhvr>
                                        <p:cTn id="49" dur="500" fill="hold"/>
                                        <p:tgtEl>
                                          <p:spTgt spid="9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anim calcmode="lin" valueType="num">
                                      <p:cBhvr>
                                        <p:cTn id="53" dur="500" fill="hold"/>
                                        <p:tgtEl>
                                          <p:spTgt spid="109"/>
                                        </p:tgtEl>
                                        <p:attrNameLst>
                                          <p:attrName>ppt_x</p:attrName>
                                        </p:attrNameLst>
                                      </p:cBhvr>
                                      <p:tavLst>
                                        <p:tav tm="0">
                                          <p:val>
                                            <p:strVal val="#ppt_x"/>
                                          </p:val>
                                        </p:tav>
                                        <p:tav tm="100000">
                                          <p:val>
                                            <p:strVal val="#ppt_x"/>
                                          </p:val>
                                        </p:tav>
                                      </p:tavLst>
                                    </p:anim>
                                    <p:anim calcmode="lin" valueType="num">
                                      <p:cBhvr>
                                        <p:cTn id="54" dur="500" fill="hold"/>
                                        <p:tgtEl>
                                          <p:spTgt spid="10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anim calcmode="lin" valueType="num">
                                      <p:cBhvr>
                                        <p:cTn id="58" dur="500" fill="hold"/>
                                        <p:tgtEl>
                                          <p:spTgt spid="110"/>
                                        </p:tgtEl>
                                        <p:attrNameLst>
                                          <p:attrName>ppt_x</p:attrName>
                                        </p:attrNameLst>
                                      </p:cBhvr>
                                      <p:tavLst>
                                        <p:tav tm="0">
                                          <p:val>
                                            <p:strVal val="#ppt_x"/>
                                          </p:val>
                                        </p:tav>
                                        <p:tav tm="100000">
                                          <p:val>
                                            <p:strVal val="#ppt_x"/>
                                          </p:val>
                                        </p:tav>
                                      </p:tavLst>
                                    </p:anim>
                                    <p:anim calcmode="lin" valueType="num">
                                      <p:cBhvr>
                                        <p:cTn id="59" dur="500" fill="hold"/>
                                        <p:tgtEl>
                                          <p:spTgt spid="11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500"/>
                                        <p:tgtEl>
                                          <p:spTgt spid="112"/>
                                        </p:tgtEl>
                                      </p:cBhvr>
                                    </p:animEffect>
                                    <p:anim calcmode="lin" valueType="num">
                                      <p:cBhvr>
                                        <p:cTn id="63" dur="500" fill="hold"/>
                                        <p:tgtEl>
                                          <p:spTgt spid="112"/>
                                        </p:tgtEl>
                                        <p:attrNameLst>
                                          <p:attrName>ppt_x</p:attrName>
                                        </p:attrNameLst>
                                      </p:cBhvr>
                                      <p:tavLst>
                                        <p:tav tm="0">
                                          <p:val>
                                            <p:strVal val="#ppt_x"/>
                                          </p:val>
                                        </p:tav>
                                        <p:tav tm="100000">
                                          <p:val>
                                            <p:strVal val="#ppt_x"/>
                                          </p:val>
                                        </p:tav>
                                      </p:tavLst>
                                    </p:anim>
                                    <p:anim calcmode="lin" valueType="num">
                                      <p:cBhvr>
                                        <p:cTn id="64" dur="500" fill="hold"/>
                                        <p:tgtEl>
                                          <p:spTgt spid="11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500"/>
                                        <p:tgtEl>
                                          <p:spTgt spid="80"/>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anim calcmode="lin" valueType="num">
                                      <p:cBhvr>
                                        <p:cTn id="71" dur="500" fill="hold"/>
                                        <p:tgtEl>
                                          <p:spTgt spid="93"/>
                                        </p:tgtEl>
                                        <p:attrNameLst>
                                          <p:attrName>ppt_x</p:attrName>
                                        </p:attrNameLst>
                                      </p:cBhvr>
                                      <p:tavLst>
                                        <p:tav tm="0">
                                          <p:val>
                                            <p:strVal val="#ppt_x"/>
                                          </p:val>
                                        </p:tav>
                                        <p:tav tm="100000">
                                          <p:val>
                                            <p:strVal val="#ppt_x"/>
                                          </p:val>
                                        </p:tav>
                                      </p:tavLst>
                                    </p:anim>
                                    <p:anim calcmode="lin" valueType="num">
                                      <p:cBhvr>
                                        <p:cTn id="72" dur="5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anim calcmode="lin" valueType="num">
                                      <p:cBhvr>
                                        <p:cTn id="76" dur="500" fill="hold"/>
                                        <p:tgtEl>
                                          <p:spTgt spid="103"/>
                                        </p:tgtEl>
                                        <p:attrNameLst>
                                          <p:attrName>ppt_x</p:attrName>
                                        </p:attrNameLst>
                                      </p:cBhvr>
                                      <p:tavLst>
                                        <p:tav tm="0">
                                          <p:val>
                                            <p:strVal val="#ppt_x"/>
                                          </p:val>
                                        </p:tav>
                                        <p:tav tm="100000">
                                          <p:val>
                                            <p:strVal val="#ppt_x"/>
                                          </p:val>
                                        </p:tav>
                                      </p:tavLst>
                                    </p:anim>
                                    <p:anim calcmode="lin" valueType="num">
                                      <p:cBhvr>
                                        <p:cTn id="77" dur="500" fill="hold"/>
                                        <p:tgtEl>
                                          <p:spTgt spid="10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anim calcmode="lin" valueType="num">
                                      <p:cBhvr>
                                        <p:cTn id="81" dur="500" fill="hold"/>
                                        <p:tgtEl>
                                          <p:spTgt spid="104"/>
                                        </p:tgtEl>
                                        <p:attrNameLst>
                                          <p:attrName>ppt_x</p:attrName>
                                        </p:attrNameLst>
                                      </p:cBhvr>
                                      <p:tavLst>
                                        <p:tav tm="0">
                                          <p:val>
                                            <p:strVal val="#ppt_x"/>
                                          </p:val>
                                        </p:tav>
                                        <p:tav tm="100000">
                                          <p:val>
                                            <p:strVal val="#ppt_x"/>
                                          </p:val>
                                        </p:tav>
                                      </p:tavLst>
                                    </p:anim>
                                    <p:anim calcmode="lin" valueType="num">
                                      <p:cBhvr>
                                        <p:cTn id="82" dur="500" fill="hold"/>
                                        <p:tgtEl>
                                          <p:spTgt spid="10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105"/>
                                        </p:tgtEl>
                                        <p:attrNameLst>
                                          <p:attrName>style.visibility</p:attrName>
                                        </p:attrNameLst>
                                      </p:cBhvr>
                                      <p:to>
                                        <p:strVal val="visible"/>
                                      </p:to>
                                    </p:set>
                                    <p:animEffect transition="in" filter="fade">
                                      <p:cBhvr>
                                        <p:cTn id="85" dur="500"/>
                                        <p:tgtEl>
                                          <p:spTgt spid="105"/>
                                        </p:tgtEl>
                                      </p:cBhvr>
                                    </p:animEffect>
                                    <p:anim calcmode="lin" valueType="num">
                                      <p:cBhvr>
                                        <p:cTn id="86" dur="500" fill="hold"/>
                                        <p:tgtEl>
                                          <p:spTgt spid="105"/>
                                        </p:tgtEl>
                                        <p:attrNameLst>
                                          <p:attrName>ppt_x</p:attrName>
                                        </p:attrNameLst>
                                      </p:cBhvr>
                                      <p:tavLst>
                                        <p:tav tm="0">
                                          <p:val>
                                            <p:strVal val="#ppt_x"/>
                                          </p:val>
                                        </p:tav>
                                        <p:tav tm="100000">
                                          <p:val>
                                            <p:strVal val="#ppt_x"/>
                                          </p:val>
                                        </p:tav>
                                      </p:tavLst>
                                    </p:anim>
                                    <p:anim calcmode="lin" valueType="num">
                                      <p:cBhvr>
                                        <p:cTn id="87" dur="500" fill="hold"/>
                                        <p:tgtEl>
                                          <p:spTgt spid="10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92"/>
                                        </p:tgtEl>
                                        <p:attrNameLst>
                                          <p:attrName>style.visibility</p:attrName>
                                        </p:attrNameLst>
                                      </p:cBhvr>
                                      <p:to>
                                        <p:strVal val="visible"/>
                                      </p:to>
                                    </p:set>
                                    <p:animEffect transition="in" filter="fade">
                                      <p:cBhvr>
                                        <p:cTn id="90" dur="500"/>
                                        <p:tgtEl>
                                          <p:spTgt spid="92"/>
                                        </p:tgtEl>
                                      </p:cBhvr>
                                    </p:animEffect>
                                    <p:anim calcmode="lin" valueType="num">
                                      <p:cBhvr>
                                        <p:cTn id="91" dur="500" fill="hold"/>
                                        <p:tgtEl>
                                          <p:spTgt spid="92"/>
                                        </p:tgtEl>
                                        <p:attrNameLst>
                                          <p:attrName>ppt_x</p:attrName>
                                        </p:attrNameLst>
                                      </p:cBhvr>
                                      <p:tavLst>
                                        <p:tav tm="0">
                                          <p:val>
                                            <p:strVal val="#ppt_x"/>
                                          </p:val>
                                        </p:tav>
                                        <p:tav tm="100000">
                                          <p:val>
                                            <p:strVal val="#ppt_x"/>
                                          </p:val>
                                        </p:tav>
                                      </p:tavLst>
                                    </p:anim>
                                    <p:anim calcmode="lin" valueType="num">
                                      <p:cBhvr>
                                        <p:cTn id="92" dur="500" fill="hold"/>
                                        <p:tgtEl>
                                          <p:spTgt spid="9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94"/>
                                        </p:tgtEl>
                                        <p:attrNameLst>
                                          <p:attrName>style.visibility</p:attrName>
                                        </p:attrNameLst>
                                      </p:cBhvr>
                                      <p:to>
                                        <p:strVal val="visible"/>
                                      </p:to>
                                    </p:set>
                                    <p:animEffect transition="in" filter="fade">
                                      <p:cBhvr>
                                        <p:cTn id="95" dur="500"/>
                                        <p:tgtEl>
                                          <p:spTgt spid="94"/>
                                        </p:tgtEl>
                                      </p:cBhvr>
                                    </p:animEffect>
                                    <p:anim calcmode="lin" valueType="num">
                                      <p:cBhvr>
                                        <p:cTn id="96" dur="500" fill="hold"/>
                                        <p:tgtEl>
                                          <p:spTgt spid="94"/>
                                        </p:tgtEl>
                                        <p:attrNameLst>
                                          <p:attrName>ppt_x</p:attrName>
                                        </p:attrNameLst>
                                      </p:cBhvr>
                                      <p:tavLst>
                                        <p:tav tm="0">
                                          <p:val>
                                            <p:strVal val="#ppt_x"/>
                                          </p:val>
                                        </p:tav>
                                        <p:tav tm="100000">
                                          <p:val>
                                            <p:strVal val="#ppt_x"/>
                                          </p:val>
                                        </p:tav>
                                      </p:tavLst>
                                    </p:anim>
                                    <p:anim calcmode="lin" valueType="num">
                                      <p:cBhvr>
                                        <p:cTn id="97" dur="500" fill="hold"/>
                                        <p:tgtEl>
                                          <p:spTgt spid="9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anim calcmode="lin" valueType="num">
                                      <p:cBhvr>
                                        <p:cTn id="101" dur="500" fill="hold"/>
                                        <p:tgtEl>
                                          <p:spTgt spid="95"/>
                                        </p:tgtEl>
                                        <p:attrNameLst>
                                          <p:attrName>ppt_x</p:attrName>
                                        </p:attrNameLst>
                                      </p:cBhvr>
                                      <p:tavLst>
                                        <p:tav tm="0">
                                          <p:val>
                                            <p:strVal val="#ppt_x"/>
                                          </p:val>
                                        </p:tav>
                                        <p:tav tm="100000">
                                          <p:val>
                                            <p:strVal val="#ppt_x"/>
                                          </p:val>
                                        </p:tav>
                                      </p:tavLst>
                                    </p:anim>
                                    <p:anim calcmode="lin" valueType="num">
                                      <p:cBhvr>
                                        <p:cTn id="102" dur="500" fill="hold"/>
                                        <p:tgtEl>
                                          <p:spTgt spid="9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500"/>
                                        <p:tgtEl>
                                          <p:spTgt spid="113"/>
                                        </p:tgtEl>
                                      </p:cBhvr>
                                    </p:animEffect>
                                    <p:anim calcmode="lin" valueType="num">
                                      <p:cBhvr>
                                        <p:cTn id="106" dur="500" fill="hold"/>
                                        <p:tgtEl>
                                          <p:spTgt spid="113"/>
                                        </p:tgtEl>
                                        <p:attrNameLst>
                                          <p:attrName>ppt_x</p:attrName>
                                        </p:attrNameLst>
                                      </p:cBhvr>
                                      <p:tavLst>
                                        <p:tav tm="0">
                                          <p:val>
                                            <p:strVal val="#ppt_x"/>
                                          </p:val>
                                        </p:tav>
                                        <p:tav tm="100000">
                                          <p:val>
                                            <p:strVal val="#ppt_x"/>
                                          </p:val>
                                        </p:tav>
                                      </p:tavLst>
                                    </p:anim>
                                    <p:anim calcmode="lin" valueType="num">
                                      <p:cBhvr>
                                        <p:cTn id="107" dur="500" fill="hold"/>
                                        <p:tgtEl>
                                          <p:spTgt spid="113"/>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500" fill="hold"/>
                                        <p:tgtEl>
                                          <p:spTgt spid="114"/>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115"/>
                                        </p:tgtEl>
                                        <p:attrNameLst>
                                          <p:attrName>style.visibility</p:attrName>
                                        </p:attrNameLst>
                                      </p:cBhvr>
                                      <p:to>
                                        <p:strVal val="visible"/>
                                      </p:to>
                                    </p:set>
                                    <p:animEffect transition="in" filter="fade">
                                      <p:cBhvr>
                                        <p:cTn id="115" dur="500"/>
                                        <p:tgtEl>
                                          <p:spTgt spid="115"/>
                                        </p:tgtEl>
                                      </p:cBhvr>
                                    </p:animEffect>
                                    <p:anim calcmode="lin" valueType="num">
                                      <p:cBhvr>
                                        <p:cTn id="116" dur="500" fill="hold"/>
                                        <p:tgtEl>
                                          <p:spTgt spid="115"/>
                                        </p:tgtEl>
                                        <p:attrNameLst>
                                          <p:attrName>ppt_x</p:attrName>
                                        </p:attrNameLst>
                                      </p:cBhvr>
                                      <p:tavLst>
                                        <p:tav tm="0">
                                          <p:val>
                                            <p:strVal val="#ppt_x"/>
                                          </p:val>
                                        </p:tav>
                                        <p:tav tm="100000">
                                          <p:val>
                                            <p:strVal val="#ppt_x"/>
                                          </p:val>
                                        </p:tav>
                                      </p:tavLst>
                                    </p:anim>
                                    <p:anim calcmode="lin" valueType="num">
                                      <p:cBhvr>
                                        <p:cTn id="117" dur="500" fill="hold"/>
                                        <p:tgtEl>
                                          <p:spTgt spid="115"/>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81"/>
                                        </p:tgtEl>
                                        <p:attrNameLst>
                                          <p:attrName>style.visibility</p:attrName>
                                        </p:attrNameLst>
                                      </p:cBhvr>
                                      <p:to>
                                        <p:strVal val="visible"/>
                                      </p:to>
                                    </p:set>
                                    <p:animEffect transition="in" filter="wipe(left)">
                                      <p:cBhvr>
                                        <p:cTn id="120" dur="500"/>
                                        <p:tgtEl>
                                          <p:spTgt spid="81"/>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anim calcmode="lin" valueType="num">
                                      <p:cBhvr>
                                        <p:cTn id="124" dur="500" fill="hold"/>
                                        <p:tgtEl>
                                          <p:spTgt spid="97"/>
                                        </p:tgtEl>
                                        <p:attrNameLst>
                                          <p:attrName>ppt_x</p:attrName>
                                        </p:attrNameLst>
                                      </p:cBhvr>
                                      <p:tavLst>
                                        <p:tav tm="0">
                                          <p:val>
                                            <p:strVal val="#ppt_x"/>
                                          </p:val>
                                        </p:tav>
                                        <p:tav tm="100000">
                                          <p:val>
                                            <p:strVal val="#ppt_x"/>
                                          </p:val>
                                        </p:tav>
                                      </p:tavLst>
                                    </p:anim>
                                    <p:anim calcmode="lin" valueType="num">
                                      <p:cBhvr>
                                        <p:cTn id="125" dur="500" fill="hold"/>
                                        <p:tgtEl>
                                          <p:spTgt spid="9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106"/>
                                        </p:tgtEl>
                                        <p:attrNameLst>
                                          <p:attrName>style.visibility</p:attrName>
                                        </p:attrNameLst>
                                      </p:cBhvr>
                                      <p:to>
                                        <p:strVal val="visible"/>
                                      </p:to>
                                    </p:set>
                                    <p:animEffect transition="in" filter="fade">
                                      <p:cBhvr>
                                        <p:cTn id="128" dur="500"/>
                                        <p:tgtEl>
                                          <p:spTgt spid="106"/>
                                        </p:tgtEl>
                                      </p:cBhvr>
                                    </p:animEffect>
                                    <p:anim calcmode="lin" valueType="num">
                                      <p:cBhvr>
                                        <p:cTn id="129" dur="500" fill="hold"/>
                                        <p:tgtEl>
                                          <p:spTgt spid="106"/>
                                        </p:tgtEl>
                                        <p:attrNameLst>
                                          <p:attrName>ppt_x</p:attrName>
                                        </p:attrNameLst>
                                      </p:cBhvr>
                                      <p:tavLst>
                                        <p:tav tm="0">
                                          <p:val>
                                            <p:strVal val="#ppt_x"/>
                                          </p:val>
                                        </p:tav>
                                        <p:tav tm="100000">
                                          <p:val>
                                            <p:strVal val="#ppt_x"/>
                                          </p:val>
                                        </p:tav>
                                      </p:tavLst>
                                    </p:anim>
                                    <p:anim calcmode="lin" valueType="num">
                                      <p:cBhvr>
                                        <p:cTn id="130" dur="500" fill="hold"/>
                                        <p:tgtEl>
                                          <p:spTgt spid="10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107"/>
                                        </p:tgtEl>
                                        <p:attrNameLst>
                                          <p:attrName>style.visibility</p:attrName>
                                        </p:attrNameLst>
                                      </p:cBhvr>
                                      <p:to>
                                        <p:strVal val="visible"/>
                                      </p:to>
                                    </p:set>
                                    <p:animEffect transition="in" filter="fade">
                                      <p:cBhvr>
                                        <p:cTn id="133" dur="500"/>
                                        <p:tgtEl>
                                          <p:spTgt spid="107"/>
                                        </p:tgtEl>
                                      </p:cBhvr>
                                    </p:animEffect>
                                    <p:anim calcmode="lin" valueType="num">
                                      <p:cBhvr>
                                        <p:cTn id="134" dur="500" fill="hold"/>
                                        <p:tgtEl>
                                          <p:spTgt spid="107"/>
                                        </p:tgtEl>
                                        <p:attrNameLst>
                                          <p:attrName>ppt_x</p:attrName>
                                        </p:attrNameLst>
                                      </p:cBhvr>
                                      <p:tavLst>
                                        <p:tav tm="0">
                                          <p:val>
                                            <p:strVal val="#ppt_x"/>
                                          </p:val>
                                        </p:tav>
                                        <p:tav tm="100000">
                                          <p:val>
                                            <p:strVal val="#ppt_x"/>
                                          </p:val>
                                        </p:tav>
                                      </p:tavLst>
                                    </p:anim>
                                    <p:anim calcmode="lin" valueType="num">
                                      <p:cBhvr>
                                        <p:cTn id="135" dur="500" fill="hold"/>
                                        <p:tgtEl>
                                          <p:spTgt spid="10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108"/>
                                        </p:tgtEl>
                                        <p:attrNameLst>
                                          <p:attrName>style.visibility</p:attrName>
                                        </p:attrNameLst>
                                      </p:cBhvr>
                                      <p:to>
                                        <p:strVal val="visible"/>
                                      </p:to>
                                    </p:set>
                                    <p:animEffect transition="in" filter="fade">
                                      <p:cBhvr>
                                        <p:cTn id="138" dur="500"/>
                                        <p:tgtEl>
                                          <p:spTgt spid="108"/>
                                        </p:tgtEl>
                                      </p:cBhvr>
                                    </p:animEffect>
                                    <p:anim calcmode="lin" valueType="num">
                                      <p:cBhvr>
                                        <p:cTn id="139" dur="500" fill="hold"/>
                                        <p:tgtEl>
                                          <p:spTgt spid="108"/>
                                        </p:tgtEl>
                                        <p:attrNameLst>
                                          <p:attrName>ppt_x</p:attrName>
                                        </p:attrNameLst>
                                      </p:cBhvr>
                                      <p:tavLst>
                                        <p:tav tm="0">
                                          <p:val>
                                            <p:strVal val="#ppt_x"/>
                                          </p:val>
                                        </p:tav>
                                        <p:tav tm="100000">
                                          <p:val>
                                            <p:strVal val="#ppt_x"/>
                                          </p:val>
                                        </p:tav>
                                      </p:tavLst>
                                    </p:anim>
                                    <p:anim calcmode="lin" valueType="num">
                                      <p:cBhvr>
                                        <p:cTn id="140" dur="500" fill="hold"/>
                                        <p:tgtEl>
                                          <p:spTgt spid="10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96"/>
                                        </p:tgtEl>
                                        <p:attrNameLst>
                                          <p:attrName>style.visibility</p:attrName>
                                        </p:attrNameLst>
                                      </p:cBhvr>
                                      <p:to>
                                        <p:strVal val="visible"/>
                                      </p:to>
                                    </p:set>
                                    <p:animEffect transition="in" filter="fade">
                                      <p:cBhvr>
                                        <p:cTn id="143" dur="500"/>
                                        <p:tgtEl>
                                          <p:spTgt spid="96"/>
                                        </p:tgtEl>
                                      </p:cBhvr>
                                    </p:animEffect>
                                    <p:anim calcmode="lin" valueType="num">
                                      <p:cBhvr>
                                        <p:cTn id="144" dur="500" fill="hold"/>
                                        <p:tgtEl>
                                          <p:spTgt spid="96"/>
                                        </p:tgtEl>
                                        <p:attrNameLst>
                                          <p:attrName>ppt_x</p:attrName>
                                        </p:attrNameLst>
                                      </p:cBhvr>
                                      <p:tavLst>
                                        <p:tav tm="0">
                                          <p:val>
                                            <p:strVal val="#ppt_x"/>
                                          </p:val>
                                        </p:tav>
                                        <p:tav tm="100000">
                                          <p:val>
                                            <p:strVal val="#ppt_x"/>
                                          </p:val>
                                        </p:tav>
                                      </p:tavLst>
                                    </p:anim>
                                    <p:anim calcmode="lin" valueType="num">
                                      <p:cBhvr>
                                        <p:cTn id="145" dur="500" fill="hold"/>
                                        <p:tgtEl>
                                          <p:spTgt spid="96"/>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83"/>
                                        </p:tgtEl>
                                        <p:attrNameLst>
                                          <p:attrName>style.visibility</p:attrName>
                                        </p:attrNameLst>
                                      </p:cBhvr>
                                      <p:to>
                                        <p:strVal val="visible"/>
                                      </p:to>
                                    </p:set>
                                    <p:animEffect transition="in" filter="wipe(left)">
                                      <p:cBhvr>
                                        <p:cTn id="148" dur="500"/>
                                        <p:tgtEl>
                                          <p:spTgt spid="83"/>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84"/>
                                        </p:tgtEl>
                                        <p:attrNameLst>
                                          <p:attrName>style.visibility</p:attrName>
                                        </p:attrNameLst>
                                      </p:cBhvr>
                                      <p:to>
                                        <p:strVal val="visible"/>
                                      </p:to>
                                    </p:set>
                                    <p:animEffect transition="in" filter="wipe(left)">
                                      <p:cBhvr>
                                        <p:cTn id="151" dur="500"/>
                                        <p:tgtEl>
                                          <p:spTgt spid="84"/>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98"/>
                                        </p:tgtEl>
                                        <p:attrNameLst>
                                          <p:attrName>style.visibility</p:attrName>
                                        </p:attrNameLst>
                                      </p:cBhvr>
                                      <p:to>
                                        <p:strVal val="visible"/>
                                      </p:to>
                                    </p:set>
                                    <p:animEffect transition="in" filter="fade">
                                      <p:cBhvr>
                                        <p:cTn id="154" dur="500"/>
                                        <p:tgtEl>
                                          <p:spTgt spid="98"/>
                                        </p:tgtEl>
                                      </p:cBhvr>
                                    </p:animEffect>
                                    <p:anim calcmode="lin" valueType="num">
                                      <p:cBhvr>
                                        <p:cTn id="155" dur="500" fill="hold"/>
                                        <p:tgtEl>
                                          <p:spTgt spid="98"/>
                                        </p:tgtEl>
                                        <p:attrNameLst>
                                          <p:attrName>ppt_x</p:attrName>
                                        </p:attrNameLst>
                                      </p:cBhvr>
                                      <p:tavLst>
                                        <p:tav tm="0">
                                          <p:val>
                                            <p:strVal val="#ppt_x"/>
                                          </p:val>
                                        </p:tav>
                                        <p:tav tm="100000">
                                          <p:val>
                                            <p:strVal val="#ppt_x"/>
                                          </p:val>
                                        </p:tav>
                                      </p:tavLst>
                                    </p:anim>
                                    <p:anim calcmode="lin" valueType="num">
                                      <p:cBhvr>
                                        <p:cTn id="156" dur="500" fill="hold"/>
                                        <p:tgtEl>
                                          <p:spTgt spid="98"/>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500"/>
                                        <p:tgtEl>
                                          <p:spTgt spid="99"/>
                                        </p:tgtEl>
                                      </p:cBhvr>
                                    </p:animEffect>
                                    <p:anim calcmode="lin" valueType="num">
                                      <p:cBhvr>
                                        <p:cTn id="160" dur="500" fill="hold"/>
                                        <p:tgtEl>
                                          <p:spTgt spid="99"/>
                                        </p:tgtEl>
                                        <p:attrNameLst>
                                          <p:attrName>ppt_x</p:attrName>
                                        </p:attrNameLst>
                                      </p:cBhvr>
                                      <p:tavLst>
                                        <p:tav tm="0">
                                          <p:val>
                                            <p:strVal val="#ppt_x"/>
                                          </p:val>
                                        </p:tav>
                                        <p:tav tm="100000">
                                          <p:val>
                                            <p:strVal val="#ppt_x"/>
                                          </p:val>
                                        </p:tav>
                                      </p:tavLst>
                                    </p:anim>
                                    <p:anim calcmode="lin" valueType="num">
                                      <p:cBhvr>
                                        <p:cTn id="161" dur="500" fill="hold"/>
                                        <p:tgtEl>
                                          <p:spTgt spid="9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116"/>
                                        </p:tgtEl>
                                        <p:attrNameLst>
                                          <p:attrName>style.visibility</p:attrName>
                                        </p:attrNameLst>
                                      </p:cBhvr>
                                      <p:to>
                                        <p:strVal val="visible"/>
                                      </p:to>
                                    </p:set>
                                    <p:animEffect transition="in" filter="fade">
                                      <p:cBhvr>
                                        <p:cTn id="164" dur="500"/>
                                        <p:tgtEl>
                                          <p:spTgt spid="116"/>
                                        </p:tgtEl>
                                      </p:cBhvr>
                                    </p:animEffect>
                                    <p:anim calcmode="lin" valueType="num">
                                      <p:cBhvr>
                                        <p:cTn id="165" dur="500" fill="hold"/>
                                        <p:tgtEl>
                                          <p:spTgt spid="116"/>
                                        </p:tgtEl>
                                        <p:attrNameLst>
                                          <p:attrName>ppt_x</p:attrName>
                                        </p:attrNameLst>
                                      </p:cBhvr>
                                      <p:tavLst>
                                        <p:tav tm="0">
                                          <p:val>
                                            <p:strVal val="#ppt_x"/>
                                          </p:val>
                                        </p:tav>
                                        <p:tav tm="100000">
                                          <p:val>
                                            <p:strVal val="#ppt_x"/>
                                          </p:val>
                                        </p:tav>
                                      </p:tavLst>
                                    </p:anim>
                                    <p:anim calcmode="lin" valueType="num">
                                      <p:cBhvr>
                                        <p:cTn id="166" dur="500" fill="hold"/>
                                        <p:tgtEl>
                                          <p:spTgt spid="116"/>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117"/>
                                        </p:tgtEl>
                                        <p:attrNameLst>
                                          <p:attrName>style.visibility</p:attrName>
                                        </p:attrNameLst>
                                      </p:cBhvr>
                                      <p:to>
                                        <p:strVal val="visible"/>
                                      </p:to>
                                    </p:set>
                                    <p:animEffect transition="in" filter="fade">
                                      <p:cBhvr>
                                        <p:cTn id="169" dur="500"/>
                                        <p:tgtEl>
                                          <p:spTgt spid="117"/>
                                        </p:tgtEl>
                                      </p:cBhvr>
                                    </p:animEffect>
                                    <p:anim calcmode="lin" valueType="num">
                                      <p:cBhvr>
                                        <p:cTn id="170" dur="500" fill="hold"/>
                                        <p:tgtEl>
                                          <p:spTgt spid="117"/>
                                        </p:tgtEl>
                                        <p:attrNameLst>
                                          <p:attrName>ppt_x</p:attrName>
                                        </p:attrNameLst>
                                      </p:cBhvr>
                                      <p:tavLst>
                                        <p:tav tm="0">
                                          <p:val>
                                            <p:strVal val="#ppt_x"/>
                                          </p:val>
                                        </p:tav>
                                        <p:tav tm="100000">
                                          <p:val>
                                            <p:strVal val="#ppt_x"/>
                                          </p:val>
                                        </p:tav>
                                      </p:tavLst>
                                    </p:anim>
                                    <p:anim calcmode="lin" valueType="num">
                                      <p:cBhvr>
                                        <p:cTn id="171" dur="500" fill="hold"/>
                                        <p:tgtEl>
                                          <p:spTgt spid="117"/>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118"/>
                                        </p:tgtEl>
                                        <p:attrNameLst>
                                          <p:attrName>style.visibility</p:attrName>
                                        </p:attrNameLst>
                                      </p:cBhvr>
                                      <p:to>
                                        <p:strVal val="visible"/>
                                      </p:to>
                                    </p:set>
                                    <p:animEffect transition="in" filter="fade">
                                      <p:cBhvr>
                                        <p:cTn id="174" dur="500"/>
                                        <p:tgtEl>
                                          <p:spTgt spid="118"/>
                                        </p:tgtEl>
                                      </p:cBhvr>
                                    </p:animEffect>
                                    <p:anim calcmode="lin" valueType="num">
                                      <p:cBhvr>
                                        <p:cTn id="175" dur="500" fill="hold"/>
                                        <p:tgtEl>
                                          <p:spTgt spid="118"/>
                                        </p:tgtEl>
                                        <p:attrNameLst>
                                          <p:attrName>ppt_x</p:attrName>
                                        </p:attrNameLst>
                                      </p:cBhvr>
                                      <p:tavLst>
                                        <p:tav tm="0">
                                          <p:val>
                                            <p:strVal val="#ppt_x"/>
                                          </p:val>
                                        </p:tav>
                                        <p:tav tm="100000">
                                          <p:val>
                                            <p:strVal val="#ppt_x"/>
                                          </p:val>
                                        </p:tav>
                                      </p:tavLst>
                                    </p:anim>
                                    <p:anim calcmode="lin" valueType="num">
                                      <p:cBhvr>
                                        <p:cTn id="176" dur="500" fill="hold"/>
                                        <p:tgtEl>
                                          <p:spTgt spid="118"/>
                                        </p:tgtEl>
                                        <p:attrNameLst>
                                          <p:attrName>ppt_y</p:attrName>
                                        </p:attrNameLst>
                                      </p:cBhvr>
                                      <p:tavLst>
                                        <p:tav tm="0">
                                          <p:val>
                                            <p:strVal val="#ppt_y-.1"/>
                                          </p:val>
                                        </p:tav>
                                        <p:tav tm="100000">
                                          <p:val>
                                            <p:strVal val="#ppt_y"/>
                                          </p:val>
                                        </p:tav>
                                      </p:tavLst>
                                    </p:anim>
                                  </p:childTnLst>
                                </p:cTn>
                              </p:par>
                            </p:childTnLst>
                          </p:cTn>
                        </p:par>
                        <p:par>
                          <p:cTn id="177" fill="hold">
                            <p:stCondLst>
                              <p:cond delay="3250"/>
                            </p:stCondLst>
                            <p:childTnLst>
                              <p:par>
                                <p:cTn id="178" presetID="2" presetClass="entr" presetSubtype="1" fill="hold" grpId="0" nodeType="afterEffect">
                                  <p:stCondLst>
                                    <p:cond delay="0"/>
                                  </p:stCondLst>
                                  <p:childTnLst>
                                    <p:set>
                                      <p:cBhvr>
                                        <p:cTn id="179" dur="1" fill="hold">
                                          <p:stCondLst>
                                            <p:cond delay="0"/>
                                          </p:stCondLst>
                                        </p:cTn>
                                        <p:tgtEl>
                                          <p:spTgt spid="85"/>
                                        </p:tgtEl>
                                        <p:attrNameLst>
                                          <p:attrName>style.visibility</p:attrName>
                                        </p:attrNameLst>
                                      </p:cBhvr>
                                      <p:to>
                                        <p:strVal val="visible"/>
                                      </p:to>
                                    </p:set>
                                    <p:anim calcmode="lin" valueType="num">
                                      <p:cBhvr additive="base">
                                        <p:cTn id="180" dur="500" fill="hold"/>
                                        <p:tgtEl>
                                          <p:spTgt spid="85"/>
                                        </p:tgtEl>
                                        <p:attrNameLst>
                                          <p:attrName>ppt_x</p:attrName>
                                        </p:attrNameLst>
                                      </p:cBhvr>
                                      <p:tavLst>
                                        <p:tav tm="0">
                                          <p:val>
                                            <p:strVal val="#ppt_x"/>
                                          </p:val>
                                        </p:tav>
                                        <p:tav tm="100000">
                                          <p:val>
                                            <p:strVal val="#ppt_x"/>
                                          </p:val>
                                        </p:tav>
                                      </p:tavLst>
                                    </p:anim>
                                    <p:anim calcmode="lin" valueType="num">
                                      <p:cBhvr additive="base">
                                        <p:cTn id="181" dur="500" fill="hold"/>
                                        <p:tgtEl>
                                          <p:spTgt spid="85"/>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animEffect transition="in" filter="fade">
                                      <p:cBhvr>
                                        <p:cTn id="184" dur="500"/>
                                        <p:tgtEl>
                                          <p:spTgt spid="120"/>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22"/>
                                        </p:tgtEl>
                                        <p:attrNameLst>
                                          <p:attrName>style.visibility</p:attrName>
                                        </p:attrNameLst>
                                      </p:cBhvr>
                                      <p:to>
                                        <p:strVal val="visible"/>
                                      </p:to>
                                    </p:set>
                                    <p:animEffect transition="in" filter="fade">
                                      <p:cBhvr>
                                        <p:cTn id="187" dur="500"/>
                                        <p:tgtEl>
                                          <p:spTgt spid="122"/>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23"/>
                                        </p:tgtEl>
                                        <p:attrNameLst>
                                          <p:attrName>style.visibility</p:attrName>
                                        </p:attrNameLst>
                                      </p:cBhvr>
                                      <p:to>
                                        <p:strVal val="visible"/>
                                      </p:to>
                                    </p:set>
                                    <p:animEffect transition="in" filter="fade">
                                      <p:cBhvr>
                                        <p:cTn id="193" dur="500"/>
                                        <p:tgtEl>
                                          <p:spTgt spid="12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1"/>
                                        </p:tgtEl>
                                        <p:attrNameLst>
                                          <p:attrName>style.visibility</p:attrName>
                                        </p:attrNameLst>
                                      </p:cBhvr>
                                      <p:to>
                                        <p:strVal val="visible"/>
                                      </p:to>
                                    </p:set>
                                    <p:animEffect transition="in" filter="fade">
                                      <p:cBhvr>
                                        <p:cTn id="196" dur="500"/>
                                        <p:tgtEl>
                                          <p:spTgt spid="12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19"/>
                                        </p:tgtEl>
                                        <p:attrNameLst>
                                          <p:attrName>style.visibility</p:attrName>
                                        </p:attrNameLst>
                                      </p:cBhvr>
                                      <p:to>
                                        <p:strVal val="visible"/>
                                      </p:to>
                                    </p:set>
                                    <p:animEffect transition="in" filter="fade">
                                      <p:cBhvr>
                                        <p:cTn id="199" dur="500"/>
                                        <p:tgtEl>
                                          <p:spTgt spid="119"/>
                                        </p:tgtEl>
                                      </p:cBhvr>
                                    </p:animEffect>
                                  </p:childTnLst>
                                </p:cTn>
                              </p:par>
                            </p:childTnLst>
                          </p:cTn>
                        </p:par>
                        <p:par>
                          <p:cTn id="200" fill="hold">
                            <p:stCondLst>
                              <p:cond delay="3750"/>
                            </p:stCondLst>
                            <p:childTnLst>
                              <p:par>
                                <p:cTn id="201" presetID="22" presetClass="entr" presetSubtype="1" fill="hold" grpId="0" nodeType="afterEffect">
                                  <p:stCondLst>
                                    <p:cond delay="0"/>
                                  </p:stCondLst>
                                  <p:childTnLst>
                                    <p:set>
                                      <p:cBhvr>
                                        <p:cTn id="202" dur="1" fill="hold">
                                          <p:stCondLst>
                                            <p:cond delay="0"/>
                                          </p:stCondLst>
                                        </p:cTn>
                                        <p:tgtEl>
                                          <p:spTgt spid="125"/>
                                        </p:tgtEl>
                                        <p:attrNameLst>
                                          <p:attrName>style.visibility</p:attrName>
                                        </p:attrNameLst>
                                      </p:cBhvr>
                                      <p:to>
                                        <p:strVal val="visible"/>
                                      </p:to>
                                    </p:set>
                                    <p:animEffect transition="in" filter="wipe(up)">
                                      <p:cBhvr>
                                        <p:cTn id="2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P spid="81"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P spid="119" grpId="0"/>
      <p:bldP spid="120" grpId="0"/>
      <p:bldP spid="121" grpId="0"/>
      <p:bldP spid="122" grpId="0"/>
      <p:bldP spid="123" grpId="0"/>
      <p:bldP spid="124" grpId="0"/>
      <p:bldP spid="1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28896" y="4201782"/>
            <a:ext cx="931333" cy="410633"/>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3"/>
              <a:gd name="T28" fmla="*/ 0 h 161"/>
              <a:gd name="T29" fmla="*/ 363 w 363"/>
              <a:gd name="T30" fmla="*/ 161 h 1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 name="Freeform 6"/>
          <p:cNvSpPr>
            <a:spLocks noChangeArrowheads="1"/>
          </p:cNvSpPr>
          <p:nvPr/>
        </p:nvSpPr>
        <p:spPr bwMode="auto">
          <a:xfrm>
            <a:off x="5969363" y="2842881"/>
            <a:ext cx="412751" cy="416984"/>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 name="T14" fmla="*/ 0 60000 65536"/>
              <a:gd name="T15" fmla="*/ 0 60000 65536"/>
              <a:gd name="T16" fmla="*/ 0 60000 65536"/>
              <a:gd name="T17" fmla="*/ 0 60000 65536"/>
              <a:gd name="T18" fmla="*/ 0 60000 65536"/>
              <a:gd name="T19" fmla="*/ 0 60000 65536"/>
              <a:gd name="T20" fmla="*/ 0 60000 65536"/>
              <a:gd name="T21" fmla="*/ 0 w 161"/>
              <a:gd name="T22" fmla="*/ 0 h 162"/>
              <a:gd name="T23" fmla="*/ 161 w 161"/>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ChangeArrowheads="1"/>
          </p:cNvSpPr>
          <p:nvPr/>
        </p:nvSpPr>
        <p:spPr bwMode="auto">
          <a:xfrm>
            <a:off x="5289914" y="2112633"/>
            <a:ext cx="825500" cy="730249"/>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285"/>
              <a:gd name="T35" fmla="*/ 322 w 322"/>
              <a:gd name="T36" fmla="*/ 285 h 2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6540863" y="1767615"/>
            <a:ext cx="829733" cy="1077384"/>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3"/>
              <a:gd name="T40" fmla="*/ 0 h 420"/>
              <a:gd name="T41" fmla="*/ 323 w 323"/>
              <a:gd name="T42" fmla="*/ 420 h 4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ChangeArrowheads="1"/>
          </p:cNvSpPr>
          <p:nvPr/>
        </p:nvSpPr>
        <p:spPr bwMode="auto">
          <a:xfrm>
            <a:off x="6540864" y="2432249"/>
            <a:ext cx="1147233" cy="1147233"/>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
              <a:gd name="T46" fmla="*/ 0 h 447"/>
              <a:gd name="T47" fmla="*/ 447 w 447"/>
              <a:gd name="T48" fmla="*/ 447 h 4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0"/>
          <p:cNvSpPr>
            <a:spLocks noChangeArrowheads="1"/>
          </p:cNvSpPr>
          <p:nvPr/>
        </p:nvSpPr>
        <p:spPr bwMode="auto">
          <a:xfrm>
            <a:off x="4555430" y="2112633"/>
            <a:ext cx="2815167" cy="2197100"/>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7"/>
              <a:gd name="T88" fmla="*/ 0 h 856"/>
              <a:gd name="T89" fmla="*/ 1097 w 1097"/>
              <a:gd name="T90" fmla="*/ 856 h 8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Freeform 11"/>
          <p:cNvSpPr>
            <a:spLocks noChangeArrowheads="1"/>
          </p:cNvSpPr>
          <p:nvPr/>
        </p:nvSpPr>
        <p:spPr bwMode="auto">
          <a:xfrm>
            <a:off x="6020163" y="4201782"/>
            <a:ext cx="412751" cy="410633"/>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 name="T14" fmla="*/ 0 60000 65536"/>
              <a:gd name="T15" fmla="*/ 0 60000 65536"/>
              <a:gd name="T16" fmla="*/ 0 60000 65536"/>
              <a:gd name="T17" fmla="*/ 0 60000 65536"/>
              <a:gd name="T18" fmla="*/ 0 60000 65536"/>
              <a:gd name="T19" fmla="*/ 0 60000 65536"/>
              <a:gd name="T20" fmla="*/ 0 60000 65536"/>
              <a:gd name="T21" fmla="*/ 0 w 161"/>
              <a:gd name="T22" fmla="*/ 0 h 161"/>
              <a:gd name="T23" fmla="*/ 161 w 161"/>
              <a:gd name="T24" fmla="*/ 161 h 1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5285681" y="4472715"/>
            <a:ext cx="416983" cy="554567"/>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216"/>
              <a:gd name="T35" fmla="*/ 162 w 162"/>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3"/>
          <p:cNvSpPr>
            <a:spLocks noChangeArrowheads="1"/>
          </p:cNvSpPr>
          <p:nvPr/>
        </p:nvSpPr>
        <p:spPr bwMode="auto">
          <a:xfrm>
            <a:off x="4970297" y="3164615"/>
            <a:ext cx="1462617" cy="1862667"/>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1"/>
              <a:gd name="T70" fmla="*/ 0 h 726"/>
              <a:gd name="T71" fmla="*/ 571 w 571"/>
              <a:gd name="T72" fmla="*/ 726 h 7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Freeform 14"/>
          <p:cNvSpPr>
            <a:spLocks noChangeArrowheads="1"/>
          </p:cNvSpPr>
          <p:nvPr/>
        </p:nvSpPr>
        <p:spPr bwMode="auto">
          <a:xfrm>
            <a:off x="6020163" y="3164615"/>
            <a:ext cx="2400300" cy="2182284"/>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36"/>
              <a:gd name="T82" fmla="*/ 0 h 850"/>
              <a:gd name="T83" fmla="*/ 936 w 936"/>
              <a:gd name="T84" fmla="*/ 850 h 8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5"/>
          <p:cNvSpPr>
            <a:spLocks noChangeArrowheads="1"/>
          </p:cNvSpPr>
          <p:nvPr/>
        </p:nvSpPr>
        <p:spPr bwMode="auto">
          <a:xfrm>
            <a:off x="4034730" y="3365699"/>
            <a:ext cx="2080684" cy="2641600"/>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1030"/>
              <a:gd name="T83" fmla="*/ 811 w 811"/>
              <a:gd name="T84" fmla="*/ 1030 h 10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Oval 16"/>
          <p:cNvSpPr>
            <a:spLocks noChangeArrowheads="1"/>
          </p:cNvSpPr>
          <p:nvPr/>
        </p:nvSpPr>
        <p:spPr bwMode="auto">
          <a:xfrm>
            <a:off x="6363063" y="1316766"/>
            <a:ext cx="452967" cy="448733"/>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4" name="Oval 17"/>
          <p:cNvSpPr>
            <a:spLocks noChangeArrowheads="1"/>
          </p:cNvSpPr>
          <p:nvPr/>
        </p:nvSpPr>
        <p:spPr bwMode="auto">
          <a:xfrm>
            <a:off x="7688097" y="2254449"/>
            <a:ext cx="452967" cy="446617"/>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5" name="Oval 18"/>
          <p:cNvSpPr>
            <a:spLocks noChangeArrowheads="1"/>
          </p:cNvSpPr>
          <p:nvPr/>
        </p:nvSpPr>
        <p:spPr bwMode="auto">
          <a:xfrm>
            <a:off x="8420463" y="2984700"/>
            <a:ext cx="450851" cy="450849"/>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6" name="Oval 19"/>
          <p:cNvSpPr>
            <a:spLocks noChangeArrowheads="1"/>
          </p:cNvSpPr>
          <p:nvPr/>
        </p:nvSpPr>
        <p:spPr bwMode="auto">
          <a:xfrm>
            <a:off x="5109996" y="4021866"/>
            <a:ext cx="450851"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7" name="Oval 20"/>
          <p:cNvSpPr>
            <a:spLocks noChangeArrowheads="1"/>
          </p:cNvSpPr>
          <p:nvPr/>
        </p:nvSpPr>
        <p:spPr bwMode="auto">
          <a:xfrm>
            <a:off x="3852697" y="2912733"/>
            <a:ext cx="452967" cy="452967"/>
          </a:xfrm>
          <a:prstGeom prst="ellipse">
            <a:avLst/>
          </a:prstGeom>
          <a:noFill/>
          <a:ln w="43" cap="flat" cmpd="sng">
            <a:solidFill>
              <a:srgbClr val="42BCD9"/>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8" name="Oval 21"/>
          <p:cNvSpPr>
            <a:spLocks noChangeArrowheads="1"/>
          </p:cNvSpPr>
          <p:nvPr/>
        </p:nvSpPr>
        <p:spPr bwMode="auto">
          <a:xfrm>
            <a:off x="5844480" y="1661782"/>
            <a:ext cx="446616" cy="452967"/>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9" name="Oval 22"/>
          <p:cNvSpPr>
            <a:spLocks noChangeArrowheads="1"/>
          </p:cNvSpPr>
          <p:nvPr/>
        </p:nvSpPr>
        <p:spPr bwMode="auto">
          <a:xfrm>
            <a:off x="4377630" y="1661782"/>
            <a:ext cx="448733" cy="452967"/>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0" name="Oval 23"/>
          <p:cNvSpPr>
            <a:spLocks noChangeArrowheads="1"/>
          </p:cNvSpPr>
          <p:nvPr/>
        </p:nvSpPr>
        <p:spPr bwMode="auto">
          <a:xfrm>
            <a:off x="4519447" y="2984700"/>
            <a:ext cx="448733"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1" name="Oval 24"/>
          <p:cNvSpPr>
            <a:spLocks noChangeArrowheads="1"/>
          </p:cNvSpPr>
          <p:nvPr/>
        </p:nvSpPr>
        <p:spPr bwMode="auto">
          <a:xfrm>
            <a:off x="6111180" y="2394148"/>
            <a:ext cx="446616" cy="448733"/>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2" name="Oval 25"/>
          <p:cNvSpPr>
            <a:spLocks noChangeArrowheads="1"/>
          </p:cNvSpPr>
          <p:nvPr/>
        </p:nvSpPr>
        <p:spPr bwMode="auto">
          <a:xfrm>
            <a:off x="3480163" y="4021866"/>
            <a:ext cx="452967" cy="450849"/>
          </a:xfrm>
          <a:prstGeom prst="ellipse">
            <a:avLst/>
          </a:prstGeom>
          <a:noFill/>
          <a:ln w="43" cap="flat" cmpd="sng">
            <a:solidFill>
              <a:srgbClr val="42BCD9"/>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3" name="Oval 26"/>
          <p:cNvSpPr>
            <a:spLocks noChangeArrowheads="1"/>
          </p:cNvSpPr>
          <p:nvPr/>
        </p:nvSpPr>
        <p:spPr bwMode="auto">
          <a:xfrm>
            <a:off x="6432914" y="4021866"/>
            <a:ext cx="450849"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4" name="Oval 27"/>
          <p:cNvSpPr>
            <a:spLocks noChangeArrowheads="1"/>
          </p:cNvSpPr>
          <p:nvPr/>
        </p:nvSpPr>
        <p:spPr bwMode="auto">
          <a:xfrm>
            <a:off x="5844480" y="6007299"/>
            <a:ext cx="446616" cy="452967"/>
          </a:xfrm>
          <a:prstGeom prst="ellipse">
            <a:avLst/>
          </a:prstGeom>
          <a:solidFill>
            <a:schemeClr val="bg1"/>
          </a:solidFill>
          <a:ln w="9525" cmpd="sng">
            <a:solidFill>
              <a:srgbClr val="7F7F7F"/>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5" name="Freeform 28"/>
          <p:cNvSpPr>
            <a:spLocks noEditPoints="1" noChangeArrowheads="1"/>
          </p:cNvSpPr>
          <p:nvPr/>
        </p:nvSpPr>
        <p:spPr bwMode="auto">
          <a:xfrm>
            <a:off x="5979947" y="6094081"/>
            <a:ext cx="177800" cy="279400"/>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rgbClr val="7F7F7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9"/>
          <p:cNvSpPr>
            <a:spLocks noEditPoints="1" noChangeArrowheads="1"/>
          </p:cNvSpPr>
          <p:nvPr/>
        </p:nvSpPr>
        <p:spPr bwMode="auto">
          <a:xfrm>
            <a:off x="3992397" y="2997399"/>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30"/>
          <p:cNvSpPr>
            <a:spLocks noEditPoints="1" noChangeArrowheads="1"/>
          </p:cNvSpPr>
          <p:nvPr/>
        </p:nvSpPr>
        <p:spPr bwMode="auto">
          <a:xfrm>
            <a:off x="5979947"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31"/>
          <p:cNvSpPr>
            <a:spLocks noEditPoints="1" noChangeArrowheads="1"/>
          </p:cNvSpPr>
          <p:nvPr/>
        </p:nvSpPr>
        <p:spPr bwMode="auto">
          <a:xfrm>
            <a:off x="7827797" y="2339115"/>
            <a:ext cx="173567" cy="281517"/>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2"/>
          <p:cNvSpPr>
            <a:spLocks noEditPoints="1" noChangeArrowheads="1"/>
          </p:cNvSpPr>
          <p:nvPr/>
        </p:nvSpPr>
        <p:spPr bwMode="auto">
          <a:xfrm>
            <a:off x="5247580" y="4106533"/>
            <a:ext cx="175683"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3"/>
          <p:cNvSpPr>
            <a:spLocks noEditPoints="1" noChangeArrowheads="1"/>
          </p:cNvSpPr>
          <p:nvPr/>
        </p:nvSpPr>
        <p:spPr bwMode="auto">
          <a:xfrm>
            <a:off x="6570497" y="4106533"/>
            <a:ext cx="175684"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4"/>
          <p:cNvSpPr>
            <a:spLocks noEditPoints="1" noChangeArrowheads="1"/>
          </p:cNvSpPr>
          <p:nvPr/>
        </p:nvSpPr>
        <p:spPr bwMode="auto">
          <a:xfrm>
            <a:off x="3619863" y="4106533"/>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5"/>
          <p:cNvSpPr>
            <a:spLocks noEditPoints="1" noChangeArrowheads="1"/>
          </p:cNvSpPr>
          <p:nvPr/>
        </p:nvSpPr>
        <p:spPr bwMode="auto">
          <a:xfrm>
            <a:off x="8558047" y="3069366"/>
            <a:ext cx="177800" cy="283633"/>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3" name="Freeform 36"/>
          <p:cNvSpPr>
            <a:spLocks noEditPoints="1" noChangeArrowheads="1"/>
          </p:cNvSpPr>
          <p:nvPr/>
        </p:nvSpPr>
        <p:spPr bwMode="auto">
          <a:xfrm>
            <a:off x="6502763" y="1401432"/>
            <a:ext cx="173567" cy="27940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09"/>
              <a:gd name="T44" fmla="*/ 68 w 68"/>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7"/>
          <p:cNvSpPr>
            <a:spLocks noEditPoints="1" noChangeArrowheads="1"/>
          </p:cNvSpPr>
          <p:nvPr/>
        </p:nvSpPr>
        <p:spPr bwMode="auto">
          <a:xfrm>
            <a:off x="6246647" y="2478816"/>
            <a:ext cx="177800" cy="283633"/>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8"/>
          <p:cNvSpPr>
            <a:spLocks noEditPoints="1" noChangeArrowheads="1"/>
          </p:cNvSpPr>
          <p:nvPr/>
        </p:nvSpPr>
        <p:spPr bwMode="auto">
          <a:xfrm>
            <a:off x="4657030" y="3069366"/>
            <a:ext cx="175684"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9"/>
          <p:cNvSpPr>
            <a:spLocks noEditPoints="1" noChangeArrowheads="1"/>
          </p:cNvSpPr>
          <p:nvPr/>
        </p:nvSpPr>
        <p:spPr bwMode="auto">
          <a:xfrm>
            <a:off x="4513096"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TextBox 69"/>
          <p:cNvSpPr>
            <a:spLocks noChangeArrowheads="1"/>
          </p:cNvSpPr>
          <p:nvPr/>
        </p:nvSpPr>
        <p:spPr bwMode="auto">
          <a:xfrm>
            <a:off x="8871313" y="299528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38" name="TextBox 70"/>
          <p:cNvSpPr>
            <a:spLocks noChangeArrowheads="1"/>
          </p:cNvSpPr>
          <p:nvPr/>
        </p:nvSpPr>
        <p:spPr bwMode="auto">
          <a:xfrm>
            <a:off x="2088186" y="40282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39" name="TextBox 71"/>
          <p:cNvSpPr>
            <a:spLocks noChangeArrowheads="1"/>
          </p:cNvSpPr>
          <p:nvPr/>
        </p:nvSpPr>
        <p:spPr bwMode="auto">
          <a:xfrm>
            <a:off x="8279437" y="22375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40" name="TextBox 72"/>
          <p:cNvSpPr>
            <a:spLocks noChangeArrowheads="1"/>
          </p:cNvSpPr>
          <p:nvPr/>
        </p:nvSpPr>
        <p:spPr bwMode="auto">
          <a:xfrm>
            <a:off x="7007320" y="13358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1" name="TextBox 73"/>
          <p:cNvSpPr>
            <a:spLocks noChangeArrowheads="1"/>
          </p:cNvSpPr>
          <p:nvPr/>
        </p:nvSpPr>
        <p:spPr bwMode="auto">
          <a:xfrm>
            <a:off x="3703204" y="247669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2" name="TextBox 74"/>
          <p:cNvSpPr>
            <a:spLocks noChangeArrowheads="1"/>
          </p:cNvSpPr>
          <p:nvPr/>
        </p:nvSpPr>
        <p:spPr bwMode="auto">
          <a:xfrm>
            <a:off x="2964486" y="165966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3" name="TextBox 75"/>
          <p:cNvSpPr>
            <a:spLocks noChangeArrowheads="1"/>
          </p:cNvSpPr>
          <p:nvPr/>
        </p:nvSpPr>
        <p:spPr bwMode="auto">
          <a:xfrm>
            <a:off x="2440612" y="2914848"/>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4" name="矩形 43"/>
          <p:cNvSpPr>
            <a:spLocks noChangeArrowheads="1"/>
          </p:cNvSpPr>
          <p:nvPr/>
        </p:nvSpPr>
        <p:spPr bwMode="auto">
          <a:xfrm>
            <a:off x="6540863" y="6094081"/>
            <a:ext cx="2628900"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67" b="1" dirty="0">
                <a:solidFill>
                  <a:srgbClr val="595959"/>
                </a:solidFill>
                <a:latin typeface="微软雅黑" pitchFamily="34" charset="-122"/>
                <a:ea typeface="微软雅黑" pitchFamily="34" charset="-122"/>
                <a:sym typeface="微软雅黑" pitchFamily="34" charset="-122"/>
              </a:rPr>
              <a:t>在这里输入内容标题文本</a:t>
            </a:r>
            <a:endParaRPr lang="zh-CN" altLang="en-US" sz="3200" b="1" dirty="0"/>
          </a:p>
        </p:txBody>
      </p:sp>
    </p:spTree>
    <p:extLst>
      <p:ext uri="{BB962C8B-B14F-4D97-AF65-F5344CB8AC3E}">
        <p14:creationId xmlns:p14="http://schemas.microsoft.com/office/powerpoint/2010/main" val="517965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750"/>
                            </p:stCondLst>
                            <p:childTnLst>
                              <p:par>
                                <p:cTn id="115" presetID="22" presetClass="entr" presetSubtype="4" fill="hold" grpId="0"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down)">
                                      <p:cBhvr>
                                        <p:cTn id="117" dur="500"/>
                                        <p:tgtEl>
                                          <p:spTgt spid="44"/>
                                        </p:tgtEl>
                                      </p:cBhvr>
                                    </p:animEffect>
                                  </p:childTnLst>
                                </p:cTn>
                              </p:par>
                            </p:childTnLst>
                          </p:cTn>
                        </p:par>
                        <p:par>
                          <p:cTn id="118" fill="hold">
                            <p:stCondLst>
                              <p:cond delay="225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fade">
                                      <p:cBhvr>
                                        <p:cTn id="136" dur="500"/>
                                        <p:tgtEl>
                                          <p:spTgt spid="4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fade">
                                      <p:cBhvr>
                                        <p:cTn id="1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4701116" y="2170642"/>
            <a:ext cx="2887133" cy="1443567"/>
          </a:xfrm>
          <a:custGeom>
            <a:avLst/>
            <a:gdLst>
              <a:gd name="T0" fmla="*/ 1053 w 1053"/>
              <a:gd name="T1" fmla="*/ 527 h 527"/>
              <a:gd name="T2" fmla="*/ 0 w 1053"/>
              <a:gd name="T3" fmla="*/ 527 h 527"/>
              <a:gd name="T4" fmla="*/ 526 w 1053"/>
              <a:gd name="T5" fmla="*/ 0 h 527"/>
              <a:gd name="T6" fmla="*/ 1053 w 1053"/>
              <a:gd name="T7" fmla="*/ 527 h 527"/>
              <a:gd name="T8" fmla="*/ 0 60000 65536"/>
              <a:gd name="T9" fmla="*/ 0 60000 65536"/>
              <a:gd name="T10" fmla="*/ 0 60000 65536"/>
              <a:gd name="T11" fmla="*/ 0 60000 65536"/>
              <a:gd name="T12" fmla="*/ 0 w 1053"/>
              <a:gd name="T13" fmla="*/ 0 h 527"/>
              <a:gd name="T14" fmla="*/ 1053 w 1053"/>
              <a:gd name="T15" fmla="*/ 527 h 527"/>
            </a:gdLst>
            <a:ahLst/>
            <a:cxnLst>
              <a:cxn ang="T8">
                <a:pos x="T0" y="T1"/>
              </a:cxn>
              <a:cxn ang="T9">
                <a:pos x="T2" y="T3"/>
              </a:cxn>
              <a:cxn ang="T10">
                <a:pos x="T4" y="T5"/>
              </a:cxn>
              <a:cxn ang="T11">
                <a:pos x="T6" y="T7"/>
              </a:cxn>
            </a:cxnLst>
            <a:rect l="T12" t="T13" r="T14" b="T15"/>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7793567" y="1836208"/>
            <a:ext cx="3558116" cy="1778000"/>
          </a:xfrm>
          <a:custGeom>
            <a:avLst/>
            <a:gdLst>
              <a:gd name="T0" fmla="*/ 1298 w 1298"/>
              <a:gd name="T1" fmla="*/ 650 h 650"/>
              <a:gd name="T2" fmla="*/ 0 w 1298"/>
              <a:gd name="T3" fmla="*/ 650 h 650"/>
              <a:gd name="T4" fmla="*/ 649 w 1298"/>
              <a:gd name="T5" fmla="*/ 0 h 650"/>
              <a:gd name="T6" fmla="*/ 1298 w 1298"/>
              <a:gd name="T7" fmla="*/ 650 h 650"/>
              <a:gd name="T8" fmla="*/ 0 60000 65536"/>
              <a:gd name="T9" fmla="*/ 0 60000 65536"/>
              <a:gd name="T10" fmla="*/ 0 60000 65536"/>
              <a:gd name="T11" fmla="*/ 0 60000 65536"/>
              <a:gd name="T12" fmla="*/ 0 w 1298"/>
              <a:gd name="T13" fmla="*/ 0 h 650"/>
              <a:gd name="T14" fmla="*/ 1298 w 1298"/>
              <a:gd name="T15" fmla="*/ 650 h 650"/>
            </a:gdLst>
            <a:ahLst/>
            <a:cxnLst>
              <a:cxn ang="T8">
                <a:pos x="T0" y="T1"/>
              </a:cxn>
              <a:cxn ang="T9">
                <a:pos x="T2" y="T3"/>
              </a:cxn>
              <a:cxn ang="T10">
                <a:pos x="T4" y="T5"/>
              </a:cxn>
              <a:cxn ang="T11">
                <a:pos x="T6" y="T7"/>
              </a:cxn>
            </a:cxnLst>
            <a:rect l="T12" t="T13" r="T14" b="T15"/>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12"/>
          <p:cNvSpPr>
            <a:spLocks noChangeArrowheads="1"/>
          </p:cNvSpPr>
          <p:nvPr/>
        </p:nvSpPr>
        <p:spPr bwMode="auto">
          <a:xfrm>
            <a:off x="2434167" y="2583392"/>
            <a:ext cx="2063749" cy="1030816"/>
          </a:xfrm>
          <a:custGeom>
            <a:avLst/>
            <a:gdLst>
              <a:gd name="T0" fmla="*/ 753 w 753"/>
              <a:gd name="T1" fmla="*/ 377 h 377"/>
              <a:gd name="T2" fmla="*/ 0 w 753"/>
              <a:gd name="T3" fmla="*/ 377 h 377"/>
              <a:gd name="T4" fmla="*/ 376 w 753"/>
              <a:gd name="T5" fmla="*/ 0 h 377"/>
              <a:gd name="T6" fmla="*/ 753 w 753"/>
              <a:gd name="T7" fmla="*/ 377 h 377"/>
              <a:gd name="T8" fmla="*/ 0 60000 65536"/>
              <a:gd name="T9" fmla="*/ 0 60000 65536"/>
              <a:gd name="T10" fmla="*/ 0 60000 65536"/>
              <a:gd name="T11" fmla="*/ 0 60000 65536"/>
              <a:gd name="T12" fmla="*/ 0 w 753"/>
              <a:gd name="T13" fmla="*/ 0 h 377"/>
              <a:gd name="T14" fmla="*/ 753 w 753"/>
              <a:gd name="T15" fmla="*/ 377 h 377"/>
            </a:gdLst>
            <a:ahLst/>
            <a:cxnLst>
              <a:cxn ang="T8">
                <a:pos x="T0" y="T1"/>
              </a:cxn>
              <a:cxn ang="T9">
                <a:pos x="T2" y="T3"/>
              </a:cxn>
              <a:cxn ang="T10">
                <a:pos x="T4" y="T5"/>
              </a:cxn>
              <a:cxn ang="T11">
                <a:pos x="T6" y="T7"/>
              </a:cxn>
            </a:cxnLst>
            <a:rect l="T12" t="T13" r="T14" b="T15"/>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4"/>
          <p:cNvSpPr>
            <a:spLocks noChangeArrowheads="1"/>
          </p:cNvSpPr>
          <p:nvPr/>
        </p:nvSpPr>
        <p:spPr bwMode="auto">
          <a:xfrm>
            <a:off x="992716" y="2996141"/>
            <a:ext cx="1238251" cy="618067"/>
          </a:xfrm>
          <a:custGeom>
            <a:avLst/>
            <a:gdLst>
              <a:gd name="T0" fmla="*/ 452 w 452"/>
              <a:gd name="T1" fmla="*/ 226 h 226"/>
              <a:gd name="T2" fmla="*/ 0 w 452"/>
              <a:gd name="T3" fmla="*/ 226 h 226"/>
              <a:gd name="T4" fmla="*/ 226 w 452"/>
              <a:gd name="T5" fmla="*/ 0 h 226"/>
              <a:gd name="T6" fmla="*/ 452 w 452"/>
              <a:gd name="T7" fmla="*/ 226 h 226"/>
              <a:gd name="T8" fmla="*/ 0 60000 65536"/>
              <a:gd name="T9" fmla="*/ 0 60000 65536"/>
              <a:gd name="T10" fmla="*/ 0 60000 65536"/>
              <a:gd name="T11" fmla="*/ 0 60000 65536"/>
              <a:gd name="T12" fmla="*/ 0 w 452"/>
              <a:gd name="T13" fmla="*/ 0 h 226"/>
              <a:gd name="T14" fmla="*/ 452 w 452"/>
              <a:gd name="T15" fmla="*/ 226 h 226"/>
            </a:gdLst>
            <a:ahLst/>
            <a:cxnLst>
              <a:cxn ang="T8">
                <a:pos x="T0" y="T1"/>
              </a:cxn>
              <a:cxn ang="T9">
                <a:pos x="T2" y="T3"/>
              </a:cxn>
              <a:cxn ang="T10">
                <a:pos x="T4" y="T5"/>
              </a:cxn>
              <a:cxn ang="T11">
                <a:pos x="T6" y="T7"/>
              </a:cxn>
            </a:cxnLst>
            <a:rect l="T12" t="T13" r="T14" b="T15"/>
            <a:pathLst>
              <a:path w="452" h="226">
                <a:moveTo>
                  <a:pt x="452" y="226"/>
                </a:moveTo>
                <a:cubicBezTo>
                  <a:pt x="312" y="226"/>
                  <a:pt x="156" y="226"/>
                  <a:pt x="0" y="226"/>
                </a:cubicBezTo>
                <a:cubicBezTo>
                  <a:pt x="0" y="101"/>
                  <a:pt x="101" y="0"/>
                  <a:pt x="226" y="0"/>
                </a:cubicBezTo>
                <a:cubicBezTo>
                  <a:pt x="351" y="0"/>
                  <a:pt x="452" y="101"/>
                  <a:pt x="452" y="226"/>
                </a:cubicBezTo>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TextBox 682"/>
          <p:cNvSpPr>
            <a:spLocks noChangeArrowheads="1"/>
          </p:cNvSpPr>
          <p:nvPr/>
        </p:nvSpPr>
        <p:spPr bwMode="auto">
          <a:xfrm>
            <a:off x="8967331" y="2204509"/>
            <a:ext cx="12105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7200">
                <a:solidFill>
                  <a:schemeClr val="bg1"/>
                </a:solidFill>
                <a:latin typeface="方正中等线简体" pitchFamily="2" charset="-122"/>
                <a:ea typeface="方正中等线简体" pitchFamily="2" charset="-122"/>
              </a:rPr>
              <a:t>68</a:t>
            </a:r>
            <a:endParaRPr lang="zh-CN" altLang="en-US" sz="7200">
              <a:solidFill>
                <a:schemeClr val="bg1"/>
              </a:solidFill>
              <a:latin typeface="方正中等线简体" pitchFamily="2" charset="-122"/>
              <a:ea typeface="方正中等线简体" pitchFamily="2" charset="-122"/>
            </a:endParaRPr>
          </a:p>
        </p:txBody>
      </p:sp>
      <p:sp>
        <p:nvSpPr>
          <p:cNvPr id="9" name="TextBox 682"/>
          <p:cNvSpPr>
            <a:spLocks noChangeArrowheads="1"/>
          </p:cNvSpPr>
          <p:nvPr/>
        </p:nvSpPr>
        <p:spPr bwMode="auto">
          <a:xfrm>
            <a:off x="5692720" y="2445809"/>
            <a:ext cx="101822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867">
                <a:solidFill>
                  <a:schemeClr val="bg1"/>
                </a:solidFill>
                <a:latin typeface="方正中等线简体" pitchFamily="2" charset="-122"/>
                <a:ea typeface="方正中等线简体" pitchFamily="2" charset="-122"/>
              </a:rPr>
              <a:t>37</a:t>
            </a:r>
            <a:endParaRPr lang="zh-CN" altLang="en-US" sz="5867">
              <a:solidFill>
                <a:schemeClr val="bg1"/>
              </a:solidFill>
              <a:latin typeface="方正中等线简体" pitchFamily="2" charset="-122"/>
              <a:ea typeface="方正中等线简体" pitchFamily="2" charset="-122"/>
            </a:endParaRPr>
          </a:p>
        </p:txBody>
      </p:sp>
      <p:sp>
        <p:nvSpPr>
          <p:cNvPr id="10" name="TextBox 682"/>
          <p:cNvSpPr>
            <a:spLocks noChangeArrowheads="1"/>
          </p:cNvSpPr>
          <p:nvPr/>
        </p:nvSpPr>
        <p:spPr bwMode="auto">
          <a:xfrm>
            <a:off x="2992052" y="2723093"/>
            <a:ext cx="8675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4800">
                <a:solidFill>
                  <a:schemeClr val="bg1"/>
                </a:solidFill>
                <a:latin typeface="方正中等线简体" pitchFamily="2" charset="-122"/>
                <a:ea typeface="方正中等线简体" pitchFamily="2" charset="-122"/>
              </a:rPr>
              <a:t>19</a:t>
            </a:r>
            <a:endParaRPr lang="zh-CN" altLang="en-US" sz="4800">
              <a:solidFill>
                <a:schemeClr val="bg1"/>
              </a:solidFill>
              <a:latin typeface="方正中等线简体" pitchFamily="2" charset="-122"/>
              <a:ea typeface="方正中等线简体" pitchFamily="2" charset="-122"/>
            </a:endParaRPr>
          </a:p>
        </p:txBody>
      </p:sp>
      <p:sp>
        <p:nvSpPr>
          <p:cNvPr id="11" name="TextBox 682"/>
          <p:cNvSpPr>
            <a:spLocks noChangeArrowheads="1"/>
          </p:cNvSpPr>
          <p:nvPr/>
        </p:nvSpPr>
        <p:spPr bwMode="auto">
          <a:xfrm>
            <a:off x="1320843" y="2966508"/>
            <a:ext cx="45076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733" dirty="0">
                <a:solidFill>
                  <a:schemeClr val="bg1"/>
                </a:solidFill>
                <a:latin typeface="方正中等线简体" pitchFamily="2" charset="-122"/>
                <a:ea typeface="方正中等线简体" pitchFamily="2" charset="-122"/>
              </a:rPr>
              <a:t>6</a:t>
            </a:r>
            <a:endParaRPr lang="zh-CN" altLang="en-US" sz="3733" dirty="0">
              <a:solidFill>
                <a:schemeClr val="bg1"/>
              </a:solidFill>
              <a:latin typeface="方正中等线简体" pitchFamily="2" charset="-122"/>
              <a:ea typeface="方正中等线简体" pitchFamily="2" charset="-122"/>
            </a:endParaRPr>
          </a:p>
        </p:txBody>
      </p:sp>
      <p:sp>
        <p:nvSpPr>
          <p:cNvPr id="12" name="TextBox 59"/>
          <p:cNvSpPr>
            <a:spLocks noChangeArrowheads="1"/>
          </p:cNvSpPr>
          <p:nvPr/>
        </p:nvSpPr>
        <p:spPr bwMode="auto">
          <a:xfrm>
            <a:off x="972340" y="374755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3" name="TextBox 60"/>
          <p:cNvSpPr>
            <a:spLocks noChangeArrowheads="1"/>
          </p:cNvSpPr>
          <p:nvPr/>
        </p:nvSpPr>
        <p:spPr bwMode="auto">
          <a:xfrm>
            <a:off x="2691888" y="3747559"/>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667"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4" name="TextBox 61"/>
          <p:cNvSpPr>
            <a:spLocks noChangeArrowheads="1"/>
          </p:cNvSpPr>
          <p:nvPr/>
        </p:nvSpPr>
        <p:spPr bwMode="auto">
          <a:xfrm>
            <a:off x="5093756" y="3717925"/>
            <a:ext cx="210185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3733"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5" name="直接连接符 14"/>
          <p:cNvSpPr>
            <a:spLocks noChangeShapeType="1"/>
          </p:cNvSpPr>
          <p:nvPr/>
        </p:nvSpPr>
        <p:spPr bwMode="auto">
          <a:xfrm>
            <a:off x="967316" y="4185708"/>
            <a:ext cx="1246717"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16" name="矩形 15"/>
          <p:cNvSpPr>
            <a:spLocks noChangeArrowheads="1"/>
          </p:cNvSpPr>
          <p:nvPr/>
        </p:nvSpPr>
        <p:spPr bwMode="auto">
          <a:xfrm>
            <a:off x="869949" y="4217459"/>
            <a:ext cx="144145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17" name="直接连接符 16"/>
          <p:cNvSpPr>
            <a:spLocks noChangeShapeType="1"/>
          </p:cNvSpPr>
          <p:nvPr/>
        </p:nvSpPr>
        <p:spPr bwMode="auto">
          <a:xfrm>
            <a:off x="2614083" y="42301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18" name="矩形 17"/>
          <p:cNvSpPr>
            <a:spLocks noChangeArrowheads="1"/>
          </p:cNvSpPr>
          <p:nvPr/>
        </p:nvSpPr>
        <p:spPr bwMode="auto">
          <a:xfrm>
            <a:off x="2599267" y="4236508"/>
            <a:ext cx="173566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467"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19" name="直接连接符 18"/>
          <p:cNvSpPr>
            <a:spLocks noChangeShapeType="1"/>
          </p:cNvSpPr>
          <p:nvPr/>
        </p:nvSpPr>
        <p:spPr bwMode="auto">
          <a:xfrm>
            <a:off x="4887383" y="4441826"/>
            <a:ext cx="2514600" cy="2116"/>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0" name="矩形 19"/>
          <p:cNvSpPr>
            <a:spLocks noChangeArrowheads="1"/>
          </p:cNvSpPr>
          <p:nvPr/>
        </p:nvSpPr>
        <p:spPr bwMode="auto">
          <a:xfrm>
            <a:off x="4785783" y="4518025"/>
            <a:ext cx="2717800"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867"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21" name="TextBox 71"/>
          <p:cNvSpPr>
            <a:spLocks noChangeArrowheads="1"/>
          </p:cNvSpPr>
          <p:nvPr/>
        </p:nvSpPr>
        <p:spPr bwMode="auto">
          <a:xfrm>
            <a:off x="8387044" y="3717925"/>
            <a:ext cx="237116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4267"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22" name="直接连接符 21"/>
          <p:cNvSpPr>
            <a:spLocks noChangeShapeType="1"/>
          </p:cNvSpPr>
          <p:nvPr/>
        </p:nvSpPr>
        <p:spPr bwMode="auto">
          <a:xfrm>
            <a:off x="8193617" y="44926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3" name="矩形 22"/>
          <p:cNvSpPr>
            <a:spLocks noChangeArrowheads="1"/>
          </p:cNvSpPr>
          <p:nvPr/>
        </p:nvSpPr>
        <p:spPr bwMode="auto">
          <a:xfrm>
            <a:off x="8214783" y="4575175"/>
            <a:ext cx="2715684"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2133"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24" name="直接连接符 23"/>
          <p:cNvSpPr>
            <a:spLocks noChangeShapeType="1"/>
          </p:cNvSpPr>
          <p:nvPr/>
        </p:nvSpPr>
        <p:spPr bwMode="auto">
          <a:xfrm>
            <a:off x="967316" y="4956175"/>
            <a:ext cx="1246717" cy="2117"/>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5" name="直接连接符 24"/>
          <p:cNvSpPr>
            <a:spLocks noChangeShapeType="1"/>
          </p:cNvSpPr>
          <p:nvPr/>
        </p:nvSpPr>
        <p:spPr bwMode="auto">
          <a:xfrm>
            <a:off x="2614083" y="50429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6" name="直接连接符 25"/>
          <p:cNvSpPr>
            <a:spLocks noChangeShapeType="1"/>
          </p:cNvSpPr>
          <p:nvPr/>
        </p:nvSpPr>
        <p:spPr bwMode="auto">
          <a:xfrm>
            <a:off x="4887383" y="5239808"/>
            <a:ext cx="25146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7" name="直接连接符 26"/>
          <p:cNvSpPr>
            <a:spLocks noChangeShapeType="1"/>
          </p:cNvSpPr>
          <p:nvPr/>
        </p:nvSpPr>
        <p:spPr bwMode="auto">
          <a:xfrm>
            <a:off x="8193617" y="54324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Tree>
    <p:extLst>
      <p:ext uri="{BB962C8B-B14F-4D97-AF65-F5344CB8AC3E}">
        <p14:creationId xmlns:p14="http://schemas.microsoft.com/office/powerpoint/2010/main" val="971574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animBg="1"/>
      <p:bldP spid="16" grpId="0"/>
      <p:bldP spid="17" grpId="0" animBg="1"/>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 xmlns:a16="http://schemas.microsoft.com/office/drawing/2014/main" id="{DF693AFF-225A-4729-BA5B-CEF98431F0FC}"/>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81515" y="4557153"/>
            <a:ext cx="9459736" cy="1999524"/>
          </a:xfrm>
          <a:prstGeom prst="rect">
            <a:avLst/>
          </a:prstGeom>
        </p:spPr>
      </p:pic>
      <p:pic>
        <p:nvPicPr>
          <p:cNvPr id="16" name="图片 15">
            <a:extLst>
              <a:ext uri="{FF2B5EF4-FFF2-40B4-BE49-F238E27FC236}">
                <a16:creationId xmlns="" xmlns:a16="http://schemas.microsoft.com/office/drawing/2014/main" id="{2EBE595D-2530-4650-9815-3EC678089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6" name="图片 5">
            <a:extLst>
              <a:ext uri="{FF2B5EF4-FFF2-40B4-BE49-F238E27FC236}">
                <a16:creationId xmlns="" xmlns:a16="http://schemas.microsoft.com/office/drawing/2014/main" id="{12DEDFD4-1DFB-4511-9B8D-8A98D773DE5C}"/>
              </a:ext>
            </a:extLst>
          </p:cNvPr>
          <p:cNvPicPr>
            <a:picLocks noChangeAspect="1"/>
          </p:cNvPicPr>
          <p:nvPr/>
        </p:nvPicPr>
        <p:blipFill rotWithShape="1">
          <a:blip r:embed="rId6"/>
          <a:srcRect b="25758"/>
          <a:stretch/>
        </p:blipFill>
        <p:spPr>
          <a:xfrm>
            <a:off x="4880879" y="725025"/>
            <a:ext cx="2980421" cy="2506856"/>
          </a:xfrm>
          <a:prstGeom prst="rect">
            <a:avLst/>
          </a:prstGeom>
        </p:spPr>
      </p:pic>
      <p:pic>
        <p:nvPicPr>
          <p:cNvPr id="10" name="图片 9">
            <a:extLst>
              <a:ext uri="{FF2B5EF4-FFF2-40B4-BE49-F238E27FC236}">
                <a16:creationId xmlns="" xmlns:a16="http://schemas.microsoft.com/office/drawing/2014/main" id="{EB59FCFE-CE4A-4D0B-9F70-A496FA120BA7}"/>
              </a:ext>
            </a:extLst>
          </p:cNvPr>
          <p:cNvPicPr>
            <a:picLocks noChangeAspect="1"/>
          </p:cNvPicPr>
          <p:nvPr/>
        </p:nvPicPr>
        <p:blipFill>
          <a:blip r:embed="rId7"/>
          <a:stretch>
            <a:fillRect/>
          </a:stretch>
        </p:blipFill>
        <p:spPr>
          <a:xfrm>
            <a:off x="9915442" y="4446776"/>
            <a:ext cx="2316681" cy="2603218"/>
          </a:xfrm>
          <a:prstGeom prst="rect">
            <a:avLst/>
          </a:prstGeom>
        </p:spPr>
      </p:pic>
      <p:pic>
        <p:nvPicPr>
          <p:cNvPr id="2" name="图形 1">
            <a:extLst>
              <a:ext uri="{FF2B5EF4-FFF2-40B4-BE49-F238E27FC236}">
                <a16:creationId xmlns="" xmlns:a16="http://schemas.microsoft.com/office/drawing/2014/main" id="{61E5829F-0115-429A-912B-18BBCF8ACB7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 xmlns:a16="http://schemas.microsoft.com/office/drawing/2014/main" id="{71B48E15-43EB-4478-9BFC-16B67ABFBCBC}"/>
              </a:ext>
            </a:extLst>
          </p:cNvPr>
          <p:cNvPicPr>
            <a:picLocks noChangeAspect="1"/>
          </p:cNvPicPr>
          <p:nvPr/>
        </p:nvPicPr>
        <p:blipFill rotWithShape="1">
          <a:blip r:embed="rId10">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 xmlns:a16="http://schemas.microsoft.com/office/drawing/2014/main" id="{42AE2B94-7CB6-45A8-8B90-0B1C4CF7827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 xmlns:a16="http://schemas.microsoft.com/office/drawing/2014/main" id="{AFC97307-176E-49AD-B9D2-75D35B7DBA7E}"/>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 xmlns:a16="http://schemas.microsoft.com/office/drawing/2014/main" id="{4C7C67CE-A00A-4F00-94BD-9A13EBB332F5}"/>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03</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730462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noChangeArrowheads="1"/>
          </p:cNvSpPr>
          <p:nvPr/>
        </p:nvSpPr>
        <p:spPr bwMode="auto">
          <a:xfrm>
            <a:off x="7581244" y="1655807"/>
            <a:ext cx="840209" cy="782627"/>
          </a:xfrm>
          <a:custGeom>
            <a:avLst/>
            <a:gdLst>
              <a:gd name="T0" fmla="*/ 143 w 287"/>
              <a:gd name="T1" fmla="*/ 267 h 267"/>
              <a:gd name="T2" fmla="*/ 12 w 287"/>
              <a:gd name="T3" fmla="*/ 156 h 267"/>
              <a:gd name="T4" fmla="*/ 121 w 287"/>
              <a:gd name="T5" fmla="*/ 2 h 267"/>
              <a:gd name="T6" fmla="*/ 143 w 287"/>
              <a:gd name="T7" fmla="*/ 0 h 267"/>
              <a:gd name="T8" fmla="*/ 274 w 287"/>
              <a:gd name="T9" fmla="*/ 111 h 267"/>
              <a:gd name="T10" fmla="*/ 165 w 287"/>
              <a:gd name="T11" fmla="*/ 265 h 267"/>
              <a:gd name="T12" fmla="*/ 143 w 287"/>
              <a:gd name="T13" fmla="*/ 267 h 267"/>
              <a:gd name="T14" fmla="*/ 143 w 287"/>
              <a:gd name="T15" fmla="*/ 3 h 267"/>
              <a:gd name="T16" fmla="*/ 121 w 287"/>
              <a:gd name="T17" fmla="*/ 5 h 267"/>
              <a:gd name="T18" fmla="*/ 15 w 287"/>
              <a:gd name="T19" fmla="*/ 155 h 267"/>
              <a:gd name="T20" fmla="*/ 143 w 287"/>
              <a:gd name="T21" fmla="*/ 264 h 267"/>
              <a:gd name="T22" fmla="*/ 165 w 287"/>
              <a:gd name="T23" fmla="*/ 262 h 267"/>
              <a:gd name="T24" fmla="*/ 271 w 287"/>
              <a:gd name="T25" fmla="*/ 112 h 267"/>
              <a:gd name="T26" fmla="*/ 143 w 287"/>
              <a:gd name="T27" fmla="*/ 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 name="Freeform 6"/>
          <p:cNvSpPr>
            <a:spLocks noChangeArrowheads="1"/>
          </p:cNvSpPr>
          <p:nvPr/>
        </p:nvSpPr>
        <p:spPr bwMode="auto">
          <a:xfrm>
            <a:off x="7620504" y="1666276"/>
            <a:ext cx="759069" cy="764304"/>
          </a:xfrm>
          <a:custGeom>
            <a:avLst/>
            <a:gdLst>
              <a:gd name="T0" fmla="*/ 249 w 260"/>
              <a:gd name="T1" fmla="*/ 110 h 261"/>
              <a:gd name="T2" fmla="*/ 150 w 260"/>
              <a:gd name="T3" fmla="*/ 249 h 261"/>
              <a:gd name="T4" fmla="*/ 11 w 260"/>
              <a:gd name="T5" fmla="*/ 151 h 261"/>
              <a:gd name="T6" fmla="*/ 110 w 260"/>
              <a:gd name="T7" fmla="*/ 11 h 261"/>
              <a:gd name="T8" fmla="*/ 249 w 260"/>
              <a:gd name="T9" fmla="*/ 11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rgbClr val="366A97"/>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EditPoints="1" noChangeArrowheads="1"/>
          </p:cNvSpPr>
          <p:nvPr/>
        </p:nvSpPr>
        <p:spPr bwMode="auto">
          <a:xfrm>
            <a:off x="5777800" y="1278890"/>
            <a:ext cx="871621" cy="842828"/>
          </a:xfrm>
          <a:custGeom>
            <a:avLst/>
            <a:gdLst>
              <a:gd name="T0" fmla="*/ 234 w 298"/>
              <a:gd name="T1" fmla="*/ 246 h 288"/>
              <a:gd name="T2" fmla="*/ 62 w 298"/>
              <a:gd name="T3" fmla="*/ 245 h 288"/>
              <a:gd name="T4" fmla="*/ 47 w 298"/>
              <a:gd name="T5" fmla="*/ 57 h 288"/>
              <a:gd name="T6" fmla="*/ 63 w 298"/>
              <a:gd name="T7" fmla="*/ 42 h 288"/>
              <a:gd name="T8" fmla="*/ 235 w 298"/>
              <a:gd name="T9" fmla="*/ 42 h 288"/>
              <a:gd name="T10" fmla="*/ 250 w 298"/>
              <a:gd name="T11" fmla="*/ 230 h 288"/>
              <a:gd name="T12" fmla="*/ 234 w 298"/>
              <a:gd name="T13" fmla="*/ 246 h 288"/>
              <a:gd name="T14" fmla="*/ 65 w 298"/>
              <a:gd name="T15" fmla="*/ 44 h 288"/>
              <a:gd name="T16" fmla="*/ 49 w 298"/>
              <a:gd name="T17" fmla="*/ 59 h 288"/>
              <a:gd name="T18" fmla="*/ 64 w 298"/>
              <a:gd name="T19" fmla="*/ 243 h 288"/>
              <a:gd name="T20" fmla="*/ 232 w 298"/>
              <a:gd name="T21" fmla="*/ 244 h 288"/>
              <a:gd name="T22" fmla="*/ 248 w 298"/>
              <a:gd name="T23" fmla="*/ 228 h 288"/>
              <a:gd name="T24" fmla="*/ 233 w 298"/>
              <a:gd name="T25" fmla="*/ 44 h 288"/>
              <a:gd name="T26" fmla="*/ 65 w 298"/>
              <a:gd name="T27" fmla="*/ 44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rgbClr val="E25667"/>
          </a:solidFill>
          <a:ln>
            <a:solidFill>
              <a:srgbClr val="C00000"/>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5814445" y="1305065"/>
            <a:ext cx="795713" cy="790479"/>
          </a:xfrm>
          <a:custGeom>
            <a:avLst/>
            <a:gdLst>
              <a:gd name="T0" fmla="*/ 214 w 271"/>
              <a:gd name="T1" fmla="*/ 44 h 271"/>
              <a:gd name="T2" fmla="*/ 228 w 271"/>
              <a:gd name="T3" fmla="*/ 214 h 271"/>
              <a:gd name="T4" fmla="*/ 57 w 271"/>
              <a:gd name="T5" fmla="*/ 228 h 271"/>
              <a:gd name="T6" fmla="*/ 44 w 271"/>
              <a:gd name="T7" fmla="*/ 57 h 271"/>
              <a:gd name="T8" fmla="*/ 214 w 271"/>
              <a:gd name="T9" fmla="*/ 4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E25667"/>
          </a:solidFill>
          <a:ln>
            <a:solidFill>
              <a:srgbClr val="E25667"/>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EditPoints="1" noChangeArrowheads="1"/>
          </p:cNvSpPr>
          <p:nvPr/>
        </p:nvSpPr>
        <p:spPr bwMode="auto">
          <a:xfrm>
            <a:off x="4165434" y="1935878"/>
            <a:ext cx="785244" cy="782625"/>
          </a:xfrm>
          <a:custGeom>
            <a:avLst/>
            <a:gdLst>
              <a:gd name="T0" fmla="*/ 265 w 268"/>
              <a:gd name="T1" fmla="*/ 157 h 267"/>
              <a:gd name="T2" fmla="*/ 133 w 268"/>
              <a:gd name="T3" fmla="*/ 267 h 267"/>
              <a:gd name="T4" fmla="*/ 1 w 268"/>
              <a:gd name="T5" fmla="*/ 133 h 267"/>
              <a:gd name="T6" fmla="*/ 3 w 268"/>
              <a:gd name="T7" fmla="*/ 110 h 267"/>
              <a:gd name="T8" fmla="*/ 135 w 268"/>
              <a:gd name="T9" fmla="*/ 1 h 267"/>
              <a:gd name="T10" fmla="*/ 267 w 268"/>
              <a:gd name="T11" fmla="*/ 135 h 267"/>
              <a:gd name="T12" fmla="*/ 265 w 268"/>
              <a:gd name="T13" fmla="*/ 157 h 267"/>
              <a:gd name="T14" fmla="*/ 6 w 268"/>
              <a:gd name="T15" fmla="*/ 111 h 267"/>
              <a:gd name="T16" fmla="*/ 4 w 268"/>
              <a:gd name="T17" fmla="*/ 133 h 267"/>
              <a:gd name="T18" fmla="*/ 133 w 268"/>
              <a:gd name="T19" fmla="*/ 264 h 267"/>
              <a:gd name="T20" fmla="*/ 262 w 268"/>
              <a:gd name="T21" fmla="*/ 156 h 267"/>
              <a:gd name="T22" fmla="*/ 264 w 268"/>
              <a:gd name="T23" fmla="*/ 135 h 267"/>
              <a:gd name="T24" fmla="*/ 135 w 268"/>
              <a:gd name="T25" fmla="*/ 4 h 267"/>
              <a:gd name="T26" fmla="*/ 6 w 268"/>
              <a:gd name="T27" fmla="*/ 11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rgbClr val="04A7F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0"/>
          <p:cNvSpPr>
            <a:spLocks noChangeArrowheads="1"/>
          </p:cNvSpPr>
          <p:nvPr/>
        </p:nvSpPr>
        <p:spPr bwMode="auto">
          <a:xfrm>
            <a:off x="4202078" y="1969904"/>
            <a:ext cx="709337" cy="711955"/>
          </a:xfrm>
          <a:custGeom>
            <a:avLst/>
            <a:gdLst>
              <a:gd name="T0" fmla="*/ 122 w 242"/>
              <a:gd name="T1" fmla="*/ 1 h 243"/>
              <a:gd name="T2" fmla="*/ 242 w 242"/>
              <a:gd name="T3" fmla="*/ 122 h 243"/>
              <a:gd name="T4" fmla="*/ 120 w 242"/>
              <a:gd name="T5" fmla="*/ 242 h 243"/>
              <a:gd name="T6" fmla="*/ 0 w 242"/>
              <a:gd name="T7" fmla="*/ 121 h 243"/>
              <a:gd name="T8" fmla="*/ 122 w 242"/>
              <a:gd name="T9" fmla="*/ 1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42BCD9"/>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Freeform 11"/>
          <p:cNvSpPr>
            <a:spLocks noEditPoints="1" noChangeArrowheads="1"/>
          </p:cNvSpPr>
          <p:nvPr/>
        </p:nvSpPr>
        <p:spPr bwMode="auto">
          <a:xfrm>
            <a:off x="3327840" y="3194884"/>
            <a:ext cx="866387" cy="876856"/>
          </a:xfrm>
          <a:custGeom>
            <a:avLst/>
            <a:gdLst>
              <a:gd name="T0" fmla="*/ 263 w 296"/>
              <a:gd name="T1" fmla="*/ 83 h 299"/>
              <a:gd name="T2" fmla="*/ 233 w 296"/>
              <a:gd name="T3" fmla="*/ 252 h 299"/>
              <a:gd name="T4" fmla="*/ 45 w 296"/>
              <a:gd name="T5" fmla="*/ 234 h 299"/>
              <a:gd name="T6" fmla="*/ 32 w 296"/>
              <a:gd name="T7" fmla="*/ 216 h 299"/>
              <a:gd name="T8" fmla="*/ 63 w 296"/>
              <a:gd name="T9" fmla="*/ 47 h 299"/>
              <a:gd name="T10" fmla="*/ 250 w 296"/>
              <a:gd name="T11" fmla="*/ 64 h 299"/>
              <a:gd name="T12" fmla="*/ 263 w 296"/>
              <a:gd name="T13" fmla="*/ 83 h 299"/>
              <a:gd name="T14" fmla="*/ 35 w 296"/>
              <a:gd name="T15" fmla="*/ 214 h 299"/>
              <a:gd name="T16" fmla="*/ 47 w 296"/>
              <a:gd name="T17" fmla="*/ 232 h 299"/>
              <a:gd name="T18" fmla="*/ 231 w 296"/>
              <a:gd name="T19" fmla="*/ 250 h 299"/>
              <a:gd name="T20" fmla="*/ 260 w 296"/>
              <a:gd name="T21" fmla="*/ 84 h 299"/>
              <a:gd name="T22" fmla="*/ 248 w 296"/>
              <a:gd name="T23" fmla="*/ 66 h 299"/>
              <a:gd name="T24" fmla="*/ 65 w 296"/>
              <a:gd name="T25" fmla="*/ 49 h 299"/>
              <a:gd name="T26" fmla="*/ 35 w 296"/>
              <a:gd name="T27" fmla="*/ 214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rgbClr val="E25667"/>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3364485" y="3236764"/>
            <a:ext cx="793097" cy="795713"/>
          </a:xfrm>
          <a:custGeom>
            <a:avLst/>
            <a:gdLst>
              <a:gd name="T0" fmla="*/ 59 w 271"/>
              <a:gd name="T1" fmla="*/ 42 h 271"/>
              <a:gd name="T2" fmla="*/ 229 w 271"/>
              <a:gd name="T3" fmla="*/ 58 h 271"/>
              <a:gd name="T4" fmla="*/ 213 w 271"/>
              <a:gd name="T5" fmla="*/ 228 h 271"/>
              <a:gd name="T6" fmla="*/ 43 w 271"/>
              <a:gd name="T7" fmla="*/ 212 h 271"/>
              <a:gd name="T8" fmla="*/ 59 w 271"/>
              <a:gd name="T9" fmla="*/ 42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3"/>
          <p:cNvSpPr>
            <a:spLocks noEditPoints="1" noChangeArrowheads="1"/>
          </p:cNvSpPr>
          <p:nvPr/>
        </p:nvSpPr>
        <p:spPr bwMode="auto">
          <a:xfrm>
            <a:off x="3641938" y="4587382"/>
            <a:ext cx="837593" cy="845447"/>
          </a:xfrm>
          <a:custGeom>
            <a:avLst/>
            <a:gdLst>
              <a:gd name="T0" fmla="*/ 189 w 286"/>
              <a:gd name="T1" fmla="*/ 19 h 289"/>
              <a:gd name="T2" fmla="*/ 274 w 286"/>
              <a:gd name="T3" fmla="*/ 168 h 289"/>
              <a:gd name="T4" fmla="*/ 119 w 286"/>
              <a:gd name="T5" fmla="*/ 275 h 289"/>
              <a:gd name="T6" fmla="*/ 97 w 286"/>
              <a:gd name="T7" fmla="*/ 270 h 289"/>
              <a:gd name="T8" fmla="*/ 12 w 286"/>
              <a:gd name="T9" fmla="*/ 121 h 289"/>
              <a:gd name="T10" fmla="*/ 167 w 286"/>
              <a:gd name="T11" fmla="*/ 14 h 289"/>
              <a:gd name="T12" fmla="*/ 189 w 286"/>
              <a:gd name="T13" fmla="*/ 19 h 289"/>
              <a:gd name="T14" fmla="*/ 98 w 286"/>
              <a:gd name="T15" fmla="*/ 267 h 289"/>
              <a:gd name="T16" fmla="*/ 120 w 286"/>
              <a:gd name="T17" fmla="*/ 273 h 289"/>
              <a:gd name="T18" fmla="*/ 271 w 286"/>
              <a:gd name="T19" fmla="*/ 168 h 289"/>
              <a:gd name="T20" fmla="*/ 188 w 286"/>
              <a:gd name="T21" fmla="*/ 22 h 289"/>
              <a:gd name="T22" fmla="*/ 166 w 286"/>
              <a:gd name="T23" fmla="*/ 16 h 289"/>
              <a:gd name="T24" fmla="*/ 15 w 286"/>
              <a:gd name="T25" fmla="*/ 121 h 289"/>
              <a:gd name="T26" fmla="*/ 98 w 286"/>
              <a:gd name="T27" fmla="*/ 26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Freeform 14"/>
          <p:cNvSpPr>
            <a:spLocks noChangeArrowheads="1"/>
          </p:cNvSpPr>
          <p:nvPr/>
        </p:nvSpPr>
        <p:spPr bwMode="auto">
          <a:xfrm>
            <a:off x="3678581" y="4629262"/>
            <a:ext cx="764304" cy="761687"/>
          </a:xfrm>
          <a:custGeom>
            <a:avLst/>
            <a:gdLst>
              <a:gd name="T0" fmla="*/ 12 w 262"/>
              <a:gd name="T1" fmla="*/ 109 h 261"/>
              <a:gd name="T2" fmla="*/ 153 w 262"/>
              <a:gd name="T3" fmla="*/ 12 h 261"/>
              <a:gd name="T4" fmla="*/ 250 w 262"/>
              <a:gd name="T5" fmla="*/ 152 h 261"/>
              <a:gd name="T6" fmla="*/ 109 w 262"/>
              <a:gd name="T7" fmla="*/ 249 h 261"/>
              <a:gd name="T8" fmla="*/ 12 w 262"/>
              <a:gd name="T9" fmla="*/ 109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5"/>
          <p:cNvSpPr>
            <a:spLocks noEditPoints="1" noChangeArrowheads="1"/>
          </p:cNvSpPr>
          <p:nvPr/>
        </p:nvSpPr>
        <p:spPr bwMode="auto">
          <a:xfrm>
            <a:off x="5476791" y="5380479"/>
            <a:ext cx="889943" cy="861149"/>
          </a:xfrm>
          <a:custGeom>
            <a:avLst/>
            <a:gdLst>
              <a:gd name="T0" fmla="*/ 107 w 304"/>
              <a:gd name="T1" fmla="*/ 22 h 295"/>
              <a:gd name="T2" fmla="*/ 268 w 304"/>
              <a:gd name="T3" fmla="*/ 81 h 295"/>
              <a:gd name="T4" fmla="*/ 218 w 304"/>
              <a:gd name="T5" fmla="*/ 263 h 295"/>
              <a:gd name="T6" fmla="*/ 198 w 304"/>
              <a:gd name="T7" fmla="*/ 272 h 295"/>
              <a:gd name="T8" fmla="*/ 37 w 304"/>
              <a:gd name="T9" fmla="*/ 213 h 295"/>
              <a:gd name="T10" fmla="*/ 86 w 304"/>
              <a:gd name="T11" fmla="*/ 32 h 295"/>
              <a:gd name="T12" fmla="*/ 107 w 304"/>
              <a:gd name="T13" fmla="*/ 22 h 295"/>
              <a:gd name="T14" fmla="*/ 197 w 304"/>
              <a:gd name="T15" fmla="*/ 270 h 295"/>
              <a:gd name="T16" fmla="*/ 217 w 304"/>
              <a:gd name="T17" fmla="*/ 260 h 295"/>
              <a:gd name="T18" fmla="*/ 265 w 304"/>
              <a:gd name="T19" fmla="*/ 83 h 295"/>
              <a:gd name="T20" fmla="*/ 108 w 304"/>
              <a:gd name="T21" fmla="*/ 25 h 295"/>
              <a:gd name="T22" fmla="*/ 88 w 304"/>
              <a:gd name="T23" fmla="*/ 34 h 295"/>
              <a:gd name="T24" fmla="*/ 39 w 304"/>
              <a:gd name="T25" fmla="*/ 212 h 295"/>
              <a:gd name="T26" fmla="*/ 197 w 304"/>
              <a:gd name="T27" fmla="*/ 270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rgbClr val="037DBB"/>
          </a:solidFill>
          <a:ln>
            <a:solidFill>
              <a:srgbClr val="42BCD9"/>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Freeform 16"/>
          <p:cNvSpPr>
            <a:spLocks noChangeArrowheads="1"/>
          </p:cNvSpPr>
          <p:nvPr/>
        </p:nvSpPr>
        <p:spPr bwMode="auto">
          <a:xfrm>
            <a:off x="5518669" y="5406653"/>
            <a:ext cx="806184" cy="808800"/>
          </a:xfrm>
          <a:custGeom>
            <a:avLst/>
            <a:gdLst>
              <a:gd name="T0" fmla="*/ 33 w 276"/>
              <a:gd name="T1" fmla="*/ 198 h 276"/>
              <a:gd name="T2" fmla="*/ 79 w 276"/>
              <a:gd name="T3" fmla="*/ 33 h 276"/>
              <a:gd name="T4" fmla="*/ 243 w 276"/>
              <a:gd name="T5" fmla="*/ 79 h 276"/>
              <a:gd name="T6" fmla="*/ 198 w 276"/>
              <a:gd name="T7" fmla="*/ 243 h 276"/>
              <a:gd name="T8" fmla="*/ 33 w 276"/>
              <a:gd name="T9" fmla="*/ 198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4" name="Freeform 17"/>
          <p:cNvSpPr>
            <a:spLocks noEditPoints="1" noChangeArrowheads="1"/>
          </p:cNvSpPr>
          <p:nvPr/>
        </p:nvSpPr>
        <p:spPr bwMode="auto">
          <a:xfrm>
            <a:off x="6905934" y="5231281"/>
            <a:ext cx="879473" cy="863768"/>
          </a:xfrm>
          <a:custGeom>
            <a:avLst/>
            <a:gdLst>
              <a:gd name="T0" fmla="*/ 35 w 301"/>
              <a:gd name="T1" fmla="*/ 81 h 295"/>
              <a:gd name="T2" fmla="*/ 197 w 301"/>
              <a:gd name="T3" fmla="*/ 23 h 295"/>
              <a:gd name="T4" fmla="*/ 275 w 301"/>
              <a:gd name="T5" fmla="*/ 194 h 295"/>
              <a:gd name="T6" fmla="*/ 266 w 301"/>
              <a:gd name="T7" fmla="*/ 214 h 295"/>
              <a:gd name="T8" fmla="*/ 104 w 301"/>
              <a:gd name="T9" fmla="*/ 272 h 295"/>
              <a:gd name="T10" fmla="*/ 26 w 301"/>
              <a:gd name="T11" fmla="*/ 101 h 295"/>
              <a:gd name="T12" fmla="*/ 35 w 301"/>
              <a:gd name="T13" fmla="*/ 81 h 295"/>
              <a:gd name="T14" fmla="*/ 263 w 301"/>
              <a:gd name="T15" fmla="*/ 213 h 295"/>
              <a:gd name="T16" fmla="*/ 273 w 301"/>
              <a:gd name="T17" fmla="*/ 193 h 295"/>
              <a:gd name="T18" fmla="*/ 196 w 301"/>
              <a:gd name="T19" fmla="*/ 26 h 295"/>
              <a:gd name="T20" fmla="*/ 38 w 301"/>
              <a:gd name="T21" fmla="*/ 82 h 295"/>
              <a:gd name="T22" fmla="*/ 29 w 301"/>
              <a:gd name="T23" fmla="*/ 102 h 295"/>
              <a:gd name="T24" fmla="*/ 105 w 301"/>
              <a:gd name="T25" fmla="*/ 270 h 295"/>
              <a:gd name="T26" fmla="*/ 263 w 301"/>
              <a:gd name="T27" fmla="*/ 213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5" name="Freeform 18"/>
          <p:cNvSpPr>
            <a:spLocks noChangeArrowheads="1"/>
          </p:cNvSpPr>
          <p:nvPr/>
        </p:nvSpPr>
        <p:spPr bwMode="auto">
          <a:xfrm>
            <a:off x="6945195" y="5262691"/>
            <a:ext cx="798332" cy="798332"/>
          </a:xfrm>
          <a:custGeom>
            <a:avLst/>
            <a:gdLst>
              <a:gd name="T0" fmla="*/ 95 w 273"/>
              <a:gd name="T1" fmla="*/ 250 h 273"/>
              <a:gd name="T2" fmla="*/ 23 w 273"/>
              <a:gd name="T3" fmla="*/ 95 h 273"/>
              <a:gd name="T4" fmla="*/ 179 w 273"/>
              <a:gd name="T5" fmla="*/ 23 h 273"/>
              <a:gd name="T6" fmla="*/ 250 w 273"/>
              <a:gd name="T7" fmla="*/ 179 h 273"/>
              <a:gd name="T8" fmla="*/ 95 w 273"/>
              <a:gd name="T9" fmla="*/ 250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6" name="Freeform 19"/>
          <p:cNvSpPr>
            <a:spLocks noEditPoints="1" noChangeArrowheads="1"/>
          </p:cNvSpPr>
          <p:nvPr/>
        </p:nvSpPr>
        <p:spPr bwMode="auto">
          <a:xfrm>
            <a:off x="8531387" y="4194761"/>
            <a:ext cx="834976" cy="879473"/>
          </a:xfrm>
          <a:custGeom>
            <a:avLst/>
            <a:gdLst>
              <a:gd name="T0" fmla="*/ 12 w 285"/>
              <a:gd name="T1" fmla="*/ 173 h 300"/>
              <a:gd name="T2" fmla="*/ 98 w 285"/>
              <a:gd name="T3" fmla="*/ 25 h 300"/>
              <a:gd name="T4" fmla="*/ 268 w 285"/>
              <a:gd name="T5" fmla="*/ 105 h 300"/>
              <a:gd name="T6" fmla="*/ 274 w 285"/>
              <a:gd name="T7" fmla="*/ 127 h 300"/>
              <a:gd name="T8" fmla="*/ 187 w 285"/>
              <a:gd name="T9" fmla="*/ 275 h 300"/>
              <a:gd name="T10" fmla="*/ 17 w 285"/>
              <a:gd name="T11" fmla="*/ 195 h 300"/>
              <a:gd name="T12" fmla="*/ 12 w 285"/>
              <a:gd name="T13" fmla="*/ 173 h 300"/>
              <a:gd name="T14" fmla="*/ 271 w 285"/>
              <a:gd name="T15" fmla="*/ 128 h 300"/>
              <a:gd name="T16" fmla="*/ 265 w 285"/>
              <a:gd name="T17" fmla="*/ 106 h 300"/>
              <a:gd name="T18" fmla="*/ 99 w 285"/>
              <a:gd name="T19" fmla="*/ 27 h 300"/>
              <a:gd name="T20" fmla="*/ 14 w 285"/>
              <a:gd name="T21" fmla="*/ 173 h 300"/>
              <a:gd name="T22" fmla="*/ 20 w 285"/>
              <a:gd name="T23" fmla="*/ 194 h 300"/>
              <a:gd name="T24" fmla="*/ 186 w 285"/>
              <a:gd name="T25" fmla="*/ 273 h 300"/>
              <a:gd name="T26" fmla="*/ 271 w 285"/>
              <a:gd name="T27" fmla="*/ 128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rgbClr val="037DBB"/>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7" name="Freeform 20"/>
          <p:cNvSpPr>
            <a:spLocks noChangeArrowheads="1"/>
          </p:cNvSpPr>
          <p:nvPr/>
        </p:nvSpPr>
        <p:spPr bwMode="auto">
          <a:xfrm>
            <a:off x="8552328" y="4236641"/>
            <a:ext cx="795713" cy="793097"/>
          </a:xfrm>
          <a:custGeom>
            <a:avLst/>
            <a:gdLst>
              <a:gd name="T0" fmla="*/ 176 w 272"/>
              <a:gd name="T1" fmla="*/ 250 h 272"/>
              <a:gd name="T2" fmla="*/ 22 w 272"/>
              <a:gd name="T3" fmla="*/ 177 h 272"/>
              <a:gd name="T4" fmla="*/ 95 w 272"/>
              <a:gd name="T5" fmla="*/ 22 h 272"/>
              <a:gd name="T6" fmla="*/ 249 w 272"/>
              <a:gd name="T7" fmla="*/ 96 h 272"/>
              <a:gd name="T8" fmla="*/ 176 w 272"/>
              <a:gd name="T9" fmla="*/ 250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8" name="Freeform 21"/>
          <p:cNvSpPr>
            <a:spLocks noEditPoints="1" noChangeArrowheads="1"/>
          </p:cNvSpPr>
          <p:nvPr/>
        </p:nvSpPr>
        <p:spPr bwMode="auto">
          <a:xfrm>
            <a:off x="8646556" y="2760382"/>
            <a:ext cx="866387" cy="889943"/>
          </a:xfrm>
          <a:custGeom>
            <a:avLst/>
            <a:gdLst>
              <a:gd name="T0" fmla="*/ 63 w 296"/>
              <a:gd name="T1" fmla="*/ 254 h 304"/>
              <a:gd name="T2" fmla="*/ 33 w 296"/>
              <a:gd name="T3" fmla="*/ 85 h 304"/>
              <a:gd name="T4" fmla="*/ 216 w 296"/>
              <a:gd name="T5" fmla="*/ 37 h 304"/>
              <a:gd name="T6" fmla="*/ 234 w 296"/>
              <a:gd name="T7" fmla="*/ 50 h 304"/>
              <a:gd name="T8" fmla="*/ 263 w 296"/>
              <a:gd name="T9" fmla="*/ 220 h 304"/>
              <a:gd name="T10" fmla="*/ 81 w 296"/>
              <a:gd name="T11" fmla="*/ 267 h 304"/>
              <a:gd name="T12" fmla="*/ 63 w 296"/>
              <a:gd name="T13" fmla="*/ 254 h 304"/>
              <a:gd name="T14" fmla="*/ 232 w 296"/>
              <a:gd name="T15" fmla="*/ 53 h 304"/>
              <a:gd name="T16" fmla="*/ 214 w 296"/>
              <a:gd name="T17" fmla="*/ 40 h 304"/>
              <a:gd name="T18" fmla="*/ 36 w 296"/>
              <a:gd name="T19" fmla="*/ 86 h 304"/>
              <a:gd name="T20" fmla="*/ 64 w 296"/>
              <a:gd name="T21" fmla="*/ 252 h 304"/>
              <a:gd name="T22" fmla="*/ 82 w 296"/>
              <a:gd name="T23" fmla="*/ 265 h 304"/>
              <a:gd name="T24" fmla="*/ 261 w 296"/>
              <a:gd name="T25" fmla="*/ 218 h 304"/>
              <a:gd name="T26" fmla="*/ 232 w 296"/>
              <a:gd name="T27" fmla="*/ 53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rgbClr val="04A7FA"/>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9" name="Freeform 22"/>
          <p:cNvSpPr>
            <a:spLocks noChangeArrowheads="1"/>
          </p:cNvSpPr>
          <p:nvPr/>
        </p:nvSpPr>
        <p:spPr bwMode="auto">
          <a:xfrm>
            <a:off x="8675349" y="2802262"/>
            <a:ext cx="806184" cy="806183"/>
          </a:xfrm>
          <a:custGeom>
            <a:avLst/>
            <a:gdLst>
              <a:gd name="T0" fmla="*/ 242 w 276"/>
              <a:gd name="T1" fmla="*/ 199 h 276"/>
              <a:gd name="T2" fmla="*/ 77 w 276"/>
              <a:gd name="T3" fmla="*/ 242 h 276"/>
              <a:gd name="T4" fmla="*/ 34 w 276"/>
              <a:gd name="T5" fmla="*/ 77 h 276"/>
              <a:gd name="T6" fmla="*/ 199 w 276"/>
              <a:gd name="T7" fmla="*/ 34 h 276"/>
              <a:gd name="T8" fmla="*/ 242 w 276"/>
              <a:gd name="T9" fmla="*/ 199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0" name="Freeform 23"/>
          <p:cNvSpPr>
            <a:spLocks noChangeArrowheads="1"/>
          </p:cNvSpPr>
          <p:nvPr/>
        </p:nvSpPr>
        <p:spPr bwMode="auto">
          <a:xfrm>
            <a:off x="6424318" y="2438433"/>
            <a:ext cx="1311356" cy="1348000"/>
          </a:xfrm>
          <a:custGeom>
            <a:avLst/>
            <a:gdLst>
              <a:gd name="T0" fmla="*/ 5 w 491"/>
              <a:gd name="T1" fmla="*/ 723 h 723"/>
              <a:gd name="T2" fmla="*/ 0 w 491"/>
              <a:gd name="T3" fmla="*/ 719 h 723"/>
              <a:gd name="T4" fmla="*/ 486 w 491"/>
              <a:gd name="T5" fmla="*/ 0 h 723"/>
              <a:gd name="T6" fmla="*/ 491 w 491"/>
              <a:gd name="T7" fmla="*/ 3 h 723"/>
              <a:gd name="T8" fmla="*/ 5 w 491"/>
              <a:gd name="T9" fmla="*/ 723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1" name="Oval 24"/>
          <p:cNvSpPr>
            <a:spLocks noChangeArrowheads="1"/>
          </p:cNvSpPr>
          <p:nvPr/>
        </p:nvSpPr>
        <p:spPr bwMode="auto">
          <a:xfrm>
            <a:off x="7717352" y="2420110"/>
            <a:ext cx="36645" cy="39263"/>
          </a:xfrm>
          <a:prstGeom prst="ellipse">
            <a:avLst/>
          </a:pr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2" name="Freeform 25"/>
          <p:cNvSpPr>
            <a:spLocks noChangeArrowheads="1"/>
          </p:cNvSpPr>
          <p:nvPr/>
        </p:nvSpPr>
        <p:spPr bwMode="auto">
          <a:xfrm>
            <a:off x="6254181" y="2153127"/>
            <a:ext cx="180607" cy="1628072"/>
          </a:xfrm>
          <a:custGeom>
            <a:avLst/>
            <a:gdLst>
              <a:gd name="T0" fmla="*/ 90 w 95"/>
              <a:gd name="T1" fmla="*/ 864 h 864"/>
              <a:gd name="T2" fmla="*/ 0 w 95"/>
              <a:gd name="T3" fmla="*/ 0 h 864"/>
              <a:gd name="T4" fmla="*/ 5 w 95"/>
              <a:gd name="T5" fmla="*/ 0 h 864"/>
              <a:gd name="T6" fmla="*/ 95 w 95"/>
              <a:gd name="T7" fmla="*/ 864 h 864"/>
              <a:gd name="T8" fmla="*/ 90 w 95"/>
              <a:gd name="T9" fmla="*/ 864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3" name="Freeform 26"/>
          <p:cNvSpPr>
            <a:spLocks noChangeArrowheads="1"/>
          </p:cNvSpPr>
          <p:nvPr/>
        </p:nvSpPr>
        <p:spPr bwMode="auto">
          <a:xfrm>
            <a:off x="6238477" y="2153127"/>
            <a:ext cx="44497" cy="41880"/>
          </a:xfrm>
          <a:custGeom>
            <a:avLst/>
            <a:gdLst>
              <a:gd name="T0" fmla="*/ 12 w 15"/>
              <a:gd name="T1" fmla="*/ 3 h 14"/>
              <a:gd name="T2" fmla="*/ 11 w 15"/>
              <a:gd name="T3" fmla="*/ 12 h 14"/>
              <a:gd name="T4" fmla="*/ 3 w 15"/>
              <a:gd name="T5" fmla="*/ 11 h 14"/>
              <a:gd name="T6" fmla="*/ 3 w 15"/>
              <a:gd name="T7" fmla="*/ 2 h 14"/>
              <a:gd name="T8" fmla="*/ 12 w 15"/>
              <a:gd name="T9" fmla="*/ 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4" name="Freeform 27"/>
          <p:cNvSpPr>
            <a:spLocks noChangeArrowheads="1"/>
          </p:cNvSpPr>
          <p:nvPr/>
        </p:nvSpPr>
        <p:spPr bwMode="auto">
          <a:xfrm>
            <a:off x="4898327" y="2660918"/>
            <a:ext cx="1536461" cy="1125516"/>
          </a:xfrm>
          <a:custGeom>
            <a:avLst/>
            <a:gdLst>
              <a:gd name="T0" fmla="*/ 625 w 628"/>
              <a:gd name="T1" fmla="*/ 608 h 608"/>
              <a:gd name="T2" fmla="*/ 0 w 628"/>
              <a:gd name="T3" fmla="*/ 3 h 608"/>
              <a:gd name="T4" fmla="*/ 3 w 628"/>
              <a:gd name="T5" fmla="*/ 0 h 608"/>
              <a:gd name="T6" fmla="*/ 628 w 628"/>
              <a:gd name="T7" fmla="*/ 604 h 608"/>
              <a:gd name="T8" fmla="*/ 625 w 628"/>
              <a:gd name="T9" fmla="*/ 608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5" name="Freeform 28"/>
          <p:cNvSpPr>
            <a:spLocks noChangeArrowheads="1"/>
          </p:cNvSpPr>
          <p:nvPr/>
        </p:nvSpPr>
        <p:spPr bwMode="auto">
          <a:xfrm>
            <a:off x="4877387" y="2634743"/>
            <a:ext cx="41880" cy="41880"/>
          </a:xfrm>
          <a:custGeom>
            <a:avLst/>
            <a:gdLst>
              <a:gd name="T0" fmla="*/ 8 w 14"/>
              <a:gd name="T1" fmla="*/ 1 h 14"/>
              <a:gd name="T2" fmla="*/ 13 w 14"/>
              <a:gd name="T3" fmla="*/ 8 h 14"/>
              <a:gd name="T4" fmla="*/ 6 w 14"/>
              <a:gd name="T5" fmla="*/ 13 h 14"/>
              <a:gd name="T6" fmla="*/ 1 w 14"/>
              <a:gd name="T7" fmla="*/ 6 h 14"/>
              <a:gd name="T8" fmla="*/ 8 w 14"/>
              <a:gd name="T9" fmla="*/ 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9"/>
          <p:cNvSpPr>
            <a:spLocks noChangeArrowheads="1"/>
          </p:cNvSpPr>
          <p:nvPr/>
        </p:nvSpPr>
        <p:spPr bwMode="auto">
          <a:xfrm>
            <a:off x="4254427" y="3666030"/>
            <a:ext cx="2175125" cy="120404"/>
          </a:xfrm>
          <a:custGeom>
            <a:avLst/>
            <a:gdLst>
              <a:gd name="T0" fmla="*/ 865 w 866"/>
              <a:gd name="T1" fmla="*/ 66 h 66"/>
              <a:gd name="T2" fmla="*/ 0 w 866"/>
              <a:gd name="T3" fmla="*/ 5 h 66"/>
              <a:gd name="T4" fmla="*/ 0 w 866"/>
              <a:gd name="T5" fmla="*/ 0 h 66"/>
              <a:gd name="T6" fmla="*/ 866 w 866"/>
              <a:gd name="T7" fmla="*/ 61 h 66"/>
              <a:gd name="T8" fmla="*/ 865 w 866"/>
              <a:gd name="T9" fmla="*/ 66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30"/>
          <p:cNvSpPr>
            <a:spLocks noChangeArrowheads="1"/>
          </p:cNvSpPr>
          <p:nvPr/>
        </p:nvSpPr>
        <p:spPr bwMode="auto">
          <a:xfrm>
            <a:off x="4212547" y="3645089"/>
            <a:ext cx="41880" cy="41880"/>
          </a:xfrm>
          <a:custGeom>
            <a:avLst/>
            <a:gdLst>
              <a:gd name="T0" fmla="*/ 4 w 14"/>
              <a:gd name="T1" fmla="*/ 2 h 15"/>
              <a:gd name="T2" fmla="*/ 12 w 14"/>
              <a:gd name="T3" fmla="*/ 4 h 15"/>
              <a:gd name="T4" fmla="*/ 10 w 14"/>
              <a:gd name="T5" fmla="*/ 13 h 15"/>
              <a:gd name="T6" fmla="*/ 1 w 14"/>
              <a:gd name="T7" fmla="*/ 11 h 15"/>
              <a:gd name="T8" fmla="*/ 4 w 14"/>
              <a:gd name="T9" fmla="*/ 2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31"/>
          <p:cNvSpPr>
            <a:spLocks noChangeArrowheads="1"/>
          </p:cNvSpPr>
          <p:nvPr/>
        </p:nvSpPr>
        <p:spPr bwMode="auto">
          <a:xfrm>
            <a:off x="4442885" y="3778581"/>
            <a:ext cx="1986667" cy="952763"/>
          </a:xfrm>
          <a:custGeom>
            <a:avLst/>
            <a:gdLst>
              <a:gd name="T0" fmla="*/ 3 w 705"/>
              <a:gd name="T1" fmla="*/ 513 h 513"/>
              <a:gd name="T2" fmla="*/ 0 w 705"/>
              <a:gd name="T3" fmla="*/ 510 h 513"/>
              <a:gd name="T4" fmla="*/ 704 w 705"/>
              <a:gd name="T5" fmla="*/ 0 h 513"/>
              <a:gd name="T6" fmla="*/ 705 w 705"/>
              <a:gd name="T7" fmla="*/ 4 h 513"/>
              <a:gd name="T8" fmla="*/ 3 w 705"/>
              <a:gd name="T9" fmla="*/ 513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2"/>
          <p:cNvSpPr>
            <a:spLocks noChangeArrowheads="1"/>
          </p:cNvSpPr>
          <p:nvPr/>
        </p:nvSpPr>
        <p:spPr bwMode="auto">
          <a:xfrm>
            <a:off x="4424564" y="4707785"/>
            <a:ext cx="39261" cy="47115"/>
          </a:xfrm>
          <a:custGeom>
            <a:avLst/>
            <a:gdLst>
              <a:gd name="T0" fmla="*/ 1 w 14"/>
              <a:gd name="T1" fmla="*/ 5 h 15"/>
              <a:gd name="T2" fmla="*/ 9 w 14"/>
              <a:gd name="T3" fmla="*/ 1 h 15"/>
              <a:gd name="T4" fmla="*/ 13 w 14"/>
              <a:gd name="T5" fmla="*/ 10 h 15"/>
              <a:gd name="T6" fmla="*/ 5 w 14"/>
              <a:gd name="T7" fmla="*/ 13 h 15"/>
              <a:gd name="T8" fmla="*/ 1 w 14"/>
              <a:gd name="T9" fmla="*/ 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3"/>
          <p:cNvSpPr>
            <a:spLocks noChangeArrowheads="1"/>
          </p:cNvSpPr>
          <p:nvPr/>
        </p:nvSpPr>
        <p:spPr bwMode="auto">
          <a:xfrm>
            <a:off x="6026462" y="3781199"/>
            <a:ext cx="408327" cy="1586192"/>
          </a:xfrm>
          <a:custGeom>
            <a:avLst/>
            <a:gdLst>
              <a:gd name="T0" fmla="*/ 4 w 216"/>
              <a:gd name="T1" fmla="*/ 842 h 842"/>
              <a:gd name="T2" fmla="*/ 0 w 216"/>
              <a:gd name="T3" fmla="*/ 842 h 842"/>
              <a:gd name="T4" fmla="*/ 211 w 216"/>
              <a:gd name="T5" fmla="*/ 0 h 842"/>
              <a:gd name="T6" fmla="*/ 216 w 216"/>
              <a:gd name="T7" fmla="*/ 0 h 842"/>
              <a:gd name="T8" fmla="*/ 4 w 216"/>
              <a:gd name="T9" fmla="*/ 842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4"/>
          <p:cNvSpPr>
            <a:spLocks noChangeArrowheads="1"/>
          </p:cNvSpPr>
          <p:nvPr/>
        </p:nvSpPr>
        <p:spPr bwMode="auto">
          <a:xfrm>
            <a:off x="6015991" y="5330746"/>
            <a:ext cx="39261" cy="39263"/>
          </a:xfrm>
          <a:custGeom>
            <a:avLst/>
            <a:gdLst>
              <a:gd name="T0" fmla="*/ 1 w 14"/>
              <a:gd name="T1" fmla="*/ 10 h 14"/>
              <a:gd name="T2" fmla="*/ 5 w 14"/>
              <a:gd name="T3" fmla="*/ 1 h 14"/>
              <a:gd name="T4" fmla="*/ 13 w 14"/>
              <a:gd name="T5" fmla="*/ 5 h 14"/>
              <a:gd name="T6" fmla="*/ 9 w 14"/>
              <a:gd name="T7" fmla="*/ 13 h 14"/>
              <a:gd name="T8" fmla="*/ 1 w 14"/>
              <a:gd name="T9" fmla="*/ 10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5"/>
          <p:cNvSpPr>
            <a:spLocks noChangeArrowheads="1"/>
          </p:cNvSpPr>
          <p:nvPr/>
        </p:nvSpPr>
        <p:spPr bwMode="auto">
          <a:xfrm>
            <a:off x="6424318" y="3778581"/>
            <a:ext cx="725041" cy="1473640"/>
          </a:xfrm>
          <a:custGeom>
            <a:avLst/>
            <a:gdLst>
              <a:gd name="T0" fmla="*/ 380 w 384"/>
              <a:gd name="T1" fmla="*/ 783 h 783"/>
              <a:gd name="T2" fmla="*/ 0 w 384"/>
              <a:gd name="T3" fmla="*/ 4 h 783"/>
              <a:gd name="T4" fmla="*/ 5 w 384"/>
              <a:gd name="T5" fmla="*/ 0 h 783"/>
              <a:gd name="T6" fmla="*/ 384 w 384"/>
              <a:gd name="T7" fmla="*/ 782 h 783"/>
              <a:gd name="T8" fmla="*/ 380 w 384"/>
              <a:gd name="T9" fmla="*/ 783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3" name="Freeform 36"/>
          <p:cNvSpPr>
            <a:spLocks noChangeArrowheads="1"/>
          </p:cNvSpPr>
          <p:nvPr/>
        </p:nvSpPr>
        <p:spPr bwMode="auto">
          <a:xfrm>
            <a:off x="7112713" y="5215576"/>
            <a:ext cx="47115" cy="41880"/>
          </a:xfrm>
          <a:custGeom>
            <a:avLst/>
            <a:gdLst>
              <a:gd name="T0" fmla="*/ 4 w 15"/>
              <a:gd name="T1" fmla="*/ 13 h 15"/>
              <a:gd name="T2" fmla="*/ 2 w 15"/>
              <a:gd name="T3" fmla="*/ 4 h 15"/>
              <a:gd name="T4" fmla="*/ 10 w 15"/>
              <a:gd name="T5" fmla="*/ 2 h 15"/>
              <a:gd name="T6" fmla="*/ 13 w 15"/>
              <a:gd name="T7" fmla="*/ 10 h 15"/>
              <a:gd name="T8" fmla="*/ 4 w 15"/>
              <a:gd name="T9" fmla="*/ 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7"/>
          <p:cNvSpPr>
            <a:spLocks noChangeArrowheads="1"/>
          </p:cNvSpPr>
          <p:nvPr/>
        </p:nvSpPr>
        <p:spPr bwMode="auto">
          <a:xfrm>
            <a:off x="6426935" y="3778582"/>
            <a:ext cx="2075661" cy="662221"/>
          </a:xfrm>
          <a:custGeom>
            <a:avLst/>
            <a:gdLst>
              <a:gd name="T0" fmla="*/ 791 w 793"/>
              <a:gd name="T1" fmla="*/ 358 h 358"/>
              <a:gd name="T2" fmla="*/ 0 w 793"/>
              <a:gd name="T3" fmla="*/ 4 h 358"/>
              <a:gd name="T4" fmla="*/ 1 w 793"/>
              <a:gd name="T5" fmla="*/ 0 h 358"/>
              <a:gd name="T6" fmla="*/ 793 w 793"/>
              <a:gd name="T7" fmla="*/ 353 h 358"/>
              <a:gd name="T8" fmla="*/ 791 w 793"/>
              <a:gd name="T9" fmla="*/ 358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8"/>
          <p:cNvSpPr>
            <a:spLocks noChangeArrowheads="1"/>
          </p:cNvSpPr>
          <p:nvPr/>
        </p:nvSpPr>
        <p:spPr bwMode="auto">
          <a:xfrm>
            <a:off x="8494743" y="4422482"/>
            <a:ext cx="41880" cy="39261"/>
          </a:xfrm>
          <a:custGeom>
            <a:avLst/>
            <a:gdLst>
              <a:gd name="T0" fmla="*/ 8 w 13"/>
              <a:gd name="T1" fmla="*/ 13 h 13"/>
              <a:gd name="T2" fmla="*/ 0 w 13"/>
              <a:gd name="T3" fmla="*/ 8 h 13"/>
              <a:gd name="T4" fmla="*/ 5 w 13"/>
              <a:gd name="T5" fmla="*/ 0 h 13"/>
              <a:gd name="T6" fmla="*/ 13 w 13"/>
              <a:gd name="T7" fmla="*/ 5 h 13"/>
              <a:gd name="T8" fmla="*/ 8 w 13"/>
              <a:gd name="T9" fmla="*/ 13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9"/>
          <p:cNvSpPr>
            <a:spLocks noChangeArrowheads="1"/>
          </p:cNvSpPr>
          <p:nvPr/>
        </p:nvSpPr>
        <p:spPr bwMode="auto">
          <a:xfrm>
            <a:off x="6426935" y="3330993"/>
            <a:ext cx="2193447" cy="455441"/>
          </a:xfrm>
          <a:custGeom>
            <a:avLst/>
            <a:gdLst>
              <a:gd name="T0" fmla="*/ 1 w 835"/>
              <a:gd name="T1" fmla="*/ 243 h 243"/>
              <a:gd name="T2" fmla="*/ 0 w 835"/>
              <a:gd name="T3" fmla="*/ 239 h 243"/>
              <a:gd name="T4" fmla="*/ 833 w 835"/>
              <a:gd name="T5" fmla="*/ 0 h 243"/>
              <a:gd name="T6" fmla="*/ 835 w 835"/>
              <a:gd name="T7" fmla="*/ 5 h 243"/>
              <a:gd name="T8" fmla="*/ 1 w 835"/>
              <a:gd name="T9" fmla="*/ 243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Freeform 40"/>
          <p:cNvSpPr>
            <a:spLocks noChangeArrowheads="1"/>
          </p:cNvSpPr>
          <p:nvPr/>
        </p:nvSpPr>
        <p:spPr bwMode="auto">
          <a:xfrm>
            <a:off x="8602060" y="3315288"/>
            <a:ext cx="39261" cy="41880"/>
          </a:xfrm>
          <a:custGeom>
            <a:avLst/>
            <a:gdLst>
              <a:gd name="T0" fmla="*/ 12 w 14"/>
              <a:gd name="T1" fmla="*/ 11 h 14"/>
              <a:gd name="T2" fmla="*/ 3 w 14"/>
              <a:gd name="T3" fmla="*/ 12 h 14"/>
              <a:gd name="T4" fmla="*/ 3 w 14"/>
              <a:gd name="T5" fmla="*/ 3 h 14"/>
              <a:gd name="T6" fmla="*/ 11 w 14"/>
              <a:gd name="T7" fmla="*/ 2 h 14"/>
              <a:gd name="T8" fmla="*/ 12 w 14"/>
              <a:gd name="T9" fmla="*/ 1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0" name="Freeform 43"/>
          <p:cNvSpPr>
            <a:spLocks noChangeArrowheads="1"/>
          </p:cNvSpPr>
          <p:nvPr/>
        </p:nvSpPr>
        <p:spPr bwMode="auto">
          <a:xfrm>
            <a:off x="3508447" y="3435693"/>
            <a:ext cx="471147" cy="421415"/>
          </a:xfrm>
          <a:custGeom>
            <a:avLst/>
            <a:gdLst>
              <a:gd name="T0" fmla="*/ 80 w 161"/>
              <a:gd name="T1" fmla="*/ 31 h 144"/>
              <a:gd name="T2" fmla="*/ 40 w 161"/>
              <a:gd name="T3" fmla="*/ 1 h 144"/>
              <a:gd name="T4" fmla="*/ 3 w 161"/>
              <a:gd name="T5" fmla="*/ 50 h 144"/>
              <a:gd name="T6" fmla="*/ 79 w 161"/>
              <a:gd name="T7" fmla="*/ 144 h 144"/>
              <a:gd name="T8" fmla="*/ 158 w 161"/>
              <a:gd name="T9" fmla="*/ 51 h 144"/>
              <a:gd name="T10" fmla="*/ 121 w 161"/>
              <a:gd name="T11" fmla="*/ 2 h 144"/>
              <a:gd name="T12" fmla="*/ 80 w 161"/>
              <a:gd name="T13" fmla="*/ 31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1" name="Freeform 46"/>
          <p:cNvSpPr>
            <a:spLocks noEditPoints="1" noChangeArrowheads="1"/>
          </p:cNvSpPr>
          <p:nvPr/>
        </p:nvSpPr>
        <p:spPr bwMode="auto">
          <a:xfrm>
            <a:off x="4419329" y="2085072"/>
            <a:ext cx="274835" cy="481616"/>
          </a:xfrm>
          <a:custGeom>
            <a:avLst/>
            <a:gdLst>
              <a:gd name="T0" fmla="*/ 83 w 94"/>
              <a:gd name="T1" fmla="*/ 0 h 165"/>
              <a:gd name="T2" fmla="*/ 10 w 94"/>
              <a:gd name="T3" fmla="*/ 0 h 165"/>
              <a:gd name="T4" fmla="*/ 0 w 94"/>
              <a:gd name="T5" fmla="*/ 11 h 165"/>
              <a:gd name="T6" fmla="*/ 0 w 94"/>
              <a:gd name="T7" fmla="*/ 154 h 165"/>
              <a:gd name="T8" fmla="*/ 10 w 94"/>
              <a:gd name="T9" fmla="*/ 165 h 165"/>
              <a:gd name="T10" fmla="*/ 83 w 94"/>
              <a:gd name="T11" fmla="*/ 165 h 165"/>
              <a:gd name="T12" fmla="*/ 94 w 94"/>
              <a:gd name="T13" fmla="*/ 154 h 165"/>
              <a:gd name="T14" fmla="*/ 94 w 94"/>
              <a:gd name="T15" fmla="*/ 11 h 165"/>
              <a:gd name="T16" fmla="*/ 83 w 94"/>
              <a:gd name="T17" fmla="*/ 0 h 165"/>
              <a:gd name="T18" fmla="*/ 32 w 94"/>
              <a:gd name="T19" fmla="*/ 12 h 165"/>
              <a:gd name="T20" fmla="*/ 62 w 94"/>
              <a:gd name="T21" fmla="*/ 12 h 165"/>
              <a:gd name="T22" fmla="*/ 62 w 94"/>
              <a:gd name="T23" fmla="*/ 16 h 165"/>
              <a:gd name="T24" fmla="*/ 32 w 94"/>
              <a:gd name="T25" fmla="*/ 16 h 165"/>
              <a:gd name="T26" fmla="*/ 32 w 94"/>
              <a:gd name="T27" fmla="*/ 12 h 165"/>
              <a:gd name="T28" fmla="*/ 47 w 94"/>
              <a:gd name="T29" fmla="*/ 158 h 165"/>
              <a:gd name="T30" fmla="*/ 41 w 94"/>
              <a:gd name="T31" fmla="*/ 152 h 165"/>
              <a:gd name="T32" fmla="*/ 47 w 94"/>
              <a:gd name="T33" fmla="*/ 147 h 165"/>
              <a:gd name="T34" fmla="*/ 53 w 94"/>
              <a:gd name="T35" fmla="*/ 152 h 165"/>
              <a:gd name="T36" fmla="*/ 47 w 94"/>
              <a:gd name="T37" fmla="*/ 158 h 165"/>
              <a:gd name="T38" fmla="*/ 87 w 94"/>
              <a:gd name="T39" fmla="*/ 138 h 165"/>
              <a:gd name="T40" fmla="*/ 7 w 94"/>
              <a:gd name="T41" fmla="*/ 138 h 165"/>
              <a:gd name="T42" fmla="*/ 7 w 94"/>
              <a:gd name="T43" fmla="*/ 26 h 165"/>
              <a:gd name="T44" fmla="*/ 87 w 94"/>
              <a:gd name="T45" fmla="*/ 26 h 165"/>
              <a:gd name="T46" fmla="*/ 87 w 94"/>
              <a:gd name="T47" fmla="*/ 138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2" name="Freeform 47"/>
          <p:cNvSpPr>
            <a:spLocks noChangeArrowheads="1"/>
          </p:cNvSpPr>
          <p:nvPr/>
        </p:nvSpPr>
        <p:spPr bwMode="auto">
          <a:xfrm>
            <a:off x="5775183" y="5676254"/>
            <a:ext cx="321949" cy="73289"/>
          </a:xfrm>
          <a:custGeom>
            <a:avLst/>
            <a:gdLst>
              <a:gd name="T0" fmla="*/ 98 w 110"/>
              <a:gd name="T1" fmla="*/ 0 h 25"/>
              <a:gd name="T2" fmla="*/ 11 w 110"/>
              <a:gd name="T3" fmla="*/ 0 h 25"/>
              <a:gd name="T4" fmla="*/ 0 w 110"/>
              <a:gd name="T5" fmla="*/ 12 h 25"/>
              <a:gd name="T6" fmla="*/ 0 w 110"/>
              <a:gd name="T7" fmla="*/ 25 h 25"/>
              <a:gd name="T8" fmla="*/ 110 w 110"/>
              <a:gd name="T9" fmla="*/ 25 h 25"/>
              <a:gd name="T10" fmla="*/ 110 w 110"/>
              <a:gd name="T11" fmla="*/ 12 h 25"/>
              <a:gd name="T12" fmla="*/ 98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3" name="Rectangle 48"/>
          <p:cNvSpPr>
            <a:spLocks noChangeArrowheads="1"/>
          </p:cNvSpPr>
          <p:nvPr/>
        </p:nvSpPr>
        <p:spPr bwMode="auto">
          <a:xfrm>
            <a:off x="5772565" y="5760013"/>
            <a:ext cx="128257" cy="26175"/>
          </a:xfrm>
          <a:prstGeom prst="rect">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4" name="Oval 49"/>
          <p:cNvSpPr>
            <a:spLocks noChangeArrowheads="1"/>
          </p:cNvSpPr>
          <p:nvPr/>
        </p:nvSpPr>
        <p:spPr bwMode="auto">
          <a:xfrm>
            <a:off x="5911293" y="5597729"/>
            <a:ext cx="68055" cy="68055"/>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5" name="Oval 50"/>
          <p:cNvSpPr>
            <a:spLocks noChangeArrowheads="1"/>
          </p:cNvSpPr>
          <p:nvPr/>
        </p:nvSpPr>
        <p:spPr bwMode="auto">
          <a:xfrm>
            <a:off x="6015991" y="5597729"/>
            <a:ext cx="65436" cy="68055"/>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6" name="Oval 51"/>
          <p:cNvSpPr>
            <a:spLocks noChangeArrowheads="1"/>
          </p:cNvSpPr>
          <p:nvPr/>
        </p:nvSpPr>
        <p:spPr bwMode="auto">
          <a:xfrm>
            <a:off x="5984582" y="5613434"/>
            <a:ext cx="31409" cy="3140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7" name="Freeform 52"/>
          <p:cNvSpPr>
            <a:spLocks noChangeArrowheads="1"/>
          </p:cNvSpPr>
          <p:nvPr/>
        </p:nvSpPr>
        <p:spPr bwMode="auto">
          <a:xfrm>
            <a:off x="5725450" y="5812362"/>
            <a:ext cx="222487" cy="272217"/>
          </a:xfrm>
          <a:custGeom>
            <a:avLst/>
            <a:gdLst>
              <a:gd name="T0" fmla="*/ 63 w 76"/>
              <a:gd name="T1" fmla="*/ 46 h 93"/>
              <a:gd name="T2" fmla="*/ 38 w 76"/>
              <a:gd name="T3" fmla="*/ 93 h 93"/>
              <a:gd name="T4" fmla="*/ 13 w 76"/>
              <a:gd name="T5" fmla="*/ 46 h 93"/>
              <a:gd name="T6" fmla="*/ 38 w 76"/>
              <a:gd name="T7" fmla="*/ 0 h 93"/>
              <a:gd name="T8" fmla="*/ 63 w 76"/>
              <a:gd name="T9" fmla="*/ 46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8" name="Freeform 53"/>
          <p:cNvSpPr>
            <a:spLocks noChangeArrowheads="1"/>
          </p:cNvSpPr>
          <p:nvPr/>
        </p:nvSpPr>
        <p:spPr bwMode="auto">
          <a:xfrm>
            <a:off x="7149359" y="5464237"/>
            <a:ext cx="358596" cy="240808"/>
          </a:xfrm>
          <a:custGeom>
            <a:avLst/>
            <a:gdLst>
              <a:gd name="T0" fmla="*/ 116 w 123"/>
              <a:gd name="T1" fmla="*/ 26 h 82"/>
              <a:gd name="T2" fmla="*/ 22 w 123"/>
              <a:gd name="T3" fmla="*/ 26 h 82"/>
              <a:gd name="T4" fmla="*/ 3 w 123"/>
              <a:gd name="T5" fmla="*/ 82 h 82"/>
              <a:gd name="T6" fmla="*/ 18 w 123"/>
              <a:gd name="T7" fmla="*/ 53 h 82"/>
              <a:gd name="T8" fmla="*/ 94 w 123"/>
              <a:gd name="T9" fmla="*/ 48 h 82"/>
              <a:gd name="T10" fmla="*/ 86 w 123"/>
              <a:gd name="T11" fmla="*/ 56 h 82"/>
              <a:gd name="T12" fmla="*/ 123 w 123"/>
              <a:gd name="T13" fmla="*/ 56 h 82"/>
              <a:gd name="T14" fmla="*/ 123 w 123"/>
              <a:gd name="T15" fmla="*/ 18 h 82"/>
              <a:gd name="T16" fmla="*/ 116 w 123"/>
              <a:gd name="T17" fmla="*/ 26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9" name="Freeform 54"/>
          <p:cNvSpPr>
            <a:spLocks noChangeArrowheads="1"/>
          </p:cNvSpPr>
          <p:nvPr/>
        </p:nvSpPr>
        <p:spPr bwMode="auto">
          <a:xfrm>
            <a:off x="7188622" y="5655313"/>
            <a:ext cx="358593" cy="238192"/>
          </a:xfrm>
          <a:custGeom>
            <a:avLst/>
            <a:gdLst>
              <a:gd name="T0" fmla="*/ 8 w 123"/>
              <a:gd name="T1" fmla="*/ 55 h 81"/>
              <a:gd name="T2" fmla="*/ 102 w 123"/>
              <a:gd name="T3" fmla="*/ 55 h 81"/>
              <a:gd name="T4" fmla="*/ 121 w 123"/>
              <a:gd name="T5" fmla="*/ 0 h 81"/>
              <a:gd name="T6" fmla="*/ 105 w 123"/>
              <a:gd name="T7" fmla="*/ 28 h 81"/>
              <a:gd name="T8" fmla="*/ 30 w 123"/>
              <a:gd name="T9" fmla="*/ 33 h 81"/>
              <a:gd name="T10" fmla="*/ 38 w 123"/>
              <a:gd name="T11" fmla="*/ 25 h 81"/>
              <a:gd name="T12" fmla="*/ 0 w 123"/>
              <a:gd name="T13" fmla="*/ 25 h 81"/>
              <a:gd name="T14" fmla="*/ 0 w 123"/>
              <a:gd name="T15" fmla="*/ 63 h 81"/>
              <a:gd name="T16" fmla="*/ 8 w 123"/>
              <a:gd name="T17" fmla="*/ 55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0" name="Freeform 55"/>
          <p:cNvSpPr>
            <a:spLocks noChangeArrowheads="1"/>
          </p:cNvSpPr>
          <p:nvPr/>
        </p:nvSpPr>
        <p:spPr bwMode="auto">
          <a:xfrm>
            <a:off x="8944948" y="4417248"/>
            <a:ext cx="107317" cy="117785"/>
          </a:xfrm>
          <a:custGeom>
            <a:avLst/>
            <a:gdLst>
              <a:gd name="T0" fmla="*/ 18 w 37"/>
              <a:gd name="T1" fmla="*/ 14 h 40"/>
              <a:gd name="T2" fmla="*/ 2 w 37"/>
              <a:gd name="T3" fmla="*/ 34 h 40"/>
              <a:gd name="T4" fmla="*/ 37 w 37"/>
              <a:gd name="T5" fmla="*/ 0 h 40"/>
              <a:gd name="T6" fmla="*/ 24 w 37"/>
              <a:gd name="T7" fmla="*/ 28 h 40"/>
              <a:gd name="T8" fmla="*/ 4 w 37"/>
              <a:gd name="T9" fmla="*/ 34 h 40"/>
              <a:gd name="T10" fmla="*/ 18 w 37"/>
              <a:gd name="T11" fmla="*/ 14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1" name="Freeform 56"/>
          <p:cNvSpPr>
            <a:spLocks noEditPoints="1" noChangeArrowheads="1"/>
          </p:cNvSpPr>
          <p:nvPr/>
        </p:nvSpPr>
        <p:spPr bwMode="auto">
          <a:xfrm>
            <a:off x="8774814" y="4527181"/>
            <a:ext cx="350743" cy="295775"/>
          </a:xfrm>
          <a:custGeom>
            <a:avLst/>
            <a:gdLst>
              <a:gd name="T0" fmla="*/ 84 w 120"/>
              <a:gd name="T1" fmla="*/ 0 h 101"/>
              <a:gd name="T2" fmla="*/ 60 w 120"/>
              <a:gd name="T3" fmla="*/ 5 h 101"/>
              <a:gd name="T4" fmla="*/ 37 w 120"/>
              <a:gd name="T5" fmla="*/ 0 h 101"/>
              <a:gd name="T6" fmla="*/ 0 w 120"/>
              <a:gd name="T7" fmla="*/ 50 h 101"/>
              <a:gd name="T8" fmla="*/ 50 w 120"/>
              <a:gd name="T9" fmla="*/ 101 h 101"/>
              <a:gd name="T10" fmla="*/ 60 w 120"/>
              <a:gd name="T11" fmla="*/ 100 h 101"/>
              <a:gd name="T12" fmla="*/ 70 w 120"/>
              <a:gd name="T13" fmla="*/ 101 h 101"/>
              <a:gd name="T14" fmla="*/ 120 w 120"/>
              <a:gd name="T15" fmla="*/ 50 h 101"/>
              <a:gd name="T16" fmla="*/ 84 w 120"/>
              <a:gd name="T17" fmla="*/ 0 h 101"/>
              <a:gd name="T18" fmla="*/ 49 w 120"/>
              <a:gd name="T19" fmla="*/ 58 h 101"/>
              <a:gd name="T20" fmla="*/ 44 w 120"/>
              <a:gd name="T21" fmla="*/ 53 h 101"/>
              <a:gd name="T22" fmla="*/ 49 w 120"/>
              <a:gd name="T23" fmla="*/ 48 h 101"/>
              <a:gd name="T24" fmla="*/ 54 w 120"/>
              <a:gd name="T25" fmla="*/ 53 h 101"/>
              <a:gd name="T26" fmla="*/ 49 w 120"/>
              <a:gd name="T27" fmla="*/ 58 h 101"/>
              <a:gd name="T28" fmla="*/ 67 w 120"/>
              <a:gd name="T29" fmla="*/ 58 h 101"/>
              <a:gd name="T30" fmla="*/ 62 w 120"/>
              <a:gd name="T31" fmla="*/ 53 h 101"/>
              <a:gd name="T32" fmla="*/ 67 w 120"/>
              <a:gd name="T33" fmla="*/ 48 h 101"/>
              <a:gd name="T34" fmla="*/ 72 w 120"/>
              <a:gd name="T35" fmla="*/ 53 h 101"/>
              <a:gd name="T36" fmla="*/ 67 w 120"/>
              <a:gd name="T37" fmla="*/ 58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2" name="Freeform 57"/>
          <p:cNvSpPr>
            <a:spLocks noChangeArrowheads="1"/>
          </p:cNvSpPr>
          <p:nvPr/>
        </p:nvSpPr>
        <p:spPr bwMode="auto">
          <a:xfrm>
            <a:off x="9104617" y="3142534"/>
            <a:ext cx="73289" cy="52349"/>
          </a:xfrm>
          <a:custGeom>
            <a:avLst/>
            <a:gdLst>
              <a:gd name="T0" fmla="*/ 0 w 39"/>
              <a:gd name="T1" fmla="*/ 0 h 28"/>
              <a:gd name="T2" fmla="*/ 39 w 39"/>
              <a:gd name="T3" fmla="*/ 0 h 28"/>
              <a:gd name="T4" fmla="*/ 39 w 39"/>
              <a:gd name="T5" fmla="*/ 4 h 28"/>
              <a:gd name="T6" fmla="*/ 9 w 39"/>
              <a:gd name="T7" fmla="*/ 24 h 28"/>
              <a:gd name="T8" fmla="*/ 39 w 39"/>
              <a:gd name="T9" fmla="*/ 24 h 28"/>
              <a:gd name="T10" fmla="*/ 39 w 39"/>
              <a:gd name="T11" fmla="*/ 28 h 28"/>
              <a:gd name="T12" fmla="*/ 0 w 39"/>
              <a:gd name="T13" fmla="*/ 28 h 28"/>
              <a:gd name="T14" fmla="*/ 0 w 39"/>
              <a:gd name="T15" fmla="*/ 25 h 28"/>
              <a:gd name="T16" fmla="*/ 28 w 39"/>
              <a:gd name="T17" fmla="*/ 5 h 28"/>
              <a:gd name="T18" fmla="*/ 0 w 39"/>
              <a:gd name="T19" fmla="*/ 5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3" name="Freeform 58"/>
          <p:cNvSpPr>
            <a:spLocks noChangeArrowheads="1"/>
          </p:cNvSpPr>
          <p:nvPr/>
        </p:nvSpPr>
        <p:spPr bwMode="auto">
          <a:xfrm>
            <a:off x="8929244" y="2967164"/>
            <a:ext cx="196312" cy="146579"/>
          </a:xfrm>
          <a:custGeom>
            <a:avLst/>
            <a:gdLst>
              <a:gd name="T0" fmla="*/ 0 w 104"/>
              <a:gd name="T1" fmla="*/ 0 h 78"/>
              <a:gd name="T2" fmla="*/ 104 w 104"/>
              <a:gd name="T3" fmla="*/ 0 h 78"/>
              <a:gd name="T4" fmla="*/ 104 w 104"/>
              <a:gd name="T5" fmla="*/ 10 h 78"/>
              <a:gd name="T6" fmla="*/ 25 w 104"/>
              <a:gd name="T7" fmla="*/ 65 h 78"/>
              <a:gd name="T8" fmla="*/ 104 w 104"/>
              <a:gd name="T9" fmla="*/ 65 h 78"/>
              <a:gd name="T10" fmla="*/ 104 w 104"/>
              <a:gd name="T11" fmla="*/ 78 h 78"/>
              <a:gd name="T12" fmla="*/ 0 w 104"/>
              <a:gd name="T13" fmla="*/ 78 h 78"/>
              <a:gd name="T14" fmla="*/ 0 w 104"/>
              <a:gd name="T15" fmla="*/ 67 h 78"/>
              <a:gd name="T16" fmla="*/ 77 w 104"/>
              <a:gd name="T17" fmla="*/ 13 h 78"/>
              <a:gd name="T18" fmla="*/ 0 w 104"/>
              <a:gd name="T19" fmla="*/ 13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4" name="Freeform 59"/>
          <p:cNvSpPr>
            <a:spLocks noEditPoints="1" noChangeArrowheads="1"/>
          </p:cNvSpPr>
          <p:nvPr/>
        </p:nvSpPr>
        <p:spPr bwMode="auto">
          <a:xfrm>
            <a:off x="8853338" y="3210588"/>
            <a:ext cx="452823" cy="201547"/>
          </a:xfrm>
          <a:custGeom>
            <a:avLst/>
            <a:gdLst>
              <a:gd name="T0" fmla="*/ 219 w 241"/>
              <a:gd name="T1" fmla="*/ 0 h 107"/>
              <a:gd name="T2" fmla="*/ 219 w 241"/>
              <a:gd name="T3" fmla="*/ 43 h 107"/>
              <a:gd name="T4" fmla="*/ 24 w 241"/>
              <a:gd name="T5" fmla="*/ 43 h 107"/>
              <a:gd name="T6" fmla="*/ 24 w 241"/>
              <a:gd name="T7" fmla="*/ 0 h 107"/>
              <a:gd name="T8" fmla="*/ 0 w 241"/>
              <a:gd name="T9" fmla="*/ 0 h 107"/>
              <a:gd name="T10" fmla="*/ 0 w 241"/>
              <a:gd name="T11" fmla="*/ 43 h 107"/>
              <a:gd name="T12" fmla="*/ 0 w 241"/>
              <a:gd name="T13" fmla="*/ 71 h 107"/>
              <a:gd name="T14" fmla="*/ 0 w 241"/>
              <a:gd name="T15" fmla="*/ 76 h 107"/>
              <a:gd name="T16" fmla="*/ 0 w 241"/>
              <a:gd name="T17" fmla="*/ 87 h 107"/>
              <a:gd name="T18" fmla="*/ 0 w 241"/>
              <a:gd name="T19" fmla="*/ 107 h 107"/>
              <a:gd name="T20" fmla="*/ 24 w 241"/>
              <a:gd name="T21" fmla="*/ 107 h 107"/>
              <a:gd name="T22" fmla="*/ 24 w 241"/>
              <a:gd name="T23" fmla="*/ 87 h 107"/>
              <a:gd name="T24" fmla="*/ 219 w 241"/>
              <a:gd name="T25" fmla="*/ 87 h 107"/>
              <a:gd name="T26" fmla="*/ 219 w 241"/>
              <a:gd name="T27" fmla="*/ 107 h 107"/>
              <a:gd name="T28" fmla="*/ 241 w 241"/>
              <a:gd name="T29" fmla="*/ 107 h 107"/>
              <a:gd name="T30" fmla="*/ 241 w 241"/>
              <a:gd name="T31" fmla="*/ 0 h 107"/>
              <a:gd name="T32" fmla="*/ 219 w 241"/>
              <a:gd name="T33" fmla="*/ 0 h 107"/>
              <a:gd name="T34" fmla="*/ 24 w 241"/>
              <a:gd name="T35" fmla="*/ 76 h 107"/>
              <a:gd name="T36" fmla="*/ 24 w 241"/>
              <a:gd name="T37" fmla="*/ 71 h 107"/>
              <a:gd name="T38" fmla="*/ 219 w 241"/>
              <a:gd name="T39" fmla="*/ 71 h 107"/>
              <a:gd name="T40" fmla="*/ 219 w 241"/>
              <a:gd name="T41" fmla="*/ 76 h 107"/>
              <a:gd name="T42" fmla="*/ 24 w 241"/>
              <a:gd name="T43" fmla="*/ 7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5" name="Freeform 60"/>
          <p:cNvSpPr>
            <a:spLocks noChangeArrowheads="1"/>
          </p:cNvSpPr>
          <p:nvPr/>
        </p:nvSpPr>
        <p:spPr bwMode="auto">
          <a:xfrm>
            <a:off x="9125555" y="3247234"/>
            <a:ext cx="133491" cy="36645"/>
          </a:xfrm>
          <a:custGeom>
            <a:avLst/>
            <a:gdLst>
              <a:gd name="T0" fmla="*/ 46 w 46"/>
              <a:gd name="T1" fmla="*/ 0 h 13"/>
              <a:gd name="T2" fmla="*/ 0 w 46"/>
              <a:gd name="T3" fmla="*/ 13 h 13"/>
              <a:gd name="T4" fmla="*/ 46 w 46"/>
              <a:gd name="T5" fmla="*/ 13 h 13"/>
              <a:gd name="T6" fmla="*/ 46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6" name="Oval 61"/>
          <p:cNvSpPr>
            <a:spLocks noChangeArrowheads="1"/>
          </p:cNvSpPr>
          <p:nvPr/>
        </p:nvSpPr>
        <p:spPr bwMode="auto">
          <a:xfrm>
            <a:off x="7814198" y="2085072"/>
            <a:ext cx="94229" cy="9422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7" name="Freeform 62"/>
          <p:cNvSpPr>
            <a:spLocks noChangeArrowheads="1"/>
          </p:cNvSpPr>
          <p:nvPr/>
        </p:nvSpPr>
        <p:spPr bwMode="auto">
          <a:xfrm>
            <a:off x="7748762" y="1914938"/>
            <a:ext cx="505172" cy="219868"/>
          </a:xfrm>
          <a:custGeom>
            <a:avLst/>
            <a:gdLst>
              <a:gd name="T0" fmla="*/ 164 w 172"/>
              <a:gd name="T1" fmla="*/ 41 h 75"/>
              <a:gd name="T2" fmla="*/ 144 w 172"/>
              <a:gd name="T3" fmla="*/ 33 h 75"/>
              <a:gd name="T4" fmla="*/ 132 w 172"/>
              <a:gd name="T5" fmla="*/ 21 h 75"/>
              <a:gd name="T6" fmla="*/ 127 w 172"/>
              <a:gd name="T7" fmla="*/ 8 h 75"/>
              <a:gd name="T8" fmla="*/ 114 w 172"/>
              <a:gd name="T9" fmla="*/ 0 h 75"/>
              <a:gd name="T10" fmla="*/ 54 w 172"/>
              <a:gd name="T11" fmla="*/ 0 h 75"/>
              <a:gd name="T12" fmla="*/ 39 w 172"/>
              <a:gd name="T13" fmla="*/ 7 h 75"/>
              <a:gd name="T14" fmla="*/ 6 w 172"/>
              <a:gd name="T15" fmla="*/ 41 h 75"/>
              <a:gd name="T16" fmla="*/ 0 w 172"/>
              <a:gd name="T17" fmla="*/ 57 h 75"/>
              <a:gd name="T18" fmla="*/ 0 w 172"/>
              <a:gd name="T19" fmla="*/ 65 h 75"/>
              <a:gd name="T20" fmla="*/ 9 w 172"/>
              <a:gd name="T21" fmla="*/ 75 h 75"/>
              <a:gd name="T22" fmla="*/ 17 w 172"/>
              <a:gd name="T23" fmla="*/ 75 h 75"/>
              <a:gd name="T24" fmla="*/ 39 w 172"/>
              <a:gd name="T25" fmla="*/ 53 h 75"/>
              <a:gd name="T26" fmla="*/ 61 w 172"/>
              <a:gd name="T27" fmla="*/ 75 h 75"/>
              <a:gd name="T28" fmla="*/ 105 w 172"/>
              <a:gd name="T29" fmla="*/ 75 h 75"/>
              <a:gd name="T30" fmla="*/ 127 w 172"/>
              <a:gd name="T31" fmla="*/ 53 h 75"/>
              <a:gd name="T32" fmla="*/ 149 w 172"/>
              <a:gd name="T33" fmla="*/ 75 h 75"/>
              <a:gd name="T34" fmla="*/ 163 w 172"/>
              <a:gd name="T35" fmla="*/ 75 h 75"/>
              <a:gd name="T36" fmla="*/ 172 w 172"/>
              <a:gd name="T37" fmla="*/ 65 h 75"/>
              <a:gd name="T38" fmla="*/ 172 w 172"/>
              <a:gd name="T39" fmla="*/ 53 h 75"/>
              <a:gd name="T40" fmla="*/ 164 w 172"/>
              <a:gd name="T41" fmla="*/ 4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8" name="Oval 63"/>
          <p:cNvSpPr>
            <a:spLocks noChangeArrowheads="1"/>
          </p:cNvSpPr>
          <p:nvPr/>
        </p:nvSpPr>
        <p:spPr bwMode="auto">
          <a:xfrm>
            <a:off x="8073330" y="2085072"/>
            <a:ext cx="94229" cy="9422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9" name="TextBox 113"/>
          <p:cNvSpPr>
            <a:spLocks noChangeArrowheads="1"/>
          </p:cNvSpPr>
          <p:nvPr/>
        </p:nvSpPr>
        <p:spPr bwMode="auto">
          <a:xfrm>
            <a:off x="4197565" y="14468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0" name="TextBox 115"/>
          <p:cNvSpPr>
            <a:spLocks noChangeArrowheads="1"/>
          </p:cNvSpPr>
          <p:nvPr/>
        </p:nvSpPr>
        <p:spPr bwMode="auto">
          <a:xfrm>
            <a:off x="8711406" y="18211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1" name="TextBox 120"/>
          <p:cNvSpPr>
            <a:spLocks noChangeArrowheads="1"/>
          </p:cNvSpPr>
          <p:nvPr/>
        </p:nvSpPr>
        <p:spPr bwMode="auto">
          <a:xfrm>
            <a:off x="9780648" y="301470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2" name="TextBox 121"/>
          <p:cNvSpPr>
            <a:spLocks noChangeArrowheads="1"/>
          </p:cNvSpPr>
          <p:nvPr/>
        </p:nvSpPr>
        <p:spPr bwMode="auto">
          <a:xfrm>
            <a:off x="9662860" y="4464786"/>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3" name="TextBox 122"/>
          <p:cNvSpPr>
            <a:spLocks noChangeArrowheads="1"/>
          </p:cNvSpPr>
          <p:nvPr/>
        </p:nvSpPr>
        <p:spPr bwMode="auto">
          <a:xfrm>
            <a:off x="8064889" y="548036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4" name="TextBox 123"/>
          <p:cNvSpPr>
            <a:spLocks noChangeArrowheads="1"/>
          </p:cNvSpPr>
          <p:nvPr/>
        </p:nvSpPr>
        <p:spPr bwMode="auto">
          <a:xfrm>
            <a:off x="1773780" y="342041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5" name="TextBox 124"/>
          <p:cNvSpPr>
            <a:spLocks noChangeArrowheads="1"/>
          </p:cNvSpPr>
          <p:nvPr/>
        </p:nvSpPr>
        <p:spPr bwMode="auto">
          <a:xfrm>
            <a:off x="2549862" y="207502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66" name="TextBox 125"/>
          <p:cNvSpPr>
            <a:spLocks noChangeArrowheads="1"/>
          </p:cNvSpPr>
          <p:nvPr/>
        </p:nvSpPr>
        <p:spPr bwMode="auto">
          <a:xfrm>
            <a:off x="2074790" y="478673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7" name="TextBox 127"/>
          <p:cNvSpPr>
            <a:spLocks noChangeArrowheads="1"/>
          </p:cNvSpPr>
          <p:nvPr/>
        </p:nvSpPr>
        <p:spPr bwMode="auto">
          <a:xfrm>
            <a:off x="3941052" y="5590302"/>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8" name="Freeform 82"/>
          <p:cNvSpPr>
            <a:spLocks noEditPoints="1" noChangeArrowheads="1"/>
          </p:cNvSpPr>
          <p:nvPr/>
        </p:nvSpPr>
        <p:spPr bwMode="auto">
          <a:xfrm>
            <a:off x="3898450" y="4686846"/>
            <a:ext cx="355977" cy="549671"/>
          </a:xfrm>
          <a:custGeom>
            <a:avLst/>
            <a:gdLst>
              <a:gd name="T0" fmla="*/ 79 w 138"/>
              <a:gd name="T1" fmla="*/ 116 h 212"/>
              <a:gd name="T2" fmla="*/ 43 w 138"/>
              <a:gd name="T3" fmla="*/ 116 h 212"/>
              <a:gd name="T4" fmla="*/ 30 w 138"/>
              <a:gd name="T5" fmla="*/ 39 h 212"/>
              <a:gd name="T6" fmla="*/ 55 w 138"/>
              <a:gd name="T7" fmla="*/ 34 h 212"/>
              <a:gd name="T8" fmla="*/ 79 w 138"/>
              <a:gd name="T9" fmla="*/ 116 h 212"/>
              <a:gd name="T10" fmla="*/ 83 w 138"/>
              <a:gd name="T11" fmla="*/ 129 h 212"/>
              <a:gd name="T12" fmla="*/ 109 w 138"/>
              <a:gd name="T13" fmla="*/ 137 h 212"/>
              <a:gd name="T14" fmla="*/ 120 w 138"/>
              <a:gd name="T15" fmla="*/ 194 h 212"/>
              <a:gd name="T16" fmla="*/ 107 w 138"/>
              <a:gd name="T17" fmla="*/ 201 h 212"/>
              <a:gd name="T18" fmla="*/ 105 w 138"/>
              <a:gd name="T19" fmla="*/ 182 h 212"/>
              <a:gd name="T20" fmla="*/ 103 w 138"/>
              <a:gd name="T21" fmla="*/ 183 h 212"/>
              <a:gd name="T22" fmla="*/ 99 w 138"/>
              <a:gd name="T23" fmla="*/ 204 h 212"/>
              <a:gd name="T24" fmla="*/ 23 w 138"/>
              <a:gd name="T25" fmla="*/ 204 h 212"/>
              <a:gd name="T26" fmla="*/ 19 w 138"/>
              <a:gd name="T27" fmla="*/ 183 h 212"/>
              <a:gd name="T28" fmla="*/ 17 w 138"/>
              <a:gd name="T29" fmla="*/ 182 h 212"/>
              <a:gd name="T30" fmla="*/ 16 w 138"/>
              <a:gd name="T31" fmla="*/ 201 h 212"/>
              <a:gd name="T32" fmla="*/ 2 w 138"/>
              <a:gd name="T33" fmla="*/ 194 h 212"/>
              <a:gd name="T34" fmla="*/ 14 w 138"/>
              <a:gd name="T35" fmla="*/ 137 h 212"/>
              <a:gd name="T36" fmla="*/ 40 w 138"/>
              <a:gd name="T37" fmla="*/ 129 h 212"/>
              <a:gd name="T38" fmla="*/ 61 w 138"/>
              <a:gd name="T39" fmla="*/ 170 h 212"/>
              <a:gd name="T40" fmla="*/ 83 w 138"/>
              <a:gd name="T41" fmla="*/ 129 h 212"/>
              <a:gd name="T42" fmla="*/ 88 w 138"/>
              <a:gd name="T43" fmla="*/ 74 h 212"/>
              <a:gd name="T44" fmla="*/ 50 w 138"/>
              <a:gd name="T45" fmla="*/ 68 h 212"/>
              <a:gd name="T46" fmla="*/ 34 w 138"/>
              <a:gd name="T47" fmla="*/ 77 h 212"/>
              <a:gd name="T48" fmla="*/ 37 w 138"/>
              <a:gd name="T49" fmla="*/ 91 h 212"/>
              <a:gd name="T50" fmla="*/ 86 w 138"/>
              <a:gd name="T51" fmla="*/ 90 h 212"/>
              <a:gd name="T52" fmla="*/ 88 w 138"/>
              <a:gd name="T53" fmla="*/ 74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9" name="Freeform 87"/>
          <p:cNvSpPr>
            <a:spLocks noEditPoints="1" noChangeArrowheads="1"/>
          </p:cNvSpPr>
          <p:nvPr/>
        </p:nvSpPr>
        <p:spPr bwMode="auto">
          <a:xfrm>
            <a:off x="5963642" y="1524933"/>
            <a:ext cx="533965" cy="350743"/>
          </a:xfrm>
          <a:custGeom>
            <a:avLst/>
            <a:gdLst>
              <a:gd name="T0" fmla="*/ 162 w 162"/>
              <a:gd name="T1" fmla="*/ 12 h 106"/>
              <a:gd name="T2" fmla="*/ 87 w 162"/>
              <a:gd name="T3" fmla="*/ 0 h 106"/>
              <a:gd name="T4" fmla="*/ 5 w 162"/>
              <a:gd name="T5" fmla="*/ 12 h 106"/>
              <a:gd name="T6" fmla="*/ 5 w 162"/>
              <a:gd name="T7" fmla="*/ 55 h 106"/>
              <a:gd name="T8" fmla="*/ 3 w 162"/>
              <a:gd name="T9" fmla="*/ 60 h 106"/>
              <a:gd name="T10" fmla="*/ 8 w 162"/>
              <a:gd name="T11" fmla="*/ 66 h 106"/>
              <a:gd name="T12" fmla="*/ 14 w 162"/>
              <a:gd name="T13" fmla="*/ 60 h 106"/>
              <a:gd name="T14" fmla="*/ 11 w 162"/>
              <a:gd name="T15" fmla="*/ 55 h 106"/>
              <a:gd name="T16" fmla="*/ 11 w 162"/>
              <a:gd name="T17" fmla="*/ 28 h 106"/>
              <a:gd name="T18" fmla="*/ 87 w 162"/>
              <a:gd name="T19" fmla="*/ 39 h 106"/>
              <a:gd name="T20" fmla="*/ 162 w 162"/>
              <a:gd name="T21" fmla="*/ 27 h 106"/>
              <a:gd name="T22" fmla="*/ 162 w 162"/>
              <a:gd name="T23" fmla="*/ 12 h 106"/>
              <a:gd name="T24" fmla="*/ 13 w 162"/>
              <a:gd name="T25" fmla="*/ 68 h 106"/>
              <a:gd name="T26" fmla="*/ 4 w 162"/>
              <a:gd name="T27" fmla="*/ 68 h 106"/>
              <a:gd name="T28" fmla="*/ 0 w 162"/>
              <a:gd name="T29" fmla="*/ 94 h 106"/>
              <a:gd name="T30" fmla="*/ 3 w 162"/>
              <a:gd name="T31" fmla="*/ 95 h 106"/>
              <a:gd name="T32" fmla="*/ 4 w 162"/>
              <a:gd name="T33" fmla="*/ 92 h 106"/>
              <a:gd name="T34" fmla="*/ 4 w 162"/>
              <a:gd name="T35" fmla="*/ 95 h 106"/>
              <a:gd name="T36" fmla="*/ 9 w 162"/>
              <a:gd name="T37" fmla="*/ 96 h 106"/>
              <a:gd name="T38" fmla="*/ 10 w 162"/>
              <a:gd name="T39" fmla="*/ 93 h 106"/>
              <a:gd name="T40" fmla="*/ 11 w 162"/>
              <a:gd name="T41" fmla="*/ 95 h 106"/>
              <a:gd name="T42" fmla="*/ 12 w 162"/>
              <a:gd name="T43" fmla="*/ 95 h 106"/>
              <a:gd name="T44" fmla="*/ 13 w 162"/>
              <a:gd name="T45" fmla="*/ 83 h 106"/>
              <a:gd name="T46" fmla="*/ 14 w 162"/>
              <a:gd name="T47" fmla="*/ 95 h 106"/>
              <a:gd name="T48" fmla="*/ 17 w 162"/>
              <a:gd name="T49" fmla="*/ 94 h 106"/>
              <a:gd name="T50" fmla="*/ 13 w 162"/>
              <a:gd name="T51" fmla="*/ 68 h 106"/>
              <a:gd name="T52" fmla="*/ 30 w 162"/>
              <a:gd name="T53" fmla="*/ 94 h 106"/>
              <a:gd name="T54" fmla="*/ 30 w 162"/>
              <a:gd name="T55" fmla="*/ 37 h 106"/>
              <a:gd name="T56" fmla="*/ 87 w 162"/>
              <a:gd name="T57" fmla="*/ 45 h 106"/>
              <a:gd name="T58" fmla="*/ 141 w 162"/>
              <a:gd name="T59" fmla="*/ 37 h 106"/>
              <a:gd name="T60" fmla="*/ 141 w 162"/>
              <a:gd name="T61" fmla="*/ 93 h 106"/>
              <a:gd name="T62" fmla="*/ 86 w 162"/>
              <a:gd name="T63" fmla="*/ 106 h 106"/>
              <a:gd name="T64" fmla="*/ 30 w 162"/>
              <a:gd name="T65" fmla="*/ 94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grpSp>
        <p:nvGrpSpPr>
          <p:cNvPr id="71" name="组合 70"/>
          <p:cNvGrpSpPr/>
          <p:nvPr/>
        </p:nvGrpSpPr>
        <p:grpSpPr>
          <a:xfrm>
            <a:off x="5385177" y="2739443"/>
            <a:ext cx="2080896" cy="2078277"/>
            <a:chOff x="4038883" y="2054582"/>
            <a:chExt cx="1560672" cy="1558708"/>
          </a:xfrm>
        </p:grpSpPr>
        <p:sp>
          <p:nvSpPr>
            <p:cNvPr id="38" name="Oval 41"/>
            <p:cNvSpPr>
              <a:spLocks noChangeArrowheads="1"/>
            </p:cNvSpPr>
            <p:nvPr/>
          </p:nvSpPr>
          <p:spPr bwMode="auto">
            <a:xfrm>
              <a:off x="4142929" y="2158627"/>
              <a:ext cx="1354545" cy="1352581"/>
            </a:xfrm>
            <a:prstGeom prst="ellipse">
              <a:avLst/>
            </a:prstGeom>
            <a:solidFill>
              <a:srgbClr val="FD7B8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39" name="Freeform 42"/>
            <p:cNvSpPr>
              <a:spLocks noEditPoints="1" noChangeArrowheads="1"/>
            </p:cNvSpPr>
            <p:nvPr/>
          </p:nvSpPr>
          <p:spPr bwMode="auto">
            <a:xfrm>
              <a:off x="4038883" y="2054582"/>
              <a:ext cx="1560672" cy="1558708"/>
            </a:xfrm>
            <a:custGeom>
              <a:avLst/>
              <a:gdLst>
                <a:gd name="T0" fmla="*/ 355 w 711"/>
                <a:gd name="T1" fmla="*/ 710 h 710"/>
                <a:gd name="T2" fmla="*/ 0 w 711"/>
                <a:gd name="T3" fmla="*/ 355 h 710"/>
                <a:gd name="T4" fmla="*/ 355 w 711"/>
                <a:gd name="T5" fmla="*/ 0 h 710"/>
                <a:gd name="T6" fmla="*/ 711 w 711"/>
                <a:gd name="T7" fmla="*/ 355 h 710"/>
                <a:gd name="T8" fmla="*/ 355 w 711"/>
                <a:gd name="T9" fmla="*/ 710 h 710"/>
                <a:gd name="T10" fmla="*/ 355 w 711"/>
                <a:gd name="T11" fmla="*/ 9 h 710"/>
                <a:gd name="T12" fmla="*/ 9 w 711"/>
                <a:gd name="T13" fmla="*/ 355 h 710"/>
                <a:gd name="T14" fmla="*/ 355 w 711"/>
                <a:gd name="T15" fmla="*/ 701 h 710"/>
                <a:gd name="T16" fmla="*/ 701 w 711"/>
                <a:gd name="T17" fmla="*/ 355 h 710"/>
                <a:gd name="T18" fmla="*/ 355 w 711"/>
                <a:gd name="T19" fmla="*/ 9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rgbClr val="FD7B8B"/>
            </a:solidFill>
            <a:ln w="9525" cmpd="sng">
              <a:solidFill>
                <a:srgbClr val="FD7B8B"/>
              </a:solidFill>
              <a:bevel/>
              <a:headEnd/>
              <a:tailEnd/>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0" name="Freeform 9"/>
            <p:cNvSpPr>
              <a:spLocks noEditPoints="1"/>
            </p:cNvSpPr>
            <p:nvPr/>
          </p:nvSpPr>
          <p:spPr bwMode="auto">
            <a:xfrm>
              <a:off x="4433469" y="2483521"/>
              <a:ext cx="782740" cy="717776"/>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1472089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71"/>
                                        </p:tgtEl>
                                      </p:cBhvr>
                                      <p:by x="120000" y="120000"/>
                                    </p:animScale>
                                  </p:childTnLst>
                                </p:cTn>
                              </p:par>
                              <p:par>
                                <p:cTn id="13" presetID="16" presetClass="entr" presetSubtype="21"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barn(inVertical)">
                                      <p:cBhvr>
                                        <p:cTn id="18" dur="500"/>
                                        <p:tgtEl>
                                          <p:spTgt spid="34"/>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par>
                                <p:cTn id="22" presetID="16" presetClass="entr" presetSubtype="21" fill="hold" grpId="0" nodeType="withEffect">
                                  <p:stCondLst>
                                    <p:cond delay="50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par>
                                <p:cTn id="28" presetID="16" presetClass="entr" presetSubtype="21" fill="hold" grpId="0"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par>
                                <p:cTn id="31" presetID="16" presetClass="entr" presetSubtype="21" fill="hold" grpId="0" nodeType="withEffect">
                                  <p:stCondLst>
                                    <p:cond delay="50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Effect transition="in" filter="barn(inVertical)">
                                      <p:cBhvr>
                                        <p:cTn id="36" dur="500"/>
                                        <p:tgtEl>
                                          <p:spTgt spid="22"/>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69"/>
                                        </p:tgtEl>
                                        <p:attrNameLst>
                                          <p:attrName>style.visibility</p:attrName>
                                        </p:attrNameLst>
                                      </p:cBhvr>
                                      <p:to>
                                        <p:strVal val="visible"/>
                                      </p:to>
                                    </p:set>
                                    <p:animEffect transition="in" filter="fade">
                                      <p:cBhvr>
                                        <p:cTn id="51" dur="500"/>
                                        <p:tgtEl>
                                          <p:spTgt spid="69"/>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500"/>
                                        <p:tgtEl>
                                          <p:spTgt spid="35"/>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12"/>
                                        </p:tgtEl>
                                        <p:attrNameLst>
                                          <p:attrName>style.visibility</p:attrName>
                                        </p:attrNameLst>
                                      </p:cBhvr>
                                      <p:to>
                                        <p:strVal val="visible"/>
                                      </p:to>
                                    </p:set>
                                    <p:animEffect transition="in" filter="fade">
                                      <p:cBhvr>
                                        <p:cTn id="120" dur="500"/>
                                        <p:tgtEl>
                                          <p:spTgt spid="12"/>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500"/>
                                        <p:tgtEl>
                                          <p:spTgt spid="13"/>
                                        </p:tgtEl>
                                      </p:cBhvr>
                                    </p:animEffect>
                                  </p:childTnLst>
                                </p:cTn>
                              </p:par>
                              <p:par>
                                <p:cTn id="124" presetID="10" presetClass="entr" presetSubtype="0" fill="hold" grpId="0" nodeType="withEffect">
                                  <p:stCondLst>
                                    <p:cond delay="100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100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100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100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45"/>
                                        </p:tgtEl>
                                        <p:attrNameLst>
                                          <p:attrName>style.visibility</p:attrName>
                                        </p:attrNameLst>
                                      </p:cBhvr>
                                      <p:to>
                                        <p:strVal val="visible"/>
                                      </p:to>
                                    </p:set>
                                    <p:animEffect transition="in" filter="fade">
                                      <p:cBhvr>
                                        <p:cTn id="138" dur="500"/>
                                        <p:tgtEl>
                                          <p:spTgt spid="45"/>
                                        </p:tgtEl>
                                      </p:cBhvr>
                                    </p:animEffect>
                                  </p:childTnLst>
                                </p:cTn>
                              </p:par>
                              <p:par>
                                <p:cTn id="139" presetID="10" presetClass="entr" presetSubtype="0" fill="hold" grpId="0" nodeType="withEffect">
                                  <p:stCondLst>
                                    <p:cond delay="100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par>
                                <p:cTn id="142" presetID="10" presetClass="entr" presetSubtype="0" fill="hold" grpId="0" nodeType="withEffect">
                                  <p:stCondLst>
                                    <p:cond delay="100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par>
                                <p:cTn id="145" presetID="10" presetClass="entr" presetSubtype="0" fill="hold" grpId="0" nodeType="withEffect">
                                  <p:stCondLst>
                                    <p:cond delay="1000"/>
                                  </p:stCondLst>
                                  <p:childTnLst>
                                    <p:set>
                                      <p:cBhvr>
                                        <p:cTn id="146" dur="1" fill="hold">
                                          <p:stCondLst>
                                            <p:cond delay="0"/>
                                          </p:stCondLst>
                                        </p:cTn>
                                        <p:tgtEl>
                                          <p:spTgt spid="10"/>
                                        </p:tgtEl>
                                        <p:attrNameLst>
                                          <p:attrName>style.visibility</p:attrName>
                                        </p:attrNameLst>
                                      </p:cBhvr>
                                      <p:to>
                                        <p:strVal val="visible"/>
                                      </p:to>
                                    </p:set>
                                    <p:animEffect transition="in" filter="fade">
                                      <p:cBhvr>
                                        <p:cTn id="147" dur="500"/>
                                        <p:tgtEl>
                                          <p:spTgt spid="10"/>
                                        </p:tgtEl>
                                      </p:cBhvr>
                                    </p:animEffect>
                                  </p:childTnLst>
                                </p:cTn>
                              </p:par>
                              <p:par>
                                <p:cTn id="148" presetID="10" presetClass="entr" presetSubtype="0" fill="hold" grpId="0" nodeType="withEffect">
                                  <p:stCondLst>
                                    <p:cond delay="1000"/>
                                  </p:stCondLst>
                                  <p:childTnLst>
                                    <p:set>
                                      <p:cBhvr>
                                        <p:cTn id="149" dur="1" fill="hold">
                                          <p:stCondLst>
                                            <p:cond delay="0"/>
                                          </p:stCondLst>
                                        </p:cTn>
                                        <p:tgtEl>
                                          <p:spTgt spid="11"/>
                                        </p:tgtEl>
                                        <p:attrNameLst>
                                          <p:attrName>style.visibility</p:attrName>
                                        </p:attrNameLst>
                                      </p:cBhvr>
                                      <p:to>
                                        <p:strVal val="visible"/>
                                      </p:to>
                                    </p:set>
                                    <p:animEffect transition="in" filter="fade">
                                      <p:cBhvr>
                                        <p:cTn id="150" dur="500"/>
                                        <p:tgtEl>
                                          <p:spTgt spid="11"/>
                                        </p:tgtEl>
                                      </p:cBhvr>
                                    </p:animEffect>
                                  </p:childTnLst>
                                </p:cTn>
                              </p:par>
                              <p:par>
                                <p:cTn id="151" presetID="10" presetClass="entr" presetSubtype="0" fill="hold" grpId="0" nodeType="withEffect">
                                  <p:stCondLst>
                                    <p:cond delay="100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childTnLst>
                                </p:cTn>
                              </p:par>
                              <p:par>
                                <p:cTn id="154" presetID="10" presetClass="entr" presetSubtype="0" fill="hold" grpId="0" nodeType="withEffect">
                                  <p:stCondLst>
                                    <p:cond delay="1000"/>
                                  </p:stCondLst>
                                  <p:childTnLst>
                                    <p:set>
                                      <p:cBhvr>
                                        <p:cTn id="155" dur="1" fill="hold">
                                          <p:stCondLst>
                                            <p:cond delay="0"/>
                                          </p:stCondLst>
                                        </p:cTn>
                                        <p:tgtEl>
                                          <p:spTgt spid="68"/>
                                        </p:tgtEl>
                                        <p:attrNameLst>
                                          <p:attrName>style.visibility</p:attrName>
                                        </p:attrNameLst>
                                      </p:cBhvr>
                                      <p:to>
                                        <p:strVal val="visible"/>
                                      </p:to>
                                    </p:set>
                                    <p:animEffect transition="in" filter="fade">
                                      <p:cBhvr>
                                        <p:cTn id="156" dur="500"/>
                                        <p:tgtEl>
                                          <p:spTgt spid="68"/>
                                        </p:tgtEl>
                                      </p:cBhvr>
                                    </p:animEffect>
                                  </p:childTnLst>
                                </p:cTn>
                              </p:par>
                              <p:par>
                                <p:cTn id="157" presetID="10" presetClass="entr" presetSubtype="0" fill="hold" grpId="0" nodeType="withEffect">
                                  <p:stCondLst>
                                    <p:cond delay="100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1000"/>
                                  </p:stCondLst>
                                  <p:childTnLst>
                                    <p:set>
                                      <p:cBhvr>
                                        <p:cTn id="161" dur="1" fill="hold">
                                          <p:stCondLst>
                                            <p:cond delay="0"/>
                                          </p:stCondLst>
                                        </p:cTn>
                                        <p:tgtEl>
                                          <p:spTgt spid="9"/>
                                        </p:tgtEl>
                                        <p:attrNameLst>
                                          <p:attrName>style.visibility</p:attrName>
                                        </p:attrNameLst>
                                      </p:cBhvr>
                                      <p:to>
                                        <p:strVal val="visible"/>
                                      </p:to>
                                    </p:set>
                                    <p:animEffect transition="in" filter="fade">
                                      <p:cBhvr>
                                        <p:cTn id="162" dur="500"/>
                                        <p:tgtEl>
                                          <p:spTgt spid="9"/>
                                        </p:tgtEl>
                                      </p:cBhvr>
                                    </p:animEffect>
                                  </p:childTnLst>
                                </p:cTn>
                              </p:par>
                              <p:par>
                                <p:cTn id="163" presetID="10" presetClass="entr" presetSubtype="0" fill="hold" grpId="0" nodeType="withEffect">
                                  <p:stCondLst>
                                    <p:cond delay="1000"/>
                                  </p:stCondLst>
                                  <p:childTnLst>
                                    <p:set>
                                      <p:cBhvr>
                                        <p:cTn id="164" dur="1" fill="hold">
                                          <p:stCondLst>
                                            <p:cond delay="0"/>
                                          </p:stCondLst>
                                        </p:cTn>
                                        <p:tgtEl>
                                          <p:spTgt spid="27"/>
                                        </p:tgtEl>
                                        <p:attrNameLst>
                                          <p:attrName>style.visibility</p:attrName>
                                        </p:attrNameLst>
                                      </p:cBhvr>
                                      <p:to>
                                        <p:strVal val="visible"/>
                                      </p:to>
                                    </p:set>
                                    <p:animEffect transition="in" filter="fade">
                                      <p:cBhvr>
                                        <p:cTn id="165" dur="500"/>
                                        <p:tgtEl>
                                          <p:spTgt spid="27"/>
                                        </p:tgtEl>
                                      </p:cBhvr>
                                    </p:animEffect>
                                  </p:childTnLst>
                                </p:cTn>
                              </p:par>
                              <p:par>
                                <p:cTn id="166" presetID="10" presetClass="entr" presetSubtype="0" fill="hold" grpId="0" nodeType="withEffect">
                                  <p:stCondLst>
                                    <p:cond delay="100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500"/>
                                        <p:tgtEl>
                                          <p:spTgt spid="40"/>
                                        </p:tgtEl>
                                      </p:cBhvr>
                                    </p:animEffect>
                                  </p:childTnLst>
                                </p:cTn>
                              </p:par>
                              <p:par>
                                <p:cTn id="169" presetID="10" presetClass="entr" presetSubtype="0" fill="hold" grpId="0" nodeType="withEffect">
                                  <p:stCondLst>
                                    <p:cond delay="1000"/>
                                  </p:stCondLst>
                                  <p:childTnLst>
                                    <p:set>
                                      <p:cBhvr>
                                        <p:cTn id="170" dur="1" fill="hold">
                                          <p:stCondLst>
                                            <p:cond delay="0"/>
                                          </p:stCondLst>
                                        </p:cTn>
                                        <p:tgtEl>
                                          <p:spTgt spid="6"/>
                                        </p:tgtEl>
                                        <p:attrNameLst>
                                          <p:attrName>style.visibility</p:attrName>
                                        </p:attrNameLst>
                                      </p:cBhvr>
                                      <p:to>
                                        <p:strVal val="visible"/>
                                      </p:to>
                                    </p:set>
                                    <p:animEffect transition="in" filter="fade">
                                      <p:cBhvr>
                                        <p:cTn id="171" dur="500"/>
                                        <p:tgtEl>
                                          <p:spTgt spid="6"/>
                                        </p:tgtEl>
                                      </p:cBhvr>
                                    </p:animEffect>
                                  </p:childTnLst>
                                </p:cTn>
                              </p:par>
                              <p:par>
                                <p:cTn id="172" presetID="10" presetClass="entr" presetSubtype="0" fill="hold" grpId="0" nodeType="withEffect">
                                  <p:stCondLst>
                                    <p:cond delay="1000"/>
                                  </p:stCondLst>
                                  <p:childTnLst>
                                    <p:set>
                                      <p:cBhvr>
                                        <p:cTn id="173" dur="1" fill="hold">
                                          <p:stCondLst>
                                            <p:cond delay="0"/>
                                          </p:stCondLst>
                                        </p:cTn>
                                        <p:tgtEl>
                                          <p:spTgt spid="7"/>
                                        </p:tgtEl>
                                        <p:attrNameLst>
                                          <p:attrName>style.visibility</p:attrName>
                                        </p:attrNameLst>
                                      </p:cBhvr>
                                      <p:to>
                                        <p:strVal val="visible"/>
                                      </p:to>
                                    </p:set>
                                    <p:animEffect transition="in" filter="fade">
                                      <p:cBhvr>
                                        <p:cTn id="174" dur="500"/>
                                        <p:tgtEl>
                                          <p:spTgt spid="7"/>
                                        </p:tgtEl>
                                      </p:cBhvr>
                                    </p:animEffect>
                                  </p:childTnLst>
                                </p:cTn>
                              </p:par>
                              <p:par>
                                <p:cTn id="175" presetID="10" presetClass="entr" presetSubtype="0" fill="hold" grpId="0" nodeType="withEffect">
                                  <p:stCondLst>
                                    <p:cond delay="1000"/>
                                  </p:stCondLst>
                                  <p:childTnLst>
                                    <p:set>
                                      <p:cBhvr>
                                        <p:cTn id="176" dur="1" fill="hold">
                                          <p:stCondLst>
                                            <p:cond delay="0"/>
                                          </p:stCondLst>
                                        </p:cTn>
                                        <p:tgtEl>
                                          <p:spTgt spid="25"/>
                                        </p:tgtEl>
                                        <p:attrNameLst>
                                          <p:attrName>style.visibility</p:attrName>
                                        </p:attrNameLst>
                                      </p:cBhvr>
                                      <p:to>
                                        <p:strVal val="visible"/>
                                      </p:to>
                                    </p:set>
                                    <p:animEffect transition="in" filter="fade">
                                      <p:cBhvr>
                                        <p:cTn id="177" dur="500"/>
                                        <p:tgtEl>
                                          <p:spTgt spid="25"/>
                                        </p:tgtEl>
                                      </p:cBhvr>
                                    </p:animEffect>
                                  </p:childTnLst>
                                </p:cTn>
                              </p:par>
                              <p:par>
                                <p:cTn id="178" presetID="10" presetClass="entr" presetSubtype="0" fill="hold" grpId="0" nodeType="withEffect">
                                  <p:stCondLst>
                                    <p:cond delay="100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4" presetClass="entr" presetSubtype="10" fill="hold" grpId="0" nodeType="withEffect">
                                  <p:stCondLst>
                                    <p:cond delay="1500"/>
                                  </p:stCondLst>
                                  <p:childTnLst>
                                    <p:set>
                                      <p:cBhvr>
                                        <p:cTn id="182" dur="1" fill="hold">
                                          <p:stCondLst>
                                            <p:cond delay="0"/>
                                          </p:stCondLst>
                                        </p:cTn>
                                        <p:tgtEl>
                                          <p:spTgt spid="60"/>
                                        </p:tgtEl>
                                        <p:attrNameLst>
                                          <p:attrName>style.visibility</p:attrName>
                                        </p:attrNameLst>
                                      </p:cBhvr>
                                      <p:to>
                                        <p:strVal val="visible"/>
                                      </p:to>
                                    </p:set>
                                    <p:animEffect transition="in" filter="randombar(horizontal)">
                                      <p:cBhvr>
                                        <p:cTn id="183" dur="1000"/>
                                        <p:tgtEl>
                                          <p:spTgt spid="60"/>
                                        </p:tgtEl>
                                      </p:cBhvr>
                                    </p:animEffect>
                                  </p:childTnLst>
                                </p:cTn>
                              </p:par>
                              <p:par>
                                <p:cTn id="184" presetID="14" presetClass="entr" presetSubtype="10" fill="hold" grpId="0" nodeType="withEffect">
                                  <p:stCondLst>
                                    <p:cond delay="1500"/>
                                  </p:stCondLst>
                                  <p:childTnLst>
                                    <p:set>
                                      <p:cBhvr>
                                        <p:cTn id="185" dur="1" fill="hold">
                                          <p:stCondLst>
                                            <p:cond delay="0"/>
                                          </p:stCondLst>
                                        </p:cTn>
                                        <p:tgtEl>
                                          <p:spTgt spid="61"/>
                                        </p:tgtEl>
                                        <p:attrNameLst>
                                          <p:attrName>style.visibility</p:attrName>
                                        </p:attrNameLst>
                                      </p:cBhvr>
                                      <p:to>
                                        <p:strVal val="visible"/>
                                      </p:to>
                                    </p:set>
                                    <p:animEffect transition="in" filter="randombar(horizontal)">
                                      <p:cBhvr>
                                        <p:cTn id="186" dur="1000"/>
                                        <p:tgtEl>
                                          <p:spTgt spid="61"/>
                                        </p:tgtEl>
                                      </p:cBhvr>
                                    </p:animEffect>
                                  </p:childTnLst>
                                </p:cTn>
                              </p:par>
                              <p:par>
                                <p:cTn id="187" presetID="14" presetClass="entr" presetSubtype="10" fill="hold" grpId="0" nodeType="withEffect">
                                  <p:stCondLst>
                                    <p:cond delay="1500"/>
                                  </p:stCondLst>
                                  <p:childTnLst>
                                    <p:set>
                                      <p:cBhvr>
                                        <p:cTn id="188" dur="1" fill="hold">
                                          <p:stCondLst>
                                            <p:cond delay="0"/>
                                          </p:stCondLst>
                                        </p:cTn>
                                        <p:tgtEl>
                                          <p:spTgt spid="62"/>
                                        </p:tgtEl>
                                        <p:attrNameLst>
                                          <p:attrName>style.visibility</p:attrName>
                                        </p:attrNameLst>
                                      </p:cBhvr>
                                      <p:to>
                                        <p:strVal val="visible"/>
                                      </p:to>
                                    </p:set>
                                    <p:animEffect transition="in" filter="randombar(horizontal)">
                                      <p:cBhvr>
                                        <p:cTn id="189" dur="1000"/>
                                        <p:tgtEl>
                                          <p:spTgt spid="62"/>
                                        </p:tgtEl>
                                      </p:cBhvr>
                                    </p:animEffect>
                                  </p:childTnLst>
                                </p:cTn>
                              </p:par>
                              <p:par>
                                <p:cTn id="190" presetID="14" presetClass="entr" presetSubtype="10" fill="hold" grpId="0" nodeType="withEffect">
                                  <p:stCondLst>
                                    <p:cond delay="1500"/>
                                  </p:stCondLst>
                                  <p:childTnLst>
                                    <p:set>
                                      <p:cBhvr>
                                        <p:cTn id="191" dur="1" fill="hold">
                                          <p:stCondLst>
                                            <p:cond delay="0"/>
                                          </p:stCondLst>
                                        </p:cTn>
                                        <p:tgtEl>
                                          <p:spTgt spid="63"/>
                                        </p:tgtEl>
                                        <p:attrNameLst>
                                          <p:attrName>style.visibility</p:attrName>
                                        </p:attrNameLst>
                                      </p:cBhvr>
                                      <p:to>
                                        <p:strVal val="visible"/>
                                      </p:to>
                                    </p:set>
                                    <p:animEffect transition="in" filter="randombar(horizontal)">
                                      <p:cBhvr>
                                        <p:cTn id="192" dur="1000"/>
                                        <p:tgtEl>
                                          <p:spTgt spid="63"/>
                                        </p:tgtEl>
                                      </p:cBhvr>
                                    </p:animEffect>
                                  </p:childTnLst>
                                </p:cTn>
                              </p:par>
                              <p:par>
                                <p:cTn id="193" presetID="14" presetClass="entr" presetSubtype="10" fill="hold" grpId="0" nodeType="withEffect">
                                  <p:stCondLst>
                                    <p:cond delay="1500"/>
                                  </p:stCondLst>
                                  <p:childTnLst>
                                    <p:set>
                                      <p:cBhvr>
                                        <p:cTn id="194" dur="1" fill="hold">
                                          <p:stCondLst>
                                            <p:cond delay="0"/>
                                          </p:stCondLst>
                                        </p:cTn>
                                        <p:tgtEl>
                                          <p:spTgt spid="67"/>
                                        </p:tgtEl>
                                        <p:attrNameLst>
                                          <p:attrName>style.visibility</p:attrName>
                                        </p:attrNameLst>
                                      </p:cBhvr>
                                      <p:to>
                                        <p:strVal val="visible"/>
                                      </p:to>
                                    </p:set>
                                    <p:animEffect transition="in" filter="randombar(horizontal)">
                                      <p:cBhvr>
                                        <p:cTn id="195" dur="1000"/>
                                        <p:tgtEl>
                                          <p:spTgt spid="67"/>
                                        </p:tgtEl>
                                      </p:cBhvr>
                                    </p:animEffect>
                                  </p:childTnLst>
                                </p:cTn>
                              </p:par>
                              <p:par>
                                <p:cTn id="196" presetID="14" presetClass="entr" presetSubtype="10" fill="hold" grpId="0" nodeType="withEffect">
                                  <p:stCondLst>
                                    <p:cond delay="1500"/>
                                  </p:stCondLst>
                                  <p:childTnLst>
                                    <p:set>
                                      <p:cBhvr>
                                        <p:cTn id="197" dur="1" fill="hold">
                                          <p:stCondLst>
                                            <p:cond delay="0"/>
                                          </p:stCondLst>
                                        </p:cTn>
                                        <p:tgtEl>
                                          <p:spTgt spid="66"/>
                                        </p:tgtEl>
                                        <p:attrNameLst>
                                          <p:attrName>style.visibility</p:attrName>
                                        </p:attrNameLst>
                                      </p:cBhvr>
                                      <p:to>
                                        <p:strVal val="visible"/>
                                      </p:to>
                                    </p:set>
                                    <p:animEffect transition="in" filter="randombar(horizontal)">
                                      <p:cBhvr>
                                        <p:cTn id="198" dur="1000"/>
                                        <p:tgtEl>
                                          <p:spTgt spid="66"/>
                                        </p:tgtEl>
                                      </p:cBhvr>
                                    </p:animEffect>
                                  </p:childTnLst>
                                </p:cTn>
                              </p:par>
                              <p:par>
                                <p:cTn id="199" presetID="14" presetClass="entr" presetSubtype="10" fill="hold" grpId="0" nodeType="withEffect">
                                  <p:stCondLst>
                                    <p:cond delay="1500"/>
                                  </p:stCondLst>
                                  <p:childTnLst>
                                    <p:set>
                                      <p:cBhvr>
                                        <p:cTn id="200" dur="1" fill="hold">
                                          <p:stCondLst>
                                            <p:cond delay="0"/>
                                          </p:stCondLst>
                                        </p:cTn>
                                        <p:tgtEl>
                                          <p:spTgt spid="64"/>
                                        </p:tgtEl>
                                        <p:attrNameLst>
                                          <p:attrName>style.visibility</p:attrName>
                                        </p:attrNameLst>
                                      </p:cBhvr>
                                      <p:to>
                                        <p:strVal val="visible"/>
                                      </p:to>
                                    </p:set>
                                    <p:animEffect transition="in" filter="randombar(horizontal)">
                                      <p:cBhvr>
                                        <p:cTn id="201" dur="1000"/>
                                        <p:tgtEl>
                                          <p:spTgt spid="64"/>
                                        </p:tgtEl>
                                      </p:cBhvr>
                                    </p:animEffect>
                                  </p:childTnLst>
                                </p:cTn>
                              </p:par>
                              <p:par>
                                <p:cTn id="202" presetID="14" presetClass="entr" presetSubtype="10" fill="hold" grpId="0" nodeType="withEffect">
                                  <p:stCondLst>
                                    <p:cond delay="1500"/>
                                  </p:stCondLst>
                                  <p:childTnLst>
                                    <p:set>
                                      <p:cBhvr>
                                        <p:cTn id="203" dur="1" fill="hold">
                                          <p:stCondLst>
                                            <p:cond delay="0"/>
                                          </p:stCondLst>
                                        </p:cTn>
                                        <p:tgtEl>
                                          <p:spTgt spid="65"/>
                                        </p:tgtEl>
                                        <p:attrNameLst>
                                          <p:attrName>style.visibility</p:attrName>
                                        </p:attrNameLst>
                                      </p:cBhvr>
                                      <p:to>
                                        <p:strVal val="visible"/>
                                      </p:to>
                                    </p:set>
                                    <p:animEffect transition="in" filter="randombar(horizontal)">
                                      <p:cBhvr>
                                        <p:cTn id="204" dur="1000"/>
                                        <p:tgtEl>
                                          <p:spTgt spid="65"/>
                                        </p:tgtEl>
                                      </p:cBhvr>
                                    </p:animEffect>
                                  </p:childTnLst>
                                </p:cTn>
                              </p:par>
                              <p:par>
                                <p:cTn id="205" presetID="14" presetClass="entr" presetSubtype="10" fill="hold" grpId="0" nodeType="withEffect">
                                  <p:stCondLst>
                                    <p:cond delay="1500"/>
                                  </p:stCondLst>
                                  <p:childTnLst>
                                    <p:set>
                                      <p:cBhvr>
                                        <p:cTn id="206" dur="1" fill="hold">
                                          <p:stCondLst>
                                            <p:cond delay="0"/>
                                          </p:stCondLst>
                                        </p:cTn>
                                        <p:tgtEl>
                                          <p:spTgt spid="59"/>
                                        </p:tgtEl>
                                        <p:attrNameLst>
                                          <p:attrName>style.visibility</p:attrName>
                                        </p:attrNameLst>
                                      </p:cBhvr>
                                      <p:to>
                                        <p:strVal val="visible"/>
                                      </p:to>
                                    </p:set>
                                    <p:animEffect transition="in" filter="randombar(horizontal)">
                                      <p:cBhvr>
                                        <p:cTn id="20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P spid="67" grpId="0"/>
      <p:bldP spid="68" grpId="0" animBg="1"/>
      <p:bldP spid="6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C:\Users\Administrator\Desktop\4499633_211107066366_2副本.pn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73853" y="1746126"/>
            <a:ext cx="4071624" cy="408314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33"/>
          <p:cNvSpPr txBox="1"/>
          <p:nvPr/>
        </p:nvSpPr>
        <p:spPr>
          <a:xfrm rot="20124156">
            <a:off x="989317" y="2288341"/>
            <a:ext cx="1723549" cy="584775"/>
          </a:xfrm>
          <a:prstGeom prst="rect">
            <a:avLst/>
          </a:prstGeom>
          <a:noFill/>
        </p:spPr>
        <p:txBody>
          <a:bodyPr wrap="none" rtlCol="0">
            <a:spAutoFit/>
          </a:bodyPr>
          <a:lstStyle/>
          <a:p>
            <a:pPr algn="l"/>
            <a:r>
              <a:rPr lang="zh-CN" altLang="en-US" sz="3200" spc="-200" dirty="0">
                <a:ln w="9525">
                  <a:noFill/>
                </a:ln>
                <a:solidFill>
                  <a:srgbClr val="FD7B8B"/>
                </a:solidFill>
                <a:effectLst>
                  <a:outerShdw blurRad="50800" dist="38100" dir="5400000" algn="t" rotWithShape="0">
                    <a:schemeClr val="bg1">
                      <a:alpha val="69000"/>
                    </a:schemeClr>
                  </a:outerShdw>
                </a:effectLst>
                <a:latin typeface="方正卡通简体" pitchFamily="65" charset="-122"/>
                <a:ea typeface="方正卡通简体" pitchFamily="65" charset="-122"/>
              </a:rPr>
              <a:t>标题内容</a:t>
            </a:r>
          </a:p>
        </p:txBody>
      </p:sp>
      <p:sp>
        <p:nvSpPr>
          <p:cNvPr id="142" name="Freeform 5"/>
          <p:cNvSpPr>
            <a:spLocks/>
          </p:cNvSpPr>
          <p:nvPr/>
        </p:nvSpPr>
        <p:spPr bwMode="auto">
          <a:xfrm>
            <a:off x="5252604" y="826855"/>
            <a:ext cx="809309"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zh-CN" altLang="en-US" sz="2400"/>
          </a:p>
        </p:txBody>
      </p:sp>
      <p:grpSp>
        <p:nvGrpSpPr>
          <p:cNvPr id="143" name="组合 142"/>
          <p:cNvGrpSpPr/>
          <p:nvPr/>
        </p:nvGrpSpPr>
        <p:grpSpPr>
          <a:xfrm>
            <a:off x="5335447" y="1329223"/>
            <a:ext cx="4522931" cy="839309"/>
            <a:chOff x="4441088" y="670090"/>
            <a:chExt cx="4522932" cy="839310"/>
          </a:xfrm>
        </p:grpSpPr>
        <p:grpSp>
          <p:nvGrpSpPr>
            <p:cNvPr id="144" name="组合 143"/>
            <p:cNvGrpSpPr/>
            <p:nvPr/>
          </p:nvGrpSpPr>
          <p:grpSpPr>
            <a:xfrm>
              <a:off x="4441088" y="761746"/>
              <a:ext cx="727764" cy="747654"/>
              <a:chOff x="4339490" y="761746"/>
              <a:chExt cx="727764" cy="747654"/>
            </a:xfrm>
          </p:grpSpPr>
          <p:sp>
            <p:nvSpPr>
              <p:cNvPr id="1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D7B8B"/>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48" name="TextBox 147"/>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1</a:t>
                </a:r>
                <a:endParaRPr lang="zh-CN" altLang="en-US" sz="4000" spc="300" dirty="0">
                  <a:solidFill>
                    <a:schemeClr val="bg1"/>
                  </a:solidFill>
                  <a:latin typeface="微软雅黑" pitchFamily="34" charset="-122"/>
                  <a:ea typeface="微软雅黑" pitchFamily="34" charset="-122"/>
                </a:endParaRPr>
              </a:p>
            </p:txBody>
          </p:sp>
        </p:grpSp>
        <p:sp>
          <p:nvSpPr>
            <p:cNvPr id="146"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49" name="组合 148"/>
          <p:cNvGrpSpPr/>
          <p:nvPr/>
        </p:nvGrpSpPr>
        <p:grpSpPr>
          <a:xfrm>
            <a:off x="5623479" y="2193319"/>
            <a:ext cx="4522931" cy="839309"/>
            <a:chOff x="4441088" y="670090"/>
            <a:chExt cx="4522932" cy="839310"/>
          </a:xfrm>
        </p:grpSpPr>
        <p:grpSp>
          <p:nvGrpSpPr>
            <p:cNvPr id="150" name="组合 149"/>
            <p:cNvGrpSpPr/>
            <p:nvPr/>
          </p:nvGrpSpPr>
          <p:grpSpPr>
            <a:xfrm>
              <a:off x="4441088" y="761746"/>
              <a:ext cx="727764" cy="747654"/>
              <a:chOff x="4339490" y="761746"/>
              <a:chExt cx="727764" cy="747654"/>
            </a:xfrm>
          </p:grpSpPr>
          <p:sp>
            <p:nvSpPr>
              <p:cNvPr id="1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42BCD9"/>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54" name="TextBox 153"/>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2</a:t>
                </a:r>
                <a:endParaRPr lang="zh-CN" altLang="en-US" sz="4000" spc="300" dirty="0">
                  <a:solidFill>
                    <a:schemeClr val="bg1"/>
                  </a:solidFill>
                  <a:latin typeface="微软雅黑" pitchFamily="34" charset="-122"/>
                  <a:ea typeface="微软雅黑" pitchFamily="34" charset="-122"/>
                </a:endParaRPr>
              </a:p>
            </p:txBody>
          </p:sp>
        </p:grpSp>
        <p:sp>
          <p:nvSpPr>
            <p:cNvPr id="152"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55" name="组合 154"/>
          <p:cNvGrpSpPr/>
          <p:nvPr/>
        </p:nvGrpSpPr>
        <p:grpSpPr>
          <a:xfrm>
            <a:off x="5719490" y="3264810"/>
            <a:ext cx="4522931" cy="839309"/>
            <a:chOff x="4441088" y="670090"/>
            <a:chExt cx="4522932" cy="839310"/>
          </a:xfrm>
        </p:grpSpPr>
        <p:grpSp>
          <p:nvGrpSpPr>
            <p:cNvPr id="156" name="组合 155"/>
            <p:cNvGrpSpPr/>
            <p:nvPr/>
          </p:nvGrpSpPr>
          <p:grpSpPr>
            <a:xfrm>
              <a:off x="4441088" y="761746"/>
              <a:ext cx="727764" cy="747654"/>
              <a:chOff x="4339490" y="761746"/>
              <a:chExt cx="727764" cy="747654"/>
            </a:xfrm>
          </p:grpSpPr>
          <p:sp>
            <p:nvSpPr>
              <p:cNvPr id="1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AAE0D0"/>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60" name="TextBox 159"/>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3</a:t>
                </a:r>
                <a:endParaRPr lang="zh-CN" altLang="en-US" sz="4000" spc="300" dirty="0">
                  <a:solidFill>
                    <a:schemeClr val="bg1"/>
                  </a:solidFill>
                  <a:latin typeface="微软雅黑" pitchFamily="34" charset="-122"/>
                  <a:ea typeface="微软雅黑" pitchFamily="34" charset="-122"/>
                </a:endParaRPr>
              </a:p>
            </p:txBody>
          </p:sp>
        </p:grpSp>
        <p:sp>
          <p:nvSpPr>
            <p:cNvPr id="158"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61" name="组合 160"/>
          <p:cNvGrpSpPr/>
          <p:nvPr/>
        </p:nvGrpSpPr>
        <p:grpSpPr>
          <a:xfrm>
            <a:off x="5623479" y="4330954"/>
            <a:ext cx="4522931" cy="839309"/>
            <a:chOff x="4441088" y="670090"/>
            <a:chExt cx="4522932" cy="839310"/>
          </a:xfrm>
        </p:grpSpPr>
        <p:grpSp>
          <p:nvGrpSpPr>
            <p:cNvPr id="162" name="组合 161"/>
            <p:cNvGrpSpPr/>
            <p:nvPr/>
          </p:nvGrpSpPr>
          <p:grpSpPr>
            <a:xfrm>
              <a:off x="4441088" y="761746"/>
              <a:ext cx="727764" cy="747654"/>
              <a:chOff x="4339490" y="761746"/>
              <a:chExt cx="727764" cy="747654"/>
            </a:xfrm>
          </p:grpSpPr>
          <p:sp>
            <p:nvSpPr>
              <p:cNvPr id="1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E25667"/>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66" name="TextBox 165"/>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4</a:t>
                </a:r>
                <a:endParaRPr lang="zh-CN" altLang="en-US" sz="4000" spc="300" dirty="0">
                  <a:solidFill>
                    <a:schemeClr val="bg1"/>
                  </a:solidFill>
                  <a:latin typeface="微软雅黑" pitchFamily="34" charset="-122"/>
                  <a:ea typeface="微软雅黑" pitchFamily="34" charset="-122"/>
                </a:endParaRPr>
              </a:p>
            </p:txBody>
          </p:sp>
        </p:grpSp>
        <p:sp>
          <p:nvSpPr>
            <p:cNvPr id="164"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 </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67" name="组合 166"/>
          <p:cNvGrpSpPr/>
          <p:nvPr/>
        </p:nvGrpSpPr>
        <p:grpSpPr>
          <a:xfrm>
            <a:off x="5335447" y="5200395"/>
            <a:ext cx="4522931" cy="839309"/>
            <a:chOff x="4441088" y="670090"/>
            <a:chExt cx="4522932" cy="839310"/>
          </a:xfrm>
        </p:grpSpPr>
        <p:grpSp>
          <p:nvGrpSpPr>
            <p:cNvPr id="168" name="组合 167"/>
            <p:cNvGrpSpPr/>
            <p:nvPr/>
          </p:nvGrpSpPr>
          <p:grpSpPr>
            <a:xfrm>
              <a:off x="4441088" y="761746"/>
              <a:ext cx="727764" cy="747654"/>
              <a:chOff x="4339490" y="761746"/>
              <a:chExt cx="727764" cy="747654"/>
            </a:xfrm>
          </p:grpSpPr>
          <p:sp>
            <p:nvSpPr>
              <p:cNvPr id="171"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366A97"/>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72" name="TextBox 171"/>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5</a:t>
                </a:r>
                <a:endParaRPr lang="zh-CN" altLang="en-US" sz="4000" spc="300" dirty="0">
                  <a:solidFill>
                    <a:schemeClr val="bg1"/>
                  </a:solidFill>
                  <a:latin typeface="微软雅黑" pitchFamily="34" charset="-122"/>
                  <a:ea typeface="微软雅黑" pitchFamily="34" charset="-122"/>
                </a:endParaRPr>
              </a:p>
            </p:txBody>
          </p:sp>
        </p:grpSp>
        <p:sp>
          <p:nvSpPr>
            <p:cNvPr id="170"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 </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645779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up)">
                                      <p:cBhvr>
                                        <p:cTn id="17" dur="500"/>
                                        <p:tgtEl>
                                          <p:spTgt spid="142"/>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143"/>
                                        </p:tgtEl>
                                        <p:attrNameLst>
                                          <p:attrName>style.visibility</p:attrName>
                                        </p:attrNameLst>
                                      </p:cBhvr>
                                      <p:to>
                                        <p:strVal val="visible"/>
                                      </p:to>
                                    </p:set>
                                    <p:anim calcmode="lin" valueType="num">
                                      <p:cBhvr additive="base">
                                        <p:cTn id="21" dur="500" fill="hold"/>
                                        <p:tgtEl>
                                          <p:spTgt spid="143"/>
                                        </p:tgtEl>
                                        <p:attrNameLst>
                                          <p:attrName>ppt_x</p:attrName>
                                        </p:attrNameLst>
                                      </p:cBhvr>
                                      <p:tavLst>
                                        <p:tav tm="0">
                                          <p:val>
                                            <p:strVal val="1+#ppt_w/2"/>
                                          </p:val>
                                        </p:tav>
                                        <p:tav tm="100000">
                                          <p:val>
                                            <p:strVal val="#ppt_x"/>
                                          </p:val>
                                        </p:tav>
                                      </p:tavLst>
                                    </p:anim>
                                    <p:anim calcmode="lin" valueType="num">
                                      <p:cBhvr additive="base">
                                        <p:cTn id="22" dur="500" fill="hold"/>
                                        <p:tgtEl>
                                          <p:spTgt spid="14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1+#ppt_w/2"/>
                                          </p:val>
                                        </p:tav>
                                        <p:tav tm="100000">
                                          <p:val>
                                            <p:strVal val="#ppt_x"/>
                                          </p:val>
                                        </p:tav>
                                      </p:tavLst>
                                    </p:anim>
                                    <p:anim calcmode="lin" valueType="num">
                                      <p:cBhvr additive="base">
                                        <p:cTn id="27" dur="500" fill="hold"/>
                                        <p:tgtEl>
                                          <p:spTgt spid="14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1+#ppt_w/2"/>
                                          </p:val>
                                        </p:tav>
                                        <p:tav tm="100000">
                                          <p:val>
                                            <p:strVal val="#ppt_x"/>
                                          </p:val>
                                        </p:tav>
                                      </p:tavLst>
                                    </p:anim>
                                    <p:anim calcmode="lin" valueType="num">
                                      <p:cBhvr additive="base">
                                        <p:cTn id="32" dur="500" fill="hold"/>
                                        <p:tgtEl>
                                          <p:spTgt spid="15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500" fill="hold"/>
                                        <p:tgtEl>
                                          <p:spTgt spid="161"/>
                                        </p:tgtEl>
                                        <p:attrNameLst>
                                          <p:attrName>ppt_x</p:attrName>
                                        </p:attrNameLst>
                                      </p:cBhvr>
                                      <p:tavLst>
                                        <p:tav tm="0">
                                          <p:val>
                                            <p:strVal val="1+#ppt_w/2"/>
                                          </p:val>
                                        </p:tav>
                                        <p:tav tm="100000">
                                          <p:val>
                                            <p:strVal val="#ppt_x"/>
                                          </p:val>
                                        </p:tav>
                                      </p:tavLst>
                                    </p:anim>
                                    <p:anim calcmode="lin" valueType="num">
                                      <p:cBhvr additive="base">
                                        <p:cTn id="37" dur="500" fill="hold"/>
                                        <p:tgtEl>
                                          <p:spTgt spid="16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additive="base">
                                        <p:cTn id="41" dur="500" fill="hold"/>
                                        <p:tgtEl>
                                          <p:spTgt spid="167"/>
                                        </p:tgtEl>
                                        <p:attrNameLst>
                                          <p:attrName>ppt_x</p:attrName>
                                        </p:attrNameLst>
                                      </p:cBhvr>
                                      <p:tavLst>
                                        <p:tav tm="0">
                                          <p:val>
                                            <p:strVal val="1+#ppt_w/2"/>
                                          </p:val>
                                        </p:tav>
                                        <p:tav tm="100000">
                                          <p:val>
                                            <p:strVal val="#ppt_x"/>
                                          </p:val>
                                        </p:tav>
                                      </p:tavLst>
                                    </p:anim>
                                    <p:anim calcmode="lin" valueType="num">
                                      <p:cBhvr additive="base">
                                        <p:cTn id="42" dur="5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4544851" y="916923"/>
            <a:ext cx="2844800" cy="2844800"/>
            <a:chOff x="6324600" y="271462"/>
            <a:chExt cx="2133600" cy="2133600"/>
          </a:xfrm>
          <a:solidFill>
            <a:srgbClr val="FFC000"/>
          </a:solidFill>
        </p:grpSpPr>
        <p:sp>
          <p:nvSpPr>
            <p:cNvPr id="17" name="泪滴形 16"/>
            <p:cNvSpPr/>
            <p:nvPr/>
          </p:nvSpPr>
          <p:spPr bwMode="auto">
            <a:xfrm rot="10800000">
              <a:off x="6324600" y="271462"/>
              <a:ext cx="2133600" cy="2133600"/>
            </a:xfrm>
            <a:prstGeom prst="teardrop">
              <a:avLst/>
            </a:prstGeom>
            <a:solidFill>
              <a:srgbClr val="FD7B8B"/>
            </a:solidFill>
            <a:ln w="38100" cap="flat" cmpd="sng" algn="ctr">
              <a:solidFill>
                <a:srgbClr val="FD7B8B"/>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dirty="0">
                <a:latin typeface="Arial" charset="0"/>
              </a:endParaRPr>
            </a:p>
          </p:txBody>
        </p:sp>
        <p:sp>
          <p:nvSpPr>
            <p:cNvPr id="18" name="TextBox 17"/>
            <p:cNvSpPr txBox="1"/>
            <p:nvPr/>
          </p:nvSpPr>
          <p:spPr>
            <a:xfrm>
              <a:off x="6448425" y="1015096"/>
              <a:ext cx="1924084" cy="746407"/>
            </a:xfrm>
            <a:prstGeom prst="rect">
              <a:avLst/>
            </a:prstGeom>
            <a:noFill/>
          </p:spPr>
          <p:txBody>
            <a:bodyPr wrap="none" rtlCol="0">
              <a:spAutoFit/>
            </a:bodyPr>
            <a:lstStyle/>
            <a:p>
              <a:r>
                <a:rPr lang="zh-CN" altLang="en-US" sz="4267" b="1" dirty="0">
                  <a:solidFill>
                    <a:schemeClr val="bg1"/>
                  </a:solidFill>
                  <a:latin typeface="微软雅黑" pitchFamily="34" charset="-122"/>
                  <a:ea typeface="微软雅黑" pitchFamily="34" charset="-122"/>
                </a:rPr>
                <a:t>标题内容</a:t>
              </a:r>
              <a:endParaRPr lang="en-US" altLang="zh-CN" sz="4267" b="1" dirty="0">
                <a:solidFill>
                  <a:schemeClr val="bg1"/>
                </a:solidFill>
                <a:latin typeface="微软雅黑" pitchFamily="34" charset="-122"/>
                <a:ea typeface="微软雅黑" pitchFamily="34" charset="-122"/>
              </a:endParaRPr>
            </a:p>
            <a:p>
              <a:pPr algn="ctr"/>
              <a:r>
                <a:rPr lang="en-US" altLang="zh-CN" sz="1600" dirty="0">
                  <a:solidFill>
                    <a:schemeClr val="bg1"/>
                  </a:solidFill>
                  <a:latin typeface="微软雅黑" pitchFamily="34" charset="-122"/>
                  <a:ea typeface="微软雅黑" pitchFamily="34" charset="-122"/>
                </a:rPr>
                <a:t>Preface Introduction</a:t>
              </a:r>
              <a:endParaRPr lang="zh-CN" altLang="en-US" sz="1600" dirty="0">
                <a:solidFill>
                  <a:schemeClr val="bg1"/>
                </a:solidFill>
                <a:latin typeface="微软雅黑" pitchFamily="34" charset="-122"/>
                <a:ea typeface="微软雅黑" pitchFamily="34" charset="-122"/>
              </a:endParaRPr>
            </a:p>
          </p:txBody>
        </p:sp>
      </p:grpSp>
      <p:sp>
        <p:nvSpPr>
          <p:cNvPr id="19" name="TextBox 18"/>
          <p:cNvSpPr txBox="1"/>
          <p:nvPr/>
        </p:nvSpPr>
        <p:spPr>
          <a:xfrm>
            <a:off x="711200" y="3909054"/>
            <a:ext cx="10879765" cy="2144433"/>
          </a:xfrm>
          <a:prstGeom prst="rect">
            <a:avLst/>
          </a:prstGeom>
          <a:noFill/>
        </p:spPr>
        <p:txBody>
          <a:bodyPr wrap="square" rtlCol="0">
            <a:spAutoFit/>
          </a:bodyPr>
          <a:lstStyle/>
          <a:p>
            <a:pPr>
              <a:lnSpc>
                <a:spcPct val="150000"/>
              </a:lnSpc>
            </a:pPr>
            <a:r>
              <a:rPr lang="zh-CN" altLang="en-US" sz="2667" baseline="-25000" dirty="0">
                <a:solidFill>
                  <a:srgbClr val="000000"/>
                </a:solidFill>
                <a:latin typeface="黑体" pitchFamily="49" charset="-122"/>
                <a:ea typeface="黑体" pitchFamily="49" charset="-122"/>
              </a:rPr>
              <a:t>    点击输入你想输入的文字内容点击输入你想输入的文字内容点击输入你想输入的文字内容！</a:t>
            </a:r>
            <a:endParaRPr lang="en-US" altLang="zh-CN" sz="2667" baseline="-25000" dirty="0">
              <a:solidFill>
                <a:srgbClr val="000000"/>
              </a:solidFill>
              <a:latin typeface="黑体" pitchFamily="49" charset="-122"/>
              <a:ea typeface="黑体" pitchFamily="49" charset="-122"/>
            </a:endParaRPr>
          </a:p>
          <a:p>
            <a:pPr>
              <a:lnSpc>
                <a:spcPct val="150000"/>
              </a:lnSpc>
            </a:pPr>
            <a:r>
              <a:rPr lang="zh-CN" altLang="en-US" sz="2667" baseline="-25000" dirty="0">
                <a:solidFill>
                  <a:srgbClr val="000000"/>
                </a:solidFill>
                <a:latin typeface="黑体" pitchFamily="49" charset="-122"/>
                <a:ea typeface="黑体" pitchFamily="49" charset="-122"/>
              </a:rPr>
              <a:t>    点击输入你想输入的文字内容点击输入你想输入的文字内容点击输入你想输入的文字内容击输入你想输入的文字内容点击输入你想输入！</a:t>
            </a:r>
            <a:endParaRPr lang="en-US" altLang="zh-CN" sz="2667" baseline="-25000" dirty="0">
              <a:solidFill>
                <a:srgbClr val="000000"/>
              </a:solidFill>
              <a:latin typeface="黑体" pitchFamily="49" charset="-122"/>
              <a:ea typeface="黑体" pitchFamily="49" charset="-122"/>
            </a:endParaRPr>
          </a:p>
          <a:p>
            <a:endParaRPr lang="en-US" altLang="zh-CN" sz="2667" baseline="-25000" dirty="0">
              <a:solidFill>
                <a:srgbClr val="000000"/>
              </a:solidFill>
              <a:latin typeface="Arial" charset="0"/>
              <a:ea typeface="宋体" charset="-122"/>
            </a:endParaRPr>
          </a:p>
          <a:p>
            <a:r>
              <a:rPr lang="en-US" altLang="zh-CN" sz="2667" baseline="-25000" dirty="0"/>
              <a:t>       Click to enter the text you want to enter click input text you want to enter the input you want to click on text input</a:t>
            </a:r>
            <a:endParaRPr lang="zh-CN" altLang="en-US" sz="2667" baseline="-25000" dirty="0"/>
          </a:p>
        </p:txBody>
      </p:sp>
    </p:spTree>
    <p:extLst>
      <p:ext uri="{BB962C8B-B14F-4D97-AF65-F5344CB8AC3E}">
        <p14:creationId xmlns:p14="http://schemas.microsoft.com/office/powerpoint/2010/main" val="565704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9346257" y="2066925"/>
            <a:ext cx="33867" cy="21590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 name="Freeform 6"/>
          <p:cNvSpPr>
            <a:spLocks noChangeArrowheads="1"/>
          </p:cNvSpPr>
          <p:nvPr/>
        </p:nvSpPr>
        <p:spPr bwMode="auto">
          <a:xfrm>
            <a:off x="9329324" y="2049992"/>
            <a:ext cx="332317" cy="283633"/>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 name="Rectangle 7"/>
          <p:cNvSpPr>
            <a:spLocks noChangeArrowheads="1"/>
          </p:cNvSpPr>
          <p:nvPr/>
        </p:nvSpPr>
        <p:spPr bwMode="auto">
          <a:xfrm>
            <a:off x="9428808" y="2183341"/>
            <a:ext cx="33867" cy="5080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 name="Rectangle 8"/>
          <p:cNvSpPr>
            <a:spLocks noChangeArrowheads="1"/>
          </p:cNvSpPr>
          <p:nvPr/>
        </p:nvSpPr>
        <p:spPr bwMode="auto">
          <a:xfrm>
            <a:off x="9479608" y="2117725"/>
            <a:ext cx="33867" cy="116417"/>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 name="Rectangle 9"/>
          <p:cNvSpPr>
            <a:spLocks noChangeArrowheads="1"/>
          </p:cNvSpPr>
          <p:nvPr/>
        </p:nvSpPr>
        <p:spPr bwMode="auto">
          <a:xfrm>
            <a:off x="9513475" y="2134658"/>
            <a:ext cx="31749" cy="99484"/>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 name="Freeform 10"/>
          <p:cNvSpPr>
            <a:spLocks noChangeArrowheads="1"/>
          </p:cNvSpPr>
          <p:nvPr/>
        </p:nvSpPr>
        <p:spPr bwMode="auto">
          <a:xfrm>
            <a:off x="8050857" y="5172075"/>
            <a:ext cx="465667" cy="150283"/>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1"/>
          <p:cNvSpPr>
            <a:spLocks noChangeArrowheads="1"/>
          </p:cNvSpPr>
          <p:nvPr/>
        </p:nvSpPr>
        <p:spPr bwMode="auto">
          <a:xfrm>
            <a:off x="8118591" y="4791075"/>
            <a:ext cx="315384" cy="38100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Oval 12"/>
          <p:cNvSpPr>
            <a:spLocks noChangeArrowheads="1"/>
          </p:cNvSpPr>
          <p:nvPr/>
        </p:nvSpPr>
        <p:spPr bwMode="auto">
          <a:xfrm>
            <a:off x="9229842" y="3745442"/>
            <a:ext cx="266700" cy="131233"/>
          </a:xfrm>
          <a:prstGeom prst="ellipse">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3"/>
          <p:cNvSpPr>
            <a:spLocks noChangeArrowheads="1"/>
          </p:cNvSpPr>
          <p:nvPr/>
        </p:nvSpPr>
        <p:spPr bwMode="auto">
          <a:xfrm>
            <a:off x="9229842" y="3893608"/>
            <a:ext cx="266700" cy="84667"/>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Freeform 14"/>
          <p:cNvSpPr>
            <a:spLocks noChangeArrowheads="1"/>
          </p:cNvSpPr>
          <p:nvPr/>
        </p:nvSpPr>
        <p:spPr bwMode="auto">
          <a:xfrm>
            <a:off x="9229842" y="3961341"/>
            <a:ext cx="266700" cy="99483"/>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4" name="Freeform 15"/>
          <p:cNvSpPr>
            <a:spLocks noEditPoints="1" noChangeArrowheads="1"/>
          </p:cNvSpPr>
          <p:nvPr/>
        </p:nvSpPr>
        <p:spPr bwMode="auto">
          <a:xfrm>
            <a:off x="2187691" y="4160309"/>
            <a:ext cx="249767" cy="315383"/>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5" name="Freeform 16"/>
          <p:cNvSpPr>
            <a:spLocks noChangeArrowheads="1"/>
          </p:cNvSpPr>
          <p:nvPr/>
        </p:nvSpPr>
        <p:spPr bwMode="auto">
          <a:xfrm>
            <a:off x="2886191" y="1984375"/>
            <a:ext cx="414867" cy="397933"/>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6" name="Freeform 17"/>
          <p:cNvSpPr>
            <a:spLocks noChangeArrowheads="1"/>
          </p:cNvSpPr>
          <p:nvPr/>
        </p:nvSpPr>
        <p:spPr bwMode="auto">
          <a:xfrm>
            <a:off x="2951809" y="2035175"/>
            <a:ext cx="332316" cy="264583"/>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7" name="Freeform 18"/>
          <p:cNvSpPr>
            <a:spLocks noChangeArrowheads="1"/>
          </p:cNvSpPr>
          <p:nvPr/>
        </p:nvSpPr>
        <p:spPr bwMode="auto">
          <a:xfrm>
            <a:off x="3019541" y="4808008"/>
            <a:ext cx="480483" cy="514349"/>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8" name="Freeform 19"/>
          <p:cNvSpPr>
            <a:spLocks noEditPoints="1" noChangeArrowheads="1"/>
          </p:cNvSpPr>
          <p:nvPr/>
        </p:nvSpPr>
        <p:spPr bwMode="auto">
          <a:xfrm>
            <a:off x="6008276" y="1918758"/>
            <a:ext cx="232833" cy="332317"/>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grpSp>
        <p:nvGrpSpPr>
          <p:cNvPr id="46" name="组合 45"/>
          <p:cNvGrpSpPr/>
          <p:nvPr/>
        </p:nvGrpSpPr>
        <p:grpSpPr>
          <a:xfrm>
            <a:off x="5525675" y="2731558"/>
            <a:ext cx="1661583" cy="1678517"/>
            <a:chOff x="4144256" y="2048668"/>
            <a:chExt cx="1246187" cy="1258888"/>
          </a:xfrm>
          <a:solidFill>
            <a:schemeClr val="accent1"/>
          </a:solidFill>
        </p:grpSpPr>
        <p:sp>
          <p:nvSpPr>
            <p:cNvPr id="19"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0"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1"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2"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3"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grpSp>
      <p:sp>
        <p:nvSpPr>
          <p:cNvPr id="24" name="Freeform 25"/>
          <p:cNvSpPr>
            <a:spLocks noEditPoints="1" noChangeArrowheads="1"/>
          </p:cNvSpPr>
          <p:nvPr/>
        </p:nvSpPr>
        <p:spPr bwMode="auto">
          <a:xfrm>
            <a:off x="9064741" y="1768475"/>
            <a:ext cx="863600" cy="8636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5" name="Freeform 26"/>
          <p:cNvSpPr>
            <a:spLocks noEditPoints="1" noChangeArrowheads="1"/>
          </p:cNvSpPr>
          <p:nvPr/>
        </p:nvSpPr>
        <p:spPr bwMode="auto">
          <a:xfrm>
            <a:off x="8997009" y="3546476"/>
            <a:ext cx="732367" cy="730249"/>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7"/>
          <p:cNvSpPr>
            <a:spLocks noEditPoints="1" noChangeArrowheads="1"/>
          </p:cNvSpPr>
          <p:nvPr/>
        </p:nvSpPr>
        <p:spPr bwMode="auto">
          <a:xfrm>
            <a:off x="7718542" y="4475691"/>
            <a:ext cx="1130300" cy="1128184"/>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28"/>
          <p:cNvSpPr>
            <a:spLocks noEditPoints="1" noChangeArrowheads="1"/>
          </p:cNvSpPr>
          <p:nvPr/>
        </p:nvSpPr>
        <p:spPr bwMode="auto">
          <a:xfrm>
            <a:off x="2636424" y="4441824"/>
            <a:ext cx="1246717" cy="1246717"/>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29"/>
          <p:cNvSpPr>
            <a:spLocks noEditPoints="1" noChangeArrowheads="1"/>
          </p:cNvSpPr>
          <p:nvPr/>
        </p:nvSpPr>
        <p:spPr bwMode="auto">
          <a:xfrm>
            <a:off x="2039525" y="4060825"/>
            <a:ext cx="531284" cy="514351"/>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0"/>
          <p:cNvSpPr>
            <a:spLocks noEditPoints="1" noChangeArrowheads="1"/>
          </p:cNvSpPr>
          <p:nvPr/>
        </p:nvSpPr>
        <p:spPr bwMode="auto">
          <a:xfrm>
            <a:off x="2536941" y="1702858"/>
            <a:ext cx="1030816" cy="963084"/>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1"/>
          <p:cNvSpPr>
            <a:spLocks noEditPoints="1" noChangeArrowheads="1"/>
          </p:cNvSpPr>
          <p:nvPr/>
        </p:nvSpPr>
        <p:spPr bwMode="auto">
          <a:xfrm>
            <a:off x="5758509" y="1768476"/>
            <a:ext cx="732367" cy="664633"/>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2"/>
          <p:cNvSpPr>
            <a:spLocks noChangeArrowheads="1"/>
          </p:cNvSpPr>
          <p:nvPr/>
        </p:nvSpPr>
        <p:spPr bwMode="auto">
          <a:xfrm>
            <a:off x="6141625" y="2416176"/>
            <a:ext cx="99484" cy="349249"/>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3"/>
          <p:cNvSpPr>
            <a:spLocks noChangeArrowheads="1"/>
          </p:cNvSpPr>
          <p:nvPr/>
        </p:nvSpPr>
        <p:spPr bwMode="auto">
          <a:xfrm>
            <a:off x="6954424" y="2333624"/>
            <a:ext cx="2127251" cy="696384"/>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33" name="Freeform 34"/>
          <p:cNvSpPr>
            <a:spLocks noChangeArrowheads="1"/>
          </p:cNvSpPr>
          <p:nvPr/>
        </p:nvSpPr>
        <p:spPr bwMode="auto">
          <a:xfrm>
            <a:off x="6772392" y="4259791"/>
            <a:ext cx="980017" cy="630767"/>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5"/>
          <p:cNvSpPr>
            <a:spLocks noChangeArrowheads="1"/>
          </p:cNvSpPr>
          <p:nvPr/>
        </p:nvSpPr>
        <p:spPr bwMode="auto">
          <a:xfrm>
            <a:off x="8698558" y="4208991"/>
            <a:ext cx="514351" cy="516467"/>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6"/>
          <p:cNvSpPr>
            <a:spLocks noChangeArrowheads="1"/>
          </p:cNvSpPr>
          <p:nvPr/>
        </p:nvSpPr>
        <p:spPr bwMode="auto">
          <a:xfrm>
            <a:off x="3815409" y="4160309"/>
            <a:ext cx="1993900" cy="696383"/>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7"/>
          <p:cNvSpPr>
            <a:spLocks noChangeArrowheads="1"/>
          </p:cNvSpPr>
          <p:nvPr/>
        </p:nvSpPr>
        <p:spPr bwMode="auto">
          <a:xfrm>
            <a:off x="2454391" y="4475691"/>
            <a:ext cx="315384" cy="281517"/>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chemeClr val="bg1">
              <a:lumMod val="7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Freeform 38"/>
          <p:cNvSpPr>
            <a:spLocks noChangeArrowheads="1"/>
          </p:cNvSpPr>
          <p:nvPr/>
        </p:nvSpPr>
        <p:spPr bwMode="auto">
          <a:xfrm>
            <a:off x="3500024" y="2350558"/>
            <a:ext cx="2159000" cy="829733"/>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8" name="TextBox 58"/>
          <p:cNvSpPr>
            <a:spLocks noChangeArrowheads="1"/>
          </p:cNvSpPr>
          <p:nvPr/>
        </p:nvSpPr>
        <p:spPr bwMode="auto">
          <a:xfrm>
            <a:off x="2745440"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p>
        </p:txBody>
      </p:sp>
      <p:sp>
        <p:nvSpPr>
          <p:cNvPr id="39" name="TextBox 59"/>
          <p:cNvSpPr>
            <a:spLocks noChangeArrowheads="1"/>
          </p:cNvSpPr>
          <p:nvPr/>
        </p:nvSpPr>
        <p:spPr bwMode="auto">
          <a:xfrm>
            <a:off x="9949515" y="37496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0" name="TextBox 60"/>
          <p:cNvSpPr>
            <a:spLocks noChangeArrowheads="1"/>
          </p:cNvSpPr>
          <p:nvPr/>
        </p:nvSpPr>
        <p:spPr bwMode="auto">
          <a:xfrm>
            <a:off x="5623048" y="12689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1" name="TextBox 62"/>
          <p:cNvSpPr>
            <a:spLocks noChangeArrowheads="1"/>
          </p:cNvSpPr>
          <p:nvPr/>
        </p:nvSpPr>
        <p:spPr bwMode="auto">
          <a:xfrm>
            <a:off x="7813799"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2" name="TextBox 63"/>
          <p:cNvSpPr>
            <a:spLocks noChangeArrowheads="1"/>
          </p:cNvSpPr>
          <p:nvPr/>
        </p:nvSpPr>
        <p:spPr bwMode="auto">
          <a:xfrm>
            <a:off x="1379132" y="20351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3" name="TextBox 64"/>
          <p:cNvSpPr>
            <a:spLocks noChangeArrowheads="1"/>
          </p:cNvSpPr>
          <p:nvPr/>
        </p:nvSpPr>
        <p:spPr bwMode="auto">
          <a:xfrm>
            <a:off x="900765" y="41391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4" name="TextBox 65"/>
          <p:cNvSpPr>
            <a:spLocks noChangeArrowheads="1"/>
          </p:cNvSpPr>
          <p:nvPr/>
        </p:nvSpPr>
        <p:spPr bwMode="auto">
          <a:xfrm>
            <a:off x="5920440" y="461115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5" name="TextBox 66"/>
          <p:cNvSpPr>
            <a:spLocks noChangeArrowheads="1"/>
          </p:cNvSpPr>
          <p:nvPr/>
        </p:nvSpPr>
        <p:spPr bwMode="auto">
          <a:xfrm>
            <a:off x="10141073" y="19229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Tree>
    <p:extLst>
      <p:ext uri="{BB962C8B-B14F-4D97-AF65-F5344CB8AC3E}">
        <p14:creationId xmlns:p14="http://schemas.microsoft.com/office/powerpoint/2010/main" val="702158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46"/>
                                        </p:tgtEl>
                                      </p:cBhvr>
                                      <p:by x="120000" y="120000"/>
                                    </p:animScale>
                                  </p:childTnLst>
                                </p:cTn>
                              </p:par>
                              <p:par>
                                <p:cTn id="13" presetID="2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22" presetClass="entr" presetSubtype="4" fill="hold" grpId="0" nodeType="withEffect">
                                  <p:stCondLst>
                                    <p:cond delay="50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4" presetClass="entr" presetSubtype="10" fill="hold" grpId="0" nodeType="withEffect">
                                  <p:stCondLst>
                                    <p:cond delay="1000"/>
                                  </p:stCondLst>
                                  <p:childTnLst>
                                    <p:set>
                                      <p:cBhvr>
                                        <p:cTn id="77" dur="1" fill="hold">
                                          <p:stCondLst>
                                            <p:cond delay="0"/>
                                          </p:stCondLst>
                                        </p:cTn>
                                        <p:tgtEl>
                                          <p:spTgt spid="38"/>
                                        </p:tgtEl>
                                        <p:attrNameLst>
                                          <p:attrName>style.visibility</p:attrName>
                                        </p:attrNameLst>
                                      </p:cBhvr>
                                      <p:to>
                                        <p:strVal val="visible"/>
                                      </p:to>
                                    </p:set>
                                    <p:animEffect transition="in" filter="randombar(horizontal)">
                                      <p:cBhvr>
                                        <p:cTn id="78" dur="500"/>
                                        <p:tgtEl>
                                          <p:spTgt spid="38"/>
                                        </p:tgtEl>
                                      </p:cBhvr>
                                    </p:animEffect>
                                  </p:childTnLst>
                                </p:cTn>
                              </p:par>
                              <p:par>
                                <p:cTn id="79" presetID="14" presetClass="entr" presetSubtype="10" fill="hold" grpId="0" nodeType="withEffect">
                                  <p:stCondLst>
                                    <p:cond delay="1000"/>
                                  </p:stCondLst>
                                  <p:childTnLst>
                                    <p:set>
                                      <p:cBhvr>
                                        <p:cTn id="80" dur="1" fill="hold">
                                          <p:stCondLst>
                                            <p:cond delay="0"/>
                                          </p:stCondLst>
                                        </p:cTn>
                                        <p:tgtEl>
                                          <p:spTgt spid="44"/>
                                        </p:tgtEl>
                                        <p:attrNameLst>
                                          <p:attrName>style.visibility</p:attrName>
                                        </p:attrNameLst>
                                      </p:cBhvr>
                                      <p:to>
                                        <p:strVal val="visible"/>
                                      </p:to>
                                    </p:set>
                                    <p:animEffect transition="in" filter="randombar(horizontal)">
                                      <p:cBhvr>
                                        <p:cTn id="81" dur="500"/>
                                        <p:tgtEl>
                                          <p:spTgt spid="44"/>
                                        </p:tgtEl>
                                      </p:cBhvr>
                                    </p:animEffect>
                                  </p:childTnLst>
                                </p:cTn>
                              </p:par>
                              <p:par>
                                <p:cTn id="82" presetID="14" presetClass="entr" presetSubtype="10" fill="hold" grpId="0" nodeType="withEffect">
                                  <p:stCondLst>
                                    <p:cond delay="1000"/>
                                  </p:stCondLst>
                                  <p:childTnLst>
                                    <p:set>
                                      <p:cBhvr>
                                        <p:cTn id="83" dur="1" fill="hold">
                                          <p:stCondLst>
                                            <p:cond delay="0"/>
                                          </p:stCondLst>
                                        </p:cTn>
                                        <p:tgtEl>
                                          <p:spTgt spid="41"/>
                                        </p:tgtEl>
                                        <p:attrNameLst>
                                          <p:attrName>style.visibility</p:attrName>
                                        </p:attrNameLst>
                                      </p:cBhvr>
                                      <p:to>
                                        <p:strVal val="visible"/>
                                      </p:to>
                                    </p:set>
                                    <p:animEffect transition="in" filter="randombar(horizontal)">
                                      <p:cBhvr>
                                        <p:cTn id="84" dur="500"/>
                                        <p:tgtEl>
                                          <p:spTgt spid="41"/>
                                        </p:tgtEl>
                                      </p:cBhvr>
                                    </p:animEffect>
                                  </p:childTnLst>
                                </p:cTn>
                              </p:par>
                              <p:par>
                                <p:cTn id="85" presetID="14" presetClass="entr" presetSubtype="10" fill="hold" grpId="0" nodeType="withEffect">
                                  <p:stCondLst>
                                    <p:cond delay="10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500"/>
                                        <p:tgtEl>
                                          <p:spTgt spid="45"/>
                                        </p:tgtEl>
                                      </p:cBhvr>
                                    </p:animEffect>
                                  </p:childTnLst>
                                </p:cTn>
                              </p:par>
                              <p:par>
                                <p:cTn id="88" presetID="14" presetClass="entr" presetSubtype="10" fill="hold" grpId="0" nodeType="withEffect">
                                  <p:stCondLst>
                                    <p:cond delay="1000"/>
                                  </p:stCondLst>
                                  <p:childTnLst>
                                    <p:set>
                                      <p:cBhvr>
                                        <p:cTn id="89" dur="1" fill="hold">
                                          <p:stCondLst>
                                            <p:cond delay="0"/>
                                          </p:stCondLst>
                                        </p:cTn>
                                        <p:tgtEl>
                                          <p:spTgt spid="40"/>
                                        </p:tgtEl>
                                        <p:attrNameLst>
                                          <p:attrName>style.visibility</p:attrName>
                                        </p:attrNameLst>
                                      </p:cBhvr>
                                      <p:to>
                                        <p:strVal val="visible"/>
                                      </p:to>
                                    </p:set>
                                    <p:animEffect transition="in" filter="randombar(horizontal)">
                                      <p:cBhvr>
                                        <p:cTn id="90" dur="500"/>
                                        <p:tgtEl>
                                          <p:spTgt spid="40"/>
                                        </p:tgtEl>
                                      </p:cBhvr>
                                    </p:animEffect>
                                  </p:childTnLst>
                                </p:cTn>
                              </p:par>
                              <p:par>
                                <p:cTn id="91" presetID="14" presetClass="entr" presetSubtype="10" fill="hold" grpId="0" nodeType="withEffect">
                                  <p:stCondLst>
                                    <p:cond delay="1000"/>
                                  </p:stCondLst>
                                  <p:childTnLst>
                                    <p:set>
                                      <p:cBhvr>
                                        <p:cTn id="92" dur="1" fill="hold">
                                          <p:stCondLst>
                                            <p:cond delay="0"/>
                                          </p:stCondLst>
                                        </p:cTn>
                                        <p:tgtEl>
                                          <p:spTgt spid="42"/>
                                        </p:tgtEl>
                                        <p:attrNameLst>
                                          <p:attrName>style.visibility</p:attrName>
                                        </p:attrNameLst>
                                      </p:cBhvr>
                                      <p:to>
                                        <p:strVal val="visible"/>
                                      </p:to>
                                    </p:set>
                                    <p:animEffect transition="in" filter="randombar(horizontal)">
                                      <p:cBhvr>
                                        <p:cTn id="93" dur="500"/>
                                        <p:tgtEl>
                                          <p:spTgt spid="42"/>
                                        </p:tgtEl>
                                      </p:cBhvr>
                                    </p:animEffect>
                                  </p:childTnLst>
                                </p:cTn>
                              </p:par>
                              <p:par>
                                <p:cTn id="94" presetID="22" presetClass="entr" presetSubtype="4" fill="hold" grpId="0" nodeType="withEffect">
                                  <p:stCondLst>
                                    <p:cond delay="1250"/>
                                  </p:stCondLst>
                                  <p:childTnLst>
                                    <p:set>
                                      <p:cBhvr>
                                        <p:cTn id="95" dur="1" fill="hold">
                                          <p:stCondLst>
                                            <p:cond delay="0"/>
                                          </p:stCondLst>
                                        </p:cTn>
                                        <p:tgtEl>
                                          <p:spTgt spid="11"/>
                                        </p:tgtEl>
                                        <p:attrNameLst>
                                          <p:attrName>style.visibility</p:attrName>
                                        </p:attrNameLst>
                                      </p:cBhvr>
                                      <p:to>
                                        <p:strVal val="visible"/>
                                      </p:to>
                                    </p:set>
                                    <p:animEffect transition="in" filter="wipe(down)">
                                      <p:cBhvr>
                                        <p:cTn id="96" dur="500"/>
                                        <p:tgtEl>
                                          <p:spTgt spid="11"/>
                                        </p:tgtEl>
                                      </p:cBhvr>
                                    </p:animEffect>
                                  </p:childTnLst>
                                </p:cTn>
                              </p:par>
                              <p:par>
                                <p:cTn id="97" presetID="22" presetClass="entr" presetSubtype="4" fill="hold" grpId="0" nodeType="withEffect">
                                  <p:stCondLst>
                                    <p:cond delay="1250"/>
                                  </p:stCondLst>
                                  <p:childTnLst>
                                    <p:set>
                                      <p:cBhvr>
                                        <p:cTn id="98" dur="1" fill="hold">
                                          <p:stCondLst>
                                            <p:cond delay="0"/>
                                          </p:stCondLst>
                                        </p:cTn>
                                        <p:tgtEl>
                                          <p:spTgt spid="12"/>
                                        </p:tgtEl>
                                        <p:attrNameLst>
                                          <p:attrName>style.visibility</p:attrName>
                                        </p:attrNameLst>
                                      </p:cBhvr>
                                      <p:to>
                                        <p:strVal val="visible"/>
                                      </p:to>
                                    </p:set>
                                    <p:animEffect transition="in" filter="wipe(down)">
                                      <p:cBhvr>
                                        <p:cTn id="99" dur="500"/>
                                        <p:tgtEl>
                                          <p:spTgt spid="12"/>
                                        </p:tgtEl>
                                      </p:cBhvr>
                                    </p:animEffect>
                                  </p:childTnLst>
                                </p:cTn>
                              </p:par>
                              <p:par>
                                <p:cTn id="100" presetID="22" presetClass="entr" presetSubtype="4" fill="hold" grpId="0" nodeType="withEffect">
                                  <p:stCondLst>
                                    <p:cond delay="1250"/>
                                  </p:stCondLst>
                                  <p:childTnLst>
                                    <p:set>
                                      <p:cBhvr>
                                        <p:cTn id="101" dur="1" fill="hold">
                                          <p:stCondLst>
                                            <p:cond delay="0"/>
                                          </p:stCondLst>
                                        </p:cTn>
                                        <p:tgtEl>
                                          <p:spTgt spid="13"/>
                                        </p:tgtEl>
                                        <p:attrNameLst>
                                          <p:attrName>style.visibility</p:attrName>
                                        </p:attrNameLst>
                                      </p:cBhvr>
                                      <p:to>
                                        <p:strVal val="visible"/>
                                      </p:to>
                                    </p:set>
                                    <p:animEffect transition="in" filter="wipe(down)">
                                      <p:cBhvr>
                                        <p:cTn id="102" dur="500"/>
                                        <p:tgtEl>
                                          <p:spTgt spid="13"/>
                                        </p:tgtEl>
                                      </p:cBhvr>
                                    </p:animEffect>
                                  </p:childTnLst>
                                </p:cTn>
                              </p:par>
                              <p:par>
                                <p:cTn id="103" presetID="22" presetClass="entr" presetSubtype="4" fill="hold" grpId="0" nodeType="withEffect">
                                  <p:stCondLst>
                                    <p:cond delay="1250"/>
                                  </p:stCondLst>
                                  <p:childTnLst>
                                    <p:set>
                                      <p:cBhvr>
                                        <p:cTn id="104" dur="1" fill="hold">
                                          <p:stCondLst>
                                            <p:cond delay="0"/>
                                          </p:stCondLst>
                                        </p:cTn>
                                        <p:tgtEl>
                                          <p:spTgt spid="25"/>
                                        </p:tgtEl>
                                        <p:attrNameLst>
                                          <p:attrName>style.visibility</p:attrName>
                                        </p:attrNameLst>
                                      </p:cBhvr>
                                      <p:to>
                                        <p:strVal val="visible"/>
                                      </p:to>
                                    </p:set>
                                    <p:animEffect transition="in" filter="wipe(down)">
                                      <p:cBhvr>
                                        <p:cTn id="105" dur="500"/>
                                        <p:tgtEl>
                                          <p:spTgt spid="25"/>
                                        </p:tgtEl>
                                      </p:cBhvr>
                                    </p:animEffect>
                                  </p:childTnLst>
                                </p:cTn>
                              </p:par>
                              <p:par>
                                <p:cTn id="106" presetID="22" presetClass="entr" presetSubtype="4" fill="hold" grpId="0" nodeType="withEffect">
                                  <p:stCondLst>
                                    <p:cond delay="1250"/>
                                  </p:stCondLst>
                                  <p:childTnLst>
                                    <p:set>
                                      <p:cBhvr>
                                        <p:cTn id="107" dur="1" fill="hold">
                                          <p:stCondLst>
                                            <p:cond delay="0"/>
                                          </p:stCondLst>
                                        </p:cTn>
                                        <p:tgtEl>
                                          <p:spTgt spid="34"/>
                                        </p:tgtEl>
                                        <p:attrNameLst>
                                          <p:attrName>style.visibility</p:attrName>
                                        </p:attrNameLst>
                                      </p:cBhvr>
                                      <p:to>
                                        <p:strVal val="visible"/>
                                      </p:to>
                                    </p:set>
                                    <p:animEffect transition="in" filter="wipe(down)">
                                      <p:cBhvr>
                                        <p:cTn id="108" dur="500"/>
                                        <p:tgtEl>
                                          <p:spTgt spid="34"/>
                                        </p:tgtEl>
                                      </p:cBhvr>
                                    </p:animEffect>
                                  </p:childTnLst>
                                </p:cTn>
                              </p:par>
                              <p:par>
                                <p:cTn id="109" presetID="22" presetClass="entr" presetSubtype="4" fill="hold" grpId="0" nodeType="withEffect">
                                  <p:stCondLst>
                                    <p:cond delay="1250"/>
                                  </p:stCondLst>
                                  <p:childTnLst>
                                    <p:set>
                                      <p:cBhvr>
                                        <p:cTn id="110" dur="1" fill="hold">
                                          <p:stCondLst>
                                            <p:cond delay="0"/>
                                          </p:stCondLst>
                                        </p:cTn>
                                        <p:tgtEl>
                                          <p:spTgt spid="39"/>
                                        </p:tgtEl>
                                        <p:attrNameLst>
                                          <p:attrName>style.visibility</p:attrName>
                                        </p:attrNameLst>
                                      </p:cBhvr>
                                      <p:to>
                                        <p:strVal val="visible"/>
                                      </p:to>
                                    </p:set>
                                    <p:animEffect transition="in" filter="wipe(down)">
                                      <p:cBhvr>
                                        <p:cTn id="111" dur="500"/>
                                        <p:tgtEl>
                                          <p:spTgt spid="39"/>
                                        </p:tgtEl>
                                      </p:cBhvr>
                                    </p:animEffect>
                                  </p:childTnLst>
                                </p:cTn>
                              </p:par>
                              <p:par>
                                <p:cTn id="112" presetID="22" presetClass="entr" presetSubtype="4" fill="hold" grpId="0" nodeType="withEffect">
                                  <p:stCondLst>
                                    <p:cond delay="1500"/>
                                  </p:stCondLst>
                                  <p:childTnLst>
                                    <p:set>
                                      <p:cBhvr>
                                        <p:cTn id="113" dur="1" fill="hold">
                                          <p:stCondLst>
                                            <p:cond delay="0"/>
                                          </p:stCondLst>
                                        </p:cTn>
                                        <p:tgtEl>
                                          <p:spTgt spid="14"/>
                                        </p:tgtEl>
                                        <p:attrNameLst>
                                          <p:attrName>style.visibility</p:attrName>
                                        </p:attrNameLst>
                                      </p:cBhvr>
                                      <p:to>
                                        <p:strVal val="visible"/>
                                      </p:to>
                                    </p:set>
                                    <p:animEffect transition="in" filter="wipe(down)">
                                      <p:cBhvr>
                                        <p:cTn id="114" dur="500"/>
                                        <p:tgtEl>
                                          <p:spTgt spid="14"/>
                                        </p:tgtEl>
                                      </p:cBhvr>
                                    </p:animEffect>
                                  </p:childTnLst>
                                </p:cTn>
                              </p:par>
                              <p:par>
                                <p:cTn id="115" presetID="22" presetClass="entr" presetSubtype="4" fill="hold" grpId="0" nodeType="withEffect">
                                  <p:stCondLst>
                                    <p:cond delay="150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par>
                                <p:cTn id="118" presetID="22" presetClass="entr" presetSubtype="4" fill="hold" grpId="0" nodeType="withEffect">
                                  <p:stCondLst>
                                    <p:cond delay="150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1500"/>
                                  </p:stCondLst>
                                  <p:childTnLst>
                                    <p:set>
                                      <p:cBhvr>
                                        <p:cTn id="122" dur="1" fill="hold">
                                          <p:stCondLst>
                                            <p:cond delay="0"/>
                                          </p:stCondLst>
                                        </p:cTn>
                                        <p:tgtEl>
                                          <p:spTgt spid="43"/>
                                        </p:tgtEl>
                                        <p:attrNameLst>
                                          <p:attrName>style.visibility</p:attrName>
                                        </p:attrNameLst>
                                      </p:cBhvr>
                                      <p:to>
                                        <p:strVal val="visible"/>
                                      </p:to>
                                    </p:set>
                                    <p:animEffect transition="in" filter="wipe(down)">
                                      <p:cBhvr>
                                        <p:cTn id="1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 xmlns:a16="http://schemas.microsoft.com/office/drawing/2014/main" id="{DF693AFF-225A-4729-BA5B-CEF98431F0FC}"/>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81515" y="4557153"/>
            <a:ext cx="9459736" cy="1999524"/>
          </a:xfrm>
          <a:prstGeom prst="rect">
            <a:avLst/>
          </a:prstGeom>
        </p:spPr>
      </p:pic>
      <p:pic>
        <p:nvPicPr>
          <p:cNvPr id="16" name="图片 15">
            <a:extLst>
              <a:ext uri="{FF2B5EF4-FFF2-40B4-BE49-F238E27FC236}">
                <a16:creationId xmlns="" xmlns:a16="http://schemas.microsoft.com/office/drawing/2014/main" id="{2EBE595D-2530-4650-9815-3EC6780894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7" name="图片 6">
            <a:extLst>
              <a:ext uri="{FF2B5EF4-FFF2-40B4-BE49-F238E27FC236}">
                <a16:creationId xmlns="" xmlns:a16="http://schemas.microsoft.com/office/drawing/2014/main" id="{A7E31CD1-E82D-4D48-B7CF-A12DC1F12322}"/>
              </a:ext>
            </a:extLst>
          </p:cNvPr>
          <p:cNvPicPr>
            <a:picLocks noChangeAspect="1"/>
          </p:cNvPicPr>
          <p:nvPr/>
        </p:nvPicPr>
        <p:blipFill rotWithShape="1">
          <a:blip r:embed="rId6"/>
          <a:srcRect b="25758"/>
          <a:stretch/>
        </p:blipFill>
        <p:spPr>
          <a:xfrm>
            <a:off x="4797586" y="686221"/>
            <a:ext cx="2596828" cy="2378205"/>
          </a:xfrm>
          <a:prstGeom prst="rect">
            <a:avLst/>
          </a:prstGeom>
        </p:spPr>
      </p:pic>
      <p:pic>
        <p:nvPicPr>
          <p:cNvPr id="10" name="图片 9">
            <a:extLst>
              <a:ext uri="{FF2B5EF4-FFF2-40B4-BE49-F238E27FC236}">
                <a16:creationId xmlns="" xmlns:a16="http://schemas.microsoft.com/office/drawing/2014/main" id="{EB59FCFE-CE4A-4D0B-9F70-A496FA120BA7}"/>
              </a:ext>
            </a:extLst>
          </p:cNvPr>
          <p:cNvPicPr>
            <a:picLocks noChangeAspect="1"/>
          </p:cNvPicPr>
          <p:nvPr/>
        </p:nvPicPr>
        <p:blipFill>
          <a:blip r:embed="rId7"/>
          <a:stretch>
            <a:fillRect/>
          </a:stretch>
        </p:blipFill>
        <p:spPr>
          <a:xfrm>
            <a:off x="9915442" y="4446776"/>
            <a:ext cx="2316681" cy="2603218"/>
          </a:xfrm>
          <a:prstGeom prst="rect">
            <a:avLst/>
          </a:prstGeom>
        </p:spPr>
      </p:pic>
      <p:pic>
        <p:nvPicPr>
          <p:cNvPr id="2" name="图形 1">
            <a:extLst>
              <a:ext uri="{FF2B5EF4-FFF2-40B4-BE49-F238E27FC236}">
                <a16:creationId xmlns="" xmlns:a16="http://schemas.microsoft.com/office/drawing/2014/main" id="{61E5829F-0115-429A-912B-18BBCF8ACB7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 xmlns:a16="http://schemas.microsoft.com/office/drawing/2014/main" id="{71B48E15-43EB-4478-9BFC-16B67ABFBCBC}"/>
              </a:ext>
            </a:extLst>
          </p:cNvPr>
          <p:cNvPicPr>
            <a:picLocks noChangeAspect="1"/>
          </p:cNvPicPr>
          <p:nvPr/>
        </p:nvPicPr>
        <p:blipFill rotWithShape="1">
          <a:blip r:embed="rId10">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 xmlns:a16="http://schemas.microsoft.com/office/drawing/2014/main" id="{42AE2B94-7CB6-45A8-8B90-0B1C4CF7827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 xmlns:a16="http://schemas.microsoft.com/office/drawing/2014/main" id="{D6AAFA23-D14B-43A2-B051-B4CBF32EDAC3}"/>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 xmlns:a16="http://schemas.microsoft.com/office/drawing/2014/main" id="{6B290C75-9A26-47E4-97D5-75443CE47EDD}"/>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04</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2017613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8104713" y="3954857"/>
            <a:ext cx="3011329" cy="2257169"/>
          </a:xfrm>
        </p:spPr>
      </p:pic>
      <p:pic>
        <p:nvPicPr>
          <p:cNvPr id="10" name="图片占位符 9"/>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4679950" y="2576513"/>
            <a:ext cx="3316288" cy="2257425"/>
          </a:xfrm>
        </p:spPr>
      </p:pic>
      <p:pic>
        <p:nvPicPr>
          <p:cNvPr id="14" name="图片占位符 13"/>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tretch>
            <a:fillRect/>
          </a:stretch>
        </p:blipFill>
        <p:spPr>
          <a:xfrm>
            <a:off x="1406525" y="3954463"/>
            <a:ext cx="3316288" cy="2257425"/>
          </a:xfrm>
        </p:spPr>
      </p:pic>
      <p:pic>
        <p:nvPicPr>
          <p:cNvPr id="8" name="图片占位符 7"/>
          <p:cNvPicPr>
            <a:picLocks noGrp="1" noChangeAspect="1"/>
          </p:cNvPicPr>
          <p:nvPr>
            <p:ph type="pic" sz="quarter" idx="14"/>
          </p:nvPr>
        </p:nvPicPr>
        <p:blipFill>
          <a:blip r:embed="rId6">
            <a:extLst>
              <a:ext uri="{28A0092B-C50C-407E-A947-70E740481C1C}">
                <a14:useLocalDpi xmlns:a14="http://schemas.microsoft.com/office/drawing/2010/main" val="0"/>
              </a:ext>
            </a:extLst>
          </a:blip>
          <a:stretch>
            <a:fillRect/>
          </a:stretch>
        </p:blipFill>
        <p:spPr>
          <a:xfrm>
            <a:off x="1406525" y="1196975"/>
            <a:ext cx="3316288" cy="2257425"/>
          </a:xfrm>
        </p:spPr>
      </p:pic>
      <p:pic>
        <p:nvPicPr>
          <p:cNvPr id="12" name="图片占位符 11"/>
          <p:cNvPicPr>
            <a:picLocks noGrp="1" noChangeAspect="1"/>
          </p:cNvPicPr>
          <p:nvPr>
            <p:ph type="pic" sz="quarter" idx="15"/>
          </p:nvPr>
        </p:nvPicPr>
        <p:blipFill>
          <a:blip r:embed="rId7">
            <a:extLst>
              <a:ext uri="{28A0092B-C50C-407E-A947-70E740481C1C}">
                <a14:useLocalDpi xmlns:a14="http://schemas.microsoft.com/office/drawing/2010/main" val="0"/>
              </a:ext>
            </a:extLst>
          </a:blip>
          <a:stretch>
            <a:fillRect/>
          </a:stretch>
        </p:blipFill>
        <p:spPr>
          <a:xfrm>
            <a:off x="7951788" y="1196975"/>
            <a:ext cx="3316287" cy="2257425"/>
          </a:xfrm>
        </p:spPr>
      </p:pic>
    </p:spTree>
    <p:extLst>
      <p:ext uri="{BB962C8B-B14F-4D97-AF65-F5344CB8AC3E}">
        <p14:creationId xmlns:p14="http://schemas.microsoft.com/office/powerpoint/2010/main" val="1735669833"/>
      </p:ext>
    </p:extLst>
  </p:cSld>
  <p:clrMapOvr>
    <a:masterClrMapping/>
  </p:clrMapOvr>
  <mc:AlternateContent xmlns:mc="http://schemas.openxmlformats.org/markup-compatibility/2006" xmlns:p14="http://schemas.microsoft.com/office/powerpoint/2010/main">
    <mc:Choice Requires="p14">
      <p:transition spd="slow" p14:dur="1500" advClick="0" advTm="9000">
        <p:random/>
      </p:transition>
    </mc:Choice>
    <mc:Fallback xmlns="">
      <p:transition spd="slow" advClick="0"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160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4"/>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32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2"/>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46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6"/>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62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738158" y="2262077"/>
            <a:ext cx="4140923" cy="2960759"/>
          </a:xfrm>
        </p:spPr>
      </p:pic>
      <p:pic>
        <p:nvPicPr>
          <p:cNvPr id="11" name="图片占位符 10"/>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7527925" y="2384425"/>
            <a:ext cx="3840163" cy="3111500"/>
          </a:xfrm>
        </p:spPr>
      </p:pic>
      <p:pic>
        <p:nvPicPr>
          <p:cNvPr id="9" name="图片占位符 8"/>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4462463" y="1281113"/>
            <a:ext cx="3854450" cy="3128962"/>
          </a:xfrm>
        </p:spPr>
      </p:pic>
      <p:sp>
        <p:nvSpPr>
          <p:cNvPr id="5" name="TextBox 9"/>
          <p:cNvSpPr txBox="1"/>
          <p:nvPr/>
        </p:nvSpPr>
        <p:spPr>
          <a:xfrm rot="21445273">
            <a:off x="550986" y="1291384"/>
            <a:ext cx="5109091" cy="830997"/>
          </a:xfrm>
          <a:prstGeom prst="rect">
            <a:avLst/>
          </a:prstGeom>
          <a:noFill/>
        </p:spPr>
        <p:txBody>
          <a:bodyPr wrap="square" rtlCol="0" anchor="ctr">
            <a:spAutoFit/>
          </a:bodyPr>
          <a:lstStyle>
            <a:defPPr>
              <a:defRPr lang="zh-CN"/>
            </a:defPPr>
            <a:lvl1pPr algn="just">
              <a:defRPr sz="2400">
                <a:latin typeface="华康少女文字W5" panose="040F0509000000000000" pitchFamily="81" charset="-122"/>
                <a:ea typeface="华康少女文字W5" panose="040F0509000000000000" pitchFamily="81" charset="-122"/>
              </a:defRPr>
            </a:lvl1pPr>
          </a:lstStyle>
          <a:p>
            <a:r>
              <a:rPr lang="zh-CN" altLang="en-US" dirty="0"/>
              <a:t>我报了美术班，</a:t>
            </a:r>
            <a:endParaRPr lang="en-US" altLang="zh-CN" dirty="0"/>
          </a:p>
          <a:p>
            <a:r>
              <a:rPr lang="zh-CN" altLang="en-US" dirty="0"/>
              <a:t>画了很多漂亮的图片</a:t>
            </a:r>
          </a:p>
        </p:txBody>
      </p:sp>
    </p:spTree>
    <p:extLst>
      <p:ext uri="{BB962C8B-B14F-4D97-AF65-F5344CB8AC3E}">
        <p14:creationId xmlns:p14="http://schemas.microsoft.com/office/powerpoint/2010/main" val="3468210203"/>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childTnLst>
                                </p:cTn>
                              </p:par>
                              <p:par>
                                <p:cTn id="8" presetID="3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 calcmode="lin" valueType="num">
                                      <p:cBhvr>
                                        <p:cTn id="12" dur="1000" fill="hold"/>
                                        <p:tgtEl>
                                          <p:spTgt spid="7"/>
                                        </p:tgtEl>
                                        <p:attrNameLst>
                                          <p:attrName>style.rotation</p:attrName>
                                        </p:attrNameLst>
                                      </p:cBhvr>
                                      <p:tavLst>
                                        <p:tav tm="0">
                                          <p:val>
                                            <p:fltVal val="90"/>
                                          </p:val>
                                        </p:tav>
                                        <p:tav tm="100000">
                                          <p:val>
                                            <p:fltVal val="0"/>
                                          </p:val>
                                        </p:tav>
                                      </p:tavLst>
                                    </p:anim>
                                    <p:animEffect transition="in" filter="fade">
                                      <p:cBhvr>
                                        <p:cTn id="13" dur="1000"/>
                                        <p:tgtEl>
                                          <p:spTgt spid="7"/>
                                        </p:tgtEl>
                                      </p:cBhvr>
                                    </p:animEffect>
                                  </p:childTnLst>
                                </p:cTn>
                              </p:par>
                              <p:par>
                                <p:cTn id="14" presetID="31" presetClass="entr" presetSubtype="0" fill="hold" nodeType="withEffect">
                                  <p:stCondLst>
                                    <p:cond delay="260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fltVal val="0"/>
                                          </p:val>
                                        </p:tav>
                                        <p:tav tm="100000">
                                          <p:val>
                                            <p:strVal val="#ppt_w"/>
                                          </p:val>
                                        </p:tav>
                                      </p:tavLst>
                                    </p:anim>
                                    <p:anim calcmode="lin" valueType="num">
                                      <p:cBhvr>
                                        <p:cTn id="17" dur="1000" fill="hold"/>
                                        <p:tgtEl>
                                          <p:spTgt spid="9"/>
                                        </p:tgtEl>
                                        <p:attrNameLst>
                                          <p:attrName>ppt_h</p:attrName>
                                        </p:attrNameLst>
                                      </p:cBhvr>
                                      <p:tavLst>
                                        <p:tav tm="0">
                                          <p:val>
                                            <p:fltVal val="0"/>
                                          </p:val>
                                        </p:tav>
                                        <p:tav tm="100000">
                                          <p:val>
                                            <p:strVal val="#ppt_h"/>
                                          </p:val>
                                        </p:tav>
                                      </p:tavLst>
                                    </p:anim>
                                    <p:anim calcmode="lin" valueType="num">
                                      <p:cBhvr>
                                        <p:cTn id="18" dur="1000" fill="hold"/>
                                        <p:tgtEl>
                                          <p:spTgt spid="9"/>
                                        </p:tgtEl>
                                        <p:attrNameLst>
                                          <p:attrName>style.rotation</p:attrName>
                                        </p:attrNameLst>
                                      </p:cBhvr>
                                      <p:tavLst>
                                        <p:tav tm="0">
                                          <p:val>
                                            <p:fltVal val="90"/>
                                          </p:val>
                                        </p:tav>
                                        <p:tav tm="100000">
                                          <p:val>
                                            <p:fltVal val="0"/>
                                          </p:val>
                                        </p:tav>
                                      </p:tavLst>
                                    </p:anim>
                                    <p:animEffect transition="in" filter="fade">
                                      <p:cBhvr>
                                        <p:cTn id="19" dur="1000"/>
                                        <p:tgtEl>
                                          <p:spTgt spid="9"/>
                                        </p:tgtEl>
                                      </p:cBhvr>
                                    </p:animEffect>
                                  </p:childTnLst>
                                </p:cTn>
                              </p:par>
                              <p:par>
                                <p:cTn id="20" presetID="31" presetClass="entr" presetSubtype="0" fill="hold" nodeType="withEffect">
                                  <p:stCondLst>
                                    <p:cond delay="53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style.rotation</p:attrName>
                                        </p:attrNameLst>
                                      </p:cBhvr>
                                      <p:tavLst>
                                        <p:tav tm="0">
                                          <p:val>
                                            <p:fltVal val="90"/>
                                          </p:val>
                                        </p:tav>
                                        <p:tav tm="100000">
                                          <p:val>
                                            <p:fltVal val="0"/>
                                          </p:val>
                                        </p:tav>
                                      </p:tavLst>
                                    </p:anim>
                                    <p:animEffect transition="in" filter="fade">
                                      <p:cBhvr>
                                        <p:cTn id="2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58153" y="1303115"/>
            <a:ext cx="2330204" cy="2211888"/>
          </a:xfrm>
        </p:spPr>
      </p:pic>
      <p:pic>
        <p:nvPicPr>
          <p:cNvPr id="14" name="图片占位符 1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42363" y="1101725"/>
            <a:ext cx="2614612" cy="2614613"/>
          </a:xfrm>
        </p:spPr>
      </p:pic>
      <p:pic>
        <p:nvPicPr>
          <p:cNvPr id="8" name="图片占位符 7"/>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3189288" y="1244600"/>
            <a:ext cx="5207000" cy="5207000"/>
          </a:xfrm>
        </p:spPr>
      </p:pic>
      <p:pic>
        <p:nvPicPr>
          <p:cNvPr id="12" name="图片占位符 1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tretch>
            <a:fillRect/>
          </a:stretch>
        </p:blipFill>
        <p:spPr>
          <a:xfrm>
            <a:off x="711200" y="4037013"/>
            <a:ext cx="1781175" cy="1781175"/>
          </a:xfrm>
        </p:spPr>
      </p:pic>
      <p:sp>
        <p:nvSpPr>
          <p:cNvPr id="7" name="文本框 6">
            <a:extLst>
              <a:ext uri="{FF2B5EF4-FFF2-40B4-BE49-F238E27FC236}">
                <a16:creationId xmlns="" xmlns:a16="http://schemas.microsoft.com/office/drawing/2014/main" id="{E1098F11-713C-492A-9BF6-9135CD52A19D}"/>
              </a:ext>
            </a:extLst>
          </p:cNvPr>
          <p:cNvSpPr txBox="1"/>
          <p:nvPr/>
        </p:nvSpPr>
        <p:spPr>
          <a:xfrm>
            <a:off x="1384661" y="354155"/>
            <a:ext cx="2196739" cy="523220"/>
          </a:xfrm>
          <a:prstGeom prst="rect">
            <a:avLst/>
          </a:prstGeom>
          <a:noFill/>
        </p:spPr>
        <p:txBody>
          <a:bodyPr wrap="square" rtlCol="0">
            <a:spAutoFit/>
          </a:bodyPr>
          <a:lstStyle/>
          <a:p>
            <a:pPr algn="dist"/>
            <a:r>
              <a:rPr lang="zh-CN" altLang="en-US" sz="2800" b="1" dirty="0">
                <a:ln w="15875">
                  <a:solidFill>
                    <a:schemeClr val="bg1"/>
                  </a:solidFill>
                </a:ln>
                <a:solidFill>
                  <a:srgbClr val="7CCCE4"/>
                </a:solidFill>
                <a:effectLst>
                  <a:outerShdw blurRad="50800" dist="38100" dir="2700000" algn="tl" rotWithShape="0">
                    <a:prstClr val="black">
                      <a:alpha val="40000"/>
                    </a:prstClr>
                  </a:outerShdw>
                </a:effectLst>
                <a:latin typeface="造字工房典黑（非商用）超粗体" pitchFamily="2" charset="-122"/>
                <a:ea typeface="造字工房典黑（非商用）超粗体" pitchFamily="2" charset="-122"/>
              </a:rPr>
              <a:t>我的</a:t>
            </a:r>
            <a:r>
              <a:rPr lang="zh-CN" altLang="en-US" sz="2800" b="1" dirty="0">
                <a:ln w="15875">
                  <a:solidFill>
                    <a:schemeClr val="bg1"/>
                  </a:solidFill>
                </a:ln>
                <a:solidFill>
                  <a:srgbClr val="C91666"/>
                </a:solidFill>
                <a:effectLst>
                  <a:outerShdw blurRad="50800" dist="38100" dir="2700000" algn="tl" rotWithShape="0">
                    <a:prstClr val="black">
                      <a:alpha val="40000"/>
                    </a:prstClr>
                  </a:outerShdw>
                </a:effectLst>
                <a:latin typeface="造字工房典黑（非商用）超粗体" pitchFamily="2" charset="-122"/>
                <a:ea typeface="造字工房典黑（非商用）超粗体" pitchFamily="2" charset="-122"/>
              </a:rPr>
              <a:t>学习</a:t>
            </a:r>
          </a:p>
        </p:txBody>
      </p:sp>
      <p:grpSp>
        <p:nvGrpSpPr>
          <p:cNvPr id="9" name="组合 8">
            <a:extLst>
              <a:ext uri="{FF2B5EF4-FFF2-40B4-BE49-F238E27FC236}">
                <a16:creationId xmlns="" xmlns:a16="http://schemas.microsoft.com/office/drawing/2014/main" id="{C4C2829F-D3C3-41AB-93E4-D05D14194947}"/>
              </a:ext>
            </a:extLst>
          </p:cNvPr>
          <p:cNvGrpSpPr/>
          <p:nvPr/>
        </p:nvGrpSpPr>
        <p:grpSpPr>
          <a:xfrm>
            <a:off x="8066764" y="3590405"/>
            <a:ext cx="3372567" cy="3166170"/>
            <a:chOff x="7007600" y="935631"/>
            <a:chExt cx="5213664" cy="4894594"/>
          </a:xfrm>
        </p:grpSpPr>
        <p:sp>
          <p:nvSpPr>
            <p:cNvPr id="11" name="圆角矩形 13">
              <a:extLst>
                <a:ext uri="{FF2B5EF4-FFF2-40B4-BE49-F238E27FC236}">
                  <a16:creationId xmlns="" xmlns:a16="http://schemas.microsoft.com/office/drawing/2014/main" id="{2B259B52-35B3-4177-B3C9-C52D852DC497}"/>
                </a:ext>
              </a:extLst>
            </p:cNvPr>
            <p:cNvSpPr/>
            <p:nvPr/>
          </p:nvSpPr>
          <p:spPr>
            <a:xfrm rot="21189643">
              <a:off x="7007600" y="1249939"/>
              <a:ext cx="5213664" cy="4270479"/>
            </a:xfrm>
            <a:prstGeom prst="star24">
              <a:avLst/>
            </a:prstGeom>
            <a:solidFill>
              <a:schemeClr val="bg1"/>
            </a:solidFill>
            <a:ln w="38100">
              <a:solidFill>
                <a:srgbClr val="E8C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13" name="文本框 12">
              <a:extLst>
                <a:ext uri="{FF2B5EF4-FFF2-40B4-BE49-F238E27FC236}">
                  <a16:creationId xmlns="" xmlns:a16="http://schemas.microsoft.com/office/drawing/2014/main" id="{72014354-9BA7-4246-99A7-DDD92A534CCC}"/>
                </a:ext>
              </a:extLst>
            </p:cNvPr>
            <p:cNvSpPr txBox="1"/>
            <p:nvPr/>
          </p:nvSpPr>
          <p:spPr>
            <a:xfrm rot="21140336">
              <a:off x="7127843" y="935631"/>
              <a:ext cx="4941642" cy="4894594"/>
            </a:xfrm>
            <a:prstGeom prst="star24">
              <a:avLst/>
            </a:prstGeom>
            <a:noFill/>
          </p:spPr>
          <p:txBody>
            <a:bodyPr wrap="square" rtlCol="0" anchor="ctr">
              <a:spAutoFit/>
            </a:bodyPr>
            <a:lstStyle/>
            <a:p>
              <a:pPr algn="just"/>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学习毛笔字，中国的文字最漂亮了</a:t>
              </a:r>
              <a:r>
                <a:rPr lang="en-US" altLang="zh-CN" sz="3200" spc="-150" dirty="0">
                  <a:solidFill>
                    <a:schemeClr val="tx1">
                      <a:lumMod val="75000"/>
                      <a:lumOff val="25000"/>
                    </a:schemeClr>
                  </a:solidFill>
                  <a:latin typeface="汉仪跳跳体简" panose="00020600040101010101" pitchFamily="18" charset="-122"/>
                  <a:ea typeface="汉仪跳跳体简" panose="00020600040101010101" pitchFamily="18" charset="-122"/>
                </a:rPr>
                <a:t>o(^▽^)o</a:t>
              </a:r>
              <a:endParaRPr lang="zh-CN" altLang="en-US" sz="3600" spc="-150" dirty="0">
                <a:solidFill>
                  <a:schemeClr val="tx1">
                    <a:lumMod val="75000"/>
                    <a:lumOff val="25000"/>
                  </a:schemeClr>
                </a:solidFill>
                <a:latin typeface="汉仪跳跳体简" panose="00020600040101010101" pitchFamily="18" charset="-122"/>
                <a:ea typeface="汉仪跳跳体简" panose="00020600040101010101" pitchFamily="18" charset="-122"/>
              </a:endParaRPr>
            </a:p>
          </p:txBody>
        </p:sp>
      </p:grpSp>
    </p:spTree>
    <p:extLst>
      <p:ext uri="{BB962C8B-B14F-4D97-AF65-F5344CB8AC3E}">
        <p14:creationId xmlns:p14="http://schemas.microsoft.com/office/powerpoint/2010/main" val="1269849360"/>
      </p:ext>
    </p:extLst>
  </p:cSld>
  <p:clrMapOvr>
    <a:masterClrMapping/>
  </p:clrMapOvr>
  <mc:AlternateContent xmlns:mc="http://schemas.openxmlformats.org/markup-compatibility/2006" xmlns:p14="http://schemas.microsoft.com/office/powerpoint/2010/main">
    <mc:Choice Requires="p14">
      <p:transition spd="slow" p14:dur="1500" advClick="0" advTm="10000">
        <p:random/>
      </p:transition>
    </mc:Choice>
    <mc:Fallback xmlns="">
      <p:transition spd="slow" advClick="0" advTm="10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par>
                                <p:cTn id="11" presetID="25" presetClass="entr" presetSubtype="0" fill="hold" nodeType="withEffect">
                                  <p:stCondLst>
                                    <p:cond delay="34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0"/>
                                        </p:tgtEl>
                                      </p:cBhvr>
                                    </p:animEffect>
                                  </p:childTnLst>
                                </p:cTn>
                              </p:par>
                              <p:par>
                                <p:cTn id="21" presetID="25" presetClass="entr" presetSubtype="0" fill="hold" nodeType="withEffect">
                                  <p:stCondLst>
                                    <p:cond delay="47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6" dur="1000" fill="hold"/>
                                        <p:tgtEl>
                                          <p:spTgt spid="12"/>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12"/>
                                        </p:tgtEl>
                                      </p:cBhvr>
                                    </p:animEffect>
                                  </p:childTnLst>
                                </p:cTn>
                              </p:par>
                              <p:par>
                                <p:cTn id="31" presetID="25" presetClass="entr" presetSubtype="0" fill="hold" nodeType="withEffect">
                                  <p:stCondLst>
                                    <p:cond delay="59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6" dur="1000" fill="hold"/>
                                        <p:tgtEl>
                                          <p:spTgt spid="1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4"/>
                                        </p:tgtEl>
                                      </p:cBhvr>
                                    </p:animEffect>
                                  </p:childTnLst>
                                </p:cTn>
                              </p:par>
                            </p:childTnLst>
                          </p:cTn>
                        </p:par>
                        <p:par>
                          <p:cTn id="41" fill="hold">
                            <p:stCondLst>
                              <p:cond delay="6900"/>
                            </p:stCondLst>
                            <p:childTnLst>
                              <p:par>
                                <p:cTn id="42" presetID="53" presetClass="entr" presetSubtype="16"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1000" fill="hold"/>
                                        <p:tgtEl>
                                          <p:spTgt spid="9"/>
                                        </p:tgtEl>
                                        <p:attrNameLst>
                                          <p:attrName>ppt_w</p:attrName>
                                        </p:attrNameLst>
                                      </p:cBhvr>
                                      <p:tavLst>
                                        <p:tav tm="0">
                                          <p:val>
                                            <p:fltVal val="0"/>
                                          </p:val>
                                        </p:tav>
                                        <p:tav tm="100000">
                                          <p:val>
                                            <p:strVal val="#ppt_w"/>
                                          </p:val>
                                        </p:tav>
                                      </p:tavLst>
                                    </p:anim>
                                    <p:anim calcmode="lin" valueType="num">
                                      <p:cBhvr>
                                        <p:cTn id="45" dur="1000" fill="hold"/>
                                        <p:tgtEl>
                                          <p:spTgt spid="9"/>
                                        </p:tgtEl>
                                        <p:attrNameLst>
                                          <p:attrName>ppt_h</p:attrName>
                                        </p:attrNameLst>
                                      </p:cBhvr>
                                      <p:tavLst>
                                        <p:tav tm="0">
                                          <p:val>
                                            <p:fltVal val="0"/>
                                          </p:val>
                                        </p:tav>
                                        <p:tav tm="100000">
                                          <p:val>
                                            <p:strVal val="#ppt_h"/>
                                          </p:val>
                                        </p:tav>
                                      </p:tavLst>
                                    </p:anim>
                                    <p:animEffect transition="in" filter="fade">
                                      <p:cBhvr>
                                        <p:cTn id="4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7371184" y="1233204"/>
            <a:ext cx="3834881" cy="4441280"/>
          </a:xfrm>
        </p:spPr>
      </p:pic>
      <p:pic>
        <p:nvPicPr>
          <p:cNvPr id="6" name="图片占位符 5"/>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943350" y="1544638"/>
            <a:ext cx="3960813" cy="4505325"/>
          </a:xfrm>
        </p:spPr>
      </p:pic>
      <p:sp>
        <p:nvSpPr>
          <p:cNvPr id="4" name="矩形 3"/>
          <p:cNvSpPr/>
          <p:nvPr/>
        </p:nvSpPr>
        <p:spPr>
          <a:xfrm>
            <a:off x="1106994" y="1782218"/>
            <a:ext cx="2245328" cy="2221506"/>
          </a:xfrm>
          <a:prstGeom prst="rect">
            <a:avLst/>
          </a:prstGeom>
        </p:spPr>
        <p:txBody>
          <a:bodyPr wrap="square">
            <a:spAutoFit/>
          </a:bodyPr>
          <a:lstStyle/>
          <a:p>
            <a:pPr algn="ctr">
              <a:lnSpc>
                <a:spcPct val="150000"/>
              </a:lnSpc>
            </a:pPr>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妈妈给我请了钢琴教师，我学会了小星星、献给爱丽丝的曲子。</a:t>
            </a:r>
          </a:p>
        </p:txBody>
      </p:sp>
    </p:spTree>
    <p:extLst>
      <p:ext uri="{BB962C8B-B14F-4D97-AF65-F5344CB8AC3E}">
        <p14:creationId xmlns:p14="http://schemas.microsoft.com/office/powerpoint/2010/main" val="2620758815"/>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200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0" fill="hold"/>
                                        <p:tgtEl>
                                          <p:spTgt spid="8"/>
                                        </p:tgtEl>
                                        <p:attrNameLst>
                                          <p:attrName>ppt_w</p:attrName>
                                        </p:attrNameLst>
                                      </p:cBhvr>
                                      <p:tavLst>
                                        <p:tav tm="0" fmla="#ppt_w*sin(2.5*pi*$)">
                                          <p:val>
                                            <p:fltVal val="0"/>
                                          </p:val>
                                        </p:tav>
                                        <p:tav tm="100000">
                                          <p:val>
                                            <p:fltVal val="1"/>
                                          </p:val>
                                        </p:tav>
                                      </p:tavLst>
                                    </p:anim>
                                    <p:anim calcmode="lin" valueType="num">
                                      <p:cBhvr>
                                        <p:cTn id="12" dur="5000" fill="hold"/>
                                        <p:tgtEl>
                                          <p:spTgt spid="8"/>
                                        </p:tgtEl>
                                        <p:attrNameLst>
                                          <p:attrName>ppt_h</p:attrName>
                                        </p:attrNameLst>
                                      </p:cBhvr>
                                      <p:tavLst>
                                        <p:tav tm="0">
                                          <p:val>
                                            <p:strVal val="#ppt_h"/>
                                          </p:val>
                                        </p:tav>
                                        <p:tav tm="100000">
                                          <p:val>
                                            <p:strVal val="#ppt_h"/>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926" r="10926"/>
          <a:stretch>
            <a:fillRect/>
          </a:stretch>
        </p:blipFill>
        <p:spPr/>
      </p:pic>
      <p:pic>
        <p:nvPicPr>
          <p:cNvPr id="11" name="图片占位符 10"/>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8369300" y="931863"/>
            <a:ext cx="2733675" cy="2733675"/>
          </a:xfrm>
        </p:spPr>
      </p:pic>
      <p:pic>
        <p:nvPicPr>
          <p:cNvPr id="15" name="图片占位符 14"/>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5974702" y="3429000"/>
            <a:ext cx="3302144" cy="3043248"/>
          </a:xfrm>
        </p:spPr>
      </p:pic>
      <p:grpSp>
        <p:nvGrpSpPr>
          <p:cNvPr id="8" name="组合 7">
            <a:extLst>
              <a:ext uri="{FF2B5EF4-FFF2-40B4-BE49-F238E27FC236}">
                <a16:creationId xmlns="" xmlns:a16="http://schemas.microsoft.com/office/drawing/2014/main" id="{8A02780E-3C36-430A-9385-E27AFD606AC5}"/>
              </a:ext>
            </a:extLst>
          </p:cNvPr>
          <p:cNvGrpSpPr/>
          <p:nvPr/>
        </p:nvGrpSpPr>
        <p:grpSpPr>
          <a:xfrm>
            <a:off x="5913593" y="837993"/>
            <a:ext cx="3372567" cy="2935903"/>
            <a:chOff x="7007600" y="1113617"/>
            <a:chExt cx="5213664" cy="4538623"/>
          </a:xfrm>
        </p:grpSpPr>
        <p:sp>
          <p:nvSpPr>
            <p:cNvPr id="9" name="圆角矩形 13">
              <a:extLst>
                <a:ext uri="{FF2B5EF4-FFF2-40B4-BE49-F238E27FC236}">
                  <a16:creationId xmlns="" xmlns:a16="http://schemas.microsoft.com/office/drawing/2014/main" id="{046AE287-4C80-4928-9D87-D823FC6FCDB0}"/>
                </a:ext>
              </a:extLst>
            </p:cNvPr>
            <p:cNvSpPr/>
            <p:nvPr/>
          </p:nvSpPr>
          <p:spPr>
            <a:xfrm rot="21189643">
              <a:off x="7007600" y="1249939"/>
              <a:ext cx="5213664" cy="4270479"/>
            </a:xfrm>
            <a:prstGeom prst="star24">
              <a:avLst/>
            </a:prstGeom>
            <a:solidFill>
              <a:schemeClr val="bg1"/>
            </a:solidFill>
            <a:ln w="38100">
              <a:solidFill>
                <a:srgbClr val="E8C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10" name="文本框 9">
              <a:extLst>
                <a:ext uri="{FF2B5EF4-FFF2-40B4-BE49-F238E27FC236}">
                  <a16:creationId xmlns="" xmlns:a16="http://schemas.microsoft.com/office/drawing/2014/main" id="{211B489D-1735-412E-B319-5780877BE12C}"/>
                </a:ext>
              </a:extLst>
            </p:cNvPr>
            <p:cNvSpPr txBox="1"/>
            <p:nvPr/>
          </p:nvSpPr>
          <p:spPr>
            <a:xfrm rot="21140336">
              <a:off x="7127843" y="1113617"/>
              <a:ext cx="4941642" cy="4538623"/>
            </a:xfrm>
            <a:prstGeom prst="star24">
              <a:avLst/>
            </a:prstGeom>
            <a:noFill/>
          </p:spPr>
          <p:txBody>
            <a:bodyPr wrap="square" rtlCol="0" anchor="ctr">
              <a:spAutoFit/>
            </a:bodyPr>
            <a:lstStyle/>
            <a:p>
              <a:pPr algn="just"/>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我认真完成了作业，并报名了假期辅导班！</a:t>
              </a:r>
              <a:endParaRPr lang="zh-CN" altLang="en-US" sz="3600" spc="-150" dirty="0">
                <a:solidFill>
                  <a:schemeClr val="tx1">
                    <a:lumMod val="75000"/>
                    <a:lumOff val="25000"/>
                  </a:schemeClr>
                </a:solidFill>
                <a:latin typeface="汉仪跳跳体简" panose="00020600040101010101" pitchFamily="18" charset="-122"/>
                <a:ea typeface="汉仪跳跳体简" panose="00020600040101010101" pitchFamily="18" charset="-122"/>
              </a:endParaRPr>
            </a:p>
          </p:txBody>
        </p:sp>
      </p:grpSp>
    </p:spTree>
    <p:extLst>
      <p:ext uri="{BB962C8B-B14F-4D97-AF65-F5344CB8AC3E}">
        <p14:creationId xmlns:p14="http://schemas.microsoft.com/office/powerpoint/2010/main" val="2334590248"/>
      </p:ext>
    </p:extLst>
  </p:cSld>
  <p:clrMapOvr>
    <a:masterClrMapping/>
  </p:clrMapOvr>
  <mc:AlternateContent xmlns:mc="http://schemas.openxmlformats.org/markup-compatibility/2006" xmlns:p14="http://schemas.microsoft.com/office/powerpoint/2010/main">
    <mc:Choice Requires="p14">
      <p:transition spd="slow" p14:dur="1500" advClick="0" advTm="7000">
        <p:random/>
      </p:transition>
    </mc:Choice>
    <mc:Fallback xmlns="">
      <p:transition spd="slow" advClick="0" advTm="7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30" presetClass="entr" presetSubtype="0" fill="hold" nodeType="withEffect">
                                  <p:stCondLst>
                                    <p:cond delay="19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800" decel="100000"/>
                                        <p:tgtEl>
                                          <p:spTgt spid="15"/>
                                        </p:tgtEl>
                                      </p:cBhvr>
                                    </p:animEffect>
                                    <p:anim calcmode="lin" valueType="num">
                                      <p:cBhvr>
                                        <p:cTn id="13" dur="800" decel="100000" fill="hold"/>
                                        <p:tgtEl>
                                          <p:spTgt spid="15"/>
                                        </p:tgtEl>
                                        <p:attrNameLst>
                                          <p:attrName>style.rotation</p:attrName>
                                        </p:attrNameLst>
                                      </p:cBhvr>
                                      <p:tavLst>
                                        <p:tav tm="0">
                                          <p:val>
                                            <p:fltVal val="-90"/>
                                          </p:val>
                                        </p:tav>
                                        <p:tav tm="100000">
                                          <p:val>
                                            <p:fltVal val="0"/>
                                          </p:val>
                                        </p:tav>
                                      </p:tavLst>
                                    </p:anim>
                                    <p:anim calcmode="lin" valueType="num">
                                      <p:cBhvr>
                                        <p:cTn id="14" dur="800" decel="100000" fill="hold"/>
                                        <p:tgtEl>
                                          <p:spTgt spid="15"/>
                                        </p:tgtEl>
                                        <p:attrNameLst>
                                          <p:attrName>ppt_x</p:attrName>
                                        </p:attrNameLst>
                                      </p:cBhvr>
                                      <p:tavLst>
                                        <p:tav tm="0">
                                          <p:val>
                                            <p:strVal val="#ppt_x+0.4"/>
                                          </p:val>
                                        </p:tav>
                                        <p:tav tm="100000">
                                          <p:val>
                                            <p:strVal val="#ppt_x-0.05"/>
                                          </p:val>
                                        </p:tav>
                                      </p:tavLst>
                                    </p:anim>
                                    <p:anim calcmode="lin" valueType="num">
                                      <p:cBhvr>
                                        <p:cTn id="15" dur="800" decel="100000" fill="hold"/>
                                        <p:tgtEl>
                                          <p:spTgt spid="15"/>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8" presetID="30" presetClass="entr" presetSubtype="0" fill="hold" nodeType="withEffect">
                                  <p:stCondLst>
                                    <p:cond delay="39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800" decel="100000"/>
                                        <p:tgtEl>
                                          <p:spTgt spid="11"/>
                                        </p:tgtEl>
                                      </p:cBhvr>
                                    </p:animEffect>
                                    <p:anim calcmode="lin" valueType="num">
                                      <p:cBhvr>
                                        <p:cTn id="21" dur="800" decel="100000" fill="hold"/>
                                        <p:tgtEl>
                                          <p:spTgt spid="11"/>
                                        </p:tgtEl>
                                        <p:attrNameLst>
                                          <p:attrName>style.rotation</p:attrName>
                                        </p:attrNameLst>
                                      </p:cBhvr>
                                      <p:tavLst>
                                        <p:tav tm="0">
                                          <p:val>
                                            <p:fltVal val="-90"/>
                                          </p:val>
                                        </p:tav>
                                        <p:tav tm="100000">
                                          <p:val>
                                            <p:fltVal val="0"/>
                                          </p:val>
                                        </p:tav>
                                      </p:tavLst>
                                    </p:anim>
                                    <p:anim calcmode="lin" valueType="num">
                                      <p:cBhvr>
                                        <p:cTn id="22" dur="800" decel="100000" fill="hold"/>
                                        <p:tgtEl>
                                          <p:spTgt spid="11"/>
                                        </p:tgtEl>
                                        <p:attrNameLst>
                                          <p:attrName>ppt_x</p:attrName>
                                        </p:attrNameLst>
                                      </p:cBhvr>
                                      <p:tavLst>
                                        <p:tav tm="0">
                                          <p:val>
                                            <p:strVal val="#ppt_x+0.4"/>
                                          </p:val>
                                        </p:tav>
                                        <p:tav tm="100000">
                                          <p:val>
                                            <p:strVal val="#ppt_x-0.05"/>
                                          </p:val>
                                        </p:tav>
                                      </p:tavLst>
                                    </p:anim>
                                    <p:anim calcmode="lin" valueType="num">
                                      <p:cBhvr>
                                        <p:cTn id="23" dur="800" decel="100000" fill="hold"/>
                                        <p:tgtEl>
                                          <p:spTgt spid="11"/>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26" fill="hold">
                            <p:stCondLst>
                              <p:cond delay="4900"/>
                            </p:stCondLst>
                            <p:childTnLst>
                              <p:par>
                                <p:cTn id="27" presetID="5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AEC50282-8F3A-4BB1-A345-4121D1EF02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241" r="14846"/>
          <a:stretch/>
        </p:blipFill>
        <p:spPr>
          <a:xfrm>
            <a:off x="-13399" y="0"/>
            <a:ext cx="12205399" cy="6355079"/>
          </a:xfrm>
          <a:prstGeom prst="rect">
            <a:avLst/>
          </a:prstGeom>
        </p:spPr>
      </p:pic>
      <p:sp>
        <p:nvSpPr>
          <p:cNvPr id="19" name="矩形 18">
            <a:extLst>
              <a:ext uri="{FF2B5EF4-FFF2-40B4-BE49-F238E27FC236}">
                <a16:creationId xmlns="" xmlns:a16="http://schemas.microsoft.com/office/drawing/2014/main" id="{1AA22CA4-D8DF-45D9-A63A-9E734C32B589}"/>
              </a:ext>
            </a:extLst>
          </p:cNvPr>
          <p:cNvSpPr/>
          <p:nvPr/>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气球&#10;&#10;已生成高可信度的说明">
            <a:extLst>
              <a:ext uri="{FF2B5EF4-FFF2-40B4-BE49-F238E27FC236}">
                <a16:creationId xmlns="" xmlns:a16="http://schemas.microsoft.com/office/drawing/2014/main" id="{FE289014-93CF-4F58-9ADC-DCDB42EC42C9}"/>
              </a:ext>
            </a:extLst>
          </p:cNvPr>
          <p:cNvPicPr>
            <a:picLocks noChangeAspect="1"/>
          </p:cNvPicPr>
          <p:nvPr/>
        </p:nvPicPr>
        <p:blipFill rotWithShape="1">
          <a:blip r:embed="rId4">
            <a:extLst>
              <a:ext uri="{28A0092B-C50C-407E-A947-70E740481C1C}">
                <a14:useLocalDpi xmlns:a14="http://schemas.microsoft.com/office/drawing/2010/main" val="0"/>
              </a:ext>
            </a:extLst>
          </a:blip>
          <a:srcRect l="81715" t="13240" r="9040" b="66913"/>
          <a:stretch/>
        </p:blipFill>
        <p:spPr>
          <a:xfrm>
            <a:off x="10219964" y="645164"/>
            <a:ext cx="1127052" cy="1360967"/>
          </a:xfrm>
          <a:prstGeom prst="rect">
            <a:avLst/>
          </a:prstGeom>
        </p:spPr>
      </p:pic>
      <p:pic>
        <p:nvPicPr>
          <p:cNvPr id="11" name="图片 10" descr="图片包含 气球&#10;&#10;已生成高可信度的说明">
            <a:extLst>
              <a:ext uri="{FF2B5EF4-FFF2-40B4-BE49-F238E27FC236}">
                <a16:creationId xmlns="" xmlns:a16="http://schemas.microsoft.com/office/drawing/2014/main" id="{40A028AA-A011-439A-AE0C-BC49CE1ED61D}"/>
              </a:ext>
            </a:extLst>
          </p:cNvPr>
          <p:cNvPicPr>
            <a:picLocks noChangeAspect="1"/>
          </p:cNvPicPr>
          <p:nvPr/>
        </p:nvPicPr>
        <p:blipFill rotWithShape="1">
          <a:blip r:embed="rId4">
            <a:extLst>
              <a:ext uri="{28A0092B-C50C-407E-A947-70E740481C1C}">
                <a14:useLocalDpi xmlns:a14="http://schemas.microsoft.com/office/drawing/2010/main" val="0"/>
              </a:ext>
            </a:extLst>
          </a:blip>
          <a:srcRect l="29583" t="13425" r="61172" b="66728"/>
          <a:stretch/>
        </p:blipFill>
        <p:spPr>
          <a:xfrm>
            <a:off x="1958854" y="1356249"/>
            <a:ext cx="1127052" cy="1360967"/>
          </a:xfrm>
          <a:prstGeom prst="rect">
            <a:avLst/>
          </a:prstGeom>
        </p:spPr>
      </p:pic>
      <p:pic>
        <p:nvPicPr>
          <p:cNvPr id="12" name="图片 11" descr="图片包含 气球&#10;&#10;已生成高可信度的说明">
            <a:extLst>
              <a:ext uri="{FF2B5EF4-FFF2-40B4-BE49-F238E27FC236}">
                <a16:creationId xmlns="" xmlns:a16="http://schemas.microsoft.com/office/drawing/2014/main" id="{A5E637DA-218A-46E0-993C-B4036EE542A6}"/>
              </a:ext>
            </a:extLst>
          </p:cNvPr>
          <p:cNvPicPr>
            <a:picLocks noChangeAspect="1"/>
          </p:cNvPicPr>
          <p:nvPr/>
        </p:nvPicPr>
        <p:blipFill rotWithShape="1">
          <a:blip r:embed="rId4">
            <a:extLst>
              <a:ext uri="{28A0092B-C50C-407E-A947-70E740481C1C}">
                <a14:useLocalDpi xmlns:a14="http://schemas.microsoft.com/office/drawing/2010/main" val="0"/>
              </a:ext>
            </a:extLst>
          </a:blip>
          <a:srcRect l="1201" t="3749" r="85542" b="62732"/>
          <a:stretch/>
        </p:blipFill>
        <p:spPr>
          <a:xfrm>
            <a:off x="232802" y="79029"/>
            <a:ext cx="1616149" cy="2298549"/>
          </a:xfrm>
          <a:prstGeom prst="rect">
            <a:avLst/>
          </a:prstGeom>
        </p:spPr>
      </p:pic>
      <p:pic>
        <p:nvPicPr>
          <p:cNvPr id="13" name="图片 12" descr="图片包含 气球&#10;&#10;已生成高可信度的说明">
            <a:extLst>
              <a:ext uri="{FF2B5EF4-FFF2-40B4-BE49-F238E27FC236}">
                <a16:creationId xmlns="" xmlns:a16="http://schemas.microsoft.com/office/drawing/2014/main" id="{A51BF07B-9FD3-44EC-9D54-F9217D2BEF3D}"/>
              </a:ext>
            </a:extLst>
          </p:cNvPr>
          <p:cNvPicPr>
            <a:picLocks noChangeAspect="1"/>
          </p:cNvPicPr>
          <p:nvPr/>
        </p:nvPicPr>
        <p:blipFill rotWithShape="1">
          <a:blip r:embed="rId4">
            <a:extLst>
              <a:ext uri="{28A0092B-C50C-407E-A947-70E740481C1C}">
                <a14:useLocalDpi xmlns:a14="http://schemas.microsoft.com/office/drawing/2010/main" val="0"/>
              </a:ext>
            </a:extLst>
          </a:blip>
          <a:srcRect l="10677" t="42953" r="78682" b="35788"/>
          <a:stretch/>
        </p:blipFill>
        <p:spPr>
          <a:xfrm>
            <a:off x="441876" y="2403220"/>
            <a:ext cx="1297172" cy="1457863"/>
          </a:xfrm>
          <a:prstGeom prst="rect">
            <a:avLst/>
          </a:prstGeom>
        </p:spPr>
      </p:pic>
      <p:pic>
        <p:nvPicPr>
          <p:cNvPr id="5" name="图形 4">
            <a:extLst>
              <a:ext uri="{FF2B5EF4-FFF2-40B4-BE49-F238E27FC236}">
                <a16:creationId xmlns="" xmlns:a16="http://schemas.microsoft.com/office/drawing/2014/main" id="{3612EB75-E29D-4334-A8E4-53179626D1A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92814" y="3856235"/>
            <a:ext cx="3789925" cy="2181518"/>
          </a:xfrm>
          <a:prstGeom prst="rect">
            <a:avLst/>
          </a:prstGeom>
        </p:spPr>
      </p:pic>
      <p:pic>
        <p:nvPicPr>
          <p:cNvPr id="4" name="图形 3">
            <a:extLst>
              <a:ext uri="{FF2B5EF4-FFF2-40B4-BE49-F238E27FC236}">
                <a16:creationId xmlns="" xmlns:a16="http://schemas.microsoft.com/office/drawing/2014/main" id="{5E20685E-F11F-4FC1-8AC0-E489749A0D8B}"/>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3399" y="5084983"/>
            <a:ext cx="5590234" cy="1773017"/>
          </a:xfrm>
          <a:prstGeom prst="rect">
            <a:avLst/>
          </a:prstGeom>
        </p:spPr>
      </p:pic>
      <p:pic>
        <p:nvPicPr>
          <p:cNvPr id="6" name="图形 5">
            <a:extLst>
              <a:ext uri="{FF2B5EF4-FFF2-40B4-BE49-F238E27FC236}">
                <a16:creationId xmlns="" xmlns:a16="http://schemas.microsoft.com/office/drawing/2014/main" id="{1C694955-34A6-4431-AC93-C45AD234C2EA}"/>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01161" y="4307899"/>
            <a:ext cx="1857693" cy="1617286"/>
          </a:xfrm>
          <a:prstGeom prst="rect">
            <a:avLst/>
          </a:prstGeom>
        </p:spPr>
      </p:pic>
      <p:pic>
        <p:nvPicPr>
          <p:cNvPr id="7" name="图形 6">
            <a:extLst>
              <a:ext uri="{FF2B5EF4-FFF2-40B4-BE49-F238E27FC236}">
                <a16:creationId xmlns="" xmlns:a16="http://schemas.microsoft.com/office/drawing/2014/main" id="{5701B870-9D38-4091-B803-3ADC91AFAEEC}"/>
              </a:ext>
            </a:extLst>
          </p:cNvPr>
          <p:cNvPicPr>
            <a:picLocks noChangeAspect="1"/>
          </p:cNvPicPr>
          <p:nvPr/>
        </p:nvPicPr>
        <p:blipFill rotWithShape="1">
          <a:blip r:embed="rId11">
            <a:extLst>
              <a:ext uri="{96DAC541-7B7A-43D3-8B79-37D633B846F1}">
                <asvg:svgBlip xmlns="" xmlns:asvg="http://schemas.microsoft.com/office/drawing/2016/SVG/main" r:embed="rId12"/>
              </a:ext>
            </a:extLst>
          </a:blip>
          <a:srcRect b="31899"/>
          <a:stretch/>
        </p:blipFill>
        <p:spPr>
          <a:xfrm>
            <a:off x="1432560" y="5189215"/>
            <a:ext cx="10759440" cy="1668786"/>
          </a:xfrm>
          <a:prstGeom prst="rect">
            <a:avLst/>
          </a:prstGeom>
        </p:spPr>
      </p:pic>
      <p:pic>
        <p:nvPicPr>
          <p:cNvPr id="9" name="图片 8" descr="图片包含 气球&#10;&#10;已生成高可信度的说明">
            <a:extLst>
              <a:ext uri="{FF2B5EF4-FFF2-40B4-BE49-F238E27FC236}">
                <a16:creationId xmlns="" xmlns:a16="http://schemas.microsoft.com/office/drawing/2014/main" id="{DF38E27B-9AA2-4B17-B419-92B610037A6B}"/>
              </a:ext>
            </a:extLst>
          </p:cNvPr>
          <p:cNvPicPr>
            <a:picLocks noChangeAspect="1"/>
          </p:cNvPicPr>
          <p:nvPr/>
        </p:nvPicPr>
        <p:blipFill rotWithShape="1">
          <a:blip r:embed="rId4">
            <a:extLst>
              <a:ext uri="{28A0092B-C50C-407E-A947-70E740481C1C}">
                <a14:useLocalDpi xmlns:a14="http://schemas.microsoft.com/office/drawing/2010/main" val="0"/>
              </a:ext>
            </a:extLst>
          </a:blip>
          <a:srcRect l="43333" t="43851" r="22810" b="7112"/>
          <a:stretch/>
        </p:blipFill>
        <p:spPr>
          <a:xfrm>
            <a:off x="8300720" y="3627121"/>
            <a:ext cx="4127794" cy="3362900"/>
          </a:xfrm>
          <a:prstGeom prst="rect">
            <a:avLst/>
          </a:prstGeom>
        </p:spPr>
      </p:pic>
      <p:pic>
        <p:nvPicPr>
          <p:cNvPr id="15" name="图片 14" descr="图片包含 浅色, 天空, 户外, 交通&#10;&#10;已生成极高可信度的说明">
            <a:extLst>
              <a:ext uri="{FF2B5EF4-FFF2-40B4-BE49-F238E27FC236}">
                <a16:creationId xmlns="" xmlns:a16="http://schemas.microsoft.com/office/drawing/2014/main" id="{7CA788A8-B68B-4C8A-8790-50EF0F8764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39028" y="727819"/>
            <a:ext cx="1418086" cy="872670"/>
          </a:xfrm>
          <a:prstGeom prst="rect">
            <a:avLst/>
          </a:prstGeom>
        </p:spPr>
      </p:pic>
      <p:pic>
        <p:nvPicPr>
          <p:cNvPr id="16" name="图片 15" descr="图片包含 浅色, 天空, 户外, 交通&#10;&#10;已生成极高可信度的说明">
            <a:extLst>
              <a:ext uri="{FF2B5EF4-FFF2-40B4-BE49-F238E27FC236}">
                <a16:creationId xmlns="" xmlns:a16="http://schemas.microsoft.com/office/drawing/2014/main" id="{E2D1070C-429E-4D46-9DA8-1B3C4490FD3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08568" y="1941243"/>
            <a:ext cx="1418086" cy="872670"/>
          </a:xfrm>
          <a:prstGeom prst="rect">
            <a:avLst/>
          </a:prstGeom>
        </p:spPr>
      </p:pic>
      <p:pic>
        <p:nvPicPr>
          <p:cNvPr id="23" name="图片 22" descr="图片包含 物体&#10;&#10;已生成高可信度的说明">
            <a:extLst>
              <a:ext uri="{FF2B5EF4-FFF2-40B4-BE49-F238E27FC236}">
                <a16:creationId xmlns="" xmlns:a16="http://schemas.microsoft.com/office/drawing/2014/main" id="{D95A5475-B7A1-47CB-851D-703900FCCAF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71529" y="452641"/>
            <a:ext cx="4470510" cy="1162799"/>
          </a:xfrm>
          <a:prstGeom prst="rect">
            <a:avLst/>
          </a:prstGeom>
        </p:spPr>
      </p:pic>
      <p:pic>
        <p:nvPicPr>
          <p:cNvPr id="25" name="图片 24">
            <a:extLst>
              <a:ext uri="{FF2B5EF4-FFF2-40B4-BE49-F238E27FC236}">
                <a16:creationId xmlns="" xmlns:a16="http://schemas.microsoft.com/office/drawing/2014/main" id="{2565578F-7F59-4619-A940-320BC7BCFD2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23832" y="2080893"/>
            <a:ext cx="1988988" cy="656819"/>
          </a:xfrm>
          <a:prstGeom prst="rect">
            <a:avLst/>
          </a:prstGeom>
        </p:spPr>
      </p:pic>
      <p:sp>
        <p:nvSpPr>
          <p:cNvPr id="26" name="文本框 25">
            <a:extLst>
              <a:ext uri="{FF2B5EF4-FFF2-40B4-BE49-F238E27FC236}">
                <a16:creationId xmlns="" xmlns:a16="http://schemas.microsoft.com/office/drawing/2014/main" id="{59B4F115-C8CD-4F54-B286-BD485D7AE03C}"/>
              </a:ext>
            </a:extLst>
          </p:cNvPr>
          <p:cNvSpPr txBox="1"/>
          <p:nvPr/>
        </p:nvSpPr>
        <p:spPr>
          <a:xfrm>
            <a:off x="3871529" y="2579082"/>
            <a:ext cx="4046962" cy="1107996"/>
          </a:xfrm>
          <a:prstGeom prst="rect">
            <a:avLst/>
          </a:prstGeom>
          <a:noFill/>
        </p:spPr>
        <p:txBody>
          <a:bodyPr wrap="square" rtlCol="0">
            <a:spAutoFit/>
          </a:bodyPr>
          <a:lstStyle/>
          <a:p>
            <a:pPr algn="dist"/>
            <a:r>
              <a:rPr lang="zh-CN" altLang="en-US" sz="66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谢谢观看</a:t>
            </a:r>
          </a:p>
        </p:txBody>
      </p:sp>
      <p:sp>
        <p:nvSpPr>
          <p:cNvPr id="27" name="文本框 26">
            <a:extLst>
              <a:ext uri="{FF2B5EF4-FFF2-40B4-BE49-F238E27FC236}">
                <a16:creationId xmlns="" xmlns:a16="http://schemas.microsoft.com/office/drawing/2014/main" id="{5254FE84-03F6-4F5A-96AF-EB609C2400A3}"/>
              </a:ext>
            </a:extLst>
          </p:cNvPr>
          <p:cNvSpPr txBox="1"/>
          <p:nvPr/>
        </p:nvSpPr>
        <p:spPr>
          <a:xfrm>
            <a:off x="4030415" y="3880254"/>
            <a:ext cx="4134465" cy="523220"/>
          </a:xfrm>
          <a:prstGeom prst="rect">
            <a:avLst/>
          </a:prstGeom>
          <a:noFill/>
        </p:spPr>
        <p:txBody>
          <a:bodyPr wrap="none" rtlCol="0">
            <a:spAutoFit/>
          </a:bodyPr>
          <a:lstStyle/>
          <a:p>
            <a:r>
              <a:rPr lang="zh-CN" altLang="en-US" sz="2800" dirty="0">
                <a:ln w="6350">
                  <a:noFill/>
                </a:ln>
                <a:latin typeface="迷你简稚艺" panose="03000509000000000000" pitchFamily="65" charset="-122"/>
                <a:ea typeface="迷你简稚艺" panose="03000509000000000000" pitchFamily="65" charset="-122"/>
              </a:rPr>
              <a:t>请插入您的相关文本内容</a:t>
            </a:r>
          </a:p>
        </p:txBody>
      </p:sp>
      <p:sp>
        <p:nvSpPr>
          <p:cNvPr id="28" name="文本框 27">
            <a:extLst>
              <a:ext uri="{FF2B5EF4-FFF2-40B4-BE49-F238E27FC236}">
                <a16:creationId xmlns="" xmlns:a16="http://schemas.microsoft.com/office/drawing/2014/main" id="{0C6AAC0A-9A25-4B6B-B743-13858702A445}"/>
              </a:ext>
            </a:extLst>
          </p:cNvPr>
          <p:cNvSpPr txBox="1"/>
          <p:nvPr/>
        </p:nvSpPr>
        <p:spPr>
          <a:xfrm>
            <a:off x="5163738" y="4736564"/>
            <a:ext cx="1867819" cy="369332"/>
          </a:xfrm>
          <a:prstGeom prst="rect">
            <a:avLst/>
          </a:prstGeom>
          <a:noFill/>
        </p:spPr>
        <p:txBody>
          <a:bodyPr wrap="none" rtlCol="0">
            <a:spAutoFit/>
          </a:bodyPr>
          <a:lstStyle/>
          <a:p>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年</a:t>
            </a:r>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班：某某某</a:t>
            </a:r>
          </a:p>
        </p:txBody>
      </p:sp>
    </p:spTree>
    <p:extLst>
      <p:ext uri="{BB962C8B-B14F-4D97-AF65-F5344CB8AC3E}">
        <p14:creationId xmlns:p14="http://schemas.microsoft.com/office/powerpoint/2010/main" val="319516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1.04167E-6 7.40741E-7 L 1.1556 -0.01389 " pathEditMode="relative" rAng="0" ptsTypes="AA">
                                          <p:cBhvr>
                                            <p:cTn id="6" dur="7000" fill="hold"/>
                                            <p:tgtEl>
                                              <p:spTgt spid="16"/>
                                            </p:tgtEl>
                                            <p:attrNameLst>
                                              <p:attrName>ppt_x</p:attrName>
                                              <p:attrName>ppt_y</p:attrName>
                                            </p:attrNameLst>
                                          </p:cBhvr>
                                          <p:rCtr x="57773" y="-694"/>
                                        </p:animMotion>
                                      </p:childTnLst>
                                    </p:cTn>
                                  </p:par>
                                  <p:par>
                                    <p:cTn id="7"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8" dur="7000" fill="hold"/>
                                            <p:tgtEl>
                                              <p:spTgt spid="15"/>
                                            </p:tgtEl>
                                            <p:attrNameLst>
                                              <p:attrName>ppt_x</p:attrName>
                                              <p:attrName>ppt_y</p:attrName>
                                            </p:attrNameLst>
                                          </p:cBhvr>
                                          <p:rCtr x="57773" y="-694"/>
                                        </p:animMotion>
                                      </p:childTnLst>
                                    </p:cTn>
                                  </p:par>
                                  <p:par>
                                    <p:cTn id="9" presetID="2" presetClass="entr" presetSubtype="4" fill="hold" nodeType="withEffect" p14:presetBounceEnd="54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54000">
                                          <p:cBhvr additive="base">
                                            <p:cTn id="11" dur="75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4000">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14:bounceEnd="54000">
                                          <p:cBhvr additive="base">
                                            <p:cTn id="15" dur="75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14:bounceEnd="54000">
                                          <p:cBhvr additive="base">
                                            <p:cTn id="19" dur="75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5" presetClass="entr" presetSubtype="0"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6" dur="1000" fill="hold"/>
                                            <p:tgtEl>
                                              <p:spTgt spid="23"/>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3"/>
                                            </p:tgtEl>
                                          </p:cBhvr>
                                        </p:animEffect>
                                      </p:childTnLst>
                                    </p:cTn>
                                  </p:par>
                                  <p:par>
                                    <p:cTn id="31" presetID="2" presetClass="entr" presetSubtype="4" decel="92000" fill="hold" nodeType="withEffect">
                                      <p:stCondLst>
                                        <p:cond delay="7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500" fill="hold"/>
                                            <p:tgtEl>
                                              <p:spTgt spid="11"/>
                                            </p:tgtEl>
                                            <p:attrNameLst>
                                              <p:attrName>ppt_x</p:attrName>
                                            </p:attrNameLst>
                                          </p:cBhvr>
                                          <p:tavLst>
                                            <p:tav tm="0">
                                              <p:val>
                                                <p:strVal val="#ppt_x"/>
                                              </p:val>
                                            </p:tav>
                                            <p:tav tm="100000">
                                              <p:val>
                                                <p:strVal val="#ppt_x"/>
                                              </p:val>
                                            </p:tav>
                                          </p:tavLst>
                                        </p:anim>
                                        <p:anim calcmode="lin" valueType="num">
                                          <p:cBhvr additive="base">
                                            <p:cTn id="34" dur="1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decel="92000" fill="hold"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1500" fill="hold"/>
                                            <p:tgtEl>
                                              <p:spTgt spid="12"/>
                                            </p:tgtEl>
                                            <p:attrNameLst>
                                              <p:attrName>ppt_x</p:attrName>
                                            </p:attrNameLst>
                                          </p:cBhvr>
                                          <p:tavLst>
                                            <p:tav tm="0">
                                              <p:val>
                                                <p:strVal val="#ppt_x"/>
                                              </p:val>
                                            </p:tav>
                                            <p:tav tm="100000">
                                              <p:val>
                                                <p:strVal val="#ppt_x"/>
                                              </p:val>
                                            </p:tav>
                                          </p:tavLst>
                                        </p:anim>
                                        <p:anim calcmode="lin" valueType="num">
                                          <p:cBhvr additive="base">
                                            <p:cTn id="38" dur="1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decel="92000" fill="hold" nodeType="withEffect">
                                      <p:stCondLst>
                                        <p:cond delay="1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500" fill="hold"/>
                                            <p:tgtEl>
                                              <p:spTgt spid="13"/>
                                            </p:tgtEl>
                                            <p:attrNameLst>
                                              <p:attrName>ppt_x</p:attrName>
                                            </p:attrNameLst>
                                          </p:cBhvr>
                                          <p:tavLst>
                                            <p:tav tm="0">
                                              <p:val>
                                                <p:strVal val="#ppt_x"/>
                                              </p:val>
                                            </p:tav>
                                            <p:tav tm="100000">
                                              <p:val>
                                                <p:strVal val="#ppt_x"/>
                                              </p:val>
                                            </p:tav>
                                          </p:tavLst>
                                        </p:anim>
                                        <p:anim calcmode="lin" valueType="num">
                                          <p:cBhvr additive="base">
                                            <p:cTn id="42" dur="1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decel="92000" fill="hold" nodeType="withEffect">
                                      <p:stCondLst>
                                        <p:cond delay="1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ppt_x"/>
                                              </p:val>
                                            </p:tav>
                                            <p:tav tm="100000">
                                              <p:val>
                                                <p:strVal val="#ppt_x"/>
                                              </p:val>
                                            </p:tav>
                                          </p:tavLst>
                                        </p:anim>
                                        <p:anim calcmode="lin" valueType="num">
                                          <p:cBhvr additive="base">
                                            <p:cTn id="46" dur="1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2" decel="9200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1+#ppt_w/2"/>
                                              </p:val>
                                            </p:tav>
                                            <p:tav tm="100000">
                                              <p:val>
                                                <p:strVal val="#ppt_x"/>
                                              </p:val>
                                            </p:tav>
                                          </p:tavLst>
                                        </p:anim>
                                        <p:anim calcmode="lin" valueType="num">
                                          <p:cBhvr additive="base">
                                            <p:cTn id="50" dur="750" fill="hold"/>
                                            <p:tgtEl>
                                              <p:spTgt spid="25"/>
                                            </p:tgtEl>
                                            <p:attrNameLst>
                                              <p:attrName>ppt_y</p:attrName>
                                            </p:attrNameLst>
                                          </p:cBhvr>
                                          <p:tavLst>
                                            <p:tav tm="0">
                                              <p:val>
                                                <p:strVal val="#ppt_y"/>
                                              </p:val>
                                            </p:tav>
                                            <p:tav tm="100000">
                                              <p:val>
                                                <p:strVal val="#ppt_y"/>
                                              </p:val>
                                            </p:tav>
                                          </p:tavLst>
                                        </p:anim>
                                      </p:childTnLst>
                                    </p:cTn>
                                  </p:par>
                                  <p:par>
                                    <p:cTn id="51" presetID="10" presetClass="entr" presetSubtype="0" fill="hold" grpId="0" nodeType="withEffect">
                                      <p:stCondLst>
                                        <p:cond delay="25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325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425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1.04167E-6 7.40741E-7 L 1.1556 -0.01389 " pathEditMode="relative" rAng="0" ptsTypes="AA">
                                          <p:cBhvr>
                                            <p:cTn id="6" dur="7000" fill="hold"/>
                                            <p:tgtEl>
                                              <p:spTgt spid="16"/>
                                            </p:tgtEl>
                                            <p:attrNameLst>
                                              <p:attrName>ppt_x</p:attrName>
                                              <p:attrName>ppt_y</p:attrName>
                                            </p:attrNameLst>
                                          </p:cBhvr>
                                          <p:rCtr x="57773" y="-694"/>
                                        </p:animMotion>
                                      </p:childTnLst>
                                    </p:cTn>
                                  </p:par>
                                  <p:par>
                                    <p:cTn id="7"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8" dur="7000" fill="hold"/>
                                            <p:tgtEl>
                                              <p:spTgt spid="15"/>
                                            </p:tgtEl>
                                            <p:attrNameLst>
                                              <p:attrName>ppt_x</p:attrName>
                                              <p:attrName>ppt_y</p:attrName>
                                            </p:attrNameLst>
                                          </p:cBhvr>
                                          <p:rCtr x="57773" y="-694"/>
                                        </p:animMotion>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5" presetClass="entr" presetSubtype="0"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6" dur="1000" fill="hold"/>
                                            <p:tgtEl>
                                              <p:spTgt spid="23"/>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3"/>
                                            </p:tgtEl>
                                          </p:cBhvr>
                                        </p:animEffect>
                                      </p:childTnLst>
                                    </p:cTn>
                                  </p:par>
                                  <p:par>
                                    <p:cTn id="31" presetID="2" presetClass="entr" presetSubtype="4" decel="92000" fill="hold" nodeType="withEffect">
                                      <p:stCondLst>
                                        <p:cond delay="7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500" fill="hold"/>
                                            <p:tgtEl>
                                              <p:spTgt spid="11"/>
                                            </p:tgtEl>
                                            <p:attrNameLst>
                                              <p:attrName>ppt_x</p:attrName>
                                            </p:attrNameLst>
                                          </p:cBhvr>
                                          <p:tavLst>
                                            <p:tav tm="0">
                                              <p:val>
                                                <p:strVal val="#ppt_x"/>
                                              </p:val>
                                            </p:tav>
                                            <p:tav tm="100000">
                                              <p:val>
                                                <p:strVal val="#ppt_x"/>
                                              </p:val>
                                            </p:tav>
                                          </p:tavLst>
                                        </p:anim>
                                        <p:anim calcmode="lin" valueType="num">
                                          <p:cBhvr additive="base">
                                            <p:cTn id="34" dur="1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decel="92000" fill="hold"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1500" fill="hold"/>
                                            <p:tgtEl>
                                              <p:spTgt spid="12"/>
                                            </p:tgtEl>
                                            <p:attrNameLst>
                                              <p:attrName>ppt_x</p:attrName>
                                            </p:attrNameLst>
                                          </p:cBhvr>
                                          <p:tavLst>
                                            <p:tav tm="0">
                                              <p:val>
                                                <p:strVal val="#ppt_x"/>
                                              </p:val>
                                            </p:tav>
                                            <p:tav tm="100000">
                                              <p:val>
                                                <p:strVal val="#ppt_x"/>
                                              </p:val>
                                            </p:tav>
                                          </p:tavLst>
                                        </p:anim>
                                        <p:anim calcmode="lin" valueType="num">
                                          <p:cBhvr additive="base">
                                            <p:cTn id="38" dur="1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decel="92000" fill="hold" nodeType="withEffect">
                                      <p:stCondLst>
                                        <p:cond delay="1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500" fill="hold"/>
                                            <p:tgtEl>
                                              <p:spTgt spid="13"/>
                                            </p:tgtEl>
                                            <p:attrNameLst>
                                              <p:attrName>ppt_x</p:attrName>
                                            </p:attrNameLst>
                                          </p:cBhvr>
                                          <p:tavLst>
                                            <p:tav tm="0">
                                              <p:val>
                                                <p:strVal val="#ppt_x"/>
                                              </p:val>
                                            </p:tav>
                                            <p:tav tm="100000">
                                              <p:val>
                                                <p:strVal val="#ppt_x"/>
                                              </p:val>
                                            </p:tav>
                                          </p:tavLst>
                                        </p:anim>
                                        <p:anim calcmode="lin" valueType="num">
                                          <p:cBhvr additive="base">
                                            <p:cTn id="42" dur="1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decel="92000" fill="hold" nodeType="withEffect">
                                      <p:stCondLst>
                                        <p:cond delay="1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ppt_x"/>
                                              </p:val>
                                            </p:tav>
                                            <p:tav tm="100000">
                                              <p:val>
                                                <p:strVal val="#ppt_x"/>
                                              </p:val>
                                            </p:tav>
                                          </p:tavLst>
                                        </p:anim>
                                        <p:anim calcmode="lin" valueType="num">
                                          <p:cBhvr additive="base">
                                            <p:cTn id="46" dur="1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2" decel="9200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1+#ppt_w/2"/>
                                              </p:val>
                                            </p:tav>
                                            <p:tav tm="100000">
                                              <p:val>
                                                <p:strVal val="#ppt_x"/>
                                              </p:val>
                                            </p:tav>
                                          </p:tavLst>
                                        </p:anim>
                                        <p:anim calcmode="lin" valueType="num">
                                          <p:cBhvr additive="base">
                                            <p:cTn id="50" dur="750" fill="hold"/>
                                            <p:tgtEl>
                                              <p:spTgt spid="25"/>
                                            </p:tgtEl>
                                            <p:attrNameLst>
                                              <p:attrName>ppt_y</p:attrName>
                                            </p:attrNameLst>
                                          </p:cBhvr>
                                          <p:tavLst>
                                            <p:tav tm="0">
                                              <p:val>
                                                <p:strVal val="#ppt_y"/>
                                              </p:val>
                                            </p:tav>
                                            <p:tav tm="100000">
                                              <p:val>
                                                <p:strVal val="#ppt_y"/>
                                              </p:val>
                                            </p:tav>
                                          </p:tavLst>
                                        </p:anim>
                                      </p:childTnLst>
                                    </p:cTn>
                                  </p:par>
                                  <p:par>
                                    <p:cTn id="51" presetID="10" presetClass="entr" presetSubtype="0" fill="hold" grpId="0" nodeType="withEffect">
                                      <p:stCondLst>
                                        <p:cond delay="25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325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425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1004</Words>
  <Application>Microsoft Office PowerPoint</Application>
  <PresentationFormat>宽屏</PresentationFormat>
  <Paragraphs>175</Paragraphs>
  <Slides>26</Slides>
  <Notes>26</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26</vt:i4>
      </vt:variant>
    </vt:vector>
  </HeadingPairs>
  <TitlesOfParts>
    <vt:vector size="47" baseType="lpstr">
      <vt:lpstr>Bebas Neue</vt:lpstr>
      <vt:lpstr>Gill Sans</vt:lpstr>
      <vt:lpstr>Lato Light</vt:lpstr>
      <vt:lpstr>MS UI Gothic</vt:lpstr>
      <vt:lpstr>等线</vt:lpstr>
      <vt:lpstr>等线 Light</vt:lpstr>
      <vt:lpstr>方正卡通简体</vt:lpstr>
      <vt:lpstr>方正正黑简体</vt:lpstr>
      <vt:lpstr>方正中等线简体</vt:lpstr>
      <vt:lpstr>汉仪跳跳体简</vt:lpstr>
      <vt:lpstr>黑体</vt:lpstr>
      <vt:lpstr>华康少女文字W5</vt:lpstr>
      <vt:lpstr>华康少女文字W5(P)</vt:lpstr>
      <vt:lpstr>迷你简稚艺</vt:lpstr>
      <vt:lpstr>宋体</vt:lpstr>
      <vt:lpstr>微软雅黑</vt:lpstr>
      <vt:lpstr>造字工房典黑（非商用）超粗体</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faith123</cp:lastModifiedBy>
  <cp:revision>25</cp:revision>
  <dcterms:created xsi:type="dcterms:W3CDTF">2017-09-15T01:01:39Z</dcterms:created>
  <dcterms:modified xsi:type="dcterms:W3CDTF">2018-05-07T01:31:50Z</dcterms:modified>
</cp:coreProperties>
</file>